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523" r:id="rId3"/>
    <p:sldId id="737" r:id="rId5"/>
    <p:sldId id="619" r:id="rId6"/>
    <p:sldId id="768" r:id="rId7"/>
    <p:sldId id="666" r:id="rId8"/>
    <p:sldId id="663" r:id="rId9"/>
    <p:sldId id="662" r:id="rId10"/>
    <p:sldId id="696" r:id="rId11"/>
    <p:sldId id="769" r:id="rId12"/>
    <p:sldId id="787" r:id="rId13"/>
    <p:sldId id="789" r:id="rId14"/>
    <p:sldId id="790" r:id="rId15"/>
    <p:sldId id="762" r:id="rId16"/>
    <p:sldId id="730" r:id="rId17"/>
    <p:sldId id="766" r:id="rId18"/>
    <p:sldId id="629" r:id="rId19"/>
    <p:sldId id="731" r:id="rId20"/>
    <p:sldId id="767" r:id="rId21"/>
    <p:sldId id="763" r:id="rId22"/>
    <p:sldId id="764" r:id="rId23"/>
    <p:sldId id="636" r:id="rId24"/>
    <p:sldId id="765" r:id="rId25"/>
    <p:sldId id="638" r:id="rId26"/>
    <p:sldId id="626" r:id="rId2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华文行楷" panose="02010800040101010101" pitchFamily="2" charset="-122"/>
      <p:regular r:id="rId34"/>
    </p:embeddedFont>
    <p:embeddedFont>
      <p:font typeface="汉语拼音" panose="000B0604020202020204" pitchFamily="34" charset="0"/>
      <p:regular r:id="rId35"/>
    </p:embeddedFont>
    <p:embeddedFont>
      <p:font typeface="微软雅黑" panose="020B0503020204020204" charset="-122"/>
      <p:regular r:id="rId36"/>
    </p:embeddedFont>
    <p:embeddedFont>
      <p:font typeface="Impact" panose="020B0806030902050204" charset="0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9CBE5"/>
    <a:srgbClr val="D60093"/>
    <a:srgbClr val="7030A0"/>
    <a:srgbClr val="FF6600"/>
    <a:srgbClr val="FF7C80"/>
    <a:srgbClr val="FF505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8" autoAdjust="0"/>
    <p:restoredTop sz="91900" autoAdjust="0"/>
  </p:normalViewPr>
  <p:slideViewPr>
    <p:cSldViewPr>
      <p:cViewPr>
        <p:scale>
          <a:sx n="100" d="100"/>
          <a:sy n="100" d="100"/>
        </p:scale>
        <p:origin x="-714" y="-186"/>
      </p:cViewPr>
      <p:guideLst>
        <p:guide orient="horz" pos="2484"/>
        <p:guide pos="51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0"/>
        <p:guide pos="22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31" y="5007057"/>
            <a:ext cx="2133632" cy="27387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97" y="5007057"/>
            <a:ext cx="2895643" cy="27387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349" y="5007057"/>
            <a:ext cx="2133632" cy="27387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336747" y="92978"/>
              <a:ext cx="7924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语文园地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5843" name="Picture 3"/>
          <p:cNvPicPr>
            <a:picLocks noChangeAspect="1" noChangeArrowheads="1"/>
          </p:cNvPicPr>
          <p:nvPr userDrawn="1"/>
        </p:nvPicPr>
        <p:blipFill>
          <a:blip r:embed="rId8" cstate="print">
            <a:lum bright="10000" contrast="40000"/>
          </a:blip>
          <a:srcRect l="5505" r="7339" b="12762"/>
          <a:stretch>
            <a:fillRect/>
          </a:stretch>
        </p:blipFill>
        <p:spPr bwMode="auto">
          <a:xfrm>
            <a:off x="0" y="4286262"/>
            <a:ext cx="914400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microsoft.com/office/2007/relationships/media" Target="../media/media1.wma"/><Relationship Id="rId2" Type="http://schemas.openxmlformats.org/officeDocument/2006/relationships/audio" Target="../media/media1.wma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1.png"/><Relationship Id="rId3" Type="http://schemas.microsoft.com/office/2007/relationships/media" Target="../media/media1.wma"/><Relationship Id="rId2" Type="http://schemas.openxmlformats.org/officeDocument/2006/relationships/audio" Target="../media/media1.wma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ownloads\预览图_千图网_编号33812178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8" r="5431"/>
          <a:stretch>
            <a:fillRect/>
          </a:stretch>
        </p:blipFill>
        <p:spPr bwMode="auto">
          <a:xfrm>
            <a:off x="1" y="-46917"/>
            <a:ext cx="9144000" cy="520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128" y="100526"/>
            <a:ext cx="4170045" cy="280670"/>
            <a:chOff x="-36512" y="131006"/>
            <a:chExt cx="4170045" cy="280670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31006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语文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三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857819" y="1833701"/>
            <a:ext cx="5688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语文园地</a:t>
            </a:r>
            <a:endParaRPr lang="zh-CN" altLang="en-US" sz="6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315" y="4267805"/>
            <a:ext cx="1715135" cy="464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15"/>
          <p:cNvSpPr txBox="1"/>
          <p:nvPr/>
        </p:nvSpPr>
        <p:spPr>
          <a:xfrm>
            <a:off x="7017687" y="4311017"/>
            <a:ext cx="122413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9" descr="扇子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196432">
            <a:off x="1165998" y="4004200"/>
            <a:ext cx="1694757" cy="11223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142109" y="1719294"/>
            <a:ext cx="642422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92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中国诗词大会</a:t>
            </a:r>
            <a:endParaRPr kumimoji="0" lang="zh-CN" altLang="en-US" sz="492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055" name="Picture 11" descr="李白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50" b="99574" l="39234" r="83759"/>
                    </a14:imgEffect>
                  </a14:imgLayer>
                </a14:imgProps>
              </a:ext>
            </a:extLst>
          </a:blip>
          <a:srcRect l="40225" r="24869"/>
          <a:stretch>
            <a:fillRect/>
          </a:stretch>
        </p:blipFill>
        <p:spPr bwMode="auto">
          <a:xfrm>
            <a:off x="6804937" y="844596"/>
            <a:ext cx="1102242" cy="42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070474" y="4518207"/>
            <a:ext cx="1209865" cy="114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688323" y="4652299"/>
            <a:ext cx="942582" cy="89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264" y="4772930"/>
            <a:ext cx="402106" cy="342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4312" y="4743364"/>
            <a:ext cx="536929" cy="35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2195736" y="699542"/>
            <a:ext cx="4508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请接出诗句的后两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3" name="Text Box 2"/>
          <p:cNvSpPr txBox="1"/>
          <p:nvPr/>
        </p:nvSpPr>
        <p:spPr>
          <a:xfrm>
            <a:off x="1403648" y="1707654"/>
            <a:ext cx="6011477" cy="26753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草长莺飞二月天，</a:t>
            </a:r>
            <a:endParaRPr lang="en-US" altLang="zh-CN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拂堤杨柳醉春</a:t>
            </a:r>
            <a:r>
              <a:rPr lang="zh-CN" altLang="en-US" sz="3600" b="1" dirty="0" smtClean="0">
                <a:latin typeface="Arial" panose="020B0604020202020204" pitchFamily="34" charset="0"/>
                <a:ea typeface="楷体" panose="02010609060101010101" pitchFamily="49" charset="-122"/>
              </a:rPr>
              <a:t>烟。</a:t>
            </a:r>
            <a:endParaRPr lang="en-US" altLang="zh-CN" sz="3600" b="1" dirty="0" smtClean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/>
            <a:r>
              <a:rPr lang="en-US" altLang="zh-CN" sz="3600" b="1" dirty="0" smtClean="0">
                <a:latin typeface="Arial" panose="020B0604020202020204" pitchFamily="34" charset="0"/>
                <a:ea typeface="楷体" panose="02010609060101010101" pitchFamily="49" charset="-122"/>
              </a:rPr>
              <a:t>_____________</a:t>
            </a:r>
            <a:r>
              <a:rPr lang="zh-CN" altLang="en-US" sz="3600" b="1" dirty="0" smtClean="0">
                <a:latin typeface="Arial" panose="020B0604020202020204" pitchFamily="34" charset="0"/>
                <a:ea typeface="楷体" panose="02010609060101010101" pitchFamily="49" charset="-122"/>
              </a:rPr>
              <a:t>，</a:t>
            </a:r>
            <a:r>
              <a:rPr lang="en-US" altLang="zh-CN" sz="3600" b="1" dirty="0" smtClean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en-US" altLang="zh-CN" sz="3600" b="1" dirty="0" smtClean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/>
            <a:r>
              <a:rPr lang="en-US" altLang="zh-CN" sz="3600" b="1" dirty="0">
                <a:latin typeface="Arial" panose="020B0604020202020204" pitchFamily="34" charset="0"/>
                <a:ea typeface="楷体" panose="02010609060101010101" pitchFamily="49" charset="-122"/>
              </a:rPr>
              <a:t>_____________</a:t>
            </a: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， </a:t>
            </a:r>
            <a:endParaRPr lang="zh-CN" altLang="en-US" sz="36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/>
            <a:endParaRPr lang="en-US" altLang="zh-CN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070474" y="4518207"/>
            <a:ext cx="1209865" cy="114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688323" y="4652299"/>
            <a:ext cx="942582" cy="89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264" y="4772930"/>
            <a:ext cx="402106" cy="342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4312" y="4743364"/>
            <a:ext cx="536929" cy="35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769231" y="555526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请根据画作线索猜出一联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QQ图片201904202223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4124" y="1275606"/>
            <a:ext cx="4865003" cy="3180891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39502"/>
            <a:ext cx="856090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袁枚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（1716－1798），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子才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，号简斋，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晚年自号仓山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居士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、随园主人、随园老人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钱塘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（今浙江杭州）人，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祖籍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浙江慈溪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。清朝乾嘉时期代表诗人、散文家、文学评论家和美食家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代表作有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《小仓山房文集》《随园诗话》及《补遗》，《随园食单》《子不语》《续子不语》等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b="7156"/>
          <a:stretch>
            <a:fillRect/>
          </a:stretch>
        </p:blipFill>
        <p:spPr>
          <a:xfrm>
            <a:off x="6588224" y="535187"/>
            <a:ext cx="1701025" cy="1863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3056"/>
          <a:stretch>
            <a:fillRect/>
          </a:stretch>
        </p:blipFill>
        <p:spPr>
          <a:xfrm>
            <a:off x="1199470" y="1246360"/>
            <a:ext cx="3163465" cy="3149848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7" name="文本框 9"/>
          <p:cNvSpPr txBox="1"/>
          <p:nvPr/>
        </p:nvSpPr>
        <p:spPr>
          <a:xfrm>
            <a:off x="953127" y="555526"/>
            <a:ext cx="225072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1141373"/>
            <a:ext cx="2088711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0957" y="398842"/>
            <a:ext cx="864208" cy="789552"/>
            <a:chOff x="3430910" y="1556792"/>
            <a:chExt cx="5688632" cy="5297684"/>
          </a:xfrm>
        </p:grpSpPr>
        <p:grpSp>
          <p:nvGrpSpPr>
            <p:cNvPr id="10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12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13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4927924" y="1835615"/>
              <a:ext cx="2395207" cy="1135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" dirty="0" smtClean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  <a:endParaRPr lang="zh-CN" altLang="en-US" sz="5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32040" y="771550"/>
            <a:ext cx="3221378" cy="38595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所见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袁 枚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牧童骑黄牛，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歌声振林樾。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意欲捕鸣蝉，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忽然闭口立。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3056"/>
          <a:stretch>
            <a:fillRect/>
          </a:stretch>
        </p:blipFill>
        <p:spPr>
          <a:xfrm>
            <a:off x="-108520" y="-61050"/>
            <a:ext cx="9252520" cy="5205185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9218" name="Text Box 2"/>
          <p:cNvSpPr txBox="1"/>
          <p:nvPr/>
        </p:nvSpPr>
        <p:spPr>
          <a:xfrm>
            <a:off x="1179229" y="339502"/>
            <a:ext cx="7785259" cy="3409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ct val="50000"/>
              </a:spcBef>
            </a:pPr>
            <a:r>
              <a:rPr lang="en-US" altLang="zh-CN" sz="4050" dirty="0">
                <a:solidFill>
                  <a:srgbClr val="FF3300"/>
                </a:solidFill>
                <a:latin typeface="Times New Roman" panose="02020603050405020304" charset="0"/>
              </a:rPr>
              <a:t>                  </a:t>
            </a:r>
            <a:r>
              <a:rPr lang="en-US" altLang="zh-CN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所见</a:t>
            </a:r>
            <a:endParaRPr lang="en-US" altLang="zh-CN" sz="45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000"/>
              </a:lnSpc>
              <a:spcBef>
                <a:spcPct val="50000"/>
              </a:spcBef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袁 枚</a:t>
            </a:r>
            <a:endParaRPr lang="zh-CN" altLang="en-US" sz="45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800"/>
              </a:lnSpc>
              <a:spcBef>
                <a:spcPct val="50000"/>
              </a:spcBef>
            </a:pPr>
            <a:r>
              <a:rPr lang="zh-CN" altLang="en-US" sz="45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牧童骑黄牛，歌声振林樾。</a:t>
            </a:r>
            <a:endParaRPr lang="zh-CN" altLang="en-US" sz="45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4800"/>
              </a:lnSpc>
              <a:spcBef>
                <a:spcPct val="50000"/>
              </a:spcBef>
            </a:pPr>
            <a:r>
              <a:rPr lang="zh-CN" altLang="en-US" sz="45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意欲</a:t>
            </a:r>
            <a:r>
              <a:rPr lang="zh-CN" altLang="en-US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捕鸣蝉，忽然闭口立。</a:t>
            </a:r>
            <a:endParaRPr lang="zh-CN" altLang="en-US" sz="45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2150" y="2035175"/>
            <a:ext cx="22371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振林樾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/>
        </p:nvSpPr>
        <p:spPr>
          <a:xfrm>
            <a:off x="2908935" y="2981325"/>
            <a:ext cx="18084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鸣</a:t>
            </a:r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1755775" y="2981325"/>
            <a:ext cx="744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</a:t>
            </a:r>
            <a:endParaRPr lang="zh-CN" altLang="en-US" sz="4400"/>
          </a:p>
        </p:txBody>
      </p:sp>
      <p:sp>
        <p:nvSpPr>
          <p:cNvPr id="8" name="文本框 7"/>
          <p:cNvSpPr txBox="1"/>
          <p:nvPr/>
        </p:nvSpPr>
        <p:spPr>
          <a:xfrm>
            <a:off x="6914515" y="2981325"/>
            <a:ext cx="744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立</a:t>
            </a:r>
            <a:endParaRPr lang="zh-CN" altLang="en-US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779912" y="1171654"/>
            <a:ext cx="489654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牧童骑在黄牛背上，嘹亮的歌声在林中回荡。忽然想要捕捉树上鸣叫的知了，就马上停止唱歌，一声不响地站立在树下。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3056"/>
          <a:stretch>
            <a:fillRect/>
          </a:stretch>
        </p:blipFill>
        <p:spPr>
          <a:xfrm>
            <a:off x="567011" y="538035"/>
            <a:ext cx="3109864" cy="3056617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3" name="云形标注 2"/>
          <p:cNvSpPr/>
          <p:nvPr/>
        </p:nvSpPr>
        <p:spPr>
          <a:xfrm>
            <a:off x="576080" y="3323265"/>
            <a:ext cx="3275840" cy="1840773"/>
          </a:xfrm>
          <a:prstGeom prst="cloudCallout">
            <a:avLst>
              <a:gd name="adj1" fmla="val -40242"/>
              <a:gd name="adj2" fmla="val -39974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想象画面，了解古诗大意。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2080" y="48351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古诗大意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3056"/>
          <a:stretch>
            <a:fillRect/>
          </a:stretch>
        </p:blipFill>
        <p:spPr>
          <a:xfrm>
            <a:off x="488315" y="554355"/>
            <a:ext cx="4825365" cy="3298190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4" name="文本框 3"/>
          <p:cNvSpPr txBox="1"/>
          <p:nvPr/>
        </p:nvSpPr>
        <p:spPr>
          <a:xfrm>
            <a:off x="5925185" y="884555"/>
            <a:ext cx="251142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悠闲自在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机智聪明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1979712" y="3438634"/>
            <a:ext cx="4873468" cy="1383000"/>
          </a:xfrm>
          <a:prstGeom prst="cloudCallout">
            <a:avLst>
              <a:gd name="adj1" fmla="val -55286"/>
              <a:gd name="adj2" fmla="val -25567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借助插图，想象画面来背诵。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背景音乐：牧童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7025" y="38253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7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b="3056"/>
          <a:stretch>
            <a:fillRect/>
          </a:stretch>
        </p:blipFill>
        <p:spPr>
          <a:xfrm>
            <a:off x="0" y="-635"/>
            <a:ext cx="9144000" cy="5144135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9218" name="Text Box 2"/>
          <p:cNvSpPr txBox="1"/>
          <p:nvPr/>
        </p:nvSpPr>
        <p:spPr>
          <a:xfrm>
            <a:off x="609601" y="284321"/>
            <a:ext cx="7785259" cy="390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50" dirty="0">
                <a:solidFill>
                  <a:srgbClr val="FF3300"/>
                </a:solidFill>
                <a:latin typeface="Times New Roman" panose="02020603050405020304" charset="0"/>
              </a:rPr>
              <a:t>                  </a:t>
            </a:r>
            <a:r>
              <a:rPr lang="en-US" altLang="zh-CN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所见</a:t>
            </a:r>
            <a:endParaRPr lang="zh-CN" altLang="en-US" sz="45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袁 枚</a:t>
            </a:r>
            <a:endParaRPr lang="zh-CN" altLang="en-US" sz="45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牧童骑黄牛，歌声振林樾。</a:t>
            </a:r>
            <a:endParaRPr lang="zh-CN" altLang="en-US" sz="45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意欲捕鸣蝉，忽然闭口立。</a:t>
            </a:r>
            <a:endParaRPr lang="zh-CN" altLang="en-US" sz="45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549962" y="3477578"/>
            <a:ext cx="293846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126026" y="3477578"/>
            <a:ext cx="293846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85562" y="2430304"/>
            <a:ext cx="205502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275856" y="2427734"/>
            <a:ext cx="205502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22682" y="2499742"/>
            <a:ext cx="205502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670754" y="2488113"/>
            <a:ext cx="205502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094690" y="3496225"/>
            <a:ext cx="205502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092280" y="3507854"/>
            <a:ext cx="205502" cy="5876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背景音乐：牧童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94951" y="426640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7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716" b="91975" l="304" r="91641">
                        <a14:backgroundMark x1="28267" y1="29938" x2="28267" y2="29938"/>
                        <a14:backgroundMark x1="39362" y1="35340" x2="42857" y2="25000"/>
                        <a14:backgroundMark x1="46353" y1="15895" x2="40578" y2="15586"/>
                        <a14:backgroundMark x1="36170" y1="20062" x2="41033" y2="19136"/>
                        <a14:backgroundMark x1="55319" y1="17284" x2="57903" y2="17284"/>
                        <a14:backgroundMark x1="51216" y1="25926" x2="53040" y2="29012"/>
                        <a14:backgroundMark x1="65502" y1="24537" x2="67629" y2="263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7824" y="1428696"/>
            <a:ext cx="2363008" cy="232710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55776" y="701283"/>
            <a:ext cx="433965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</a:rPr>
              <a:t>你的兴趣是什么呢？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388859"/>
            <a:ext cx="1657297" cy="2479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7949" y="1655773"/>
            <a:ext cx="3094491" cy="1844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070474" y="4518207"/>
            <a:ext cx="1209865" cy="114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688323" y="4652299"/>
            <a:ext cx="942582" cy="89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264" y="4772930"/>
            <a:ext cx="402106" cy="342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4312" y="4743364"/>
            <a:ext cx="536929" cy="35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3410693" y="1964105"/>
            <a:ext cx="2428870" cy="76251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35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披头散发</a:t>
            </a:r>
            <a:endParaRPr lang="zh-CN" altLang="en-US" sz="435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27323" y="667036"/>
            <a:ext cx="4923555" cy="6864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870" spc="500" noProof="1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妙趣横生成语堂</a:t>
            </a:r>
            <a:endParaRPr lang="zh-CN" altLang="en-US" sz="3870" spc="500" noProof="1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814" y="667036"/>
            <a:ext cx="720091" cy="578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467544" y="621336"/>
            <a:ext cx="156966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篮球侠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1528" y="621336"/>
            <a:ext cx="249299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巧手剪纸组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7864" y="1674851"/>
            <a:ext cx="249299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鲲鹏航模队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8489" y="1674851"/>
            <a:ext cx="249299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探索者小队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6368" y="2721272"/>
            <a:ext cx="2031325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弈秋棋社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97334" y="2922498"/>
            <a:ext cx="3795146" cy="2075005"/>
            <a:chOff x="1428" y="6819"/>
            <a:chExt cx="4627" cy="2695"/>
          </a:xfrm>
        </p:grpSpPr>
        <p:sp>
          <p:nvSpPr>
            <p:cNvPr id="2" name="云形标注 1"/>
            <p:cNvSpPr/>
            <p:nvPr/>
          </p:nvSpPr>
          <p:spPr>
            <a:xfrm>
              <a:off x="1428" y="6819"/>
              <a:ext cx="4627" cy="2695"/>
            </a:xfrm>
            <a:prstGeom prst="cloudCallout">
              <a:avLst>
                <a:gd name="adj1" fmla="val -69612"/>
                <a:gd name="adj2" fmla="val -8569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87" y="6925"/>
              <a:ext cx="4280" cy="2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我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发现了这些兴趣小组名字的特点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43608" y="3182654"/>
            <a:ext cx="7200800" cy="1200329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一方面要包括该兴趣小组的活动内容，另一方面还要有个性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47315"/>
            <a:ext cx="8242468" cy="228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505127"/>
            <a:ext cx="806022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给我们的兴趣小组起个响亮的名字吧！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112" y="4291751"/>
            <a:ext cx="2801966" cy="8922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1286813"/>
            <a:ext cx="2952401" cy="106061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60892" y="2264211"/>
            <a:ext cx="7013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 </a:t>
            </a:r>
            <a:endParaRPr lang="zh-CN" altLang="en-US" sz="36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554517" y="2329592"/>
            <a:ext cx="8193947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ym typeface="+mn-ea"/>
              </a:rPr>
              <a:t>文学社    </a:t>
            </a:r>
            <a:r>
              <a:rPr lang="zh-CN" altLang="en-US" sz="3600" b="1" dirty="0" smtClean="0">
                <a:sym typeface="+mn-ea"/>
              </a:rPr>
              <a:t>   话剧社      </a:t>
            </a:r>
            <a:r>
              <a:rPr lang="zh-CN" altLang="en-US" sz="3600" b="1" dirty="0" smtClean="0"/>
              <a:t>足球队      武术</a:t>
            </a:r>
            <a:r>
              <a:rPr lang="zh-CN" altLang="en-US" sz="3600" b="1" dirty="0"/>
              <a:t>队  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羽毛球队   舞蹈</a:t>
            </a:r>
            <a:r>
              <a:rPr lang="zh-CN" altLang="en-US" sz="3600" b="1" dirty="0">
                <a:sym typeface="+mn-ea"/>
              </a:rPr>
              <a:t>队   </a:t>
            </a:r>
            <a:r>
              <a:rPr lang="zh-CN" altLang="en-US" sz="3600" b="1" dirty="0" smtClean="0">
                <a:sym typeface="+mn-ea"/>
              </a:rPr>
              <a:t>   合唱团      书法</a:t>
            </a:r>
            <a:r>
              <a:rPr lang="zh-CN" altLang="en-US" sz="3600" b="1" dirty="0">
                <a:sym typeface="+mn-ea"/>
              </a:rPr>
              <a:t>社    </a:t>
            </a:r>
            <a:endParaRPr lang="en-US" altLang="zh-CN" sz="3600" b="1" dirty="0" smtClean="0">
              <a:sym typeface="+mn-ea"/>
            </a:endParaRPr>
          </a:p>
          <a:p>
            <a:r>
              <a:rPr lang="zh-CN" altLang="en-US" sz="3600" b="1" dirty="0" smtClean="0">
                <a:sym typeface="+mn-ea"/>
              </a:rPr>
              <a:t>绘画</a:t>
            </a:r>
            <a:r>
              <a:rPr lang="zh-CN" altLang="en-US" sz="3600" b="1" dirty="0">
                <a:sym typeface="+mn-ea"/>
              </a:rPr>
              <a:t>社   </a:t>
            </a:r>
            <a:r>
              <a:rPr lang="zh-CN" altLang="en-US" sz="3600" b="1" dirty="0" smtClean="0">
                <a:sym typeface="+mn-ea"/>
              </a:rPr>
              <a:t>    艺术体操社团</a:t>
            </a:r>
            <a:endParaRPr lang="zh-CN" altLang="en-US" sz="36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2120" y="3378527"/>
            <a:ext cx="2685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/>
              <a:t>……</a:t>
            </a:r>
            <a:endParaRPr lang="en-US" altLang="zh-CN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59632" y="1074187"/>
            <a:ext cx="3446154" cy="668020"/>
            <a:chOff x="2131" y="3733"/>
            <a:chExt cx="2653" cy="1052"/>
          </a:xfrm>
        </p:grpSpPr>
        <p:sp>
          <p:nvSpPr>
            <p:cNvPr id="6" name="圆角矩形 5"/>
            <p:cNvSpPr/>
            <p:nvPr/>
          </p:nvSpPr>
          <p:spPr>
            <a:xfrm>
              <a:off x="2424" y="3733"/>
              <a:ext cx="2268" cy="102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41985" name="Rectangle 1"/>
            <p:cNvSpPr>
              <a:spLocks noChangeArrowheads="1"/>
            </p:cNvSpPr>
            <p:nvPr/>
          </p:nvSpPr>
          <p:spPr bwMode="auto">
            <a:xfrm>
              <a:off x="2131" y="3767"/>
              <a:ext cx="2653" cy="101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2286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天籁合唱团</a:t>
              </a:r>
              <a:endPara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59167" y="1966271"/>
            <a:ext cx="3102600" cy="681355"/>
            <a:chOff x="2024" y="3710"/>
            <a:chExt cx="2681" cy="1073"/>
          </a:xfrm>
        </p:grpSpPr>
        <p:sp>
          <p:nvSpPr>
            <p:cNvPr id="8" name="圆角矩形 7"/>
            <p:cNvSpPr/>
            <p:nvPr/>
          </p:nvSpPr>
          <p:spPr>
            <a:xfrm>
              <a:off x="2210" y="3710"/>
              <a:ext cx="2495" cy="102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>
              <a:off x="2024" y="3765"/>
              <a:ext cx="2653" cy="101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2286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飞燕舞蹈社</a:t>
              </a:r>
              <a:endPara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71052" y="2898507"/>
            <a:ext cx="2656428" cy="681355"/>
            <a:chOff x="2024" y="3710"/>
            <a:chExt cx="2681" cy="1073"/>
          </a:xfrm>
        </p:grpSpPr>
        <p:sp>
          <p:nvSpPr>
            <p:cNvPr id="11" name="圆角矩形 10"/>
            <p:cNvSpPr/>
            <p:nvPr/>
          </p:nvSpPr>
          <p:spPr>
            <a:xfrm>
              <a:off x="2210" y="3710"/>
              <a:ext cx="2495" cy="102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12" name="Rectangle 1"/>
            <p:cNvSpPr>
              <a:spLocks noChangeArrowheads="1"/>
            </p:cNvSpPr>
            <p:nvPr/>
          </p:nvSpPr>
          <p:spPr bwMode="auto">
            <a:xfrm>
              <a:off x="2024" y="3765"/>
              <a:ext cx="2653" cy="101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22860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烛光诗社</a:t>
              </a:r>
              <a:endPara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571" y="-8096"/>
            <a:ext cx="9165431" cy="5158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5835" y="1419803"/>
            <a:ext cx="7764780" cy="1106805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6967881" y="402"/>
            <a:ext cx="1927071" cy="771472"/>
            <a:chOff x="6968256" y="-1"/>
            <a:chExt cx="1927372" cy="7715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87217" y="509940"/>
              <a:ext cx="1161076" cy="261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7504" y="1635646"/>
            <a:ext cx="9145016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摇头晃脑  披头散发  张牙舞爪  提心吊胆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面红耳赤  手忙脚乱  眼疾手快  口干舌燥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1025828" y="580350"/>
            <a:ext cx="418500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spc="500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妙趣横生成语</a:t>
            </a:r>
            <a:r>
              <a:rPr lang="zh-CN" altLang="en-US" sz="3600" spc="500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899159" y="1156577"/>
            <a:ext cx="3780853" cy="8255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250956" y="429533"/>
            <a:ext cx="864208" cy="789552"/>
            <a:chOff x="3430910" y="1556792"/>
            <a:chExt cx="5688632" cy="5297684"/>
          </a:xfrm>
        </p:grpSpPr>
        <p:grpSp>
          <p:nvGrpSpPr>
            <p:cNvPr id="28" name="组合 27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30" name="流程图: 联系 29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 smtClean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  <a:endParaRPr lang="zh-CN" altLang="en-US" sz="4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156325" y="3507740"/>
            <a:ext cx="2304415" cy="1296035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1297092"/>
            <a:ext cx="910850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摇头晃脑  披头散发  张牙舞爪  提心吊胆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面红耳赤  手忙脚乱  眼疾手快  口干舌燥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24128" y="1203598"/>
            <a:ext cx="1238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zhǎo</a:t>
            </a:r>
            <a:endParaRPr lang="zh-CN" altLang="en-US" sz="36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6336" y="123257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diào</a:t>
            </a:r>
            <a:endParaRPr lang="zh-CN" altLang="en-US" sz="36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2250662"/>
            <a:ext cx="561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jí</a:t>
            </a:r>
            <a:endParaRPr lang="zh-CN" altLang="en-US" sz="36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1702" y="2285459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chì</a:t>
            </a:r>
            <a:endParaRPr lang="zh-CN" altLang="en-US" sz="36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0392" y="2245389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zào</a:t>
            </a:r>
            <a:endParaRPr lang="zh-CN" altLang="en-US" sz="36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2987824" y="1267816"/>
            <a:ext cx="1224136" cy="479566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sàn</a:t>
            </a:r>
            <a:endParaRPr lang="zh-CN" altLang="en-US" sz="3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58" y="380756"/>
            <a:ext cx="1254890" cy="1254890"/>
          </a:xfrm>
          <a:prstGeom prst="rect">
            <a:avLst/>
          </a:prstGeom>
        </p:spPr>
      </p:pic>
      <p:sp>
        <p:nvSpPr>
          <p:cNvPr id="10" name="椭圆形标注 9"/>
          <p:cNvSpPr/>
          <p:nvPr/>
        </p:nvSpPr>
        <p:spPr>
          <a:xfrm>
            <a:off x="1547664" y="411510"/>
            <a:ext cx="4238776" cy="720080"/>
          </a:xfrm>
          <a:prstGeom prst="wedgeEllipseCallout">
            <a:avLst>
              <a:gd name="adj1" fmla="val -63431"/>
              <a:gd name="adj2" fmla="val 1369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63838"/>
            <a:ext cx="864096" cy="1728192"/>
          </a:xfrm>
          <a:prstGeom prst="rect">
            <a:avLst/>
          </a:prstGeom>
        </p:spPr>
      </p:pic>
      <p:sp>
        <p:nvSpPr>
          <p:cNvPr id="12" name="椭圆形标注 11"/>
          <p:cNvSpPr/>
          <p:nvPr/>
        </p:nvSpPr>
        <p:spPr>
          <a:xfrm>
            <a:off x="3521829" y="3525856"/>
            <a:ext cx="4392023" cy="1188132"/>
          </a:xfrm>
          <a:prstGeom prst="wedgeEllipseCallout">
            <a:avLst>
              <a:gd name="adj1" fmla="val 57200"/>
              <a:gd name="adj2" fmla="val -74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这些都是描写人物的成语。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895007"/>
            <a:ext cx="9073008" cy="15327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摇头晃脑  披头散发  张牙舞爪  提心吊胆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面红耳赤  手忙脚乱  眼疾手快  口干舌燥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7577" y="1060939"/>
            <a:ext cx="479221" cy="52443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5" name="椭圆 4"/>
          <p:cNvSpPr/>
          <p:nvPr/>
        </p:nvSpPr>
        <p:spPr>
          <a:xfrm>
            <a:off x="1472373" y="1060717"/>
            <a:ext cx="479221" cy="5293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6" name="椭圆 5"/>
          <p:cNvSpPr/>
          <p:nvPr/>
        </p:nvSpPr>
        <p:spPr>
          <a:xfrm>
            <a:off x="2838998" y="1071197"/>
            <a:ext cx="479221" cy="51619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7" name="椭圆 6"/>
          <p:cNvSpPr/>
          <p:nvPr/>
        </p:nvSpPr>
        <p:spPr>
          <a:xfrm>
            <a:off x="3795219" y="1071294"/>
            <a:ext cx="479221" cy="51409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8" name="椭圆 7"/>
          <p:cNvSpPr/>
          <p:nvPr/>
        </p:nvSpPr>
        <p:spPr>
          <a:xfrm>
            <a:off x="5149291" y="1077545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9" name="椭圆 8"/>
          <p:cNvSpPr/>
          <p:nvPr/>
        </p:nvSpPr>
        <p:spPr>
          <a:xfrm>
            <a:off x="6053259" y="1112904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0" name="椭圆 9"/>
          <p:cNvSpPr/>
          <p:nvPr/>
        </p:nvSpPr>
        <p:spPr>
          <a:xfrm>
            <a:off x="7474305" y="1081366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1" name="椭圆 10"/>
          <p:cNvSpPr/>
          <p:nvPr/>
        </p:nvSpPr>
        <p:spPr>
          <a:xfrm>
            <a:off x="8350216" y="1078463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2" name="椭圆 11"/>
          <p:cNvSpPr/>
          <p:nvPr/>
        </p:nvSpPr>
        <p:spPr>
          <a:xfrm>
            <a:off x="98539" y="1785104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3" name="椭圆 12"/>
          <p:cNvSpPr/>
          <p:nvPr/>
        </p:nvSpPr>
        <p:spPr>
          <a:xfrm>
            <a:off x="1029845" y="1769229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4" name="椭圆 13"/>
          <p:cNvSpPr/>
          <p:nvPr/>
        </p:nvSpPr>
        <p:spPr>
          <a:xfrm>
            <a:off x="2396470" y="1799074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5" name="椭圆 14"/>
          <p:cNvSpPr/>
          <p:nvPr/>
        </p:nvSpPr>
        <p:spPr>
          <a:xfrm>
            <a:off x="3320791" y="1785104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6" name="椭圆 15"/>
          <p:cNvSpPr/>
          <p:nvPr/>
        </p:nvSpPr>
        <p:spPr>
          <a:xfrm>
            <a:off x="4697798" y="1796049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7" name="椭圆 16"/>
          <p:cNvSpPr/>
          <p:nvPr/>
        </p:nvSpPr>
        <p:spPr>
          <a:xfrm>
            <a:off x="5609757" y="1796124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8" name="椭圆 17"/>
          <p:cNvSpPr/>
          <p:nvPr/>
        </p:nvSpPr>
        <p:spPr>
          <a:xfrm>
            <a:off x="7011307" y="1789624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9" name="椭圆 18"/>
          <p:cNvSpPr/>
          <p:nvPr/>
        </p:nvSpPr>
        <p:spPr>
          <a:xfrm>
            <a:off x="7909203" y="1790109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2" name="矩形 21"/>
          <p:cNvSpPr/>
          <p:nvPr/>
        </p:nvSpPr>
        <p:spPr>
          <a:xfrm>
            <a:off x="1043608" y="2715766"/>
            <a:ext cx="72008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en-US" altLang="zh-CN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个成语都含有人体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器官名称，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都和人有关。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1986" y="2283718"/>
            <a:ext cx="804471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611630" indent="-1611630"/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第一行成语的第一个字和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第三 个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字意思相近；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20088" y="3603669"/>
            <a:ext cx="634034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第二行成语的第二个字和第四个字意思相近。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35496" y="627534"/>
            <a:ext cx="9073008" cy="15327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摇头晃脑  披头散发  张牙舞爪  提心吊胆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面红耳赤  手忙脚乱  眼疾手快  口干舌燥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20204" y="771241"/>
            <a:ext cx="479221" cy="52443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4" name="椭圆 23"/>
          <p:cNvSpPr/>
          <p:nvPr/>
        </p:nvSpPr>
        <p:spPr>
          <a:xfrm>
            <a:off x="1035000" y="771019"/>
            <a:ext cx="479221" cy="5293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5" name="椭圆 24"/>
          <p:cNvSpPr/>
          <p:nvPr/>
        </p:nvSpPr>
        <p:spPr>
          <a:xfrm>
            <a:off x="2401625" y="781499"/>
            <a:ext cx="479221" cy="51619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6" name="椭圆 25"/>
          <p:cNvSpPr/>
          <p:nvPr/>
        </p:nvSpPr>
        <p:spPr>
          <a:xfrm>
            <a:off x="3357846" y="781596"/>
            <a:ext cx="479221" cy="51409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7" name="椭圆 26"/>
          <p:cNvSpPr/>
          <p:nvPr/>
        </p:nvSpPr>
        <p:spPr>
          <a:xfrm>
            <a:off x="4711918" y="787847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8" name="椭圆 27"/>
          <p:cNvSpPr/>
          <p:nvPr/>
        </p:nvSpPr>
        <p:spPr>
          <a:xfrm>
            <a:off x="5615886" y="823206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9" name="椭圆 28"/>
          <p:cNvSpPr/>
          <p:nvPr/>
        </p:nvSpPr>
        <p:spPr>
          <a:xfrm>
            <a:off x="7036932" y="791668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0" name="椭圆 29"/>
          <p:cNvSpPr/>
          <p:nvPr/>
        </p:nvSpPr>
        <p:spPr>
          <a:xfrm>
            <a:off x="7912843" y="788765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1" name="椭圆 30"/>
          <p:cNvSpPr/>
          <p:nvPr/>
        </p:nvSpPr>
        <p:spPr>
          <a:xfrm>
            <a:off x="567670" y="1504931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2" name="椭圆 31"/>
          <p:cNvSpPr/>
          <p:nvPr/>
        </p:nvSpPr>
        <p:spPr>
          <a:xfrm>
            <a:off x="1498976" y="1489056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3" name="椭圆 32"/>
          <p:cNvSpPr/>
          <p:nvPr/>
        </p:nvSpPr>
        <p:spPr>
          <a:xfrm>
            <a:off x="2865601" y="1518901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4" name="椭圆 33"/>
          <p:cNvSpPr/>
          <p:nvPr/>
        </p:nvSpPr>
        <p:spPr>
          <a:xfrm>
            <a:off x="3789922" y="1504931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5" name="椭圆 34"/>
          <p:cNvSpPr/>
          <p:nvPr/>
        </p:nvSpPr>
        <p:spPr>
          <a:xfrm>
            <a:off x="5166929" y="1515876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6" name="椭圆 35"/>
          <p:cNvSpPr/>
          <p:nvPr/>
        </p:nvSpPr>
        <p:spPr>
          <a:xfrm>
            <a:off x="6078888" y="1515951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7" name="椭圆 36"/>
          <p:cNvSpPr/>
          <p:nvPr/>
        </p:nvSpPr>
        <p:spPr>
          <a:xfrm>
            <a:off x="7480438" y="1509451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8" name="椭圆 37"/>
          <p:cNvSpPr/>
          <p:nvPr/>
        </p:nvSpPr>
        <p:spPr>
          <a:xfrm>
            <a:off x="8378334" y="1509936"/>
            <a:ext cx="479221" cy="475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4514" y="555526"/>
            <a:ext cx="316790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的描写人的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3928" y="599068"/>
            <a:ext cx="446449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摇头晃脑  张牙舞爪  手忙脚乱  眼疾手快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4514" y="2067694"/>
            <a:ext cx="316790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有的描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写人的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外貌、状态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9364" y="2168730"/>
            <a:ext cx="442906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披头散发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面红耳赤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口干舌燥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4514" y="3531661"/>
            <a:ext cx="316790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的描写人的心理：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9364" y="3913177"/>
            <a:ext cx="21968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提心吊胆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9887" y="872024"/>
            <a:ext cx="169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摇头晃脑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4996" y="1346463"/>
            <a:ext cx="2007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提心吊胆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4477" y="1808128"/>
            <a:ext cx="1886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口干舌燥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08104" y="2240176"/>
            <a:ext cx="1786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面红耳赤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528" y="370136"/>
            <a:ext cx="2376264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564" y="401879"/>
            <a:ext cx="628456" cy="759775"/>
          </a:xfrm>
          <a:prstGeom prst="rect">
            <a:avLst/>
          </a:prstGeom>
        </p:spPr>
      </p:pic>
      <p:sp>
        <p:nvSpPr>
          <p:cNvPr id="5" name="爆炸形 1 4"/>
          <p:cNvSpPr/>
          <p:nvPr/>
        </p:nvSpPr>
        <p:spPr>
          <a:xfrm>
            <a:off x="6012160" y="1089646"/>
            <a:ext cx="2840754" cy="1546105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-1" fmla="*/ 10800 w 21600"/>
              <a:gd name="connsiteY0-2" fmla="*/ 6791 h 22591"/>
              <a:gd name="connsiteX1-3" fmla="*/ 14522 w 21600"/>
              <a:gd name="connsiteY1-4" fmla="*/ 991 h 22591"/>
              <a:gd name="connsiteX2-5" fmla="*/ 14155 w 21600"/>
              <a:gd name="connsiteY2-6" fmla="*/ 6316 h 22591"/>
              <a:gd name="connsiteX3-7" fmla="*/ 18380 w 21600"/>
              <a:gd name="connsiteY3-8" fmla="*/ 5448 h 22591"/>
              <a:gd name="connsiteX4-9" fmla="*/ 16702 w 21600"/>
              <a:gd name="connsiteY4-10" fmla="*/ 8306 h 22591"/>
              <a:gd name="connsiteX5-11" fmla="*/ 21097 w 21600"/>
              <a:gd name="connsiteY5-12" fmla="*/ 9128 h 22591"/>
              <a:gd name="connsiteX6-13" fmla="*/ 17607 w 21600"/>
              <a:gd name="connsiteY6-14" fmla="*/ 11466 h 22591"/>
              <a:gd name="connsiteX7-15" fmla="*/ 21600 w 21600"/>
              <a:gd name="connsiteY7-16" fmla="*/ 14281 h 22591"/>
              <a:gd name="connsiteX8-17" fmla="*/ 16837 w 21600"/>
              <a:gd name="connsiteY8-18" fmla="*/ 13933 h 22591"/>
              <a:gd name="connsiteX9-19" fmla="*/ 18145 w 21600"/>
              <a:gd name="connsiteY9-20" fmla="*/ 19086 h 22591"/>
              <a:gd name="connsiteX10-21" fmla="*/ 14020 w 21600"/>
              <a:gd name="connsiteY10-22" fmla="*/ 15448 h 22591"/>
              <a:gd name="connsiteX11-23" fmla="*/ 13247 w 21600"/>
              <a:gd name="connsiteY11-24" fmla="*/ 20728 h 22591"/>
              <a:gd name="connsiteX12-25" fmla="*/ 10532 w 21600"/>
              <a:gd name="connsiteY12-26" fmla="*/ 15926 h 22591"/>
              <a:gd name="connsiteX13-27" fmla="*/ 8485 w 21600"/>
              <a:gd name="connsiteY13-28" fmla="*/ 22591 h 22591"/>
              <a:gd name="connsiteX14-29" fmla="*/ 7715 w 21600"/>
              <a:gd name="connsiteY14-30" fmla="*/ 16618 h 22591"/>
              <a:gd name="connsiteX15-31" fmla="*/ 4762 w 21600"/>
              <a:gd name="connsiteY15-32" fmla="*/ 18608 h 22591"/>
              <a:gd name="connsiteX16-33" fmla="*/ 5667 w 21600"/>
              <a:gd name="connsiteY16-34" fmla="*/ 14928 h 22591"/>
              <a:gd name="connsiteX17-35" fmla="*/ 135 w 21600"/>
              <a:gd name="connsiteY17-36" fmla="*/ 15578 h 22591"/>
              <a:gd name="connsiteX18-37" fmla="*/ 3722 w 21600"/>
              <a:gd name="connsiteY18-38" fmla="*/ 12766 h 22591"/>
              <a:gd name="connsiteX19-39" fmla="*/ 0 w 21600"/>
              <a:gd name="connsiteY19-40" fmla="*/ 9606 h 22591"/>
              <a:gd name="connsiteX20-41" fmla="*/ 4627 w 21600"/>
              <a:gd name="connsiteY20-42" fmla="*/ 8608 h 22591"/>
              <a:gd name="connsiteX21-43" fmla="*/ 370 w 21600"/>
              <a:gd name="connsiteY21-44" fmla="*/ 3286 h 22591"/>
              <a:gd name="connsiteX22-45" fmla="*/ 7312 w 21600"/>
              <a:gd name="connsiteY22-46" fmla="*/ 7311 h 22591"/>
              <a:gd name="connsiteX23-47" fmla="*/ 6831 w 21600"/>
              <a:gd name="connsiteY23-48" fmla="*/ 0 h 22591"/>
              <a:gd name="connsiteX24-49" fmla="*/ 10800 w 21600"/>
              <a:gd name="connsiteY24-50" fmla="*/ 6791 h 22591"/>
              <a:gd name="connsiteX0-51" fmla="*/ 10800 w 21600"/>
              <a:gd name="connsiteY0-52" fmla="*/ 7077 h 22877"/>
              <a:gd name="connsiteX1-53" fmla="*/ 14522 w 21600"/>
              <a:gd name="connsiteY1-54" fmla="*/ 1277 h 22877"/>
              <a:gd name="connsiteX2-55" fmla="*/ 14155 w 21600"/>
              <a:gd name="connsiteY2-56" fmla="*/ 6602 h 22877"/>
              <a:gd name="connsiteX3-57" fmla="*/ 18380 w 21600"/>
              <a:gd name="connsiteY3-58" fmla="*/ 5734 h 22877"/>
              <a:gd name="connsiteX4-59" fmla="*/ 16702 w 21600"/>
              <a:gd name="connsiteY4-60" fmla="*/ 8592 h 22877"/>
              <a:gd name="connsiteX5-61" fmla="*/ 21097 w 21600"/>
              <a:gd name="connsiteY5-62" fmla="*/ 9414 h 22877"/>
              <a:gd name="connsiteX6-63" fmla="*/ 17607 w 21600"/>
              <a:gd name="connsiteY6-64" fmla="*/ 11752 h 22877"/>
              <a:gd name="connsiteX7-65" fmla="*/ 21600 w 21600"/>
              <a:gd name="connsiteY7-66" fmla="*/ 14567 h 22877"/>
              <a:gd name="connsiteX8-67" fmla="*/ 16837 w 21600"/>
              <a:gd name="connsiteY8-68" fmla="*/ 14219 h 22877"/>
              <a:gd name="connsiteX9-69" fmla="*/ 18145 w 21600"/>
              <a:gd name="connsiteY9-70" fmla="*/ 19372 h 22877"/>
              <a:gd name="connsiteX10-71" fmla="*/ 14020 w 21600"/>
              <a:gd name="connsiteY10-72" fmla="*/ 15734 h 22877"/>
              <a:gd name="connsiteX11-73" fmla="*/ 13247 w 21600"/>
              <a:gd name="connsiteY11-74" fmla="*/ 21014 h 22877"/>
              <a:gd name="connsiteX12-75" fmla="*/ 10532 w 21600"/>
              <a:gd name="connsiteY12-76" fmla="*/ 16212 h 22877"/>
              <a:gd name="connsiteX13-77" fmla="*/ 8485 w 21600"/>
              <a:gd name="connsiteY13-78" fmla="*/ 22877 h 22877"/>
              <a:gd name="connsiteX14-79" fmla="*/ 7715 w 21600"/>
              <a:gd name="connsiteY14-80" fmla="*/ 16904 h 22877"/>
              <a:gd name="connsiteX15-81" fmla="*/ 4762 w 21600"/>
              <a:gd name="connsiteY15-82" fmla="*/ 18894 h 22877"/>
              <a:gd name="connsiteX16-83" fmla="*/ 5667 w 21600"/>
              <a:gd name="connsiteY16-84" fmla="*/ 15214 h 22877"/>
              <a:gd name="connsiteX17-85" fmla="*/ 135 w 21600"/>
              <a:gd name="connsiteY17-86" fmla="*/ 15864 h 22877"/>
              <a:gd name="connsiteX18-87" fmla="*/ 3722 w 21600"/>
              <a:gd name="connsiteY18-88" fmla="*/ 13052 h 22877"/>
              <a:gd name="connsiteX19-89" fmla="*/ 0 w 21600"/>
              <a:gd name="connsiteY19-90" fmla="*/ 9892 h 22877"/>
              <a:gd name="connsiteX20-91" fmla="*/ 4627 w 21600"/>
              <a:gd name="connsiteY20-92" fmla="*/ 8894 h 22877"/>
              <a:gd name="connsiteX21-93" fmla="*/ 370 w 21600"/>
              <a:gd name="connsiteY21-94" fmla="*/ 3572 h 22877"/>
              <a:gd name="connsiteX22-95" fmla="*/ 7312 w 21600"/>
              <a:gd name="connsiteY22-96" fmla="*/ 7597 h 22877"/>
              <a:gd name="connsiteX23-97" fmla="*/ 7917 w 21600"/>
              <a:gd name="connsiteY23-98" fmla="*/ 0 h 22877"/>
              <a:gd name="connsiteX24-99" fmla="*/ 10800 w 21600"/>
              <a:gd name="connsiteY24-100" fmla="*/ 7077 h 22877"/>
              <a:gd name="connsiteX0-101" fmla="*/ 10800 w 21600"/>
              <a:gd name="connsiteY0-102" fmla="*/ 7077 h 22877"/>
              <a:gd name="connsiteX1-103" fmla="*/ 13653 w 21600"/>
              <a:gd name="connsiteY1-104" fmla="*/ 134 h 22877"/>
              <a:gd name="connsiteX2-105" fmla="*/ 14155 w 21600"/>
              <a:gd name="connsiteY2-106" fmla="*/ 6602 h 22877"/>
              <a:gd name="connsiteX3-107" fmla="*/ 18380 w 21600"/>
              <a:gd name="connsiteY3-108" fmla="*/ 5734 h 22877"/>
              <a:gd name="connsiteX4-109" fmla="*/ 16702 w 21600"/>
              <a:gd name="connsiteY4-110" fmla="*/ 8592 h 22877"/>
              <a:gd name="connsiteX5-111" fmla="*/ 21097 w 21600"/>
              <a:gd name="connsiteY5-112" fmla="*/ 9414 h 22877"/>
              <a:gd name="connsiteX6-113" fmla="*/ 17607 w 21600"/>
              <a:gd name="connsiteY6-114" fmla="*/ 11752 h 22877"/>
              <a:gd name="connsiteX7-115" fmla="*/ 21600 w 21600"/>
              <a:gd name="connsiteY7-116" fmla="*/ 14567 h 22877"/>
              <a:gd name="connsiteX8-117" fmla="*/ 16837 w 21600"/>
              <a:gd name="connsiteY8-118" fmla="*/ 14219 h 22877"/>
              <a:gd name="connsiteX9-119" fmla="*/ 18145 w 21600"/>
              <a:gd name="connsiteY9-120" fmla="*/ 19372 h 22877"/>
              <a:gd name="connsiteX10-121" fmla="*/ 14020 w 21600"/>
              <a:gd name="connsiteY10-122" fmla="*/ 15734 h 22877"/>
              <a:gd name="connsiteX11-123" fmla="*/ 13247 w 21600"/>
              <a:gd name="connsiteY11-124" fmla="*/ 21014 h 22877"/>
              <a:gd name="connsiteX12-125" fmla="*/ 10532 w 21600"/>
              <a:gd name="connsiteY12-126" fmla="*/ 16212 h 22877"/>
              <a:gd name="connsiteX13-127" fmla="*/ 8485 w 21600"/>
              <a:gd name="connsiteY13-128" fmla="*/ 22877 h 22877"/>
              <a:gd name="connsiteX14-129" fmla="*/ 7715 w 21600"/>
              <a:gd name="connsiteY14-130" fmla="*/ 16904 h 22877"/>
              <a:gd name="connsiteX15-131" fmla="*/ 4762 w 21600"/>
              <a:gd name="connsiteY15-132" fmla="*/ 18894 h 22877"/>
              <a:gd name="connsiteX16-133" fmla="*/ 5667 w 21600"/>
              <a:gd name="connsiteY16-134" fmla="*/ 15214 h 22877"/>
              <a:gd name="connsiteX17-135" fmla="*/ 135 w 21600"/>
              <a:gd name="connsiteY17-136" fmla="*/ 15864 h 22877"/>
              <a:gd name="connsiteX18-137" fmla="*/ 3722 w 21600"/>
              <a:gd name="connsiteY18-138" fmla="*/ 13052 h 22877"/>
              <a:gd name="connsiteX19-139" fmla="*/ 0 w 21600"/>
              <a:gd name="connsiteY19-140" fmla="*/ 9892 h 22877"/>
              <a:gd name="connsiteX20-141" fmla="*/ 4627 w 21600"/>
              <a:gd name="connsiteY20-142" fmla="*/ 8894 h 22877"/>
              <a:gd name="connsiteX21-143" fmla="*/ 370 w 21600"/>
              <a:gd name="connsiteY21-144" fmla="*/ 3572 h 22877"/>
              <a:gd name="connsiteX22-145" fmla="*/ 7312 w 21600"/>
              <a:gd name="connsiteY22-146" fmla="*/ 7597 h 22877"/>
              <a:gd name="connsiteX23-147" fmla="*/ 7917 w 21600"/>
              <a:gd name="connsiteY23-148" fmla="*/ 0 h 22877"/>
              <a:gd name="connsiteX24-149" fmla="*/ 10800 w 21600"/>
              <a:gd name="connsiteY24-150" fmla="*/ 7077 h 22877"/>
              <a:gd name="connsiteX0-151" fmla="*/ 10800 w 21600"/>
              <a:gd name="connsiteY0-152" fmla="*/ 7077 h 22877"/>
              <a:gd name="connsiteX1-153" fmla="*/ 13653 w 21600"/>
              <a:gd name="connsiteY1-154" fmla="*/ 134 h 22877"/>
              <a:gd name="connsiteX2-155" fmla="*/ 14155 w 21600"/>
              <a:gd name="connsiteY2-156" fmla="*/ 6602 h 22877"/>
              <a:gd name="connsiteX3-157" fmla="*/ 17945 w 21600"/>
              <a:gd name="connsiteY3-158" fmla="*/ 3448 h 22877"/>
              <a:gd name="connsiteX4-159" fmla="*/ 16702 w 21600"/>
              <a:gd name="connsiteY4-160" fmla="*/ 8592 h 22877"/>
              <a:gd name="connsiteX5-161" fmla="*/ 21097 w 21600"/>
              <a:gd name="connsiteY5-162" fmla="*/ 9414 h 22877"/>
              <a:gd name="connsiteX6-163" fmla="*/ 17607 w 21600"/>
              <a:gd name="connsiteY6-164" fmla="*/ 11752 h 22877"/>
              <a:gd name="connsiteX7-165" fmla="*/ 21600 w 21600"/>
              <a:gd name="connsiteY7-166" fmla="*/ 14567 h 22877"/>
              <a:gd name="connsiteX8-167" fmla="*/ 16837 w 21600"/>
              <a:gd name="connsiteY8-168" fmla="*/ 14219 h 22877"/>
              <a:gd name="connsiteX9-169" fmla="*/ 18145 w 21600"/>
              <a:gd name="connsiteY9-170" fmla="*/ 19372 h 22877"/>
              <a:gd name="connsiteX10-171" fmla="*/ 14020 w 21600"/>
              <a:gd name="connsiteY10-172" fmla="*/ 15734 h 22877"/>
              <a:gd name="connsiteX11-173" fmla="*/ 13247 w 21600"/>
              <a:gd name="connsiteY11-174" fmla="*/ 21014 h 22877"/>
              <a:gd name="connsiteX12-175" fmla="*/ 10532 w 21600"/>
              <a:gd name="connsiteY12-176" fmla="*/ 16212 h 22877"/>
              <a:gd name="connsiteX13-177" fmla="*/ 8485 w 21600"/>
              <a:gd name="connsiteY13-178" fmla="*/ 22877 h 22877"/>
              <a:gd name="connsiteX14-179" fmla="*/ 7715 w 21600"/>
              <a:gd name="connsiteY14-180" fmla="*/ 16904 h 22877"/>
              <a:gd name="connsiteX15-181" fmla="*/ 4762 w 21600"/>
              <a:gd name="connsiteY15-182" fmla="*/ 18894 h 22877"/>
              <a:gd name="connsiteX16-183" fmla="*/ 5667 w 21600"/>
              <a:gd name="connsiteY16-184" fmla="*/ 15214 h 22877"/>
              <a:gd name="connsiteX17-185" fmla="*/ 135 w 21600"/>
              <a:gd name="connsiteY17-186" fmla="*/ 15864 h 22877"/>
              <a:gd name="connsiteX18-187" fmla="*/ 3722 w 21600"/>
              <a:gd name="connsiteY18-188" fmla="*/ 13052 h 22877"/>
              <a:gd name="connsiteX19-189" fmla="*/ 0 w 21600"/>
              <a:gd name="connsiteY19-190" fmla="*/ 9892 h 22877"/>
              <a:gd name="connsiteX20-191" fmla="*/ 4627 w 21600"/>
              <a:gd name="connsiteY20-192" fmla="*/ 8894 h 22877"/>
              <a:gd name="connsiteX21-193" fmla="*/ 370 w 21600"/>
              <a:gd name="connsiteY21-194" fmla="*/ 3572 h 22877"/>
              <a:gd name="connsiteX22-195" fmla="*/ 7312 w 21600"/>
              <a:gd name="connsiteY22-196" fmla="*/ 7597 h 22877"/>
              <a:gd name="connsiteX23-197" fmla="*/ 7917 w 21600"/>
              <a:gd name="connsiteY23-198" fmla="*/ 0 h 22877"/>
              <a:gd name="connsiteX24-199" fmla="*/ 10800 w 21600"/>
              <a:gd name="connsiteY24-200" fmla="*/ 7077 h 22877"/>
              <a:gd name="connsiteX0-201" fmla="*/ 10800 w 21600"/>
              <a:gd name="connsiteY0-202" fmla="*/ 7077 h 22877"/>
              <a:gd name="connsiteX1-203" fmla="*/ 13653 w 21600"/>
              <a:gd name="connsiteY1-204" fmla="*/ 134 h 22877"/>
              <a:gd name="connsiteX2-205" fmla="*/ 14155 w 21600"/>
              <a:gd name="connsiteY2-206" fmla="*/ 6602 h 22877"/>
              <a:gd name="connsiteX3-207" fmla="*/ 17945 w 21600"/>
              <a:gd name="connsiteY3-208" fmla="*/ 3448 h 22877"/>
              <a:gd name="connsiteX4-209" fmla="*/ 16702 w 21600"/>
              <a:gd name="connsiteY4-210" fmla="*/ 8592 h 22877"/>
              <a:gd name="connsiteX5-211" fmla="*/ 21097 w 21600"/>
              <a:gd name="connsiteY5-212" fmla="*/ 9414 h 22877"/>
              <a:gd name="connsiteX6-213" fmla="*/ 17607 w 21600"/>
              <a:gd name="connsiteY6-214" fmla="*/ 11752 h 22877"/>
              <a:gd name="connsiteX7-215" fmla="*/ 21600 w 21600"/>
              <a:gd name="connsiteY7-216" fmla="*/ 14567 h 22877"/>
              <a:gd name="connsiteX8-217" fmla="*/ 16837 w 21600"/>
              <a:gd name="connsiteY8-218" fmla="*/ 14219 h 22877"/>
              <a:gd name="connsiteX9-219" fmla="*/ 18145 w 21600"/>
              <a:gd name="connsiteY9-220" fmla="*/ 19372 h 22877"/>
              <a:gd name="connsiteX10-221" fmla="*/ 14020 w 21600"/>
              <a:gd name="connsiteY10-222" fmla="*/ 15734 h 22877"/>
              <a:gd name="connsiteX11-223" fmla="*/ 13247 w 21600"/>
              <a:gd name="connsiteY11-224" fmla="*/ 21014 h 22877"/>
              <a:gd name="connsiteX12-225" fmla="*/ 10532 w 21600"/>
              <a:gd name="connsiteY12-226" fmla="*/ 16212 h 22877"/>
              <a:gd name="connsiteX13-227" fmla="*/ 8485 w 21600"/>
              <a:gd name="connsiteY13-228" fmla="*/ 22877 h 22877"/>
              <a:gd name="connsiteX14-229" fmla="*/ 7715 w 21600"/>
              <a:gd name="connsiteY14-230" fmla="*/ 16904 h 22877"/>
              <a:gd name="connsiteX15-231" fmla="*/ 4762 w 21600"/>
              <a:gd name="connsiteY15-232" fmla="*/ 18894 h 22877"/>
              <a:gd name="connsiteX16-233" fmla="*/ 5667 w 21600"/>
              <a:gd name="connsiteY16-234" fmla="*/ 15214 h 22877"/>
              <a:gd name="connsiteX17-235" fmla="*/ 135 w 21600"/>
              <a:gd name="connsiteY17-236" fmla="*/ 15864 h 22877"/>
              <a:gd name="connsiteX18-237" fmla="*/ 3722 w 21600"/>
              <a:gd name="connsiteY18-238" fmla="*/ 13052 h 22877"/>
              <a:gd name="connsiteX19-239" fmla="*/ 0 w 21600"/>
              <a:gd name="connsiteY19-240" fmla="*/ 9892 h 22877"/>
              <a:gd name="connsiteX20-241" fmla="*/ 4627 w 21600"/>
              <a:gd name="connsiteY20-242" fmla="*/ 8894 h 22877"/>
              <a:gd name="connsiteX21-243" fmla="*/ 3484 w 21600"/>
              <a:gd name="connsiteY21-244" fmla="*/ 2429 h 22877"/>
              <a:gd name="connsiteX22-245" fmla="*/ 7312 w 21600"/>
              <a:gd name="connsiteY22-246" fmla="*/ 7597 h 22877"/>
              <a:gd name="connsiteX23-247" fmla="*/ 7917 w 21600"/>
              <a:gd name="connsiteY23-248" fmla="*/ 0 h 22877"/>
              <a:gd name="connsiteX24-249" fmla="*/ 10800 w 21600"/>
              <a:gd name="connsiteY24-250" fmla="*/ 7077 h 22877"/>
              <a:gd name="connsiteX0-251" fmla="*/ 10800 w 21600"/>
              <a:gd name="connsiteY0-252" fmla="*/ 7077 h 23180"/>
              <a:gd name="connsiteX1-253" fmla="*/ 13653 w 21600"/>
              <a:gd name="connsiteY1-254" fmla="*/ 134 h 23180"/>
              <a:gd name="connsiteX2-255" fmla="*/ 14155 w 21600"/>
              <a:gd name="connsiteY2-256" fmla="*/ 6602 h 23180"/>
              <a:gd name="connsiteX3-257" fmla="*/ 17945 w 21600"/>
              <a:gd name="connsiteY3-258" fmla="*/ 3448 h 23180"/>
              <a:gd name="connsiteX4-259" fmla="*/ 16702 w 21600"/>
              <a:gd name="connsiteY4-260" fmla="*/ 8592 h 23180"/>
              <a:gd name="connsiteX5-261" fmla="*/ 21097 w 21600"/>
              <a:gd name="connsiteY5-262" fmla="*/ 9414 h 23180"/>
              <a:gd name="connsiteX6-263" fmla="*/ 17607 w 21600"/>
              <a:gd name="connsiteY6-264" fmla="*/ 11752 h 23180"/>
              <a:gd name="connsiteX7-265" fmla="*/ 21600 w 21600"/>
              <a:gd name="connsiteY7-266" fmla="*/ 14567 h 23180"/>
              <a:gd name="connsiteX8-267" fmla="*/ 16837 w 21600"/>
              <a:gd name="connsiteY8-268" fmla="*/ 14219 h 23180"/>
              <a:gd name="connsiteX9-269" fmla="*/ 18145 w 21600"/>
              <a:gd name="connsiteY9-270" fmla="*/ 19372 h 23180"/>
              <a:gd name="connsiteX10-271" fmla="*/ 14020 w 21600"/>
              <a:gd name="connsiteY10-272" fmla="*/ 15734 h 23180"/>
              <a:gd name="connsiteX11-273" fmla="*/ 13247 w 21600"/>
              <a:gd name="connsiteY11-274" fmla="*/ 21014 h 23180"/>
              <a:gd name="connsiteX12-275" fmla="*/ 10532 w 21600"/>
              <a:gd name="connsiteY12-276" fmla="*/ 16212 h 23180"/>
              <a:gd name="connsiteX13-277" fmla="*/ 8485 w 21600"/>
              <a:gd name="connsiteY13-278" fmla="*/ 22877 h 23180"/>
              <a:gd name="connsiteX14-279" fmla="*/ 7715 w 21600"/>
              <a:gd name="connsiteY14-280" fmla="*/ 16904 h 23180"/>
              <a:gd name="connsiteX15-281" fmla="*/ 3531 w 21600"/>
              <a:gd name="connsiteY15-282" fmla="*/ 23180 h 23180"/>
              <a:gd name="connsiteX16-283" fmla="*/ 5667 w 21600"/>
              <a:gd name="connsiteY16-284" fmla="*/ 15214 h 23180"/>
              <a:gd name="connsiteX17-285" fmla="*/ 135 w 21600"/>
              <a:gd name="connsiteY17-286" fmla="*/ 15864 h 23180"/>
              <a:gd name="connsiteX18-287" fmla="*/ 3722 w 21600"/>
              <a:gd name="connsiteY18-288" fmla="*/ 13052 h 23180"/>
              <a:gd name="connsiteX19-289" fmla="*/ 0 w 21600"/>
              <a:gd name="connsiteY19-290" fmla="*/ 9892 h 23180"/>
              <a:gd name="connsiteX20-291" fmla="*/ 4627 w 21600"/>
              <a:gd name="connsiteY20-292" fmla="*/ 8894 h 23180"/>
              <a:gd name="connsiteX21-293" fmla="*/ 3484 w 21600"/>
              <a:gd name="connsiteY21-294" fmla="*/ 2429 h 23180"/>
              <a:gd name="connsiteX22-295" fmla="*/ 7312 w 21600"/>
              <a:gd name="connsiteY22-296" fmla="*/ 7597 h 23180"/>
              <a:gd name="connsiteX23-297" fmla="*/ 7917 w 21600"/>
              <a:gd name="connsiteY23-298" fmla="*/ 0 h 23180"/>
              <a:gd name="connsiteX24-299" fmla="*/ 10800 w 21600"/>
              <a:gd name="connsiteY24-300" fmla="*/ 7077 h 23180"/>
              <a:gd name="connsiteX0-301" fmla="*/ 10800 w 21600"/>
              <a:gd name="connsiteY0-302" fmla="*/ 7077 h 23180"/>
              <a:gd name="connsiteX1-303" fmla="*/ 13653 w 21600"/>
              <a:gd name="connsiteY1-304" fmla="*/ 134 h 23180"/>
              <a:gd name="connsiteX2-305" fmla="*/ 14155 w 21600"/>
              <a:gd name="connsiteY2-306" fmla="*/ 6602 h 23180"/>
              <a:gd name="connsiteX3-307" fmla="*/ 17945 w 21600"/>
              <a:gd name="connsiteY3-308" fmla="*/ 3448 h 23180"/>
              <a:gd name="connsiteX4-309" fmla="*/ 16702 w 21600"/>
              <a:gd name="connsiteY4-310" fmla="*/ 8592 h 23180"/>
              <a:gd name="connsiteX5-311" fmla="*/ 21097 w 21600"/>
              <a:gd name="connsiteY5-312" fmla="*/ 9414 h 23180"/>
              <a:gd name="connsiteX6-313" fmla="*/ 17607 w 21600"/>
              <a:gd name="connsiteY6-314" fmla="*/ 11752 h 23180"/>
              <a:gd name="connsiteX7-315" fmla="*/ 21600 w 21600"/>
              <a:gd name="connsiteY7-316" fmla="*/ 14567 h 23180"/>
              <a:gd name="connsiteX8-317" fmla="*/ 16837 w 21600"/>
              <a:gd name="connsiteY8-318" fmla="*/ 14219 h 23180"/>
              <a:gd name="connsiteX9-319" fmla="*/ 18145 w 21600"/>
              <a:gd name="connsiteY9-320" fmla="*/ 19372 h 23180"/>
              <a:gd name="connsiteX10-321" fmla="*/ 14382 w 21600"/>
              <a:gd name="connsiteY10-322" fmla="*/ 16734 h 23180"/>
              <a:gd name="connsiteX11-323" fmla="*/ 13247 w 21600"/>
              <a:gd name="connsiteY11-324" fmla="*/ 21014 h 23180"/>
              <a:gd name="connsiteX12-325" fmla="*/ 10532 w 21600"/>
              <a:gd name="connsiteY12-326" fmla="*/ 16212 h 23180"/>
              <a:gd name="connsiteX13-327" fmla="*/ 8485 w 21600"/>
              <a:gd name="connsiteY13-328" fmla="*/ 22877 h 23180"/>
              <a:gd name="connsiteX14-329" fmla="*/ 7715 w 21600"/>
              <a:gd name="connsiteY14-330" fmla="*/ 16904 h 23180"/>
              <a:gd name="connsiteX15-331" fmla="*/ 3531 w 21600"/>
              <a:gd name="connsiteY15-332" fmla="*/ 23180 h 23180"/>
              <a:gd name="connsiteX16-333" fmla="*/ 5667 w 21600"/>
              <a:gd name="connsiteY16-334" fmla="*/ 15214 h 23180"/>
              <a:gd name="connsiteX17-335" fmla="*/ 135 w 21600"/>
              <a:gd name="connsiteY17-336" fmla="*/ 15864 h 23180"/>
              <a:gd name="connsiteX18-337" fmla="*/ 3722 w 21600"/>
              <a:gd name="connsiteY18-338" fmla="*/ 13052 h 23180"/>
              <a:gd name="connsiteX19-339" fmla="*/ 0 w 21600"/>
              <a:gd name="connsiteY19-340" fmla="*/ 9892 h 23180"/>
              <a:gd name="connsiteX20-341" fmla="*/ 4627 w 21600"/>
              <a:gd name="connsiteY20-342" fmla="*/ 8894 h 23180"/>
              <a:gd name="connsiteX21-343" fmla="*/ 3484 w 21600"/>
              <a:gd name="connsiteY21-344" fmla="*/ 2429 h 23180"/>
              <a:gd name="connsiteX22-345" fmla="*/ 7312 w 21600"/>
              <a:gd name="connsiteY22-346" fmla="*/ 7597 h 23180"/>
              <a:gd name="connsiteX23-347" fmla="*/ 7917 w 21600"/>
              <a:gd name="connsiteY23-348" fmla="*/ 0 h 23180"/>
              <a:gd name="connsiteX24-349" fmla="*/ 10800 w 21600"/>
              <a:gd name="connsiteY24-350" fmla="*/ 7077 h 23180"/>
              <a:gd name="connsiteX0-351" fmla="*/ 10800 w 21600"/>
              <a:gd name="connsiteY0-352" fmla="*/ 7077 h 23180"/>
              <a:gd name="connsiteX1-353" fmla="*/ 13653 w 21600"/>
              <a:gd name="connsiteY1-354" fmla="*/ 134 h 23180"/>
              <a:gd name="connsiteX2-355" fmla="*/ 14155 w 21600"/>
              <a:gd name="connsiteY2-356" fmla="*/ 6602 h 23180"/>
              <a:gd name="connsiteX3-357" fmla="*/ 17945 w 21600"/>
              <a:gd name="connsiteY3-358" fmla="*/ 3448 h 23180"/>
              <a:gd name="connsiteX4-359" fmla="*/ 16702 w 21600"/>
              <a:gd name="connsiteY4-360" fmla="*/ 8592 h 23180"/>
              <a:gd name="connsiteX5-361" fmla="*/ 21097 w 21600"/>
              <a:gd name="connsiteY5-362" fmla="*/ 9414 h 23180"/>
              <a:gd name="connsiteX6-363" fmla="*/ 18766 w 21600"/>
              <a:gd name="connsiteY6-364" fmla="*/ 11752 h 23180"/>
              <a:gd name="connsiteX7-365" fmla="*/ 21600 w 21600"/>
              <a:gd name="connsiteY7-366" fmla="*/ 14567 h 23180"/>
              <a:gd name="connsiteX8-367" fmla="*/ 16837 w 21600"/>
              <a:gd name="connsiteY8-368" fmla="*/ 14219 h 23180"/>
              <a:gd name="connsiteX9-369" fmla="*/ 18145 w 21600"/>
              <a:gd name="connsiteY9-370" fmla="*/ 19372 h 23180"/>
              <a:gd name="connsiteX10-371" fmla="*/ 14382 w 21600"/>
              <a:gd name="connsiteY10-372" fmla="*/ 16734 h 23180"/>
              <a:gd name="connsiteX11-373" fmla="*/ 13247 w 21600"/>
              <a:gd name="connsiteY11-374" fmla="*/ 21014 h 23180"/>
              <a:gd name="connsiteX12-375" fmla="*/ 10532 w 21600"/>
              <a:gd name="connsiteY12-376" fmla="*/ 16212 h 23180"/>
              <a:gd name="connsiteX13-377" fmla="*/ 8485 w 21600"/>
              <a:gd name="connsiteY13-378" fmla="*/ 22877 h 23180"/>
              <a:gd name="connsiteX14-379" fmla="*/ 7715 w 21600"/>
              <a:gd name="connsiteY14-380" fmla="*/ 16904 h 23180"/>
              <a:gd name="connsiteX15-381" fmla="*/ 3531 w 21600"/>
              <a:gd name="connsiteY15-382" fmla="*/ 23180 h 23180"/>
              <a:gd name="connsiteX16-383" fmla="*/ 5667 w 21600"/>
              <a:gd name="connsiteY16-384" fmla="*/ 15214 h 23180"/>
              <a:gd name="connsiteX17-385" fmla="*/ 135 w 21600"/>
              <a:gd name="connsiteY17-386" fmla="*/ 15864 h 23180"/>
              <a:gd name="connsiteX18-387" fmla="*/ 3722 w 21600"/>
              <a:gd name="connsiteY18-388" fmla="*/ 13052 h 23180"/>
              <a:gd name="connsiteX19-389" fmla="*/ 0 w 21600"/>
              <a:gd name="connsiteY19-390" fmla="*/ 9892 h 23180"/>
              <a:gd name="connsiteX20-391" fmla="*/ 4627 w 21600"/>
              <a:gd name="connsiteY20-392" fmla="*/ 8894 h 23180"/>
              <a:gd name="connsiteX21-393" fmla="*/ 3484 w 21600"/>
              <a:gd name="connsiteY21-394" fmla="*/ 2429 h 23180"/>
              <a:gd name="connsiteX22-395" fmla="*/ 7312 w 21600"/>
              <a:gd name="connsiteY22-396" fmla="*/ 7597 h 23180"/>
              <a:gd name="connsiteX23-397" fmla="*/ 7917 w 21600"/>
              <a:gd name="connsiteY23-398" fmla="*/ 0 h 23180"/>
              <a:gd name="connsiteX24-399" fmla="*/ 10800 w 21600"/>
              <a:gd name="connsiteY24-400" fmla="*/ 7077 h 23180"/>
              <a:gd name="connsiteX0-401" fmla="*/ 10800 w 21600"/>
              <a:gd name="connsiteY0-402" fmla="*/ 7077 h 23180"/>
              <a:gd name="connsiteX1-403" fmla="*/ 13653 w 21600"/>
              <a:gd name="connsiteY1-404" fmla="*/ 134 h 23180"/>
              <a:gd name="connsiteX2-405" fmla="*/ 14155 w 21600"/>
              <a:gd name="connsiteY2-406" fmla="*/ 6602 h 23180"/>
              <a:gd name="connsiteX3-407" fmla="*/ 19393 w 21600"/>
              <a:gd name="connsiteY3-408" fmla="*/ 448 h 23180"/>
              <a:gd name="connsiteX4-409" fmla="*/ 16702 w 21600"/>
              <a:gd name="connsiteY4-410" fmla="*/ 8592 h 23180"/>
              <a:gd name="connsiteX5-411" fmla="*/ 21097 w 21600"/>
              <a:gd name="connsiteY5-412" fmla="*/ 9414 h 23180"/>
              <a:gd name="connsiteX6-413" fmla="*/ 18766 w 21600"/>
              <a:gd name="connsiteY6-414" fmla="*/ 11752 h 23180"/>
              <a:gd name="connsiteX7-415" fmla="*/ 21600 w 21600"/>
              <a:gd name="connsiteY7-416" fmla="*/ 14567 h 23180"/>
              <a:gd name="connsiteX8-417" fmla="*/ 16837 w 21600"/>
              <a:gd name="connsiteY8-418" fmla="*/ 14219 h 23180"/>
              <a:gd name="connsiteX9-419" fmla="*/ 18145 w 21600"/>
              <a:gd name="connsiteY9-420" fmla="*/ 19372 h 23180"/>
              <a:gd name="connsiteX10-421" fmla="*/ 14382 w 21600"/>
              <a:gd name="connsiteY10-422" fmla="*/ 16734 h 23180"/>
              <a:gd name="connsiteX11-423" fmla="*/ 13247 w 21600"/>
              <a:gd name="connsiteY11-424" fmla="*/ 21014 h 23180"/>
              <a:gd name="connsiteX12-425" fmla="*/ 10532 w 21600"/>
              <a:gd name="connsiteY12-426" fmla="*/ 16212 h 23180"/>
              <a:gd name="connsiteX13-427" fmla="*/ 8485 w 21600"/>
              <a:gd name="connsiteY13-428" fmla="*/ 22877 h 23180"/>
              <a:gd name="connsiteX14-429" fmla="*/ 7715 w 21600"/>
              <a:gd name="connsiteY14-430" fmla="*/ 16904 h 23180"/>
              <a:gd name="connsiteX15-431" fmla="*/ 3531 w 21600"/>
              <a:gd name="connsiteY15-432" fmla="*/ 23180 h 23180"/>
              <a:gd name="connsiteX16-433" fmla="*/ 5667 w 21600"/>
              <a:gd name="connsiteY16-434" fmla="*/ 15214 h 23180"/>
              <a:gd name="connsiteX17-435" fmla="*/ 135 w 21600"/>
              <a:gd name="connsiteY17-436" fmla="*/ 15864 h 23180"/>
              <a:gd name="connsiteX18-437" fmla="*/ 3722 w 21600"/>
              <a:gd name="connsiteY18-438" fmla="*/ 13052 h 23180"/>
              <a:gd name="connsiteX19-439" fmla="*/ 0 w 21600"/>
              <a:gd name="connsiteY19-440" fmla="*/ 9892 h 23180"/>
              <a:gd name="connsiteX20-441" fmla="*/ 4627 w 21600"/>
              <a:gd name="connsiteY20-442" fmla="*/ 8894 h 23180"/>
              <a:gd name="connsiteX21-443" fmla="*/ 3484 w 21600"/>
              <a:gd name="connsiteY21-444" fmla="*/ 2429 h 23180"/>
              <a:gd name="connsiteX22-445" fmla="*/ 7312 w 21600"/>
              <a:gd name="connsiteY22-446" fmla="*/ 7597 h 23180"/>
              <a:gd name="connsiteX23-447" fmla="*/ 7917 w 21600"/>
              <a:gd name="connsiteY23-448" fmla="*/ 0 h 23180"/>
              <a:gd name="connsiteX24-449" fmla="*/ 10800 w 21600"/>
              <a:gd name="connsiteY24-450" fmla="*/ 7077 h 23180"/>
              <a:gd name="connsiteX0-451" fmla="*/ 10800 w 21600"/>
              <a:gd name="connsiteY0-452" fmla="*/ 7086 h 23189"/>
              <a:gd name="connsiteX1-453" fmla="*/ 12856 w 21600"/>
              <a:gd name="connsiteY1-454" fmla="*/ 0 h 23189"/>
              <a:gd name="connsiteX2-455" fmla="*/ 14155 w 21600"/>
              <a:gd name="connsiteY2-456" fmla="*/ 6611 h 23189"/>
              <a:gd name="connsiteX3-457" fmla="*/ 19393 w 21600"/>
              <a:gd name="connsiteY3-458" fmla="*/ 457 h 23189"/>
              <a:gd name="connsiteX4-459" fmla="*/ 16702 w 21600"/>
              <a:gd name="connsiteY4-460" fmla="*/ 8601 h 23189"/>
              <a:gd name="connsiteX5-461" fmla="*/ 21097 w 21600"/>
              <a:gd name="connsiteY5-462" fmla="*/ 9423 h 23189"/>
              <a:gd name="connsiteX6-463" fmla="*/ 18766 w 21600"/>
              <a:gd name="connsiteY6-464" fmla="*/ 11761 h 23189"/>
              <a:gd name="connsiteX7-465" fmla="*/ 21600 w 21600"/>
              <a:gd name="connsiteY7-466" fmla="*/ 14576 h 23189"/>
              <a:gd name="connsiteX8-467" fmla="*/ 16837 w 21600"/>
              <a:gd name="connsiteY8-468" fmla="*/ 14228 h 23189"/>
              <a:gd name="connsiteX9-469" fmla="*/ 18145 w 21600"/>
              <a:gd name="connsiteY9-470" fmla="*/ 19381 h 23189"/>
              <a:gd name="connsiteX10-471" fmla="*/ 14382 w 21600"/>
              <a:gd name="connsiteY10-472" fmla="*/ 16743 h 23189"/>
              <a:gd name="connsiteX11-473" fmla="*/ 13247 w 21600"/>
              <a:gd name="connsiteY11-474" fmla="*/ 21023 h 23189"/>
              <a:gd name="connsiteX12-475" fmla="*/ 10532 w 21600"/>
              <a:gd name="connsiteY12-476" fmla="*/ 16221 h 23189"/>
              <a:gd name="connsiteX13-477" fmla="*/ 8485 w 21600"/>
              <a:gd name="connsiteY13-478" fmla="*/ 22886 h 23189"/>
              <a:gd name="connsiteX14-479" fmla="*/ 7715 w 21600"/>
              <a:gd name="connsiteY14-480" fmla="*/ 16913 h 23189"/>
              <a:gd name="connsiteX15-481" fmla="*/ 3531 w 21600"/>
              <a:gd name="connsiteY15-482" fmla="*/ 23189 h 23189"/>
              <a:gd name="connsiteX16-483" fmla="*/ 5667 w 21600"/>
              <a:gd name="connsiteY16-484" fmla="*/ 15223 h 23189"/>
              <a:gd name="connsiteX17-485" fmla="*/ 135 w 21600"/>
              <a:gd name="connsiteY17-486" fmla="*/ 15873 h 23189"/>
              <a:gd name="connsiteX18-487" fmla="*/ 3722 w 21600"/>
              <a:gd name="connsiteY18-488" fmla="*/ 13061 h 23189"/>
              <a:gd name="connsiteX19-489" fmla="*/ 0 w 21600"/>
              <a:gd name="connsiteY19-490" fmla="*/ 9901 h 23189"/>
              <a:gd name="connsiteX20-491" fmla="*/ 4627 w 21600"/>
              <a:gd name="connsiteY20-492" fmla="*/ 8903 h 23189"/>
              <a:gd name="connsiteX21-493" fmla="*/ 3484 w 21600"/>
              <a:gd name="connsiteY21-494" fmla="*/ 2438 h 23189"/>
              <a:gd name="connsiteX22-495" fmla="*/ 7312 w 21600"/>
              <a:gd name="connsiteY22-496" fmla="*/ 7606 h 23189"/>
              <a:gd name="connsiteX23-497" fmla="*/ 7917 w 21600"/>
              <a:gd name="connsiteY23-498" fmla="*/ 9 h 23189"/>
              <a:gd name="connsiteX24-499" fmla="*/ 10800 w 21600"/>
              <a:gd name="connsiteY24-500" fmla="*/ 7086 h 231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</a:cxnLst>
            <a:rect l="l" t="t" r="r" b="b"/>
            <a:pathLst>
              <a:path w="21600" h="23189">
                <a:moveTo>
                  <a:pt x="10800" y="7086"/>
                </a:moveTo>
                <a:lnTo>
                  <a:pt x="12856" y="0"/>
                </a:lnTo>
                <a:cubicBezTo>
                  <a:pt x="12734" y="1775"/>
                  <a:pt x="14277" y="4836"/>
                  <a:pt x="14155" y="6611"/>
                </a:cubicBezTo>
                <a:lnTo>
                  <a:pt x="19393" y="457"/>
                </a:lnTo>
                <a:lnTo>
                  <a:pt x="16702" y="8601"/>
                </a:lnTo>
                <a:lnTo>
                  <a:pt x="21097" y="9423"/>
                </a:lnTo>
                <a:lnTo>
                  <a:pt x="18766" y="11761"/>
                </a:lnTo>
                <a:lnTo>
                  <a:pt x="21600" y="14576"/>
                </a:lnTo>
                <a:lnTo>
                  <a:pt x="16837" y="14228"/>
                </a:lnTo>
                <a:lnTo>
                  <a:pt x="18145" y="19381"/>
                </a:lnTo>
                <a:lnTo>
                  <a:pt x="14382" y="16743"/>
                </a:lnTo>
                <a:lnTo>
                  <a:pt x="13247" y="21023"/>
                </a:lnTo>
                <a:lnTo>
                  <a:pt x="10532" y="16221"/>
                </a:lnTo>
                <a:lnTo>
                  <a:pt x="8485" y="22886"/>
                </a:lnTo>
                <a:cubicBezTo>
                  <a:pt x="8228" y="20895"/>
                  <a:pt x="7972" y="18904"/>
                  <a:pt x="7715" y="16913"/>
                </a:cubicBezTo>
                <a:lnTo>
                  <a:pt x="3531" y="23189"/>
                </a:lnTo>
                <a:lnTo>
                  <a:pt x="5667" y="15223"/>
                </a:lnTo>
                <a:lnTo>
                  <a:pt x="135" y="15873"/>
                </a:lnTo>
                <a:lnTo>
                  <a:pt x="3722" y="13061"/>
                </a:lnTo>
                <a:lnTo>
                  <a:pt x="0" y="9901"/>
                </a:lnTo>
                <a:lnTo>
                  <a:pt x="4627" y="8903"/>
                </a:lnTo>
                <a:lnTo>
                  <a:pt x="3484" y="2438"/>
                </a:lnTo>
                <a:lnTo>
                  <a:pt x="7312" y="7606"/>
                </a:lnTo>
                <a:cubicBezTo>
                  <a:pt x="7152" y="5169"/>
                  <a:pt x="8077" y="2446"/>
                  <a:pt x="7917" y="9"/>
                </a:cubicBezTo>
                <a:lnTo>
                  <a:pt x="10800" y="7086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欢天喜地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爆炸形 1 4"/>
          <p:cNvSpPr/>
          <p:nvPr/>
        </p:nvSpPr>
        <p:spPr>
          <a:xfrm>
            <a:off x="323528" y="1161654"/>
            <a:ext cx="2840754" cy="1546105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-1" fmla="*/ 10800 w 21600"/>
              <a:gd name="connsiteY0-2" fmla="*/ 6791 h 22591"/>
              <a:gd name="connsiteX1-3" fmla="*/ 14522 w 21600"/>
              <a:gd name="connsiteY1-4" fmla="*/ 991 h 22591"/>
              <a:gd name="connsiteX2-5" fmla="*/ 14155 w 21600"/>
              <a:gd name="connsiteY2-6" fmla="*/ 6316 h 22591"/>
              <a:gd name="connsiteX3-7" fmla="*/ 18380 w 21600"/>
              <a:gd name="connsiteY3-8" fmla="*/ 5448 h 22591"/>
              <a:gd name="connsiteX4-9" fmla="*/ 16702 w 21600"/>
              <a:gd name="connsiteY4-10" fmla="*/ 8306 h 22591"/>
              <a:gd name="connsiteX5-11" fmla="*/ 21097 w 21600"/>
              <a:gd name="connsiteY5-12" fmla="*/ 9128 h 22591"/>
              <a:gd name="connsiteX6-13" fmla="*/ 17607 w 21600"/>
              <a:gd name="connsiteY6-14" fmla="*/ 11466 h 22591"/>
              <a:gd name="connsiteX7-15" fmla="*/ 21600 w 21600"/>
              <a:gd name="connsiteY7-16" fmla="*/ 14281 h 22591"/>
              <a:gd name="connsiteX8-17" fmla="*/ 16837 w 21600"/>
              <a:gd name="connsiteY8-18" fmla="*/ 13933 h 22591"/>
              <a:gd name="connsiteX9-19" fmla="*/ 18145 w 21600"/>
              <a:gd name="connsiteY9-20" fmla="*/ 19086 h 22591"/>
              <a:gd name="connsiteX10-21" fmla="*/ 14020 w 21600"/>
              <a:gd name="connsiteY10-22" fmla="*/ 15448 h 22591"/>
              <a:gd name="connsiteX11-23" fmla="*/ 13247 w 21600"/>
              <a:gd name="connsiteY11-24" fmla="*/ 20728 h 22591"/>
              <a:gd name="connsiteX12-25" fmla="*/ 10532 w 21600"/>
              <a:gd name="connsiteY12-26" fmla="*/ 15926 h 22591"/>
              <a:gd name="connsiteX13-27" fmla="*/ 8485 w 21600"/>
              <a:gd name="connsiteY13-28" fmla="*/ 22591 h 22591"/>
              <a:gd name="connsiteX14-29" fmla="*/ 7715 w 21600"/>
              <a:gd name="connsiteY14-30" fmla="*/ 16618 h 22591"/>
              <a:gd name="connsiteX15-31" fmla="*/ 4762 w 21600"/>
              <a:gd name="connsiteY15-32" fmla="*/ 18608 h 22591"/>
              <a:gd name="connsiteX16-33" fmla="*/ 5667 w 21600"/>
              <a:gd name="connsiteY16-34" fmla="*/ 14928 h 22591"/>
              <a:gd name="connsiteX17-35" fmla="*/ 135 w 21600"/>
              <a:gd name="connsiteY17-36" fmla="*/ 15578 h 22591"/>
              <a:gd name="connsiteX18-37" fmla="*/ 3722 w 21600"/>
              <a:gd name="connsiteY18-38" fmla="*/ 12766 h 22591"/>
              <a:gd name="connsiteX19-39" fmla="*/ 0 w 21600"/>
              <a:gd name="connsiteY19-40" fmla="*/ 9606 h 22591"/>
              <a:gd name="connsiteX20-41" fmla="*/ 4627 w 21600"/>
              <a:gd name="connsiteY20-42" fmla="*/ 8608 h 22591"/>
              <a:gd name="connsiteX21-43" fmla="*/ 370 w 21600"/>
              <a:gd name="connsiteY21-44" fmla="*/ 3286 h 22591"/>
              <a:gd name="connsiteX22-45" fmla="*/ 7312 w 21600"/>
              <a:gd name="connsiteY22-46" fmla="*/ 7311 h 22591"/>
              <a:gd name="connsiteX23-47" fmla="*/ 6831 w 21600"/>
              <a:gd name="connsiteY23-48" fmla="*/ 0 h 22591"/>
              <a:gd name="connsiteX24-49" fmla="*/ 10800 w 21600"/>
              <a:gd name="connsiteY24-50" fmla="*/ 6791 h 22591"/>
              <a:gd name="connsiteX0-51" fmla="*/ 10800 w 21600"/>
              <a:gd name="connsiteY0-52" fmla="*/ 7077 h 22877"/>
              <a:gd name="connsiteX1-53" fmla="*/ 14522 w 21600"/>
              <a:gd name="connsiteY1-54" fmla="*/ 1277 h 22877"/>
              <a:gd name="connsiteX2-55" fmla="*/ 14155 w 21600"/>
              <a:gd name="connsiteY2-56" fmla="*/ 6602 h 22877"/>
              <a:gd name="connsiteX3-57" fmla="*/ 18380 w 21600"/>
              <a:gd name="connsiteY3-58" fmla="*/ 5734 h 22877"/>
              <a:gd name="connsiteX4-59" fmla="*/ 16702 w 21600"/>
              <a:gd name="connsiteY4-60" fmla="*/ 8592 h 22877"/>
              <a:gd name="connsiteX5-61" fmla="*/ 21097 w 21600"/>
              <a:gd name="connsiteY5-62" fmla="*/ 9414 h 22877"/>
              <a:gd name="connsiteX6-63" fmla="*/ 17607 w 21600"/>
              <a:gd name="connsiteY6-64" fmla="*/ 11752 h 22877"/>
              <a:gd name="connsiteX7-65" fmla="*/ 21600 w 21600"/>
              <a:gd name="connsiteY7-66" fmla="*/ 14567 h 22877"/>
              <a:gd name="connsiteX8-67" fmla="*/ 16837 w 21600"/>
              <a:gd name="connsiteY8-68" fmla="*/ 14219 h 22877"/>
              <a:gd name="connsiteX9-69" fmla="*/ 18145 w 21600"/>
              <a:gd name="connsiteY9-70" fmla="*/ 19372 h 22877"/>
              <a:gd name="connsiteX10-71" fmla="*/ 14020 w 21600"/>
              <a:gd name="connsiteY10-72" fmla="*/ 15734 h 22877"/>
              <a:gd name="connsiteX11-73" fmla="*/ 13247 w 21600"/>
              <a:gd name="connsiteY11-74" fmla="*/ 21014 h 22877"/>
              <a:gd name="connsiteX12-75" fmla="*/ 10532 w 21600"/>
              <a:gd name="connsiteY12-76" fmla="*/ 16212 h 22877"/>
              <a:gd name="connsiteX13-77" fmla="*/ 8485 w 21600"/>
              <a:gd name="connsiteY13-78" fmla="*/ 22877 h 22877"/>
              <a:gd name="connsiteX14-79" fmla="*/ 7715 w 21600"/>
              <a:gd name="connsiteY14-80" fmla="*/ 16904 h 22877"/>
              <a:gd name="connsiteX15-81" fmla="*/ 4762 w 21600"/>
              <a:gd name="connsiteY15-82" fmla="*/ 18894 h 22877"/>
              <a:gd name="connsiteX16-83" fmla="*/ 5667 w 21600"/>
              <a:gd name="connsiteY16-84" fmla="*/ 15214 h 22877"/>
              <a:gd name="connsiteX17-85" fmla="*/ 135 w 21600"/>
              <a:gd name="connsiteY17-86" fmla="*/ 15864 h 22877"/>
              <a:gd name="connsiteX18-87" fmla="*/ 3722 w 21600"/>
              <a:gd name="connsiteY18-88" fmla="*/ 13052 h 22877"/>
              <a:gd name="connsiteX19-89" fmla="*/ 0 w 21600"/>
              <a:gd name="connsiteY19-90" fmla="*/ 9892 h 22877"/>
              <a:gd name="connsiteX20-91" fmla="*/ 4627 w 21600"/>
              <a:gd name="connsiteY20-92" fmla="*/ 8894 h 22877"/>
              <a:gd name="connsiteX21-93" fmla="*/ 370 w 21600"/>
              <a:gd name="connsiteY21-94" fmla="*/ 3572 h 22877"/>
              <a:gd name="connsiteX22-95" fmla="*/ 7312 w 21600"/>
              <a:gd name="connsiteY22-96" fmla="*/ 7597 h 22877"/>
              <a:gd name="connsiteX23-97" fmla="*/ 7917 w 21600"/>
              <a:gd name="connsiteY23-98" fmla="*/ 0 h 22877"/>
              <a:gd name="connsiteX24-99" fmla="*/ 10800 w 21600"/>
              <a:gd name="connsiteY24-100" fmla="*/ 7077 h 22877"/>
              <a:gd name="connsiteX0-101" fmla="*/ 10800 w 21600"/>
              <a:gd name="connsiteY0-102" fmla="*/ 7077 h 22877"/>
              <a:gd name="connsiteX1-103" fmla="*/ 13653 w 21600"/>
              <a:gd name="connsiteY1-104" fmla="*/ 134 h 22877"/>
              <a:gd name="connsiteX2-105" fmla="*/ 14155 w 21600"/>
              <a:gd name="connsiteY2-106" fmla="*/ 6602 h 22877"/>
              <a:gd name="connsiteX3-107" fmla="*/ 18380 w 21600"/>
              <a:gd name="connsiteY3-108" fmla="*/ 5734 h 22877"/>
              <a:gd name="connsiteX4-109" fmla="*/ 16702 w 21600"/>
              <a:gd name="connsiteY4-110" fmla="*/ 8592 h 22877"/>
              <a:gd name="connsiteX5-111" fmla="*/ 21097 w 21600"/>
              <a:gd name="connsiteY5-112" fmla="*/ 9414 h 22877"/>
              <a:gd name="connsiteX6-113" fmla="*/ 17607 w 21600"/>
              <a:gd name="connsiteY6-114" fmla="*/ 11752 h 22877"/>
              <a:gd name="connsiteX7-115" fmla="*/ 21600 w 21600"/>
              <a:gd name="connsiteY7-116" fmla="*/ 14567 h 22877"/>
              <a:gd name="connsiteX8-117" fmla="*/ 16837 w 21600"/>
              <a:gd name="connsiteY8-118" fmla="*/ 14219 h 22877"/>
              <a:gd name="connsiteX9-119" fmla="*/ 18145 w 21600"/>
              <a:gd name="connsiteY9-120" fmla="*/ 19372 h 22877"/>
              <a:gd name="connsiteX10-121" fmla="*/ 14020 w 21600"/>
              <a:gd name="connsiteY10-122" fmla="*/ 15734 h 22877"/>
              <a:gd name="connsiteX11-123" fmla="*/ 13247 w 21600"/>
              <a:gd name="connsiteY11-124" fmla="*/ 21014 h 22877"/>
              <a:gd name="connsiteX12-125" fmla="*/ 10532 w 21600"/>
              <a:gd name="connsiteY12-126" fmla="*/ 16212 h 22877"/>
              <a:gd name="connsiteX13-127" fmla="*/ 8485 w 21600"/>
              <a:gd name="connsiteY13-128" fmla="*/ 22877 h 22877"/>
              <a:gd name="connsiteX14-129" fmla="*/ 7715 w 21600"/>
              <a:gd name="connsiteY14-130" fmla="*/ 16904 h 22877"/>
              <a:gd name="connsiteX15-131" fmla="*/ 4762 w 21600"/>
              <a:gd name="connsiteY15-132" fmla="*/ 18894 h 22877"/>
              <a:gd name="connsiteX16-133" fmla="*/ 5667 w 21600"/>
              <a:gd name="connsiteY16-134" fmla="*/ 15214 h 22877"/>
              <a:gd name="connsiteX17-135" fmla="*/ 135 w 21600"/>
              <a:gd name="connsiteY17-136" fmla="*/ 15864 h 22877"/>
              <a:gd name="connsiteX18-137" fmla="*/ 3722 w 21600"/>
              <a:gd name="connsiteY18-138" fmla="*/ 13052 h 22877"/>
              <a:gd name="connsiteX19-139" fmla="*/ 0 w 21600"/>
              <a:gd name="connsiteY19-140" fmla="*/ 9892 h 22877"/>
              <a:gd name="connsiteX20-141" fmla="*/ 4627 w 21600"/>
              <a:gd name="connsiteY20-142" fmla="*/ 8894 h 22877"/>
              <a:gd name="connsiteX21-143" fmla="*/ 370 w 21600"/>
              <a:gd name="connsiteY21-144" fmla="*/ 3572 h 22877"/>
              <a:gd name="connsiteX22-145" fmla="*/ 7312 w 21600"/>
              <a:gd name="connsiteY22-146" fmla="*/ 7597 h 22877"/>
              <a:gd name="connsiteX23-147" fmla="*/ 7917 w 21600"/>
              <a:gd name="connsiteY23-148" fmla="*/ 0 h 22877"/>
              <a:gd name="connsiteX24-149" fmla="*/ 10800 w 21600"/>
              <a:gd name="connsiteY24-150" fmla="*/ 7077 h 22877"/>
              <a:gd name="connsiteX0-151" fmla="*/ 10800 w 21600"/>
              <a:gd name="connsiteY0-152" fmla="*/ 7077 h 22877"/>
              <a:gd name="connsiteX1-153" fmla="*/ 13653 w 21600"/>
              <a:gd name="connsiteY1-154" fmla="*/ 134 h 22877"/>
              <a:gd name="connsiteX2-155" fmla="*/ 14155 w 21600"/>
              <a:gd name="connsiteY2-156" fmla="*/ 6602 h 22877"/>
              <a:gd name="connsiteX3-157" fmla="*/ 17945 w 21600"/>
              <a:gd name="connsiteY3-158" fmla="*/ 3448 h 22877"/>
              <a:gd name="connsiteX4-159" fmla="*/ 16702 w 21600"/>
              <a:gd name="connsiteY4-160" fmla="*/ 8592 h 22877"/>
              <a:gd name="connsiteX5-161" fmla="*/ 21097 w 21600"/>
              <a:gd name="connsiteY5-162" fmla="*/ 9414 h 22877"/>
              <a:gd name="connsiteX6-163" fmla="*/ 17607 w 21600"/>
              <a:gd name="connsiteY6-164" fmla="*/ 11752 h 22877"/>
              <a:gd name="connsiteX7-165" fmla="*/ 21600 w 21600"/>
              <a:gd name="connsiteY7-166" fmla="*/ 14567 h 22877"/>
              <a:gd name="connsiteX8-167" fmla="*/ 16837 w 21600"/>
              <a:gd name="connsiteY8-168" fmla="*/ 14219 h 22877"/>
              <a:gd name="connsiteX9-169" fmla="*/ 18145 w 21600"/>
              <a:gd name="connsiteY9-170" fmla="*/ 19372 h 22877"/>
              <a:gd name="connsiteX10-171" fmla="*/ 14020 w 21600"/>
              <a:gd name="connsiteY10-172" fmla="*/ 15734 h 22877"/>
              <a:gd name="connsiteX11-173" fmla="*/ 13247 w 21600"/>
              <a:gd name="connsiteY11-174" fmla="*/ 21014 h 22877"/>
              <a:gd name="connsiteX12-175" fmla="*/ 10532 w 21600"/>
              <a:gd name="connsiteY12-176" fmla="*/ 16212 h 22877"/>
              <a:gd name="connsiteX13-177" fmla="*/ 8485 w 21600"/>
              <a:gd name="connsiteY13-178" fmla="*/ 22877 h 22877"/>
              <a:gd name="connsiteX14-179" fmla="*/ 7715 w 21600"/>
              <a:gd name="connsiteY14-180" fmla="*/ 16904 h 22877"/>
              <a:gd name="connsiteX15-181" fmla="*/ 4762 w 21600"/>
              <a:gd name="connsiteY15-182" fmla="*/ 18894 h 22877"/>
              <a:gd name="connsiteX16-183" fmla="*/ 5667 w 21600"/>
              <a:gd name="connsiteY16-184" fmla="*/ 15214 h 22877"/>
              <a:gd name="connsiteX17-185" fmla="*/ 135 w 21600"/>
              <a:gd name="connsiteY17-186" fmla="*/ 15864 h 22877"/>
              <a:gd name="connsiteX18-187" fmla="*/ 3722 w 21600"/>
              <a:gd name="connsiteY18-188" fmla="*/ 13052 h 22877"/>
              <a:gd name="connsiteX19-189" fmla="*/ 0 w 21600"/>
              <a:gd name="connsiteY19-190" fmla="*/ 9892 h 22877"/>
              <a:gd name="connsiteX20-191" fmla="*/ 4627 w 21600"/>
              <a:gd name="connsiteY20-192" fmla="*/ 8894 h 22877"/>
              <a:gd name="connsiteX21-193" fmla="*/ 370 w 21600"/>
              <a:gd name="connsiteY21-194" fmla="*/ 3572 h 22877"/>
              <a:gd name="connsiteX22-195" fmla="*/ 7312 w 21600"/>
              <a:gd name="connsiteY22-196" fmla="*/ 7597 h 22877"/>
              <a:gd name="connsiteX23-197" fmla="*/ 7917 w 21600"/>
              <a:gd name="connsiteY23-198" fmla="*/ 0 h 22877"/>
              <a:gd name="connsiteX24-199" fmla="*/ 10800 w 21600"/>
              <a:gd name="connsiteY24-200" fmla="*/ 7077 h 22877"/>
              <a:gd name="connsiteX0-201" fmla="*/ 10800 w 21600"/>
              <a:gd name="connsiteY0-202" fmla="*/ 7077 h 22877"/>
              <a:gd name="connsiteX1-203" fmla="*/ 13653 w 21600"/>
              <a:gd name="connsiteY1-204" fmla="*/ 134 h 22877"/>
              <a:gd name="connsiteX2-205" fmla="*/ 14155 w 21600"/>
              <a:gd name="connsiteY2-206" fmla="*/ 6602 h 22877"/>
              <a:gd name="connsiteX3-207" fmla="*/ 17945 w 21600"/>
              <a:gd name="connsiteY3-208" fmla="*/ 3448 h 22877"/>
              <a:gd name="connsiteX4-209" fmla="*/ 16702 w 21600"/>
              <a:gd name="connsiteY4-210" fmla="*/ 8592 h 22877"/>
              <a:gd name="connsiteX5-211" fmla="*/ 21097 w 21600"/>
              <a:gd name="connsiteY5-212" fmla="*/ 9414 h 22877"/>
              <a:gd name="connsiteX6-213" fmla="*/ 17607 w 21600"/>
              <a:gd name="connsiteY6-214" fmla="*/ 11752 h 22877"/>
              <a:gd name="connsiteX7-215" fmla="*/ 21600 w 21600"/>
              <a:gd name="connsiteY7-216" fmla="*/ 14567 h 22877"/>
              <a:gd name="connsiteX8-217" fmla="*/ 16837 w 21600"/>
              <a:gd name="connsiteY8-218" fmla="*/ 14219 h 22877"/>
              <a:gd name="connsiteX9-219" fmla="*/ 18145 w 21600"/>
              <a:gd name="connsiteY9-220" fmla="*/ 19372 h 22877"/>
              <a:gd name="connsiteX10-221" fmla="*/ 14020 w 21600"/>
              <a:gd name="connsiteY10-222" fmla="*/ 15734 h 22877"/>
              <a:gd name="connsiteX11-223" fmla="*/ 13247 w 21600"/>
              <a:gd name="connsiteY11-224" fmla="*/ 21014 h 22877"/>
              <a:gd name="connsiteX12-225" fmla="*/ 10532 w 21600"/>
              <a:gd name="connsiteY12-226" fmla="*/ 16212 h 22877"/>
              <a:gd name="connsiteX13-227" fmla="*/ 8485 w 21600"/>
              <a:gd name="connsiteY13-228" fmla="*/ 22877 h 22877"/>
              <a:gd name="connsiteX14-229" fmla="*/ 7715 w 21600"/>
              <a:gd name="connsiteY14-230" fmla="*/ 16904 h 22877"/>
              <a:gd name="connsiteX15-231" fmla="*/ 4762 w 21600"/>
              <a:gd name="connsiteY15-232" fmla="*/ 18894 h 22877"/>
              <a:gd name="connsiteX16-233" fmla="*/ 5667 w 21600"/>
              <a:gd name="connsiteY16-234" fmla="*/ 15214 h 22877"/>
              <a:gd name="connsiteX17-235" fmla="*/ 135 w 21600"/>
              <a:gd name="connsiteY17-236" fmla="*/ 15864 h 22877"/>
              <a:gd name="connsiteX18-237" fmla="*/ 3722 w 21600"/>
              <a:gd name="connsiteY18-238" fmla="*/ 13052 h 22877"/>
              <a:gd name="connsiteX19-239" fmla="*/ 0 w 21600"/>
              <a:gd name="connsiteY19-240" fmla="*/ 9892 h 22877"/>
              <a:gd name="connsiteX20-241" fmla="*/ 4627 w 21600"/>
              <a:gd name="connsiteY20-242" fmla="*/ 8894 h 22877"/>
              <a:gd name="connsiteX21-243" fmla="*/ 3484 w 21600"/>
              <a:gd name="connsiteY21-244" fmla="*/ 2429 h 22877"/>
              <a:gd name="connsiteX22-245" fmla="*/ 7312 w 21600"/>
              <a:gd name="connsiteY22-246" fmla="*/ 7597 h 22877"/>
              <a:gd name="connsiteX23-247" fmla="*/ 7917 w 21600"/>
              <a:gd name="connsiteY23-248" fmla="*/ 0 h 22877"/>
              <a:gd name="connsiteX24-249" fmla="*/ 10800 w 21600"/>
              <a:gd name="connsiteY24-250" fmla="*/ 7077 h 22877"/>
              <a:gd name="connsiteX0-251" fmla="*/ 10800 w 21600"/>
              <a:gd name="connsiteY0-252" fmla="*/ 7077 h 23180"/>
              <a:gd name="connsiteX1-253" fmla="*/ 13653 w 21600"/>
              <a:gd name="connsiteY1-254" fmla="*/ 134 h 23180"/>
              <a:gd name="connsiteX2-255" fmla="*/ 14155 w 21600"/>
              <a:gd name="connsiteY2-256" fmla="*/ 6602 h 23180"/>
              <a:gd name="connsiteX3-257" fmla="*/ 17945 w 21600"/>
              <a:gd name="connsiteY3-258" fmla="*/ 3448 h 23180"/>
              <a:gd name="connsiteX4-259" fmla="*/ 16702 w 21600"/>
              <a:gd name="connsiteY4-260" fmla="*/ 8592 h 23180"/>
              <a:gd name="connsiteX5-261" fmla="*/ 21097 w 21600"/>
              <a:gd name="connsiteY5-262" fmla="*/ 9414 h 23180"/>
              <a:gd name="connsiteX6-263" fmla="*/ 17607 w 21600"/>
              <a:gd name="connsiteY6-264" fmla="*/ 11752 h 23180"/>
              <a:gd name="connsiteX7-265" fmla="*/ 21600 w 21600"/>
              <a:gd name="connsiteY7-266" fmla="*/ 14567 h 23180"/>
              <a:gd name="connsiteX8-267" fmla="*/ 16837 w 21600"/>
              <a:gd name="connsiteY8-268" fmla="*/ 14219 h 23180"/>
              <a:gd name="connsiteX9-269" fmla="*/ 18145 w 21600"/>
              <a:gd name="connsiteY9-270" fmla="*/ 19372 h 23180"/>
              <a:gd name="connsiteX10-271" fmla="*/ 14020 w 21600"/>
              <a:gd name="connsiteY10-272" fmla="*/ 15734 h 23180"/>
              <a:gd name="connsiteX11-273" fmla="*/ 13247 w 21600"/>
              <a:gd name="connsiteY11-274" fmla="*/ 21014 h 23180"/>
              <a:gd name="connsiteX12-275" fmla="*/ 10532 w 21600"/>
              <a:gd name="connsiteY12-276" fmla="*/ 16212 h 23180"/>
              <a:gd name="connsiteX13-277" fmla="*/ 8485 w 21600"/>
              <a:gd name="connsiteY13-278" fmla="*/ 22877 h 23180"/>
              <a:gd name="connsiteX14-279" fmla="*/ 7715 w 21600"/>
              <a:gd name="connsiteY14-280" fmla="*/ 16904 h 23180"/>
              <a:gd name="connsiteX15-281" fmla="*/ 3531 w 21600"/>
              <a:gd name="connsiteY15-282" fmla="*/ 23180 h 23180"/>
              <a:gd name="connsiteX16-283" fmla="*/ 5667 w 21600"/>
              <a:gd name="connsiteY16-284" fmla="*/ 15214 h 23180"/>
              <a:gd name="connsiteX17-285" fmla="*/ 135 w 21600"/>
              <a:gd name="connsiteY17-286" fmla="*/ 15864 h 23180"/>
              <a:gd name="connsiteX18-287" fmla="*/ 3722 w 21600"/>
              <a:gd name="connsiteY18-288" fmla="*/ 13052 h 23180"/>
              <a:gd name="connsiteX19-289" fmla="*/ 0 w 21600"/>
              <a:gd name="connsiteY19-290" fmla="*/ 9892 h 23180"/>
              <a:gd name="connsiteX20-291" fmla="*/ 4627 w 21600"/>
              <a:gd name="connsiteY20-292" fmla="*/ 8894 h 23180"/>
              <a:gd name="connsiteX21-293" fmla="*/ 3484 w 21600"/>
              <a:gd name="connsiteY21-294" fmla="*/ 2429 h 23180"/>
              <a:gd name="connsiteX22-295" fmla="*/ 7312 w 21600"/>
              <a:gd name="connsiteY22-296" fmla="*/ 7597 h 23180"/>
              <a:gd name="connsiteX23-297" fmla="*/ 7917 w 21600"/>
              <a:gd name="connsiteY23-298" fmla="*/ 0 h 23180"/>
              <a:gd name="connsiteX24-299" fmla="*/ 10800 w 21600"/>
              <a:gd name="connsiteY24-300" fmla="*/ 7077 h 23180"/>
              <a:gd name="connsiteX0-301" fmla="*/ 10800 w 21600"/>
              <a:gd name="connsiteY0-302" fmla="*/ 7077 h 23180"/>
              <a:gd name="connsiteX1-303" fmla="*/ 13653 w 21600"/>
              <a:gd name="connsiteY1-304" fmla="*/ 134 h 23180"/>
              <a:gd name="connsiteX2-305" fmla="*/ 14155 w 21600"/>
              <a:gd name="connsiteY2-306" fmla="*/ 6602 h 23180"/>
              <a:gd name="connsiteX3-307" fmla="*/ 17945 w 21600"/>
              <a:gd name="connsiteY3-308" fmla="*/ 3448 h 23180"/>
              <a:gd name="connsiteX4-309" fmla="*/ 16702 w 21600"/>
              <a:gd name="connsiteY4-310" fmla="*/ 8592 h 23180"/>
              <a:gd name="connsiteX5-311" fmla="*/ 21097 w 21600"/>
              <a:gd name="connsiteY5-312" fmla="*/ 9414 h 23180"/>
              <a:gd name="connsiteX6-313" fmla="*/ 17607 w 21600"/>
              <a:gd name="connsiteY6-314" fmla="*/ 11752 h 23180"/>
              <a:gd name="connsiteX7-315" fmla="*/ 21600 w 21600"/>
              <a:gd name="connsiteY7-316" fmla="*/ 14567 h 23180"/>
              <a:gd name="connsiteX8-317" fmla="*/ 16837 w 21600"/>
              <a:gd name="connsiteY8-318" fmla="*/ 14219 h 23180"/>
              <a:gd name="connsiteX9-319" fmla="*/ 18145 w 21600"/>
              <a:gd name="connsiteY9-320" fmla="*/ 19372 h 23180"/>
              <a:gd name="connsiteX10-321" fmla="*/ 14382 w 21600"/>
              <a:gd name="connsiteY10-322" fmla="*/ 16734 h 23180"/>
              <a:gd name="connsiteX11-323" fmla="*/ 13247 w 21600"/>
              <a:gd name="connsiteY11-324" fmla="*/ 21014 h 23180"/>
              <a:gd name="connsiteX12-325" fmla="*/ 10532 w 21600"/>
              <a:gd name="connsiteY12-326" fmla="*/ 16212 h 23180"/>
              <a:gd name="connsiteX13-327" fmla="*/ 8485 w 21600"/>
              <a:gd name="connsiteY13-328" fmla="*/ 22877 h 23180"/>
              <a:gd name="connsiteX14-329" fmla="*/ 7715 w 21600"/>
              <a:gd name="connsiteY14-330" fmla="*/ 16904 h 23180"/>
              <a:gd name="connsiteX15-331" fmla="*/ 3531 w 21600"/>
              <a:gd name="connsiteY15-332" fmla="*/ 23180 h 23180"/>
              <a:gd name="connsiteX16-333" fmla="*/ 5667 w 21600"/>
              <a:gd name="connsiteY16-334" fmla="*/ 15214 h 23180"/>
              <a:gd name="connsiteX17-335" fmla="*/ 135 w 21600"/>
              <a:gd name="connsiteY17-336" fmla="*/ 15864 h 23180"/>
              <a:gd name="connsiteX18-337" fmla="*/ 3722 w 21600"/>
              <a:gd name="connsiteY18-338" fmla="*/ 13052 h 23180"/>
              <a:gd name="connsiteX19-339" fmla="*/ 0 w 21600"/>
              <a:gd name="connsiteY19-340" fmla="*/ 9892 h 23180"/>
              <a:gd name="connsiteX20-341" fmla="*/ 4627 w 21600"/>
              <a:gd name="connsiteY20-342" fmla="*/ 8894 h 23180"/>
              <a:gd name="connsiteX21-343" fmla="*/ 3484 w 21600"/>
              <a:gd name="connsiteY21-344" fmla="*/ 2429 h 23180"/>
              <a:gd name="connsiteX22-345" fmla="*/ 7312 w 21600"/>
              <a:gd name="connsiteY22-346" fmla="*/ 7597 h 23180"/>
              <a:gd name="connsiteX23-347" fmla="*/ 7917 w 21600"/>
              <a:gd name="connsiteY23-348" fmla="*/ 0 h 23180"/>
              <a:gd name="connsiteX24-349" fmla="*/ 10800 w 21600"/>
              <a:gd name="connsiteY24-350" fmla="*/ 7077 h 23180"/>
              <a:gd name="connsiteX0-351" fmla="*/ 10800 w 21600"/>
              <a:gd name="connsiteY0-352" fmla="*/ 7077 h 23180"/>
              <a:gd name="connsiteX1-353" fmla="*/ 13653 w 21600"/>
              <a:gd name="connsiteY1-354" fmla="*/ 134 h 23180"/>
              <a:gd name="connsiteX2-355" fmla="*/ 14155 w 21600"/>
              <a:gd name="connsiteY2-356" fmla="*/ 6602 h 23180"/>
              <a:gd name="connsiteX3-357" fmla="*/ 17945 w 21600"/>
              <a:gd name="connsiteY3-358" fmla="*/ 3448 h 23180"/>
              <a:gd name="connsiteX4-359" fmla="*/ 16702 w 21600"/>
              <a:gd name="connsiteY4-360" fmla="*/ 8592 h 23180"/>
              <a:gd name="connsiteX5-361" fmla="*/ 21097 w 21600"/>
              <a:gd name="connsiteY5-362" fmla="*/ 9414 h 23180"/>
              <a:gd name="connsiteX6-363" fmla="*/ 18766 w 21600"/>
              <a:gd name="connsiteY6-364" fmla="*/ 11752 h 23180"/>
              <a:gd name="connsiteX7-365" fmla="*/ 21600 w 21600"/>
              <a:gd name="connsiteY7-366" fmla="*/ 14567 h 23180"/>
              <a:gd name="connsiteX8-367" fmla="*/ 16837 w 21600"/>
              <a:gd name="connsiteY8-368" fmla="*/ 14219 h 23180"/>
              <a:gd name="connsiteX9-369" fmla="*/ 18145 w 21600"/>
              <a:gd name="connsiteY9-370" fmla="*/ 19372 h 23180"/>
              <a:gd name="connsiteX10-371" fmla="*/ 14382 w 21600"/>
              <a:gd name="connsiteY10-372" fmla="*/ 16734 h 23180"/>
              <a:gd name="connsiteX11-373" fmla="*/ 13247 w 21600"/>
              <a:gd name="connsiteY11-374" fmla="*/ 21014 h 23180"/>
              <a:gd name="connsiteX12-375" fmla="*/ 10532 w 21600"/>
              <a:gd name="connsiteY12-376" fmla="*/ 16212 h 23180"/>
              <a:gd name="connsiteX13-377" fmla="*/ 8485 w 21600"/>
              <a:gd name="connsiteY13-378" fmla="*/ 22877 h 23180"/>
              <a:gd name="connsiteX14-379" fmla="*/ 7715 w 21600"/>
              <a:gd name="connsiteY14-380" fmla="*/ 16904 h 23180"/>
              <a:gd name="connsiteX15-381" fmla="*/ 3531 w 21600"/>
              <a:gd name="connsiteY15-382" fmla="*/ 23180 h 23180"/>
              <a:gd name="connsiteX16-383" fmla="*/ 5667 w 21600"/>
              <a:gd name="connsiteY16-384" fmla="*/ 15214 h 23180"/>
              <a:gd name="connsiteX17-385" fmla="*/ 135 w 21600"/>
              <a:gd name="connsiteY17-386" fmla="*/ 15864 h 23180"/>
              <a:gd name="connsiteX18-387" fmla="*/ 3722 w 21600"/>
              <a:gd name="connsiteY18-388" fmla="*/ 13052 h 23180"/>
              <a:gd name="connsiteX19-389" fmla="*/ 0 w 21600"/>
              <a:gd name="connsiteY19-390" fmla="*/ 9892 h 23180"/>
              <a:gd name="connsiteX20-391" fmla="*/ 4627 w 21600"/>
              <a:gd name="connsiteY20-392" fmla="*/ 8894 h 23180"/>
              <a:gd name="connsiteX21-393" fmla="*/ 3484 w 21600"/>
              <a:gd name="connsiteY21-394" fmla="*/ 2429 h 23180"/>
              <a:gd name="connsiteX22-395" fmla="*/ 7312 w 21600"/>
              <a:gd name="connsiteY22-396" fmla="*/ 7597 h 23180"/>
              <a:gd name="connsiteX23-397" fmla="*/ 7917 w 21600"/>
              <a:gd name="connsiteY23-398" fmla="*/ 0 h 23180"/>
              <a:gd name="connsiteX24-399" fmla="*/ 10800 w 21600"/>
              <a:gd name="connsiteY24-400" fmla="*/ 7077 h 23180"/>
              <a:gd name="connsiteX0-401" fmla="*/ 10800 w 21600"/>
              <a:gd name="connsiteY0-402" fmla="*/ 7077 h 23180"/>
              <a:gd name="connsiteX1-403" fmla="*/ 13653 w 21600"/>
              <a:gd name="connsiteY1-404" fmla="*/ 134 h 23180"/>
              <a:gd name="connsiteX2-405" fmla="*/ 14155 w 21600"/>
              <a:gd name="connsiteY2-406" fmla="*/ 6602 h 23180"/>
              <a:gd name="connsiteX3-407" fmla="*/ 19393 w 21600"/>
              <a:gd name="connsiteY3-408" fmla="*/ 448 h 23180"/>
              <a:gd name="connsiteX4-409" fmla="*/ 16702 w 21600"/>
              <a:gd name="connsiteY4-410" fmla="*/ 8592 h 23180"/>
              <a:gd name="connsiteX5-411" fmla="*/ 21097 w 21600"/>
              <a:gd name="connsiteY5-412" fmla="*/ 9414 h 23180"/>
              <a:gd name="connsiteX6-413" fmla="*/ 18766 w 21600"/>
              <a:gd name="connsiteY6-414" fmla="*/ 11752 h 23180"/>
              <a:gd name="connsiteX7-415" fmla="*/ 21600 w 21600"/>
              <a:gd name="connsiteY7-416" fmla="*/ 14567 h 23180"/>
              <a:gd name="connsiteX8-417" fmla="*/ 16837 w 21600"/>
              <a:gd name="connsiteY8-418" fmla="*/ 14219 h 23180"/>
              <a:gd name="connsiteX9-419" fmla="*/ 18145 w 21600"/>
              <a:gd name="connsiteY9-420" fmla="*/ 19372 h 23180"/>
              <a:gd name="connsiteX10-421" fmla="*/ 14382 w 21600"/>
              <a:gd name="connsiteY10-422" fmla="*/ 16734 h 23180"/>
              <a:gd name="connsiteX11-423" fmla="*/ 13247 w 21600"/>
              <a:gd name="connsiteY11-424" fmla="*/ 21014 h 23180"/>
              <a:gd name="connsiteX12-425" fmla="*/ 10532 w 21600"/>
              <a:gd name="connsiteY12-426" fmla="*/ 16212 h 23180"/>
              <a:gd name="connsiteX13-427" fmla="*/ 8485 w 21600"/>
              <a:gd name="connsiteY13-428" fmla="*/ 22877 h 23180"/>
              <a:gd name="connsiteX14-429" fmla="*/ 7715 w 21600"/>
              <a:gd name="connsiteY14-430" fmla="*/ 16904 h 23180"/>
              <a:gd name="connsiteX15-431" fmla="*/ 3531 w 21600"/>
              <a:gd name="connsiteY15-432" fmla="*/ 23180 h 23180"/>
              <a:gd name="connsiteX16-433" fmla="*/ 5667 w 21600"/>
              <a:gd name="connsiteY16-434" fmla="*/ 15214 h 23180"/>
              <a:gd name="connsiteX17-435" fmla="*/ 135 w 21600"/>
              <a:gd name="connsiteY17-436" fmla="*/ 15864 h 23180"/>
              <a:gd name="connsiteX18-437" fmla="*/ 3722 w 21600"/>
              <a:gd name="connsiteY18-438" fmla="*/ 13052 h 23180"/>
              <a:gd name="connsiteX19-439" fmla="*/ 0 w 21600"/>
              <a:gd name="connsiteY19-440" fmla="*/ 9892 h 23180"/>
              <a:gd name="connsiteX20-441" fmla="*/ 4627 w 21600"/>
              <a:gd name="connsiteY20-442" fmla="*/ 8894 h 23180"/>
              <a:gd name="connsiteX21-443" fmla="*/ 3484 w 21600"/>
              <a:gd name="connsiteY21-444" fmla="*/ 2429 h 23180"/>
              <a:gd name="connsiteX22-445" fmla="*/ 7312 w 21600"/>
              <a:gd name="connsiteY22-446" fmla="*/ 7597 h 23180"/>
              <a:gd name="connsiteX23-447" fmla="*/ 7917 w 21600"/>
              <a:gd name="connsiteY23-448" fmla="*/ 0 h 23180"/>
              <a:gd name="connsiteX24-449" fmla="*/ 10800 w 21600"/>
              <a:gd name="connsiteY24-450" fmla="*/ 7077 h 23180"/>
              <a:gd name="connsiteX0-451" fmla="*/ 10800 w 21600"/>
              <a:gd name="connsiteY0-452" fmla="*/ 7086 h 23189"/>
              <a:gd name="connsiteX1-453" fmla="*/ 12856 w 21600"/>
              <a:gd name="connsiteY1-454" fmla="*/ 0 h 23189"/>
              <a:gd name="connsiteX2-455" fmla="*/ 14155 w 21600"/>
              <a:gd name="connsiteY2-456" fmla="*/ 6611 h 23189"/>
              <a:gd name="connsiteX3-457" fmla="*/ 19393 w 21600"/>
              <a:gd name="connsiteY3-458" fmla="*/ 457 h 23189"/>
              <a:gd name="connsiteX4-459" fmla="*/ 16702 w 21600"/>
              <a:gd name="connsiteY4-460" fmla="*/ 8601 h 23189"/>
              <a:gd name="connsiteX5-461" fmla="*/ 21097 w 21600"/>
              <a:gd name="connsiteY5-462" fmla="*/ 9423 h 23189"/>
              <a:gd name="connsiteX6-463" fmla="*/ 18766 w 21600"/>
              <a:gd name="connsiteY6-464" fmla="*/ 11761 h 23189"/>
              <a:gd name="connsiteX7-465" fmla="*/ 21600 w 21600"/>
              <a:gd name="connsiteY7-466" fmla="*/ 14576 h 23189"/>
              <a:gd name="connsiteX8-467" fmla="*/ 16837 w 21600"/>
              <a:gd name="connsiteY8-468" fmla="*/ 14228 h 23189"/>
              <a:gd name="connsiteX9-469" fmla="*/ 18145 w 21600"/>
              <a:gd name="connsiteY9-470" fmla="*/ 19381 h 23189"/>
              <a:gd name="connsiteX10-471" fmla="*/ 14382 w 21600"/>
              <a:gd name="connsiteY10-472" fmla="*/ 16743 h 23189"/>
              <a:gd name="connsiteX11-473" fmla="*/ 13247 w 21600"/>
              <a:gd name="connsiteY11-474" fmla="*/ 21023 h 23189"/>
              <a:gd name="connsiteX12-475" fmla="*/ 10532 w 21600"/>
              <a:gd name="connsiteY12-476" fmla="*/ 16221 h 23189"/>
              <a:gd name="connsiteX13-477" fmla="*/ 8485 w 21600"/>
              <a:gd name="connsiteY13-478" fmla="*/ 22886 h 23189"/>
              <a:gd name="connsiteX14-479" fmla="*/ 7715 w 21600"/>
              <a:gd name="connsiteY14-480" fmla="*/ 16913 h 23189"/>
              <a:gd name="connsiteX15-481" fmla="*/ 3531 w 21600"/>
              <a:gd name="connsiteY15-482" fmla="*/ 23189 h 23189"/>
              <a:gd name="connsiteX16-483" fmla="*/ 5667 w 21600"/>
              <a:gd name="connsiteY16-484" fmla="*/ 15223 h 23189"/>
              <a:gd name="connsiteX17-485" fmla="*/ 135 w 21600"/>
              <a:gd name="connsiteY17-486" fmla="*/ 15873 h 23189"/>
              <a:gd name="connsiteX18-487" fmla="*/ 3722 w 21600"/>
              <a:gd name="connsiteY18-488" fmla="*/ 13061 h 23189"/>
              <a:gd name="connsiteX19-489" fmla="*/ 0 w 21600"/>
              <a:gd name="connsiteY19-490" fmla="*/ 9901 h 23189"/>
              <a:gd name="connsiteX20-491" fmla="*/ 4627 w 21600"/>
              <a:gd name="connsiteY20-492" fmla="*/ 8903 h 23189"/>
              <a:gd name="connsiteX21-493" fmla="*/ 3484 w 21600"/>
              <a:gd name="connsiteY21-494" fmla="*/ 2438 h 23189"/>
              <a:gd name="connsiteX22-495" fmla="*/ 7312 w 21600"/>
              <a:gd name="connsiteY22-496" fmla="*/ 7606 h 23189"/>
              <a:gd name="connsiteX23-497" fmla="*/ 7917 w 21600"/>
              <a:gd name="connsiteY23-498" fmla="*/ 9 h 23189"/>
              <a:gd name="connsiteX24-499" fmla="*/ 10800 w 21600"/>
              <a:gd name="connsiteY24-500" fmla="*/ 7086 h 231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</a:cxnLst>
            <a:rect l="l" t="t" r="r" b="b"/>
            <a:pathLst>
              <a:path w="21600" h="23189">
                <a:moveTo>
                  <a:pt x="10800" y="7086"/>
                </a:moveTo>
                <a:lnTo>
                  <a:pt x="12856" y="0"/>
                </a:lnTo>
                <a:cubicBezTo>
                  <a:pt x="12734" y="1775"/>
                  <a:pt x="14277" y="4836"/>
                  <a:pt x="14155" y="6611"/>
                </a:cubicBezTo>
                <a:lnTo>
                  <a:pt x="19393" y="457"/>
                </a:lnTo>
                <a:lnTo>
                  <a:pt x="16702" y="8601"/>
                </a:lnTo>
                <a:lnTo>
                  <a:pt x="21097" y="9423"/>
                </a:lnTo>
                <a:lnTo>
                  <a:pt x="18766" y="11761"/>
                </a:lnTo>
                <a:lnTo>
                  <a:pt x="21600" y="14576"/>
                </a:lnTo>
                <a:lnTo>
                  <a:pt x="16837" y="14228"/>
                </a:lnTo>
                <a:lnTo>
                  <a:pt x="18145" y="19381"/>
                </a:lnTo>
                <a:lnTo>
                  <a:pt x="14382" y="16743"/>
                </a:lnTo>
                <a:lnTo>
                  <a:pt x="13247" y="21023"/>
                </a:lnTo>
                <a:lnTo>
                  <a:pt x="10532" y="16221"/>
                </a:lnTo>
                <a:lnTo>
                  <a:pt x="8485" y="22886"/>
                </a:lnTo>
                <a:cubicBezTo>
                  <a:pt x="8228" y="20895"/>
                  <a:pt x="7972" y="18904"/>
                  <a:pt x="7715" y="16913"/>
                </a:cubicBezTo>
                <a:lnTo>
                  <a:pt x="3531" y="23189"/>
                </a:lnTo>
                <a:lnTo>
                  <a:pt x="5667" y="15223"/>
                </a:lnTo>
                <a:lnTo>
                  <a:pt x="135" y="15873"/>
                </a:lnTo>
                <a:lnTo>
                  <a:pt x="3722" y="13061"/>
                </a:lnTo>
                <a:lnTo>
                  <a:pt x="0" y="9901"/>
                </a:lnTo>
                <a:lnTo>
                  <a:pt x="4627" y="8903"/>
                </a:lnTo>
                <a:lnTo>
                  <a:pt x="3484" y="2438"/>
                </a:lnTo>
                <a:lnTo>
                  <a:pt x="7312" y="7606"/>
                </a:lnTo>
                <a:cubicBezTo>
                  <a:pt x="7152" y="5169"/>
                  <a:pt x="8077" y="2446"/>
                  <a:pt x="7917" y="9"/>
                </a:cubicBezTo>
                <a:lnTo>
                  <a:pt x="10800" y="7086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眉飞色舞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爆炸形 1 4"/>
          <p:cNvSpPr/>
          <p:nvPr/>
        </p:nvSpPr>
        <p:spPr>
          <a:xfrm>
            <a:off x="3059832" y="1169661"/>
            <a:ext cx="2840754" cy="1546105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-1" fmla="*/ 10800 w 21600"/>
              <a:gd name="connsiteY0-2" fmla="*/ 6791 h 22591"/>
              <a:gd name="connsiteX1-3" fmla="*/ 14522 w 21600"/>
              <a:gd name="connsiteY1-4" fmla="*/ 991 h 22591"/>
              <a:gd name="connsiteX2-5" fmla="*/ 14155 w 21600"/>
              <a:gd name="connsiteY2-6" fmla="*/ 6316 h 22591"/>
              <a:gd name="connsiteX3-7" fmla="*/ 18380 w 21600"/>
              <a:gd name="connsiteY3-8" fmla="*/ 5448 h 22591"/>
              <a:gd name="connsiteX4-9" fmla="*/ 16702 w 21600"/>
              <a:gd name="connsiteY4-10" fmla="*/ 8306 h 22591"/>
              <a:gd name="connsiteX5-11" fmla="*/ 21097 w 21600"/>
              <a:gd name="connsiteY5-12" fmla="*/ 9128 h 22591"/>
              <a:gd name="connsiteX6-13" fmla="*/ 17607 w 21600"/>
              <a:gd name="connsiteY6-14" fmla="*/ 11466 h 22591"/>
              <a:gd name="connsiteX7-15" fmla="*/ 21600 w 21600"/>
              <a:gd name="connsiteY7-16" fmla="*/ 14281 h 22591"/>
              <a:gd name="connsiteX8-17" fmla="*/ 16837 w 21600"/>
              <a:gd name="connsiteY8-18" fmla="*/ 13933 h 22591"/>
              <a:gd name="connsiteX9-19" fmla="*/ 18145 w 21600"/>
              <a:gd name="connsiteY9-20" fmla="*/ 19086 h 22591"/>
              <a:gd name="connsiteX10-21" fmla="*/ 14020 w 21600"/>
              <a:gd name="connsiteY10-22" fmla="*/ 15448 h 22591"/>
              <a:gd name="connsiteX11-23" fmla="*/ 13247 w 21600"/>
              <a:gd name="connsiteY11-24" fmla="*/ 20728 h 22591"/>
              <a:gd name="connsiteX12-25" fmla="*/ 10532 w 21600"/>
              <a:gd name="connsiteY12-26" fmla="*/ 15926 h 22591"/>
              <a:gd name="connsiteX13-27" fmla="*/ 8485 w 21600"/>
              <a:gd name="connsiteY13-28" fmla="*/ 22591 h 22591"/>
              <a:gd name="connsiteX14-29" fmla="*/ 7715 w 21600"/>
              <a:gd name="connsiteY14-30" fmla="*/ 16618 h 22591"/>
              <a:gd name="connsiteX15-31" fmla="*/ 4762 w 21600"/>
              <a:gd name="connsiteY15-32" fmla="*/ 18608 h 22591"/>
              <a:gd name="connsiteX16-33" fmla="*/ 5667 w 21600"/>
              <a:gd name="connsiteY16-34" fmla="*/ 14928 h 22591"/>
              <a:gd name="connsiteX17-35" fmla="*/ 135 w 21600"/>
              <a:gd name="connsiteY17-36" fmla="*/ 15578 h 22591"/>
              <a:gd name="connsiteX18-37" fmla="*/ 3722 w 21600"/>
              <a:gd name="connsiteY18-38" fmla="*/ 12766 h 22591"/>
              <a:gd name="connsiteX19-39" fmla="*/ 0 w 21600"/>
              <a:gd name="connsiteY19-40" fmla="*/ 9606 h 22591"/>
              <a:gd name="connsiteX20-41" fmla="*/ 4627 w 21600"/>
              <a:gd name="connsiteY20-42" fmla="*/ 8608 h 22591"/>
              <a:gd name="connsiteX21-43" fmla="*/ 370 w 21600"/>
              <a:gd name="connsiteY21-44" fmla="*/ 3286 h 22591"/>
              <a:gd name="connsiteX22-45" fmla="*/ 7312 w 21600"/>
              <a:gd name="connsiteY22-46" fmla="*/ 7311 h 22591"/>
              <a:gd name="connsiteX23-47" fmla="*/ 6831 w 21600"/>
              <a:gd name="connsiteY23-48" fmla="*/ 0 h 22591"/>
              <a:gd name="connsiteX24-49" fmla="*/ 10800 w 21600"/>
              <a:gd name="connsiteY24-50" fmla="*/ 6791 h 22591"/>
              <a:gd name="connsiteX0-51" fmla="*/ 10800 w 21600"/>
              <a:gd name="connsiteY0-52" fmla="*/ 7077 h 22877"/>
              <a:gd name="connsiteX1-53" fmla="*/ 14522 w 21600"/>
              <a:gd name="connsiteY1-54" fmla="*/ 1277 h 22877"/>
              <a:gd name="connsiteX2-55" fmla="*/ 14155 w 21600"/>
              <a:gd name="connsiteY2-56" fmla="*/ 6602 h 22877"/>
              <a:gd name="connsiteX3-57" fmla="*/ 18380 w 21600"/>
              <a:gd name="connsiteY3-58" fmla="*/ 5734 h 22877"/>
              <a:gd name="connsiteX4-59" fmla="*/ 16702 w 21600"/>
              <a:gd name="connsiteY4-60" fmla="*/ 8592 h 22877"/>
              <a:gd name="connsiteX5-61" fmla="*/ 21097 w 21600"/>
              <a:gd name="connsiteY5-62" fmla="*/ 9414 h 22877"/>
              <a:gd name="connsiteX6-63" fmla="*/ 17607 w 21600"/>
              <a:gd name="connsiteY6-64" fmla="*/ 11752 h 22877"/>
              <a:gd name="connsiteX7-65" fmla="*/ 21600 w 21600"/>
              <a:gd name="connsiteY7-66" fmla="*/ 14567 h 22877"/>
              <a:gd name="connsiteX8-67" fmla="*/ 16837 w 21600"/>
              <a:gd name="connsiteY8-68" fmla="*/ 14219 h 22877"/>
              <a:gd name="connsiteX9-69" fmla="*/ 18145 w 21600"/>
              <a:gd name="connsiteY9-70" fmla="*/ 19372 h 22877"/>
              <a:gd name="connsiteX10-71" fmla="*/ 14020 w 21600"/>
              <a:gd name="connsiteY10-72" fmla="*/ 15734 h 22877"/>
              <a:gd name="connsiteX11-73" fmla="*/ 13247 w 21600"/>
              <a:gd name="connsiteY11-74" fmla="*/ 21014 h 22877"/>
              <a:gd name="connsiteX12-75" fmla="*/ 10532 w 21600"/>
              <a:gd name="connsiteY12-76" fmla="*/ 16212 h 22877"/>
              <a:gd name="connsiteX13-77" fmla="*/ 8485 w 21600"/>
              <a:gd name="connsiteY13-78" fmla="*/ 22877 h 22877"/>
              <a:gd name="connsiteX14-79" fmla="*/ 7715 w 21600"/>
              <a:gd name="connsiteY14-80" fmla="*/ 16904 h 22877"/>
              <a:gd name="connsiteX15-81" fmla="*/ 4762 w 21600"/>
              <a:gd name="connsiteY15-82" fmla="*/ 18894 h 22877"/>
              <a:gd name="connsiteX16-83" fmla="*/ 5667 w 21600"/>
              <a:gd name="connsiteY16-84" fmla="*/ 15214 h 22877"/>
              <a:gd name="connsiteX17-85" fmla="*/ 135 w 21600"/>
              <a:gd name="connsiteY17-86" fmla="*/ 15864 h 22877"/>
              <a:gd name="connsiteX18-87" fmla="*/ 3722 w 21600"/>
              <a:gd name="connsiteY18-88" fmla="*/ 13052 h 22877"/>
              <a:gd name="connsiteX19-89" fmla="*/ 0 w 21600"/>
              <a:gd name="connsiteY19-90" fmla="*/ 9892 h 22877"/>
              <a:gd name="connsiteX20-91" fmla="*/ 4627 w 21600"/>
              <a:gd name="connsiteY20-92" fmla="*/ 8894 h 22877"/>
              <a:gd name="connsiteX21-93" fmla="*/ 370 w 21600"/>
              <a:gd name="connsiteY21-94" fmla="*/ 3572 h 22877"/>
              <a:gd name="connsiteX22-95" fmla="*/ 7312 w 21600"/>
              <a:gd name="connsiteY22-96" fmla="*/ 7597 h 22877"/>
              <a:gd name="connsiteX23-97" fmla="*/ 7917 w 21600"/>
              <a:gd name="connsiteY23-98" fmla="*/ 0 h 22877"/>
              <a:gd name="connsiteX24-99" fmla="*/ 10800 w 21600"/>
              <a:gd name="connsiteY24-100" fmla="*/ 7077 h 22877"/>
              <a:gd name="connsiteX0-101" fmla="*/ 10800 w 21600"/>
              <a:gd name="connsiteY0-102" fmla="*/ 7077 h 22877"/>
              <a:gd name="connsiteX1-103" fmla="*/ 13653 w 21600"/>
              <a:gd name="connsiteY1-104" fmla="*/ 134 h 22877"/>
              <a:gd name="connsiteX2-105" fmla="*/ 14155 w 21600"/>
              <a:gd name="connsiteY2-106" fmla="*/ 6602 h 22877"/>
              <a:gd name="connsiteX3-107" fmla="*/ 18380 w 21600"/>
              <a:gd name="connsiteY3-108" fmla="*/ 5734 h 22877"/>
              <a:gd name="connsiteX4-109" fmla="*/ 16702 w 21600"/>
              <a:gd name="connsiteY4-110" fmla="*/ 8592 h 22877"/>
              <a:gd name="connsiteX5-111" fmla="*/ 21097 w 21600"/>
              <a:gd name="connsiteY5-112" fmla="*/ 9414 h 22877"/>
              <a:gd name="connsiteX6-113" fmla="*/ 17607 w 21600"/>
              <a:gd name="connsiteY6-114" fmla="*/ 11752 h 22877"/>
              <a:gd name="connsiteX7-115" fmla="*/ 21600 w 21600"/>
              <a:gd name="connsiteY7-116" fmla="*/ 14567 h 22877"/>
              <a:gd name="connsiteX8-117" fmla="*/ 16837 w 21600"/>
              <a:gd name="connsiteY8-118" fmla="*/ 14219 h 22877"/>
              <a:gd name="connsiteX9-119" fmla="*/ 18145 w 21600"/>
              <a:gd name="connsiteY9-120" fmla="*/ 19372 h 22877"/>
              <a:gd name="connsiteX10-121" fmla="*/ 14020 w 21600"/>
              <a:gd name="connsiteY10-122" fmla="*/ 15734 h 22877"/>
              <a:gd name="connsiteX11-123" fmla="*/ 13247 w 21600"/>
              <a:gd name="connsiteY11-124" fmla="*/ 21014 h 22877"/>
              <a:gd name="connsiteX12-125" fmla="*/ 10532 w 21600"/>
              <a:gd name="connsiteY12-126" fmla="*/ 16212 h 22877"/>
              <a:gd name="connsiteX13-127" fmla="*/ 8485 w 21600"/>
              <a:gd name="connsiteY13-128" fmla="*/ 22877 h 22877"/>
              <a:gd name="connsiteX14-129" fmla="*/ 7715 w 21600"/>
              <a:gd name="connsiteY14-130" fmla="*/ 16904 h 22877"/>
              <a:gd name="connsiteX15-131" fmla="*/ 4762 w 21600"/>
              <a:gd name="connsiteY15-132" fmla="*/ 18894 h 22877"/>
              <a:gd name="connsiteX16-133" fmla="*/ 5667 w 21600"/>
              <a:gd name="connsiteY16-134" fmla="*/ 15214 h 22877"/>
              <a:gd name="connsiteX17-135" fmla="*/ 135 w 21600"/>
              <a:gd name="connsiteY17-136" fmla="*/ 15864 h 22877"/>
              <a:gd name="connsiteX18-137" fmla="*/ 3722 w 21600"/>
              <a:gd name="connsiteY18-138" fmla="*/ 13052 h 22877"/>
              <a:gd name="connsiteX19-139" fmla="*/ 0 w 21600"/>
              <a:gd name="connsiteY19-140" fmla="*/ 9892 h 22877"/>
              <a:gd name="connsiteX20-141" fmla="*/ 4627 w 21600"/>
              <a:gd name="connsiteY20-142" fmla="*/ 8894 h 22877"/>
              <a:gd name="connsiteX21-143" fmla="*/ 370 w 21600"/>
              <a:gd name="connsiteY21-144" fmla="*/ 3572 h 22877"/>
              <a:gd name="connsiteX22-145" fmla="*/ 7312 w 21600"/>
              <a:gd name="connsiteY22-146" fmla="*/ 7597 h 22877"/>
              <a:gd name="connsiteX23-147" fmla="*/ 7917 w 21600"/>
              <a:gd name="connsiteY23-148" fmla="*/ 0 h 22877"/>
              <a:gd name="connsiteX24-149" fmla="*/ 10800 w 21600"/>
              <a:gd name="connsiteY24-150" fmla="*/ 7077 h 22877"/>
              <a:gd name="connsiteX0-151" fmla="*/ 10800 w 21600"/>
              <a:gd name="connsiteY0-152" fmla="*/ 7077 h 22877"/>
              <a:gd name="connsiteX1-153" fmla="*/ 13653 w 21600"/>
              <a:gd name="connsiteY1-154" fmla="*/ 134 h 22877"/>
              <a:gd name="connsiteX2-155" fmla="*/ 14155 w 21600"/>
              <a:gd name="connsiteY2-156" fmla="*/ 6602 h 22877"/>
              <a:gd name="connsiteX3-157" fmla="*/ 17945 w 21600"/>
              <a:gd name="connsiteY3-158" fmla="*/ 3448 h 22877"/>
              <a:gd name="connsiteX4-159" fmla="*/ 16702 w 21600"/>
              <a:gd name="connsiteY4-160" fmla="*/ 8592 h 22877"/>
              <a:gd name="connsiteX5-161" fmla="*/ 21097 w 21600"/>
              <a:gd name="connsiteY5-162" fmla="*/ 9414 h 22877"/>
              <a:gd name="connsiteX6-163" fmla="*/ 17607 w 21600"/>
              <a:gd name="connsiteY6-164" fmla="*/ 11752 h 22877"/>
              <a:gd name="connsiteX7-165" fmla="*/ 21600 w 21600"/>
              <a:gd name="connsiteY7-166" fmla="*/ 14567 h 22877"/>
              <a:gd name="connsiteX8-167" fmla="*/ 16837 w 21600"/>
              <a:gd name="connsiteY8-168" fmla="*/ 14219 h 22877"/>
              <a:gd name="connsiteX9-169" fmla="*/ 18145 w 21600"/>
              <a:gd name="connsiteY9-170" fmla="*/ 19372 h 22877"/>
              <a:gd name="connsiteX10-171" fmla="*/ 14020 w 21600"/>
              <a:gd name="connsiteY10-172" fmla="*/ 15734 h 22877"/>
              <a:gd name="connsiteX11-173" fmla="*/ 13247 w 21600"/>
              <a:gd name="connsiteY11-174" fmla="*/ 21014 h 22877"/>
              <a:gd name="connsiteX12-175" fmla="*/ 10532 w 21600"/>
              <a:gd name="connsiteY12-176" fmla="*/ 16212 h 22877"/>
              <a:gd name="connsiteX13-177" fmla="*/ 8485 w 21600"/>
              <a:gd name="connsiteY13-178" fmla="*/ 22877 h 22877"/>
              <a:gd name="connsiteX14-179" fmla="*/ 7715 w 21600"/>
              <a:gd name="connsiteY14-180" fmla="*/ 16904 h 22877"/>
              <a:gd name="connsiteX15-181" fmla="*/ 4762 w 21600"/>
              <a:gd name="connsiteY15-182" fmla="*/ 18894 h 22877"/>
              <a:gd name="connsiteX16-183" fmla="*/ 5667 w 21600"/>
              <a:gd name="connsiteY16-184" fmla="*/ 15214 h 22877"/>
              <a:gd name="connsiteX17-185" fmla="*/ 135 w 21600"/>
              <a:gd name="connsiteY17-186" fmla="*/ 15864 h 22877"/>
              <a:gd name="connsiteX18-187" fmla="*/ 3722 w 21600"/>
              <a:gd name="connsiteY18-188" fmla="*/ 13052 h 22877"/>
              <a:gd name="connsiteX19-189" fmla="*/ 0 w 21600"/>
              <a:gd name="connsiteY19-190" fmla="*/ 9892 h 22877"/>
              <a:gd name="connsiteX20-191" fmla="*/ 4627 w 21600"/>
              <a:gd name="connsiteY20-192" fmla="*/ 8894 h 22877"/>
              <a:gd name="connsiteX21-193" fmla="*/ 370 w 21600"/>
              <a:gd name="connsiteY21-194" fmla="*/ 3572 h 22877"/>
              <a:gd name="connsiteX22-195" fmla="*/ 7312 w 21600"/>
              <a:gd name="connsiteY22-196" fmla="*/ 7597 h 22877"/>
              <a:gd name="connsiteX23-197" fmla="*/ 7917 w 21600"/>
              <a:gd name="connsiteY23-198" fmla="*/ 0 h 22877"/>
              <a:gd name="connsiteX24-199" fmla="*/ 10800 w 21600"/>
              <a:gd name="connsiteY24-200" fmla="*/ 7077 h 22877"/>
              <a:gd name="connsiteX0-201" fmla="*/ 10800 w 21600"/>
              <a:gd name="connsiteY0-202" fmla="*/ 7077 h 22877"/>
              <a:gd name="connsiteX1-203" fmla="*/ 13653 w 21600"/>
              <a:gd name="connsiteY1-204" fmla="*/ 134 h 22877"/>
              <a:gd name="connsiteX2-205" fmla="*/ 14155 w 21600"/>
              <a:gd name="connsiteY2-206" fmla="*/ 6602 h 22877"/>
              <a:gd name="connsiteX3-207" fmla="*/ 17945 w 21600"/>
              <a:gd name="connsiteY3-208" fmla="*/ 3448 h 22877"/>
              <a:gd name="connsiteX4-209" fmla="*/ 16702 w 21600"/>
              <a:gd name="connsiteY4-210" fmla="*/ 8592 h 22877"/>
              <a:gd name="connsiteX5-211" fmla="*/ 21097 w 21600"/>
              <a:gd name="connsiteY5-212" fmla="*/ 9414 h 22877"/>
              <a:gd name="connsiteX6-213" fmla="*/ 17607 w 21600"/>
              <a:gd name="connsiteY6-214" fmla="*/ 11752 h 22877"/>
              <a:gd name="connsiteX7-215" fmla="*/ 21600 w 21600"/>
              <a:gd name="connsiteY7-216" fmla="*/ 14567 h 22877"/>
              <a:gd name="connsiteX8-217" fmla="*/ 16837 w 21600"/>
              <a:gd name="connsiteY8-218" fmla="*/ 14219 h 22877"/>
              <a:gd name="connsiteX9-219" fmla="*/ 18145 w 21600"/>
              <a:gd name="connsiteY9-220" fmla="*/ 19372 h 22877"/>
              <a:gd name="connsiteX10-221" fmla="*/ 14020 w 21600"/>
              <a:gd name="connsiteY10-222" fmla="*/ 15734 h 22877"/>
              <a:gd name="connsiteX11-223" fmla="*/ 13247 w 21600"/>
              <a:gd name="connsiteY11-224" fmla="*/ 21014 h 22877"/>
              <a:gd name="connsiteX12-225" fmla="*/ 10532 w 21600"/>
              <a:gd name="connsiteY12-226" fmla="*/ 16212 h 22877"/>
              <a:gd name="connsiteX13-227" fmla="*/ 8485 w 21600"/>
              <a:gd name="connsiteY13-228" fmla="*/ 22877 h 22877"/>
              <a:gd name="connsiteX14-229" fmla="*/ 7715 w 21600"/>
              <a:gd name="connsiteY14-230" fmla="*/ 16904 h 22877"/>
              <a:gd name="connsiteX15-231" fmla="*/ 4762 w 21600"/>
              <a:gd name="connsiteY15-232" fmla="*/ 18894 h 22877"/>
              <a:gd name="connsiteX16-233" fmla="*/ 5667 w 21600"/>
              <a:gd name="connsiteY16-234" fmla="*/ 15214 h 22877"/>
              <a:gd name="connsiteX17-235" fmla="*/ 135 w 21600"/>
              <a:gd name="connsiteY17-236" fmla="*/ 15864 h 22877"/>
              <a:gd name="connsiteX18-237" fmla="*/ 3722 w 21600"/>
              <a:gd name="connsiteY18-238" fmla="*/ 13052 h 22877"/>
              <a:gd name="connsiteX19-239" fmla="*/ 0 w 21600"/>
              <a:gd name="connsiteY19-240" fmla="*/ 9892 h 22877"/>
              <a:gd name="connsiteX20-241" fmla="*/ 4627 w 21600"/>
              <a:gd name="connsiteY20-242" fmla="*/ 8894 h 22877"/>
              <a:gd name="connsiteX21-243" fmla="*/ 3484 w 21600"/>
              <a:gd name="connsiteY21-244" fmla="*/ 2429 h 22877"/>
              <a:gd name="connsiteX22-245" fmla="*/ 7312 w 21600"/>
              <a:gd name="connsiteY22-246" fmla="*/ 7597 h 22877"/>
              <a:gd name="connsiteX23-247" fmla="*/ 7917 w 21600"/>
              <a:gd name="connsiteY23-248" fmla="*/ 0 h 22877"/>
              <a:gd name="connsiteX24-249" fmla="*/ 10800 w 21600"/>
              <a:gd name="connsiteY24-250" fmla="*/ 7077 h 22877"/>
              <a:gd name="connsiteX0-251" fmla="*/ 10800 w 21600"/>
              <a:gd name="connsiteY0-252" fmla="*/ 7077 h 23180"/>
              <a:gd name="connsiteX1-253" fmla="*/ 13653 w 21600"/>
              <a:gd name="connsiteY1-254" fmla="*/ 134 h 23180"/>
              <a:gd name="connsiteX2-255" fmla="*/ 14155 w 21600"/>
              <a:gd name="connsiteY2-256" fmla="*/ 6602 h 23180"/>
              <a:gd name="connsiteX3-257" fmla="*/ 17945 w 21600"/>
              <a:gd name="connsiteY3-258" fmla="*/ 3448 h 23180"/>
              <a:gd name="connsiteX4-259" fmla="*/ 16702 w 21600"/>
              <a:gd name="connsiteY4-260" fmla="*/ 8592 h 23180"/>
              <a:gd name="connsiteX5-261" fmla="*/ 21097 w 21600"/>
              <a:gd name="connsiteY5-262" fmla="*/ 9414 h 23180"/>
              <a:gd name="connsiteX6-263" fmla="*/ 17607 w 21600"/>
              <a:gd name="connsiteY6-264" fmla="*/ 11752 h 23180"/>
              <a:gd name="connsiteX7-265" fmla="*/ 21600 w 21600"/>
              <a:gd name="connsiteY7-266" fmla="*/ 14567 h 23180"/>
              <a:gd name="connsiteX8-267" fmla="*/ 16837 w 21600"/>
              <a:gd name="connsiteY8-268" fmla="*/ 14219 h 23180"/>
              <a:gd name="connsiteX9-269" fmla="*/ 18145 w 21600"/>
              <a:gd name="connsiteY9-270" fmla="*/ 19372 h 23180"/>
              <a:gd name="connsiteX10-271" fmla="*/ 14020 w 21600"/>
              <a:gd name="connsiteY10-272" fmla="*/ 15734 h 23180"/>
              <a:gd name="connsiteX11-273" fmla="*/ 13247 w 21600"/>
              <a:gd name="connsiteY11-274" fmla="*/ 21014 h 23180"/>
              <a:gd name="connsiteX12-275" fmla="*/ 10532 w 21600"/>
              <a:gd name="connsiteY12-276" fmla="*/ 16212 h 23180"/>
              <a:gd name="connsiteX13-277" fmla="*/ 8485 w 21600"/>
              <a:gd name="connsiteY13-278" fmla="*/ 22877 h 23180"/>
              <a:gd name="connsiteX14-279" fmla="*/ 7715 w 21600"/>
              <a:gd name="connsiteY14-280" fmla="*/ 16904 h 23180"/>
              <a:gd name="connsiteX15-281" fmla="*/ 3531 w 21600"/>
              <a:gd name="connsiteY15-282" fmla="*/ 23180 h 23180"/>
              <a:gd name="connsiteX16-283" fmla="*/ 5667 w 21600"/>
              <a:gd name="connsiteY16-284" fmla="*/ 15214 h 23180"/>
              <a:gd name="connsiteX17-285" fmla="*/ 135 w 21600"/>
              <a:gd name="connsiteY17-286" fmla="*/ 15864 h 23180"/>
              <a:gd name="connsiteX18-287" fmla="*/ 3722 w 21600"/>
              <a:gd name="connsiteY18-288" fmla="*/ 13052 h 23180"/>
              <a:gd name="connsiteX19-289" fmla="*/ 0 w 21600"/>
              <a:gd name="connsiteY19-290" fmla="*/ 9892 h 23180"/>
              <a:gd name="connsiteX20-291" fmla="*/ 4627 w 21600"/>
              <a:gd name="connsiteY20-292" fmla="*/ 8894 h 23180"/>
              <a:gd name="connsiteX21-293" fmla="*/ 3484 w 21600"/>
              <a:gd name="connsiteY21-294" fmla="*/ 2429 h 23180"/>
              <a:gd name="connsiteX22-295" fmla="*/ 7312 w 21600"/>
              <a:gd name="connsiteY22-296" fmla="*/ 7597 h 23180"/>
              <a:gd name="connsiteX23-297" fmla="*/ 7917 w 21600"/>
              <a:gd name="connsiteY23-298" fmla="*/ 0 h 23180"/>
              <a:gd name="connsiteX24-299" fmla="*/ 10800 w 21600"/>
              <a:gd name="connsiteY24-300" fmla="*/ 7077 h 23180"/>
              <a:gd name="connsiteX0-301" fmla="*/ 10800 w 21600"/>
              <a:gd name="connsiteY0-302" fmla="*/ 7077 h 23180"/>
              <a:gd name="connsiteX1-303" fmla="*/ 13653 w 21600"/>
              <a:gd name="connsiteY1-304" fmla="*/ 134 h 23180"/>
              <a:gd name="connsiteX2-305" fmla="*/ 14155 w 21600"/>
              <a:gd name="connsiteY2-306" fmla="*/ 6602 h 23180"/>
              <a:gd name="connsiteX3-307" fmla="*/ 17945 w 21600"/>
              <a:gd name="connsiteY3-308" fmla="*/ 3448 h 23180"/>
              <a:gd name="connsiteX4-309" fmla="*/ 16702 w 21600"/>
              <a:gd name="connsiteY4-310" fmla="*/ 8592 h 23180"/>
              <a:gd name="connsiteX5-311" fmla="*/ 21097 w 21600"/>
              <a:gd name="connsiteY5-312" fmla="*/ 9414 h 23180"/>
              <a:gd name="connsiteX6-313" fmla="*/ 17607 w 21600"/>
              <a:gd name="connsiteY6-314" fmla="*/ 11752 h 23180"/>
              <a:gd name="connsiteX7-315" fmla="*/ 21600 w 21600"/>
              <a:gd name="connsiteY7-316" fmla="*/ 14567 h 23180"/>
              <a:gd name="connsiteX8-317" fmla="*/ 16837 w 21600"/>
              <a:gd name="connsiteY8-318" fmla="*/ 14219 h 23180"/>
              <a:gd name="connsiteX9-319" fmla="*/ 18145 w 21600"/>
              <a:gd name="connsiteY9-320" fmla="*/ 19372 h 23180"/>
              <a:gd name="connsiteX10-321" fmla="*/ 14382 w 21600"/>
              <a:gd name="connsiteY10-322" fmla="*/ 16734 h 23180"/>
              <a:gd name="connsiteX11-323" fmla="*/ 13247 w 21600"/>
              <a:gd name="connsiteY11-324" fmla="*/ 21014 h 23180"/>
              <a:gd name="connsiteX12-325" fmla="*/ 10532 w 21600"/>
              <a:gd name="connsiteY12-326" fmla="*/ 16212 h 23180"/>
              <a:gd name="connsiteX13-327" fmla="*/ 8485 w 21600"/>
              <a:gd name="connsiteY13-328" fmla="*/ 22877 h 23180"/>
              <a:gd name="connsiteX14-329" fmla="*/ 7715 w 21600"/>
              <a:gd name="connsiteY14-330" fmla="*/ 16904 h 23180"/>
              <a:gd name="connsiteX15-331" fmla="*/ 3531 w 21600"/>
              <a:gd name="connsiteY15-332" fmla="*/ 23180 h 23180"/>
              <a:gd name="connsiteX16-333" fmla="*/ 5667 w 21600"/>
              <a:gd name="connsiteY16-334" fmla="*/ 15214 h 23180"/>
              <a:gd name="connsiteX17-335" fmla="*/ 135 w 21600"/>
              <a:gd name="connsiteY17-336" fmla="*/ 15864 h 23180"/>
              <a:gd name="connsiteX18-337" fmla="*/ 3722 w 21600"/>
              <a:gd name="connsiteY18-338" fmla="*/ 13052 h 23180"/>
              <a:gd name="connsiteX19-339" fmla="*/ 0 w 21600"/>
              <a:gd name="connsiteY19-340" fmla="*/ 9892 h 23180"/>
              <a:gd name="connsiteX20-341" fmla="*/ 4627 w 21600"/>
              <a:gd name="connsiteY20-342" fmla="*/ 8894 h 23180"/>
              <a:gd name="connsiteX21-343" fmla="*/ 3484 w 21600"/>
              <a:gd name="connsiteY21-344" fmla="*/ 2429 h 23180"/>
              <a:gd name="connsiteX22-345" fmla="*/ 7312 w 21600"/>
              <a:gd name="connsiteY22-346" fmla="*/ 7597 h 23180"/>
              <a:gd name="connsiteX23-347" fmla="*/ 7917 w 21600"/>
              <a:gd name="connsiteY23-348" fmla="*/ 0 h 23180"/>
              <a:gd name="connsiteX24-349" fmla="*/ 10800 w 21600"/>
              <a:gd name="connsiteY24-350" fmla="*/ 7077 h 23180"/>
              <a:gd name="connsiteX0-351" fmla="*/ 10800 w 21600"/>
              <a:gd name="connsiteY0-352" fmla="*/ 7077 h 23180"/>
              <a:gd name="connsiteX1-353" fmla="*/ 13653 w 21600"/>
              <a:gd name="connsiteY1-354" fmla="*/ 134 h 23180"/>
              <a:gd name="connsiteX2-355" fmla="*/ 14155 w 21600"/>
              <a:gd name="connsiteY2-356" fmla="*/ 6602 h 23180"/>
              <a:gd name="connsiteX3-357" fmla="*/ 17945 w 21600"/>
              <a:gd name="connsiteY3-358" fmla="*/ 3448 h 23180"/>
              <a:gd name="connsiteX4-359" fmla="*/ 16702 w 21600"/>
              <a:gd name="connsiteY4-360" fmla="*/ 8592 h 23180"/>
              <a:gd name="connsiteX5-361" fmla="*/ 21097 w 21600"/>
              <a:gd name="connsiteY5-362" fmla="*/ 9414 h 23180"/>
              <a:gd name="connsiteX6-363" fmla="*/ 18766 w 21600"/>
              <a:gd name="connsiteY6-364" fmla="*/ 11752 h 23180"/>
              <a:gd name="connsiteX7-365" fmla="*/ 21600 w 21600"/>
              <a:gd name="connsiteY7-366" fmla="*/ 14567 h 23180"/>
              <a:gd name="connsiteX8-367" fmla="*/ 16837 w 21600"/>
              <a:gd name="connsiteY8-368" fmla="*/ 14219 h 23180"/>
              <a:gd name="connsiteX9-369" fmla="*/ 18145 w 21600"/>
              <a:gd name="connsiteY9-370" fmla="*/ 19372 h 23180"/>
              <a:gd name="connsiteX10-371" fmla="*/ 14382 w 21600"/>
              <a:gd name="connsiteY10-372" fmla="*/ 16734 h 23180"/>
              <a:gd name="connsiteX11-373" fmla="*/ 13247 w 21600"/>
              <a:gd name="connsiteY11-374" fmla="*/ 21014 h 23180"/>
              <a:gd name="connsiteX12-375" fmla="*/ 10532 w 21600"/>
              <a:gd name="connsiteY12-376" fmla="*/ 16212 h 23180"/>
              <a:gd name="connsiteX13-377" fmla="*/ 8485 w 21600"/>
              <a:gd name="connsiteY13-378" fmla="*/ 22877 h 23180"/>
              <a:gd name="connsiteX14-379" fmla="*/ 7715 w 21600"/>
              <a:gd name="connsiteY14-380" fmla="*/ 16904 h 23180"/>
              <a:gd name="connsiteX15-381" fmla="*/ 3531 w 21600"/>
              <a:gd name="connsiteY15-382" fmla="*/ 23180 h 23180"/>
              <a:gd name="connsiteX16-383" fmla="*/ 5667 w 21600"/>
              <a:gd name="connsiteY16-384" fmla="*/ 15214 h 23180"/>
              <a:gd name="connsiteX17-385" fmla="*/ 135 w 21600"/>
              <a:gd name="connsiteY17-386" fmla="*/ 15864 h 23180"/>
              <a:gd name="connsiteX18-387" fmla="*/ 3722 w 21600"/>
              <a:gd name="connsiteY18-388" fmla="*/ 13052 h 23180"/>
              <a:gd name="connsiteX19-389" fmla="*/ 0 w 21600"/>
              <a:gd name="connsiteY19-390" fmla="*/ 9892 h 23180"/>
              <a:gd name="connsiteX20-391" fmla="*/ 4627 w 21600"/>
              <a:gd name="connsiteY20-392" fmla="*/ 8894 h 23180"/>
              <a:gd name="connsiteX21-393" fmla="*/ 3484 w 21600"/>
              <a:gd name="connsiteY21-394" fmla="*/ 2429 h 23180"/>
              <a:gd name="connsiteX22-395" fmla="*/ 7312 w 21600"/>
              <a:gd name="connsiteY22-396" fmla="*/ 7597 h 23180"/>
              <a:gd name="connsiteX23-397" fmla="*/ 7917 w 21600"/>
              <a:gd name="connsiteY23-398" fmla="*/ 0 h 23180"/>
              <a:gd name="connsiteX24-399" fmla="*/ 10800 w 21600"/>
              <a:gd name="connsiteY24-400" fmla="*/ 7077 h 23180"/>
              <a:gd name="connsiteX0-401" fmla="*/ 10800 w 21600"/>
              <a:gd name="connsiteY0-402" fmla="*/ 7077 h 23180"/>
              <a:gd name="connsiteX1-403" fmla="*/ 13653 w 21600"/>
              <a:gd name="connsiteY1-404" fmla="*/ 134 h 23180"/>
              <a:gd name="connsiteX2-405" fmla="*/ 14155 w 21600"/>
              <a:gd name="connsiteY2-406" fmla="*/ 6602 h 23180"/>
              <a:gd name="connsiteX3-407" fmla="*/ 19393 w 21600"/>
              <a:gd name="connsiteY3-408" fmla="*/ 448 h 23180"/>
              <a:gd name="connsiteX4-409" fmla="*/ 16702 w 21600"/>
              <a:gd name="connsiteY4-410" fmla="*/ 8592 h 23180"/>
              <a:gd name="connsiteX5-411" fmla="*/ 21097 w 21600"/>
              <a:gd name="connsiteY5-412" fmla="*/ 9414 h 23180"/>
              <a:gd name="connsiteX6-413" fmla="*/ 18766 w 21600"/>
              <a:gd name="connsiteY6-414" fmla="*/ 11752 h 23180"/>
              <a:gd name="connsiteX7-415" fmla="*/ 21600 w 21600"/>
              <a:gd name="connsiteY7-416" fmla="*/ 14567 h 23180"/>
              <a:gd name="connsiteX8-417" fmla="*/ 16837 w 21600"/>
              <a:gd name="connsiteY8-418" fmla="*/ 14219 h 23180"/>
              <a:gd name="connsiteX9-419" fmla="*/ 18145 w 21600"/>
              <a:gd name="connsiteY9-420" fmla="*/ 19372 h 23180"/>
              <a:gd name="connsiteX10-421" fmla="*/ 14382 w 21600"/>
              <a:gd name="connsiteY10-422" fmla="*/ 16734 h 23180"/>
              <a:gd name="connsiteX11-423" fmla="*/ 13247 w 21600"/>
              <a:gd name="connsiteY11-424" fmla="*/ 21014 h 23180"/>
              <a:gd name="connsiteX12-425" fmla="*/ 10532 w 21600"/>
              <a:gd name="connsiteY12-426" fmla="*/ 16212 h 23180"/>
              <a:gd name="connsiteX13-427" fmla="*/ 8485 w 21600"/>
              <a:gd name="connsiteY13-428" fmla="*/ 22877 h 23180"/>
              <a:gd name="connsiteX14-429" fmla="*/ 7715 w 21600"/>
              <a:gd name="connsiteY14-430" fmla="*/ 16904 h 23180"/>
              <a:gd name="connsiteX15-431" fmla="*/ 3531 w 21600"/>
              <a:gd name="connsiteY15-432" fmla="*/ 23180 h 23180"/>
              <a:gd name="connsiteX16-433" fmla="*/ 5667 w 21600"/>
              <a:gd name="connsiteY16-434" fmla="*/ 15214 h 23180"/>
              <a:gd name="connsiteX17-435" fmla="*/ 135 w 21600"/>
              <a:gd name="connsiteY17-436" fmla="*/ 15864 h 23180"/>
              <a:gd name="connsiteX18-437" fmla="*/ 3722 w 21600"/>
              <a:gd name="connsiteY18-438" fmla="*/ 13052 h 23180"/>
              <a:gd name="connsiteX19-439" fmla="*/ 0 w 21600"/>
              <a:gd name="connsiteY19-440" fmla="*/ 9892 h 23180"/>
              <a:gd name="connsiteX20-441" fmla="*/ 4627 w 21600"/>
              <a:gd name="connsiteY20-442" fmla="*/ 8894 h 23180"/>
              <a:gd name="connsiteX21-443" fmla="*/ 3484 w 21600"/>
              <a:gd name="connsiteY21-444" fmla="*/ 2429 h 23180"/>
              <a:gd name="connsiteX22-445" fmla="*/ 7312 w 21600"/>
              <a:gd name="connsiteY22-446" fmla="*/ 7597 h 23180"/>
              <a:gd name="connsiteX23-447" fmla="*/ 7917 w 21600"/>
              <a:gd name="connsiteY23-448" fmla="*/ 0 h 23180"/>
              <a:gd name="connsiteX24-449" fmla="*/ 10800 w 21600"/>
              <a:gd name="connsiteY24-450" fmla="*/ 7077 h 23180"/>
              <a:gd name="connsiteX0-451" fmla="*/ 10800 w 21600"/>
              <a:gd name="connsiteY0-452" fmla="*/ 7086 h 23189"/>
              <a:gd name="connsiteX1-453" fmla="*/ 12856 w 21600"/>
              <a:gd name="connsiteY1-454" fmla="*/ 0 h 23189"/>
              <a:gd name="connsiteX2-455" fmla="*/ 14155 w 21600"/>
              <a:gd name="connsiteY2-456" fmla="*/ 6611 h 23189"/>
              <a:gd name="connsiteX3-457" fmla="*/ 19393 w 21600"/>
              <a:gd name="connsiteY3-458" fmla="*/ 457 h 23189"/>
              <a:gd name="connsiteX4-459" fmla="*/ 16702 w 21600"/>
              <a:gd name="connsiteY4-460" fmla="*/ 8601 h 23189"/>
              <a:gd name="connsiteX5-461" fmla="*/ 21097 w 21600"/>
              <a:gd name="connsiteY5-462" fmla="*/ 9423 h 23189"/>
              <a:gd name="connsiteX6-463" fmla="*/ 18766 w 21600"/>
              <a:gd name="connsiteY6-464" fmla="*/ 11761 h 23189"/>
              <a:gd name="connsiteX7-465" fmla="*/ 21600 w 21600"/>
              <a:gd name="connsiteY7-466" fmla="*/ 14576 h 23189"/>
              <a:gd name="connsiteX8-467" fmla="*/ 16837 w 21600"/>
              <a:gd name="connsiteY8-468" fmla="*/ 14228 h 23189"/>
              <a:gd name="connsiteX9-469" fmla="*/ 18145 w 21600"/>
              <a:gd name="connsiteY9-470" fmla="*/ 19381 h 23189"/>
              <a:gd name="connsiteX10-471" fmla="*/ 14382 w 21600"/>
              <a:gd name="connsiteY10-472" fmla="*/ 16743 h 23189"/>
              <a:gd name="connsiteX11-473" fmla="*/ 13247 w 21600"/>
              <a:gd name="connsiteY11-474" fmla="*/ 21023 h 23189"/>
              <a:gd name="connsiteX12-475" fmla="*/ 10532 w 21600"/>
              <a:gd name="connsiteY12-476" fmla="*/ 16221 h 23189"/>
              <a:gd name="connsiteX13-477" fmla="*/ 8485 w 21600"/>
              <a:gd name="connsiteY13-478" fmla="*/ 22886 h 23189"/>
              <a:gd name="connsiteX14-479" fmla="*/ 7715 w 21600"/>
              <a:gd name="connsiteY14-480" fmla="*/ 16913 h 23189"/>
              <a:gd name="connsiteX15-481" fmla="*/ 3531 w 21600"/>
              <a:gd name="connsiteY15-482" fmla="*/ 23189 h 23189"/>
              <a:gd name="connsiteX16-483" fmla="*/ 5667 w 21600"/>
              <a:gd name="connsiteY16-484" fmla="*/ 15223 h 23189"/>
              <a:gd name="connsiteX17-485" fmla="*/ 135 w 21600"/>
              <a:gd name="connsiteY17-486" fmla="*/ 15873 h 23189"/>
              <a:gd name="connsiteX18-487" fmla="*/ 3722 w 21600"/>
              <a:gd name="connsiteY18-488" fmla="*/ 13061 h 23189"/>
              <a:gd name="connsiteX19-489" fmla="*/ 0 w 21600"/>
              <a:gd name="connsiteY19-490" fmla="*/ 9901 h 23189"/>
              <a:gd name="connsiteX20-491" fmla="*/ 4627 w 21600"/>
              <a:gd name="connsiteY20-492" fmla="*/ 8903 h 23189"/>
              <a:gd name="connsiteX21-493" fmla="*/ 3484 w 21600"/>
              <a:gd name="connsiteY21-494" fmla="*/ 2438 h 23189"/>
              <a:gd name="connsiteX22-495" fmla="*/ 7312 w 21600"/>
              <a:gd name="connsiteY22-496" fmla="*/ 7606 h 23189"/>
              <a:gd name="connsiteX23-497" fmla="*/ 7917 w 21600"/>
              <a:gd name="connsiteY23-498" fmla="*/ 9 h 23189"/>
              <a:gd name="connsiteX24-499" fmla="*/ 10800 w 21600"/>
              <a:gd name="connsiteY24-500" fmla="*/ 7086 h 231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</a:cxnLst>
            <a:rect l="l" t="t" r="r" b="b"/>
            <a:pathLst>
              <a:path w="21600" h="23189">
                <a:moveTo>
                  <a:pt x="10800" y="7086"/>
                </a:moveTo>
                <a:lnTo>
                  <a:pt x="12856" y="0"/>
                </a:lnTo>
                <a:cubicBezTo>
                  <a:pt x="12734" y="1775"/>
                  <a:pt x="14277" y="4836"/>
                  <a:pt x="14155" y="6611"/>
                </a:cubicBezTo>
                <a:lnTo>
                  <a:pt x="19393" y="457"/>
                </a:lnTo>
                <a:lnTo>
                  <a:pt x="16702" y="8601"/>
                </a:lnTo>
                <a:lnTo>
                  <a:pt x="21097" y="9423"/>
                </a:lnTo>
                <a:lnTo>
                  <a:pt x="18766" y="11761"/>
                </a:lnTo>
                <a:lnTo>
                  <a:pt x="21600" y="14576"/>
                </a:lnTo>
                <a:lnTo>
                  <a:pt x="16837" y="14228"/>
                </a:lnTo>
                <a:lnTo>
                  <a:pt x="18145" y="19381"/>
                </a:lnTo>
                <a:lnTo>
                  <a:pt x="14382" y="16743"/>
                </a:lnTo>
                <a:lnTo>
                  <a:pt x="13247" y="21023"/>
                </a:lnTo>
                <a:lnTo>
                  <a:pt x="10532" y="16221"/>
                </a:lnTo>
                <a:lnTo>
                  <a:pt x="8485" y="22886"/>
                </a:lnTo>
                <a:cubicBezTo>
                  <a:pt x="8228" y="20895"/>
                  <a:pt x="7972" y="18904"/>
                  <a:pt x="7715" y="16913"/>
                </a:cubicBezTo>
                <a:lnTo>
                  <a:pt x="3531" y="23189"/>
                </a:lnTo>
                <a:lnTo>
                  <a:pt x="5667" y="15223"/>
                </a:lnTo>
                <a:lnTo>
                  <a:pt x="135" y="15873"/>
                </a:lnTo>
                <a:lnTo>
                  <a:pt x="3722" y="13061"/>
                </a:lnTo>
                <a:lnTo>
                  <a:pt x="0" y="9901"/>
                </a:lnTo>
                <a:lnTo>
                  <a:pt x="4627" y="8903"/>
                </a:lnTo>
                <a:lnTo>
                  <a:pt x="3484" y="2438"/>
                </a:lnTo>
                <a:lnTo>
                  <a:pt x="7312" y="7606"/>
                </a:lnTo>
                <a:cubicBezTo>
                  <a:pt x="7152" y="5169"/>
                  <a:pt x="8077" y="2446"/>
                  <a:pt x="7917" y="9"/>
                </a:cubicBezTo>
                <a:lnTo>
                  <a:pt x="10800" y="7086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挤眉弄眼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爆炸形 1 4"/>
          <p:cNvSpPr/>
          <p:nvPr/>
        </p:nvSpPr>
        <p:spPr>
          <a:xfrm>
            <a:off x="6084168" y="2750799"/>
            <a:ext cx="2840754" cy="1546105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-1" fmla="*/ 10800 w 21600"/>
              <a:gd name="connsiteY0-2" fmla="*/ 6791 h 22591"/>
              <a:gd name="connsiteX1-3" fmla="*/ 14522 w 21600"/>
              <a:gd name="connsiteY1-4" fmla="*/ 991 h 22591"/>
              <a:gd name="connsiteX2-5" fmla="*/ 14155 w 21600"/>
              <a:gd name="connsiteY2-6" fmla="*/ 6316 h 22591"/>
              <a:gd name="connsiteX3-7" fmla="*/ 18380 w 21600"/>
              <a:gd name="connsiteY3-8" fmla="*/ 5448 h 22591"/>
              <a:gd name="connsiteX4-9" fmla="*/ 16702 w 21600"/>
              <a:gd name="connsiteY4-10" fmla="*/ 8306 h 22591"/>
              <a:gd name="connsiteX5-11" fmla="*/ 21097 w 21600"/>
              <a:gd name="connsiteY5-12" fmla="*/ 9128 h 22591"/>
              <a:gd name="connsiteX6-13" fmla="*/ 17607 w 21600"/>
              <a:gd name="connsiteY6-14" fmla="*/ 11466 h 22591"/>
              <a:gd name="connsiteX7-15" fmla="*/ 21600 w 21600"/>
              <a:gd name="connsiteY7-16" fmla="*/ 14281 h 22591"/>
              <a:gd name="connsiteX8-17" fmla="*/ 16837 w 21600"/>
              <a:gd name="connsiteY8-18" fmla="*/ 13933 h 22591"/>
              <a:gd name="connsiteX9-19" fmla="*/ 18145 w 21600"/>
              <a:gd name="connsiteY9-20" fmla="*/ 19086 h 22591"/>
              <a:gd name="connsiteX10-21" fmla="*/ 14020 w 21600"/>
              <a:gd name="connsiteY10-22" fmla="*/ 15448 h 22591"/>
              <a:gd name="connsiteX11-23" fmla="*/ 13247 w 21600"/>
              <a:gd name="connsiteY11-24" fmla="*/ 20728 h 22591"/>
              <a:gd name="connsiteX12-25" fmla="*/ 10532 w 21600"/>
              <a:gd name="connsiteY12-26" fmla="*/ 15926 h 22591"/>
              <a:gd name="connsiteX13-27" fmla="*/ 8485 w 21600"/>
              <a:gd name="connsiteY13-28" fmla="*/ 22591 h 22591"/>
              <a:gd name="connsiteX14-29" fmla="*/ 7715 w 21600"/>
              <a:gd name="connsiteY14-30" fmla="*/ 16618 h 22591"/>
              <a:gd name="connsiteX15-31" fmla="*/ 4762 w 21600"/>
              <a:gd name="connsiteY15-32" fmla="*/ 18608 h 22591"/>
              <a:gd name="connsiteX16-33" fmla="*/ 5667 w 21600"/>
              <a:gd name="connsiteY16-34" fmla="*/ 14928 h 22591"/>
              <a:gd name="connsiteX17-35" fmla="*/ 135 w 21600"/>
              <a:gd name="connsiteY17-36" fmla="*/ 15578 h 22591"/>
              <a:gd name="connsiteX18-37" fmla="*/ 3722 w 21600"/>
              <a:gd name="connsiteY18-38" fmla="*/ 12766 h 22591"/>
              <a:gd name="connsiteX19-39" fmla="*/ 0 w 21600"/>
              <a:gd name="connsiteY19-40" fmla="*/ 9606 h 22591"/>
              <a:gd name="connsiteX20-41" fmla="*/ 4627 w 21600"/>
              <a:gd name="connsiteY20-42" fmla="*/ 8608 h 22591"/>
              <a:gd name="connsiteX21-43" fmla="*/ 370 w 21600"/>
              <a:gd name="connsiteY21-44" fmla="*/ 3286 h 22591"/>
              <a:gd name="connsiteX22-45" fmla="*/ 7312 w 21600"/>
              <a:gd name="connsiteY22-46" fmla="*/ 7311 h 22591"/>
              <a:gd name="connsiteX23-47" fmla="*/ 6831 w 21600"/>
              <a:gd name="connsiteY23-48" fmla="*/ 0 h 22591"/>
              <a:gd name="connsiteX24-49" fmla="*/ 10800 w 21600"/>
              <a:gd name="connsiteY24-50" fmla="*/ 6791 h 22591"/>
              <a:gd name="connsiteX0-51" fmla="*/ 10800 w 21600"/>
              <a:gd name="connsiteY0-52" fmla="*/ 7077 h 22877"/>
              <a:gd name="connsiteX1-53" fmla="*/ 14522 w 21600"/>
              <a:gd name="connsiteY1-54" fmla="*/ 1277 h 22877"/>
              <a:gd name="connsiteX2-55" fmla="*/ 14155 w 21600"/>
              <a:gd name="connsiteY2-56" fmla="*/ 6602 h 22877"/>
              <a:gd name="connsiteX3-57" fmla="*/ 18380 w 21600"/>
              <a:gd name="connsiteY3-58" fmla="*/ 5734 h 22877"/>
              <a:gd name="connsiteX4-59" fmla="*/ 16702 w 21600"/>
              <a:gd name="connsiteY4-60" fmla="*/ 8592 h 22877"/>
              <a:gd name="connsiteX5-61" fmla="*/ 21097 w 21600"/>
              <a:gd name="connsiteY5-62" fmla="*/ 9414 h 22877"/>
              <a:gd name="connsiteX6-63" fmla="*/ 17607 w 21600"/>
              <a:gd name="connsiteY6-64" fmla="*/ 11752 h 22877"/>
              <a:gd name="connsiteX7-65" fmla="*/ 21600 w 21600"/>
              <a:gd name="connsiteY7-66" fmla="*/ 14567 h 22877"/>
              <a:gd name="connsiteX8-67" fmla="*/ 16837 w 21600"/>
              <a:gd name="connsiteY8-68" fmla="*/ 14219 h 22877"/>
              <a:gd name="connsiteX9-69" fmla="*/ 18145 w 21600"/>
              <a:gd name="connsiteY9-70" fmla="*/ 19372 h 22877"/>
              <a:gd name="connsiteX10-71" fmla="*/ 14020 w 21600"/>
              <a:gd name="connsiteY10-72" fmla="*/ 15734 h 22877"/>
              <a:gd name="connsiteX11-73" fmla="*/ 13247 w 21600"/>
              <a:gd name="connsiteY11-74" fmla="*/ 21014 h 22877"/>
              <a:gd name="connsiteX12-75" fmla="*/ 10532 w 21600"/>
              <a:gd name="connsiteY12-76" fmla="*/ 16212 h 22877"/>
              <a:gd name="connsiteX13-77" fmla="*/ 8485 w 21600"/>
              <a:gd name="connsiteY13-78" fmla="*/ 22877 h 22877"/>
              <a:gd name="connsiteX14-79" fmla="*/ 7715 w 21600"/>
              <a:gd name="connsiteY14-80" fmla="*/ 16904 h 22877"/>
              <a:gd name="connsiteX15-81" fmla="*/ 4762 w 21600"/>
              <a:gd name="connsiteY15-82" fmla="*/ 18894 h 22877"/>
              <a:gd name="connsiteX16-83" fmla="*/ 5667 w 21600"/>
              <a:gd name="connsiteY16-84" fmla="*/ 15214 h 22877"/>
              <a:gd name="connsiteX17-85" fmla="*/ 135 w 21600"/>
              <a:gd name="connsiteY17-86" fmla="*/ 15864 h 22877"/>
              <a:gd name="connsiteX18-87" fmla="*/ 3722 w 21600"/>
              <a:gd name="connsiteY18-88" fmla="*/ 13052 h 22877"/>
              <a:gd name="connsiteX19-89" fmla="*/ 0 w 21600"/>
              <a:gd name="connsiteY19-90" fmla="*/ 9892 h 22877"/>
              <a:gd name="connsiteX20-91" fmla="*/ 4627 w 21600"/>
              <a:gd name="connsiteY20-92" fmla="*/ 8894 h 22877"/>
              <a:gd name="connsiteX21-93" fmla="*/ 370 w 21600"/>
              <a:gd name="connsiteY21-94" fmla="*/ 3572 h 22877"/>
              <a:gd name="connsiteX22-95" fmla="*/ 7312 w 21600"/>
              <a:gd name="connsiteY22-96" fmla="*/ 7597 h 22877"/>
              <a:gd name="connsiteX23-97" fmla="*/ 7917 w 21600"/>
              <a:gd name="connsiteY23-98" fmla="*/ 0 h 22877"/>
              <a:gd name="connsiteX24-99" fmla="*/ 10800 w 21600"/>
              <a:gd name="connsiteY24-100" fmla="*/ 7077 h 22877"/>
              <a:gd name="connsiteX0-101" fmla="*/ 10800 w 21600"/>
              <a:gd name="connsiteY0-102" fmla="*/ 7077 h 22877"/>
              <a:gd name="connsiteX1-103" fmla="*/ 13653 w 21600"/>
              <a:gd name="connsiteY1-104" fmla="*/ 134 h 22877"/>
              <a:gd name="connsiteX2-105" fmla="*/ 14155 w 21600"/>
              <a:gd name="connsiteY2-106" fmla="*/ 6602 h 22877"/>
              <a:gd name="connsiteX3-107" fmla="*/ 18380 w 21600"/>
              <a:gd name="connsiteY3-108" fmla="*/ 5734 h 22877"/>
              <a:gd name="connsiteX4-109" fmla="*/ 16702 w 21600"/>
              <a:gd name="connsiteY4-110" fmla="*/ 8592 h 22877"/>
              <a:gd name="connsiteX5-111" fmla="*/ 21097 w 21600"/>
              <a:gd name="connsiteY5-112" fmla="*/ 9414 h 22877"/>
              <a:gd name="connsiteX6-113" fmla="*/ 17607 w 21600"/>
              <a:gd name="connsiteY6-114" fmla="*/ 11752 h 22877"/>
              <a:gd name="connsiteX7-115" fmla="*/ 21600 w 21600"/>
              <a:gd name="connsiteY7-116" fmla="*/ 14567 h 22877"/>
              <a:gd name="connsiteX8-117" fmla="*/ 16837 w 21600"/>
              <a:gd name="connsiteY8-118" fmla="*/ 14219 h 22877"/>
              <a:gd name="connsiteX9-119" fmla="*/ 18145 w 21600"/>
              <a:gd name="connsiteY9-120" fmla="*/ 19372 h 22877"/>
              <a:gd name="connsiteX10-121" fmla="*/ 14020 w 21600"/>
              <a:gd name="connsiteY10-122" fmla="*/ 15734 h 22877"/>
              <a:gd name="connsiteX11-123" fmla="*/ 13247 w 21600"/>
              <a:gd name="connsiteY11-124" fmla="*/ 21014 h 22877"/>
              <a:gd name="connsiteX12-125" fmla="*/ 10532 w 21600"/>
              <a:gd name="connsiteY12-126" fmla="*/ 16212 h 22877"/>
              <a:gd name="connsiteX13-127" fmla="*/ 8485 w 21600"/>
              <a:gd name="connsiteY13-128" fmla="*/ 22877 h 22877"/>
              <a:gd name="connsiteX14-129" fmla="*/ 7715 w 21600"/>
              <a:gd name="connsiteY14-130" fmla="*/ 16904 h 22877"/>
              <a:gd name="connsiteX15-131" fmla="*/ 4762 w 21600"/>
              <a:gd name="connsiteY15-132" fmla="*/ 18894 h 22877"/>
              <a:gd name="connsiteX16-133" fmla="*/ 5667 w 21600"/>
              <a:gd name="connsiteY16-134" fmla="*/ 15214 h 22877"/>
              <a:gd name="connsiteX17-135" fmla="*/ 135 w 21600"/>
              <a:gd name="connsiteY17-136" fmla="*/ 15864 h 22877"/>
              <a:gd name="connsiteX18-137" fmla="*/ 3722 w 21600"/>
              <a:gd name="connsiteY18-138" fmla="*/ 13052 h 22877"/>
              <a:gd name="connsiteX19-139" fmla="*/ 0 w 21600"/>
              <a:gd name="connsiteY19-140" fmla="*/ 9892 h 22877"/>
              <a:gd name="connsiteX20-141" fmla="*/ 4627 w 21600"/>
              <a:gd name="connsiteY20-142" fmla="*/ 8894 h 22877"/>
              <a:gd name="connsiteX21-143" fmla="*/ 370 w 21600"/>
              <a:gd name="connsiteY21-144" fmla="*/ 3572 h 22877"/>
              <a:gd name="connsiteX22-145" fmla="*/ 7312 w 21600"/>
              <a:gd name="connsiteY22-146" fmla="*/ 7597 h 22877"/>
              <a:gd name="connsiteX23-147" fmla="*/ 7917 w 21600"/>
              <a:gd name="connsiteY23-148" fmla="*/ 0 h 22877"/>
              <a:gd name="connsiteX24-149" fmla="*/ 10800 w 21600"/>
              <a:gd name="connsiteY24-150" fmla="*/ 7077 h 22877"/>
              <a:gd name="connsiteX0-151" fmla="*/ 10800 w 21600"/>
              <a:gd name="connsiteY0-152" fmla="*/ 7077 h 22877"/>
              <a:gd name="connsiteX1-153" fmla="*/ 13653 w 21600"/>
              <a:gd name="connsiteY1-154" fmla="*/ 134 h 22877"/>
              <a:gd name="connsiteX2-155" fmla="*/ 14155 w 21600"/>
              <a:gd name="connsiteY2-156" fmla="*/ 6602 h 22877"/>
              <a:gd name="connsiteX3-157" fmla="*/ 17945 w 21600"/>
              <a:gd name="connsiteY3-158" fmla="*/ 3448 h 22877"/>
              <a:gd name="connsiteX4-159" fmla="*/ 16702 w 21600"/>
              <a:gd name="connsiteY4-160" fmla="*/ 8592 h 22877"/>
              <a:gd name="connsiteX5-161" fmla="*/ 21097 w 21600"/>
              <a:gd name="connsiteY5-162" fmla="*/ 9414 h 22877"/>
              <a:gd name="connsiteX6-163" fmla="*/ 17607 w 21600"/>
              <a:gd name="connsiteY6-164" fmla="*/ 11752 h 22877"/>
              <a:gd name="connsiteX7-165" fmla="*/ 21600 w 21600"/>
              <a:gd name="connsiteY7-166" fmla="*/ 14567 h 22877"/>
              <a:gd name="connsiteX8-167" fmla="*/ 16837 w 21600"/>
              <a:gd name="connsiteY8-168" fmla="*/ 14219 h 22877"/>
              <a:gd name="connsiteX9-169" fmla="*/ 18145 w 21600"/>
              <a:gd name="connsiteY9-170" fmla="*/ 19372 h 22877"/>
              <a:gd name="connsiteX10-171" fmla="*/ 14020 w 21600"/>
              <a:gd name="connsiteY10-172" fmla="*/ 15734 h 22877"/>
              <a:gd name="connsiteX11-173" fmla="*/ 13247 w 21600"/>
              <a:gd name="connsiteY11-174" fmla="*/ 21014 h 22877"/>
              <a:gd name="connsiteX12-175" fmla="*/ 10532 w 21600"/>
              <a:gd name="connsiteY12-176" fmla="*/ 16212 h 22877"/>
              <a:gd name="connsiteX13-177" fmla="*/ 8485 w 21600"/>
              <a:gd name="connsiteY13-178" fmla="*/ 22877 h 22877"/>
              <a:gd name="connsiteX14-179" fmla="*/ 7715 w 21600"/>
              <a:gd name="connsiteY14-180" fmla="*/ 16904 h 22877"/>
              <a:gd name="connsiteX15-181" fmla="*/ 4762 w 21600"/>
              <a:gd name="connsiteY15-182" fmla="*/ 18894 h 22877"/>
              <a:gd name="connsiteX16-183" fmla="*/ 5667 w 21600"/>
              <a:gd name="connsiteY16-184" fmla="*/ 15214 h 22877"/>
              <a:gd name="connsiteX17-185" fmla="*/ 135 w 21600"/>
              <a:gd name="connsiteY17-186" fmla="*/ 15864 h 22877"/>
              <a:gd name="connsiteX18-187" fmla="*/ 3722 w 21600"/>
              <a:gd name="connsiteY18-188" fmla="*/ 13052 h 22877"/>
              <a:gd name="connsiteX19-189" fmla="*/ 0 w 21600"/>
              <a:gd name="connsiteY19-190" fmla="*/ 9892 h 22877"/>
              <a:gd name="connsiteX20-191" fmla="*/ 4627 w 21600"/>
              <a:gd name="connsiteY20-192" fmla="*/ 8894 h 22877"/>
              <a:gd name="connsiteX21-193" fmla="*/ 370 w 21600"/>
              <a:gd name="connsiteY21-194" fmla="*/ 3572 h 22877"/>
              <a:gd name="connsiteX22-195" fmla="*/ 7312 w 21600"/>
              <a:gd name="connsiteY22-196" fmla="*/ 7597 h 22877"/>
              <a:gd name="connsiteX23-197" fmla="*/ 7917 w 21600"/>
              <a:gd name="connsiteY23-198" fmla="*/ 0 h 22877"/>
              <a:gd name="connsiteX24-199" fmla="*/ 10800 w 21600"/>
              <a:gd name="connsiteY24-200" fmla="*/ 7077 h 22877"/>
              <a:gd name="connsiteX0-201" fmla="*/ 10800 w 21600"/>
              <a:gd name="connsiteY0-202" fmla="*/ 7077 h 22877"/>
              <a:gd name="connsiteX1-203" fmla="*/ 13653 w 21600"/>
              <a:gd name="connsiteY1-204" fmla="*/ 134 h 22877"/>
              <a:gd name="connsiteX2-205" fmla="*/ 14155 w 21600"/>
              <a:gd name="connsiteY2-206" fmla="*/ 6602 h 22877"/>
              <a:gd name="connsiteX3-207" fmla="*/ 17945 w 21600"/>
              <a:gd name="connsiteY3-208" fmla="*/ 3448 h 22877"/>
              <a:gd name="connsiteX4-209" fmla="*/ 16702 w 21600"/>
              <a:gd name="connsiteY4-210" fmla="*/ 8592 h 22877"/>
              <a:gd name="connsiteX5-211" fmla="*/ 21097 w 21600"/>
              <a:gd name="connsiteY5-212" fmla="*/ 9414 h 22877"/>
              <a:gd name="connsiteX6-213" fmla="*/ 17607 w 21600"/>
              <a:gd name="connsiteY6-214" fmla="*/ 11752 h 22877"/>
              <a:gd name="connsiteX7-215" fmla="*/ 21600 w 21600"/>
              <a:gd name="connsiteY7-216" fmla="*/ 14567 h 22877"/>
              <a:gd name="connsiteX8-217" fmla="*/ 16837 w 21600"/>
              <a:gd name="connsiteY8-218" fmla="*/ 14219 h 22877"/>
              <a:gd name="connsiteX9-219" fmla="*/ 18145 w 21600"/>
              <a:gd name="connsiteY9-220" fmla="*/ 19372 h 22877"/>
              <a:gd name="connsiteX10-221" fmla="*/ 14020 w 21600"/>
              <a:gd name="connsiteY10-222" fmla="*/ 15734 h 22877"/>
              <a:gd name="connsiteX11-223" fmla="*/ 13247 w 21600"/>
              <a:gd name="connsiteY11-224" fmla="*/ 21014 h 22877"/>
              <a:gd name="connsiteX12-225" fmla="*/ 10532 w 21600"/>
              <a:gd name="connsiteY12-226" fmla="*/ 16212 h 22877"/>
              <a:gd name="connsiteX13-227" fmla="*/ 8485 w 21600"/>
              <a:gd name="connsiteY13-228" fmla="*/ 22877 h 22877"/>
              <a:gd name="connsiteX14-229" fmla="*/ 7715 w 21600"/>
              <a:gd name="connsiteY14-230" fmla="*/ 16904 h 22877"/>
              <a:gd name="connsiteX15-231" fmla="*/ 4762 w 21600"/>
              <a:gd name="connsiteY15-232" fmla="*/ 18894 h 22877"/>
              <a:gd name="connsiteX16-233" fmla="*/ 5667 w 21600"/>
              <a:gd name="connsiteY16-234" fmla="*/ 15214 h 22877"/>
              <a:gd name="connsiteX17-235" fmla="*/ 135 w 21600"/>
              <a:gd name="connsiteY17-236" fmla="*/ 15864 h 22877"/>
              <a:gd name="connsiteX18-237" fmla="*/ 3722 w 21600"/>
              <a:gd name="connsiteY18-238" fmla="*/ 13052 h 22877"/>
              <a:gd name="connsiteX19-239" fmla="*/ 0 w 21600"/>
              <a:gd name="connsiteY19-240" fmla="*/ 9892 h 22877"/>
              <a:gd name="connsiteX20-241" fmla="*/ 4627 w 21600"/>
              <a:gd name="connsiteY20-242" fmla="*/ 8894 h 22877"/>
              <a:gd name="connsiteX21-243" fmla="*/ 3484 w 21600"/>
              <a:gd name="connsiteY21-244" fmla="*/ 2429 h 22877"/>
              <a:gd name="connsiteX22-245" fmla="*/ 7312 w 21600"/>
              <a:gd name="connsiteY22-246" fmla="*/ 7597 h 22877"/>
              <a:gd name="connsiteX23-247" fmla="*/ 7917 w 21600"/>
              <a:gd name="connsiteY23-248" fmla="*/ 0 h 22877"/>
              <a:gd name="connsiteX24-249" fmla="*/ 10800 w 21600"/>
              <a:gd name="connsiteY24-250" fmla="*/ 7077 h 22877"/>
              <a:gd name="connsiteX0-251" fmla="*/ 10800 w 21600"/>
              <a:gd name="connsiteY0-252" fmla="*/ 7077 h 23180"/>
              <a:gd name="connsiteX1-253" fmla="*/ 13653 w 21600"/>
              <a:gd name="connsiteY1-254" fmla="*/ 134 h 23180"/>
              <a:gd name="connsiteX2-255" fmla="*/ 14155 w 21600"/>
              <a:gd name="connsiteY2-256" fmla="*/ 6602 h 23180"/>
              <a:gd name="connsiteX3-257" fmla="*/ 17945 w 21600"/>
              <a:gd name="connsiteY3-258" fmla="*/ 3448 h 23180"/>
              <a:gd name="connsiteX4-259" fmla="*/ 16702 w 21600"/>
              <a:gd name="connsiteY4-260" fmla="*/ 8592 h 23180"/>
              <a:gd name="connsiteX5-261" fmla="*/ 21097 w 21600"/>
              <a:gd name="connsiteY5-262" fmla="*/ 9414 h 23180"/>
              <a:gd name="connsiteX6-263" fmla="*/ 17607 w 21600"/>
              <a:gd name="connsiteY6-264" fmla="*/ 11752 h 23180"/>
              <a:gd name="connsiteX7-265" fmla="*/ 21600 w 21600"/>
              <a:gd name="connsiteY7-266" fmla="*/ 14567 h 23180"/>
              <a:gd name="connsiteX8-267" fmla="*/ 16837 w 21600"/>
              <a:gd name="connsiteY8-268" fmla="*/ 14219 h 23180"/>
              <a:gd name="connsiteX9-269" fmla="*/ 18145 w 21600"/>
              <a:gd name="connsiteY9-270" fmla="*/ 19372 h 23180"/>
              <a:gd name="connsiteX10-271" fmla="*/ 14020 w 21600"/>
              <a:gd name="connsiteY10-272" fmla="*/ 15734 h 23180"/>
              <a:gd name="connsiteX11-273" fmla="*/ 13247 w 21600"/>
              <a:gd name="connsiteY11-274" fmla="*/ 21014 h 23180"/>
              <a:gd name="connsiteX12-275" fmla="*/ 10532 w 21600"/>
              <a:gd name="connsiteY12-276" fmla="*/ 16212 h 23180"/>
              <a:gd name="connsiteX13-277" fmla="*/ 8485 w 21600"/>
              <a:gd name="connsiteY13-278" fmla="*/ 22877 h 23180"/>
              <a:gd name="connsiteX14-279" fmla="*/ 7715 w 21600"/>
              <a:gd name="connsiteY14-280" fmla="*/ 16904 h 23180"/>
              <a:gd name="connsiteX15-281" fmla="*/ 3531 w 21600"/>
              <a:gd name="connsiteY15-282" fmla="*/ 23180 h 23180"/>
              <a:gd name="connsiteX16-283" fmla="*/ 5667 w 21600"/>
              <a:gd name="connsiteY16-284" fmla="*/ 15214 h 23180"/>
              <a:gd name="connsiteX17-285" fmla="*/ 135 w 21600"/>
              <a:gd name="connsiteY17-286" fmla="*/ 15864 h 23180"/>
              <a:gd name="connsiteX18-287" fmla="*/ 3722 w 21600"/>
              <a:gd name="connsiteY18-288" fmla="*/ 13052 h 23180"/>
              <a:gd name="connsiteX19-289" fmla="*/ 0 w 21600"/>
              <a:gd name="connsiteY19-290" fmla="*/ 9892 h 23180"/>
              <a:gd name="connsiteX20-291" fmla="*/ 4627 w 21600"/>
              <a:gd name="connsiteY20-292" fmla="*/ 8894 h 23180"/>
              <a:gd name="connsiteX21-293" fmla="*/ 3484 w 21600"/>
              <a:gd name="connsiteY21-294" fmla="*/ 2429 h 23180"/>
              <a:gd name="connsiteX22-295" fmla="*/ 7312 w 21600"/>
              <a:gd name="connsiteY22-296" fmla="*/ 7597 h 23180"/>
              <a:gd name="connsiteX23-297" fmla="*/ 7917 w 21600"/>
              <a:gd name="connsiteY23-298" fmla="*/ 0 h 23180"/>
              <a:gd name="connsiteX24-299" fmla="*/ 10800 w 21600"/>
              <a:gd name="connsiteY24-300" fmla="*/ 7077 h 23180"/>
              <a:gd name="connsiteX0-301" fmla="*/ 10800 w 21600"/>
              <a:gd name="connsiteY0-302" fmla="*/ 7077 h 23180"/>
              <a:gd name="connsiteX1-303" fmla="*/ 13653 w 21600"/>
              <a:gd name="connsiteY1-304" fmla="*/ 134 h 23180"/>
              <a:gd name="connsiteX2-305" fmla="*/ 14155 w 21600"/>
              <a:gd name="connsiteY2-306" fmla="*/ 6602 h 23180"/>
              <a:gd name="connsiteX3-307" fmla="*/ 17945 w 21600"/>
              <a:gd name="connsiteY3-308" fmla="*/ 3448 h 23180"/>
              <a:gd name="connsiteX4-309" fmla="*/ 16702 w 21600"/>
              <a:gd name="connsiteY4-310" fmla="*/ 8592 h 23180"/>
              <a:gd name="connsiteX5-311" fmla="*/ 21097 w 21600"/>
              <a:gd name="connsiteY5-312" fmla="*/ 9414 h 23180"/>
              <a:gd name="connsiteX6-313" fmla="*/ 17607 w 21600"/>
              <a:gd name="connsiteY6-314" fmla="*/ 11752 h 23180"/>
              <a:gd name="connsiteX7-315" fmla="*/ 21600 w 21600"/>
              <a:gd name="connsiteY7-316" fmla="*/ 14567 h 23180"/>
              <a:gd name="connsiteX8-317" fmla="*/ 16837 w 21600"/>
              <a:gd name="connsiteY8-318" fmla="*/ 14219 h 23180"/>
              <a:gd name="connsiteX9-319" fmla="*/ 18145 w 21600"/>
              <a:gd name="connsiteY9-320" fmla="*/ 19372 h 23180"/>
              <a:gd name="connsiteX10-321" fmla="*/ 14382 w 21600"/>
              <a:gd name="connsiteY10-322" fmla="*/ 16734 h 23180"/>
              <a:gd name="connsiteX11-323" fmla="*/ 13247 w 21600"/>
              <a:gd name="connsiteY11-324" fmla="*/ 21014 h 23180"/>
              <a:gd name="connsiteX12-325" fmla="*/ 10532 w 21600"/>
              <a:gd name="connsiteY12-326" fmla="*/ 16212 h 23180"/>
              <a:gd name="connsiteX13-327" fmla="*/ 8485 w 21600"/>
              <a:gd name="connsiteY13-328" fmla="*/ 22877 h 23180"/>
              <a:gd name="connsiteX14-329" fmla="*/ 7715 w 21600"/>
              <a:gd name="connsiteY14-330" fmla="*/ 16904 h 23180"/>
              <a:gd name="connsiteX15-331" fmla="*/ 3531 w 21600"/>
              <a:gd name="connsiteY15-332" fmla="*/ 23180 h 23180"/>
              <a:gd name="connsiteX16-333" fmla="*/ 5667 w 21600"/>
              <a:gd name="connsiteY16-334" fmla="*/ 15214 h 23180"/>
              <a:gd name="connsiteX17-335" fmla="*/ 135 w 21600"/>
              <a:gd name="connsiteY17-336" fmla="*/ 15864 h 23180"/>
              <a:gd name="connsiteX18-337" fmla="*/ 3722 w 21600"/>
              <a:gd name="connsiteY18-338" fmla="*/ 13052 h 23180"/>
              <a:gd name="connsiteX19-339" fmla="*/ 0 w 21600"/>
              <a:gd name="connsiteY19-340" fmla="*/ 9892 h 23180"/>
              <a:gd name="connsiteX20-341" fmla="*/ 4627 w 21600"/>
              <a:gd name="connsiteY20-342" fmla="*/ 8894 h 23180"/>
              <a:gd name="connsiteX21-343" fmla="*/ 3484 w 21600"/>
              <a:gd name="connsiteY21-344" fmla="*/ 2429 h 23180"/>
              <a:gd name="connsiteX22-345" fmla="*/ 7312 w 21600"/>
              <a:gd name="connsiteY22-346" fmla="*/ 7597 h 23180"/>
              <a:gd name="connsiteX23-347" fmla="*/ 7917 w 21600"/>
              <a:gd name="connsiteY23-348" fmla="*/ 0 h 23180"/>
              <a:gd name="connsiteX24-349" fmla="*/ 10800 w 21600"/>
              <a:gd name="connsiteY24-350" fmla="*/ 7077 h 23180"/>
              <a:gd name="connsiteX0-351" fmla="*/ 10800 w 21600"/>
              <a:gd name="connsiteY0-352" fmla="*/ 7077 h 23180"/>
              <a:gd name="connsiteX1-353" fmla="*/ 13653 w 21600"/>
              <a:gd name="connsiteY1-354" fmla="*/ 134 h 23180"/>
              <a:gd name="connsiteX2-355" fmla="*/ 14155 w 21600"/>
              <a:gd name="connsiteY2-356" fmla="*/ 6602 h 23180"/>
              <a:gd name="connsiteX3-357" fmla="*/ 17945 w 21600"/>
              <a:gd name="connsiteY3-358" fmla="*/ 3448 h 23180"/>
              <a:gd name="connsiteX4-359" fmla="*/ 16702 w 21600"/>
              <a:gd name="connsiteY4-360" fmla="*/ 8592 h 23180"/>
              <a:gd name="connsiteX5-361" fmla="*/ 21097 w 21600"/>
              <a:gd name="connsiteY5-362" fmla="*/ 9414 h 23180"/>
              <a:gd name="connsiteX6-363" fmla="*/ 18766 w 21600"/>
              <a:gd name="connsiteY6-364" fmla="*/ 11752 h 23180"/>
              <a:gd name="connsiteX7-365" fmla="*/ 21600 w 21600"/>
              <a:gd name="connsiteY7-366" fmla="*/ 14567 h 23180"/>
              <a:gd name="connsiteX8-367" fmla="*/ 16837 w 21600"/>
              <a:gd name="connsiteY8-368" fmla="*/ 14219 h 23180"/>
              <a:gd name="connsiteX9-369" fmla="*/ 18145 w 21600"/>
              <a:gd name="connsiteY9-370" fmla="*/ 19372 h 23180"/>
              <a:gd name="connsiteX10-371" fmla="*/ 14382 w 21600"/>
              <a:gd name="connsiteY10-372" fmla="*/ 16734 h 23180"/>
              <a:gd name="connsiteX11-373" fmla="*/ 13247 w 21600"/>
              <a:gd name="connsiteY11-374" fmla="*/ 21014 h 23180"/>
              <a:gd name="connsiteX12-375" fmla="*/ 10532 w 21600"/>
              <a:gd name="connsiteY12-376" fmla="*/ 16212 h 23180"/>
              <a:gd name="connsiteX13-377" fmla="*/ 8485 w 21600"/>
              <a:gd name="connsiteY13-378" fmla="*/ 22877 h 23180"/>
              <a:gd name="connsiteX14-379" fmla="*/ 7715 w 21600"/>
              <a:gd name="connsiteY14-380" fmla="*/ 16904 h 23180"/>
              <a:gd name="connsiteX15-381" fmla="*/ 3531 w 21600"/>
              <a:gd name="connsiteY15-382" fmla="*/ 23180 h 23180"/>
              <a:gd name="connsiteX16-383" fmla="*/ 5667 w 21600"/>
              <a:gd name="connsiteY16-384" fmla="*/ 15214 h 23180"/>
              <a:gd name="connsiteX17-385" fmla="*/ 135 w 21600"/>
              <a:gd name="connsiteY17-386" fmla="*/ 15864 h 23180"/>
              <a:gd name="connsiteX18-387" fmla="*/ 3722 w 21600"/>
              <a:gd name="connsiteY18-388" fmla="*/ 13052 h 23180"/>
              <a:gd name="connsiteX19-389" fmla="*/ 0 w 21600"/>
              <a:gd name="connsiteY19-390" fmla="*/ 9892 h 23180"/>
              <a:gd name="connsiteX20-391" fmla="*/ 4627 w 21600"/>
              <a:gd name="connsiteY20-392" fmla="*/ 8894 h 23180"/>
              <a:gd name="connsiteX21-393" fmla="*/ 3484 w 21600"/>
              <a:gd name="connsiteY21-394" fmla="*/ 2429 h 23180"/>
              <a:gd name="connsiteX22-395" fmla="*/ 7312 w 21600"/>
              <a:gd name="connsiteY22-396" fmla="*/ 7597 h 23180"/>
              <a:gd name="connsiteX23-397" fmla="*/ 7917 w 21600"/>
              <a:gd name="connsiteY23-398" fmla="*/ 0 h 23180"/>
              <a:gd name="connsiteX24-399" fmla="*/ 10800 w 21600"/>
              <a:gd name="connsiteY24-400" fmla="*/ 7077 h 23180"/>
              <a:gd name="connsiteX0-401" fmla="*/ 10800 w 21600"/>
              <a:gd name="connsiteY0-402" fmla="*/ 7077 h 23180"/>
              <a:gd name="connsiteX1-403" fmla="*/ 13653 w 21600"/>
              <a:gd name="connsiteY1-404" fmla="*/ 134 h 23180"/>
              <a:gd name="connsiteX2-405" fmla="*/ 14155 w 21600"/>
              <a:gd name="connsiteY2-406" fmla="*/ 6602 h 23180"/>
              <a:gd name="connsiteX3-407" fmla="*/ 19393 w 21600"/>
              <a:gd name="connsiteY3-408" fmla="*/ 448 h 23180"/>
              <a:gd name="connsiteX4-409" fmla="*/ 16702 w 21600"/>
              <a:gd name="connsiteY4-410" fmla="*/ 8592 h 23180"/>
              <a:gd name="connsiteX5-411" fmla="*/ 21097 w 21600"/>
              <a:gd name="connsiteY5-412" fmla="*/ 9414 h 23180"/>
              <a:gd name="connsiteX6-413" fmla="*/ 18766 w 21600"/>
              <a:gd name="connsiteY6-414" fmla="*/ 11752 h 23180"/>
              <a:gd name="connsiteX7-415" fmla="*/ 21600 w 21600"/>
              <a:gd name="connsiteY7-416" fmla="*/ 14567 h 23180"/>
              <a:gd name="connsiteX8-417" fmla="*/ 16837 w 21600"/>
              <a:gd name="connsiteY8-418" fmla="*/ 14219 h 23180"/>
              <a:gd name="connsiteX9-419" fmla="*/ 18145 w 21600"/>
              <a:gd name="connsiteY9-420" fmla="*/ 19372 h 23180"/>
              <a:gd name="connsiteX10-421" fmla="*/ 14382 w 21600"/>
              <a:gd name="connsiteY10-422" fmla="*/ 16734 h 23180"/>
              <a:gd name="connsiteX11-423" fmla="*/ 13247 w 21600"/>
              <a:gd name="connsiteY11-424" fmla="*/ 21014 h 23180"/>
              <a:gd name="connsiteX12-425" fmla="*/ 10532 w 21600"/>
              <a:gd name="connsiteY12-426" fmla="*/ 16212 h 23180"/>
              <a:gd name="connsiteX13-427" fmla="*/ 8485 w 21600"/>
              <a:gd name="connsiteY13-428" fmla="*/ 22877 h 23180"/>
              <a:gd name="connsiteX14-429" fmla="*/ 7715 w 21600"/>
              <a:gd name="connsiteY14-430" fmla="*/ 16904 h 23180"/>
              <a:gd name="connsiteX15-431" fmla="*/ 3531 w 21600"/>
              <a:gd name="connsiteY15-432" fmla="*/ 23180 h 23180"/>
              <a:gd name="connsiteX16-433" fmla="*/ 5667 w 21600"/>
              <a:gd name="connsiteY16-434" fmla="*/ 15214 h 23180"/>
              <a:gd name="connsiteX17-435" fmla="*/ 135 w 21600"/>
              <a:gd name="connsiteY17-436" fmla="*/ 15864 h 23180"/>
              <a:gd name="connsiteX18-437" fmla="*/ 3722 w 21600"/>
              <a:gd name="connsiteY18-438" fmla="*/ 13052 h 23180"/>
              <a:gd name="connsiteX19-439" fmla="*/ 0 w 21600"/>
              <a:gd name="connsiteY19-440" fmla="*/ 9892 h 23180"/>
              <a:gd name="connsiteX20-441" fmla="*/ 4627 w 21600"/>
              <a:gd name="connsiteY20-442" fmla="*/ 8894 h 23180"/>
              <a:gd name="connsiteX21-443" fmla="*/ 3484 w 21600"/>
              <a:gd name="connsiteY21-444" fmla="*/ 2429 h 23180"/>
              <a:gd name="connsiteX22-445" fmla="*/ 7312 w 21600"/>
              <a:gd name="connsiteY22-446" fmla="*/ 7597 h 23180"/>
              <a:gd name="connsiteX23-447" fmla="*/ 7917 w 21600"/>
              <a:gd name="connsiteY23-448" fmla="*/ 0 h 23180"/>
              <a:gd name="connsiteX24-449" fmla="*/ 10800 w 21600"/>
              <a:gd name="connsiteY24-450" fmla="*/ 7077 h 23180"/>
              <a:gd name="connsiteX0-451" fmla="*/ 10800 w 21600"/>
              <a:gd name="connsiteY0-452" fmla="*/ 7086 h 23189"/>
              <a:gd name="connsiteX1-453" fmla="*/ 12856 w 21600"/>
              <a:gd name="connsiteY1-454" fmla="*/ 0 h 23189"/>
              <a:gd name="connsiteX2-455" fmla="*/ 14155 w 21600"/>
              <a:gd name="connsiteY2-456" fmla="*/ 6611 h 23189"/>
              <a:gd name="connsiteX3-457" fmla="*/ 19393 w 21600"/>
              <a:gd name="connsiteY3-458" fmla="*/ 457 h 23189"/>
              <a:gd name="connsiteX4-459" fmla="*/ 16702 w 21600"/>
              <a:gd name="connsiteY4-460" fmla="*/ 8601 h 23189"/>
              <a:gd name="connsiteX5-461" fmla="*/ 21097 w 21600"/>
              <a:gd name="connsiteY5-462" fmla="*/ 9423 h 23189"/>
              <a:gd name="connsiteX6-463" fmla="*/ 18766 w 21600"/>
              <a:gd name="connsiteY6-464" fmla="*/ 11761 h 23189"/>
              <a:gd name="connsiteX7-465" fmla="*/ 21600 w 21600"/>
              <a:gd name="connsiteY7-466" fmla="*/ 14576 h 23189"/>
              <a:gd name="connsiteX8-467" fmla="*/ 16837 w 21600"/>
              <a:gd name="connsiteY8-468" fmla="*/ 14228 h 23189"/>
              <a:gd name="connsiteX9-469" fmla="*/ 18145 w 21600"/>
              <a:gd name="connsiteY9-470" fmla="*/ 19381 h 23189"/>
              <a:gd name="connsiteX10-471" fmla="*/ 14382 w 21600"/>
              <a:gd name="connsiteY10-472" fmla="*/ 16743 h 23189"/>
              <a:gd name="connsiteX11-473" fmla="*/ 13247 w 21600"/>
              <a:gd name="connsiteY11-474" fmla="*/ 21023 h 23189"/>
              <a:gd name="connsiteX12-475" fmla="*/ 10532 w 21600"/>
              <a:gd name="connsiteY12-476" fmla="*/ 16221 h 23189"/>
              <a:gd name="connsiteX13-477" fmla="*/ 8485 w 21600"/>
              <a:gd name="connsiteY13-478" fmla="*/ 22886 h 23189"/>
              <a:gd name="connsiteX14-479" fmla="*/ 7715 w 21600"/>
              <a:gd name="connsiteY14-480" fmla="*/ 16913 h 23189"/>
              <a:gd name="connsiteX15-481" fmla="*/ 3531 w 21600"/>
              <a:gd name="connsiteY15-482" fmla="*/ 23189 h 23189"/>
              <a:gd name="connsiteX16-483" fmla="*/ 5667 w 21600"/>
              <a:gd name="connsiteY16-484" fmla="*/ 15223 h 23189"/>
              <a:gd name="connsiteX17-485" fmla="*/ 135 w 21600"/>
              <a:gd name="connsiteY17-486" fmla="*/ 15873 h 23189"/>
              <a:gd name="connsiteX18-487" fmla="*/ 3722 w 21600"/>
              <a:gd name="connsiteY18-488" fmla="*/ 13061 h 23189"/>
              <a:gd name="connsiteX19-489" fmla="*/ 0 w 21600"/>
              <a:gd name="connsiteY19-490" fmla="*/ 9901 h 23189"/>
              <a:gd name="connsiteX20-491" fmla="*/ 4627 w 21600"/>
              <a:gd name="connsiteY20-492" fmla="*/ 8903 h 23189"/>
              <a:gd name="connsiteX21-493" fmla="*/ 3484 w 21600"/>
              <a:gd name="connsiteY21-494" fmla="*/ 2438 h 23189"/>
              <a:gd name="connsiteX22-495" fmla="*/ 7312 w 21600"/>
              <a:gd name="connsiteY22-496" fmla="*/ 7606 h 23189"/>
              <a:gd name="connsiteX23-497" fmla="*/ 7917 w 21600"/>
              <a:gd name="connsiteY23-498" fmla="*/ 9 h 23189"/>
              <a:gd name="connsiteX24-499" fmla="*/ 10800 w 21600"/>
              <a:gd name="connsiteY24-500" fmla="*/ 7086 h 231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</a:cxnLst>
            <a:rect l="l" t="t" r="r" b="b"/>
            <a:pathLst>
              <a:path w="21600" h="23189">
                <a:moveTo>
                  <a:pt x="10800" y="7086"/>
                </a:moveTo>
                <a:lnTo>
                  <a:pt x="12856" y="0"/>
                </a:lnTo>
                <a:cubicBezTo>
                  <a:pt x="12734" y="1775"/>
                  <a:pt x="14277" y="4836"/>
                  <a:pt x="14155" y="6611"/>
                </a:cubicBezTo>
                <a:lnTo>
                  <a:pt x="19393" y="457"/>
                </a:lnTo>
                <a:lnTo>
                  <a:pt x="16702" y="8601"/>
                </a:lnTo>
                <a:lnTo>
                  <a:pt x="21097" y="9423"/>
                </a:lnTo>
                <a:lnTo>
                  <a:pt x="18766" y="11761"/>
                </a:lnTo>
                <a:lnTo>
                  <a:pt x="21600" y="14576"/>
                </a:lnTo>
                <a:lnTo>
                  <a:pt x="16837" y="14228"/>
                </a:lnTo>
                <a:lnTo>
                  <a:pt x="18145" y="19381"/>
                </a:lnTo>
                <a:lnTo>
                  <a:pt x="14382" y="16743"/>
                </a:lnTo>
                <a:lnTo>
                  <a:pt x="13247" y="21023"/>
                </a:lnTo>
                <a:lnTo>
                  <a:pt x="10532" y="16221"/>
                </a:lnTo>
                <a:lnTo>
                  <a:pt x="8485" y="22886"/>
                </a:lnTo>
                <a:cubicBezTo>
                  <a:pt x="8228" y="20895"/>
                  <a:pt x="7972" y="18904"/>
                  <a:pt x="7715" y="16913"/>
                </a:cubicBezTo>
                <a:lnTo>
                  <a:pt x="3531" y="23189"/>
                </a:lnTo>
                <a:lnTo>
                  <a:pt x="5667" y="15223"/>
                </a:lnTo>
                <a:lnTo>
                  <a:pt x="135" y="15873"/>
                </a:lnTo>
                <a:lnTo>
                  <a:pt x="3722" y="13061"/>
                </a:lnTo>
                <a:lnTo>
                  <a:pt x="0" y="9901"/>
                </a:lnTo>
                <a:lnTo>
                  <a:pt x="4627" y="8903"/>
                </a:lnTo>
                <a:lnTo>
                  <a:pt x="3484" y="2438"/>
                </a:lnTo>
                <a:lnTo>
                  <a:pt x="7312" y="7606"/>
                </a:lnTo>
                <a:cubicBezTo>
                  <a:pt x="7152" y="5169"/>
                  <a:pt x="8077" y="2446"/>
                  <a:pt x="7917" y="9"/>
                </a:cubicBezTo>
                <a:lnTo>
                  <a:pt x="10800" y="7086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虎头虎脑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爆炸形 1 4"/>
          <p:cNvSpPr/>
          <p:nvPr/>
        </p:nvSpPr>
        <p:spPr>
          <a:xfrm>
            <a:off x="322412" y="2745830"/>
            <a:ext cx="2840754" cy="1546105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-1" fmla="*/ 10800 w 21600"/>
              <a:gd name="connsiteY0-2" fmla="*/ 6791 h 22591"/>
              <a:gd name="connsiteX1-3" fmla="*/ 14522 w 21600"/>
              <a:gd name="connsiteY1-4" fmla="*/ 991 h 22591"/>
              <a:gd name="connsiteX2-5" fmla="*/ 14155 w 21600"/>
              <a:gd name="connsiteY2-6" fmla="*/ 6316 h 22591"/>
              <a:gd name="connsiteX3-7" fmla="*/ 18380 w 21600"/>
              <a:gd name="connsiteY3-8" fmla="*/ 5448 h 22591"/>
              <a:gd name="connsiteX4-9" fmla="*/ 16702 w 21600"/>
              <a:gd name="connsiteY4-10" fmla="*/ 8306 h 22591"/>
              <a:gd name="connsiteX5-11" fmla="*/ 21097 w 21600"/>
              <a:gd name="connsiteY5-12" fmla="*/ 9128 h 22591"/>
              <a:gd name="connsiteX6-13" fmla="*/ 17607 w 21600"/>
              <a:gd name="connsiteY6-14" fmla="*/ 11466 h 22591"/>
              <a:gd name="connsiteX7-15" fmla="*/ 21600 w 21600"/>
              <a:gd name="connsiteY7-16" fmla="*/ 14281 h 22591"/>
              <a:gd name="connsiteX8-17" fmla="*/ 16837 w 21600"/>
              <a:gd name="connsiteY8-18" fmla="*/ 13933 h 22591"/>
              <a:gd name="connsiteX9-19" fmla="*/ 18145 w 21600"/>
              <a:gd name="connsiteY9-20" fmla="*/ 19086 h 22591"/>
              <a:gd name="connsiteX10-21" fmla="*/ 14020 w 21600"/>
              <a:gd name="connsiteY10-22" fmla="*/ 15448 h 22591"/>
              <a:gd name="connsiteX11-23" fmla="*/ 13247 w 21600"/>
              <a:gd name="connsiteY11-24" fmla="*/ 20728 h 22591"/>
              <a:gd name="connsiteX12-25" fmla="*/ 10532 w 21600"/>
              <a:gd name="connsiteY12-26" fmla="*/ 15926 h 22591"/>
              <a:gd name="connsiteX13-27" fmla="*/ 8485 w 21600"/>
              <a:gd name="connsiteY13-28" fmla="*/ 22591 h 22591"/>
              <a:gd name="connsiteX14-29" fmla="*/ 7715 w 21600"/>
              <a:gd name="connsiteY14-30" fmla="*/ 16618 h 22591"/>
              <a:gd name="connsiteX15-31" fmla="*/ 4762 w 21600"/>
              <a:gd name="connsiteY15-32" fmla="*/ 18608 h 22591"/>
              <a:gd name="connsiteX16-33" fmla="*/ 5667 w 21600"/>
              <a:gd name="connsiteY16-34" fmla="*/ 14928 h 22591"/>
              <a:gd name="connsiteX17-35" fmla="*/ 135 w 21600"/>
              <a:gd name="connsiteY17-36" fmla="*/ 15578 h 22591"/>
              <a:gd name="connsiteX18-37" fmla="*/ 3722 w 21600"/>
              <a:gd name="connsiteY18-38" fmla="*/ 12766 h 22591"/>
              <a:gd name="connsiteX19-39" fmla="*/ 0 w 21600"/>
              <a:gd name="connsiteY19-40" fmla="*/ 9606 h 22591"/>
              <a:gd name="connsiteX20-41" fmla="*/ 4627 w 21600"/>
              <a:gd name="connsiteY20-42" fmla="*/ 8608 h 22591"/>
              <a:gd name="connsiteX21-43" fmla="*/ 370 w 21600"/>
              <a:gd name="connsiteY21-44" fmla="*/ 3286 h 22591"/>
              <a:gd name="connsiteX22-45" fmla="*/ 7312 w 21600"/>
              <a:gd name="connsiteY22-46" fmla="*/ 7311 h 22591"/>
              <a:gd name="connsiteX23-47" fmla="*/ 6831 w 21600"/>
              <a:gd name="connsiteY23-48" fmla="*/ 0 h 22591"/>
              <a:gd name="connsiteX24-49" fmla="*/ 10800 w 21600"/>
              <a:gd name="connsiteY24-50" fmla="*/ 6791 h 22591"/>
              <a:gd name="connsiteX0-51" fmla="*/ 10800 w 21600"/>
              <a:gd name="connsiteY0-52" fmla="*/ 7077 h 22877"/>
              <a:gd name="connsiteX1-53" fmla="*/ 14522 w 21600"/>
              <a:gd name="connsiteY1-54" fmla="*/ 1277 h 22877"/>
              <a:gd name="connsiteX2-55" fmla="*/ 14155 w 21600"/>
              <a:gd name="connsiteY2-56" fmla="*/ 6602 h 22877"/>
              <a:gd name="connsiteX3-57" fmla="*/ 18380 w 21600"/>
              <a:gd name="connsiteY3-58" fmla="*/ 5734 h 22877"/>
              <a:gd name="connsiteX4-59" fmla="*/ 16702 w 21600"/>
              <a:gd name="connsiteY4-60" fmla="*/ 8592 h 22877"/>
              <a:gd name="connsiteX5-61" fmla="*/ 21097 w 21600"/>
              <a:gd name="connsiteY5-62" fmla="*/ 9414 h 22877"/>
              <a:gd name="connsiteX6-63" fmla="*/ 17607 w 21600"/>
              <a:gd name="connsiteY6-64" fmla="*/ 11752 h 22877"/>
              <a:gd name="connsiteX7-65" fmla="*/ 21600 w 21600"/>
              <a:gd name="connsiteY7-66" fmla="*/ 14567 h 22877"/>
              <a:gd name="connsiteX8-67" fmla="*/ 16837 w 21600"/>
              <a:gd name="connsiteY8-68" fmla="*/ 14219 h 22877"/>
              <a:gd name="connsiteX9-69" fmla="*/ 18145 w 21600"/>
              <a:gd name="connsiteY9-70" fmla="*/ 19372 h 22877"/>
              <a:gd name="connsiteX10-71" fmla="*/ 14020 w 21600"/>
              <a:gd name="connsiteY10-72" fmla="*/ 15734 h 22877"/>
              <a:gd name="connsiteX11-73" fmla="*/ 13247 w 21600"/>
              <a:gd name="connsiteY11-74" fmla="*/ 21014 h 22877"/>
              <a:gd name="connsiteX12-75" fmla="*/ 10532 w 21600"/>
              <a:gd name="connsiteY12-76" fmla="*/ 16212 h 22877"/>
              <a:gd name="connsiteX13-77" fmla="*/ 8485 w 21600"/>
              <a:gd name="connsiteY13-78" fmla="*/ 22877 h 22877"/>
              <a:gd name="connsiteX14-79" fmla="*/ 7715 w 21600"/>
              <a:gd name="connsiteY14-80" fmla="*/ 16904 h 22877"/>
              <a:gd name="connsiteX15-81" fmla="*/ 4762 w 21600"/>
              <a:gd name="connsiteY15-82" fmla="*/ 18894 h 22877"/>
              <a:gd name="connsiteX16-83" fmla="*/ 5667 w 21600"/>
              <a:gd name="connsiteY16-84" fmla="*/ 15214 h 22877"/>
              <a:gd name="connsiteX17-85" fmla="*/ 135 w 21600"/>
              <a:gd name="connsiteY17-86" fmla="*/ 15864 h 22877"/>
              <a:gd name="connsiteX18-87" fmla="*/ 3722 w 21600"/>
              <a:gd name="connsiteY18-88" fmla="*/ 13052 h 22877"/>
              <a:gd name="connsiteX19-89" fmla="*/ 0 w 21600"/>
              <a:gd name="connsiteY19-90" fmla="*/ 9892 h 22877"/>
              <a:gd name="connsiteX20-91" fmla="*/ 4627 w 21600"/>
              <a:gd name="connsiteY20-92" fmla="*/ 8894 h 22877"/>
              <a:gd name="connsiteX21-93" fmla="*/ 370 w 21600"/>
              <a:gd name="connsiteY21-94" fmla="*/ 3572 h 22877"/>
              <a:gd name="connsiteX22-95" fmla="*/ 7312 w 21600"/>
              <a:gd name="connsiteY22-96" fmla="*/ 7597 h 22877"/>
              <a:gd name="connsiteX23-97" fmla="*/ 7917 w 21600"/>
              <a:gd name="connsiteY23-98" fmla="*/ 0 h 22877"/>
              <a:gd name="connsiteX24-99" fmla="*/ 10800 w 21600"/>
              <a:gd name="connsiteY24-100" fmla="*/ 7077 h 22877"/>
              <a:gd name="connsiteX0-101" fmla="*/ 10800 w 21600"/>
              <a:gd name="connsiteY0-102" fmla="*/ 7077 h 22877"/>
              <a:gd name="connsiteX1-103" fmla="*/ 13653 w 21600"/>
              <a:gd name="connsiteY1-104" fmla="*/ 134 h 22877"/>
              <a:gd name="connsiteX2-105" fmla="*/ 14155 w 21600"/>
              <a:gd name="connsiteY2-106" fmla="*/ 6602 h 22877"/>
              <a:gd name="connsiteX3-107" fmla="*/ 18380 w 21600"/>
              <a:gd name="connsiteY3-108" fmla="*/ 5734 h 22877"/>
              <a:gd name="connsiteX4-109" fmla="*/ 16702 w 21600"/>
              <a:gd name="connsiteY4-110" fmla="*/ 8592 h 22877"/>
              <a:gd name="connsiteX5-111" fmla="*/ 21097 w 21600"/>
              <a:gd name="connsiteY5-112" fmla="*/ 9414 h 22877"/>
              <a:gd name="connsiteX6-113" fmla="*/ 17607 w 21600"/>
              <a:gd name="connsiteY6-114" fmla="*/ 11752 h 22877"/>
              <a:gd name="connsiteX7-115" fmla="*/ 21600 w 21600"/>
              <a:gd name="connsiteY7-116" fmla="*/ 14567 h 22877"/>
              <a:gd name="connsiteX8-117" fmla="*/ 16837 w 21600"/>
              <a:gd name="connsiteY8-118" fmla="*/ 14219 h 22877"/>
              <a:gd name="connsiteX9-119" fmla="*/ 18145 w 21600"/>
              <a:gd name="connsiteY9-120" fmla="*/ 19372 h 22877"/>
              <a:gd name="connsiteX10-121" fmla="*/ 14020 w 21600"/>
              <a:gd name="connsiteY10-122" fmla="*/ 15734 h 22877"/>
              <a:gd name="connsiteX11-123" fmla="*/ 13247 w 21600"/>
              <a:gd name="connsiteY11-124" fmla="*/ 21014 h 22877"/>
              <a:gd name="connsiteX12-125" fmla="*/ 10532 w 21600"/>
              <a:gd name="connsiteY12-126" fmla="*/ 16212 h 22877"/>
              <a:gd name="connsiteX13-127" fmla="*/ 8485 w 21600"/>
              <a:gd name="connsiteY13-128" fmla="*/ 22877 h 22877"/>
              <a:gd name="connsiteX14-129" fmla="*/ 7715 w 21600"/>
              <a:gd name="connsiteY14-130" fmla="*/ 16904 h 22877"/>
              <a:gd name="connsiteX15-131" fmla="*/ 4762 w 21600"/>
              <a:gd name="connsiteY15-132" fmla="*/ 18894 h 22877"/>
              <a:gd name="connsiteX16-133" fmla="*/ 5667 w 21600"/>
              <a:gd name="connsiteY16-134" fmla="*/ 15214 h 22877"/>
              <a:gd name="connsiteX17-135" fmla="*/ 135 w 21600"/>
              <a:gd name="connsiteY17-136" fmla="*/ 15864 h 22877"/>
              <a:gd name="connsiteX18-137" fmla="*/ 3722 w 21600"/>
              <a:gd name="connsiteY18-138" fmla="*/ 13052 h 22877"/>
              <a:gd name="connsiteX19-139" fmla="*/ 0 w 21600"/>
              <a:gd name="connsiteY19-140" fmla="*/ 9892 h 22877"/>
              <a:gd name="connsiteX20-141" fmla="*/ 4627 w 21600"/>
              <a:gd name="connsiteY20-142" fmla="*/ 8894 h 22877"/>
              <a:gd name="connsiteX21-143" fmla="*/ 370 w 21600"/>
              <a:gd name="connsiteY21-144" fmla="*/ 3572 h 22877"/>
              <a:gd name="connsiteX22-145" fmla="*/ 7312 w 21600"/>
              <a:gd name="connsiteY22-146" fmla="*/ 7597 h 22877"/>
              <a:gd name="connsiteX23-147" fmla="*/ 7917 w 21600"/>
              <a:gd name="connsiteY23-148" fmla="*/ 0 h 22877"/>
              <a:gd name="connsiteX24-149" fmla="*/ 10800 w 21600"/>
              <a:gd name="connsiteY24-150" fmla="*/ 7077 h 22877"/>
              <a:gd name="connsiteX0-151" fmla="*/ 10800 w 21600"/>
              <a:gd name="connsiteY0-152" fmla="*/ 7077 h 22877"/>
              <a:gd name="connsiteX1-153" fmla="*/ 13653 w 21600"/>
              <a:gd name="connsiteY1-154" fmla="*/ 134 h 22877"/>
              <a:gd name="connsiteX2-155" fmla="*/ 14155 w 21600"/>
              <a:gd name="connsiteY2-156" fmla="*/ 6602 h 22877"/>
              <a:gd name="connsiteX3-157" fmla="*/ 17945 w 21600"/>
              <a:gd name="connsiteY3-158" fmla="*/ 3448 h 22877"/>
              <a:gd name="connsiteX4-159" fmla="*/ 16702 w 21600"/>
              <a:gd name="connsiteY4-160" fmla="*/ 8592 h 22877"/>
              <a:gd name="connsiteX5-161" fmla="*/ 21097 w 21600"/>
              <a:gd name="connsiteY5-162" fmla="*/ 9414 h 22877"/>
              <a:gd name="connsiteX6-163" fmla="*/ 17607 w 21600"/>
              <a:gd name="connsiteY6-164" fmla="*/ 11752 h 22877"/>
              <a:gd name="connsiteX7-165" fmla="*/ 21600 w 21600"/>
              <a:gd name="connsiteY7-166" fmla="*/ 14567 h 22877"/>
              <a:gd name="connsiteX8-167" fmla="*/ 16837 w 21600"/>
              <a:gd name="connsiteY8-168" fmla="*/ 14219 h 22877"/>
              <a:gd name="connsiteX9-169" fmla="*/ 18145 w 21600"/>
              <a:gd name="connsiteY9-170" fmla="*/ 19372 h 22877"/>
              <a:gd name="connsiteX10-171" fmla="*/ 14020 w 21600"/>
              <a:gd name="connsiteY10-172" fmla="*/ 15734 h 22877"/>
              <a:gd name="connsiteX11-173" fmla="*/ 13247 w 21600"/>
              <a:gd name="connsiteY11-174" fmla="*/ 21014 h 22877"/>
              <a:gd name="connsiteX12-175" fmla="*/ 10532 w 21600"/>
              <a:gd name="connsiteY12-176" fmla="*/ 16212 h 22877"/>
              <a:gd name="connsiteX13-177" fmla="*/ 8485 w 21600"/>
              <a:gd name="connsiteY13-178" fmla="*/ 22877 h 22877"/>
              <a:gd name="connsiteX14-179" fmla="*/ 7715 w 21600"/>
              <a:gd name="connsiteY14-180" fmla="*/ 16904 h 22877"/>
              <a:gd name="connsiteX15-181" fmla="*/ 4762 w 21600"/>
              <a:gd name="connsiteY15-182" fmla="*/ 18894 h 22877"/>
              <a:gd name="connsiteX16-183" fmla="*/ 5667 w 21600"/>
              <a:gd name="connsiteY16-184" fmla="*/ 15214 h 22877"/>
              <a:gd name="connsiteX17-185" fmla="*/ 135 w 21600"/>
              <a:gd name="connsiteY17-186" fmla="*/ 15864 h 22877"/>
              <a:gd name="connsiteX18-187" fmla="*/ 3722 w 21600"/>
              <a:gd name="connsiteY18-188" fmla="*/ 13052 h 22877"/>
              <a:gd name="connsiteX19-189" fmla="*/ 0 w 21600"/>
              <a:gd name="connsiteY19-190" fmla="*/ 9892 h 22877"/>
              <a:gd name="connsiteX20-191" fmla="*/ 4627 w 21600"/>
              <a:gd name="connsiteY20-192" fmla="*/ 8894 h 22877"/>
              <a:gd name="connsiteX21-193" fmla="*/ 370 w 21600"/>
              <a:gd name="connsiteY21-194" fmla="*/ 3572 h 22877"/>
              <a:gd name="connsiteX22-195" fmla="*/ 7312 w 21600"/>
              <a:gd name="connsiteY22-196" fmla="*/ 7597 h 22877"/>
              <a:gd name="connsiteX23-197" fmla="*/ 7917 w 21600"/>
              <a:gd name="connsiteY23-198" fmla="*/ 0 h 22877"/>
              <a:gd name="connsiteX24-199" fmla="*/ 10800 w 21600"/>
              <a:gd name="connsiteY24-200" fmla="*/ 7077 h 22877"/>
              <a:gd name="connsiteX0-201" fmla="*/ 10800 w 21600"/>
              <a:gd name="connsiteY0-202" fmla="*/ 7077 h 22877"/>
              <a:gd name="connsiteX1-203" fmla="*/ 13653 w 21600"/>
              <a:gd name="connsiteY1-204" fmla="*/ 134 h 22877"/>
              <a:gd name="connsiteX2-205" fmla="*/ 14155 w 21600"/>
              <a:gd name="connsiteY2-206" fmla="*/ 6602 h 22877"/>
              <a:gd name="connsiteX3-207" fmla="*/ 17945 w 21600"/>
              <a:gd name="connsiteY3-208" fmla="*/ 3448 h 22877"/>
              <a:gd name="connsiteX4-209" fmla="*/ 16702 w 21600"/>
              <a:gd name="connsiteY4-210" fmla="*/ 8592 h 22877"/>
              <a:gd name="connsiteX5-211" fmla="*/ 21097 w 21600"/>
              <a:gd name="connsiteY5-212" fmla="*/ 9414 h 22877"/>
              <a:gd name="connsiteX6-213" fmla="*/ 17607 w 21600"/>
              <a:gd name="connsiteY6-214" fmla="*/ 11752 h 22877"/>
              <a:gd name="connsiteX7-215" fmla="*/ 21600 w 21600"/>
              <a:gd name="connsiteY7-216" fmla="*/ 14567 h 22877"/>
              <a:gd name="connsiteX8-217" fmla="*/ 16837 w 21600"/>
              <a:gd name="connsiteY8-218" fmla="*/ 14219 h 22877"/>
              <a:gd name="connsiteX9-219" fmla="*/ 18145 w 21600"/>
              <a:gd name="connsiteY9-220" fmla="*/ 19372 h 22877"/>
              <a:gd name="connsiteX10-221" fmla="*/ 14020 w 21600"/>
              <a:gd name="connsiteY10-222" fmla="*/ 15734 h 22877"/>
              <a:gd name="connsiteX11-223" fmla="*/ 13247 w 21600"/>
              <a:gd name="connsiteY11-224" fmla="*/ 21014 h 22877"/>
              <a:gd name="connsiteX12-225" fmla="*/ 10532 w 21600"/>
              <a:gd name="connsiteY12-226" fmla="*/ 16212 h 22877"/>
              <a:gd name="connsiteX13-227" fmla="*/ 8485 w 21600"/>
              <a:gd name="connsiteY13-228" fmla="*/ 22877 h 22877"/>
              <a:gd name="connsiteX14-229" fmla="*/ 7715 w 21600"/>
              <a:gd name="connsiteY14-230" fmla="*/ 16904 h 22877"/>
              <a:gd name="connsiteX15-231" fmla="*/ 4762 w 21600"/>
              <a:gd name="connsiteY15-232" fmla="*/ 18894 h 22877"/>
              <a:gd name="connsiteX16-233" fmla="*/ 5667 w 21600"/>
              <a:gd name="connsiteY16-234" fmla="*/ 15214 h 22877"/>
              <a:gd name="connsiteX17-235" fmla="*/ 135 w 21600"/>
              <a:gd name="connsiteY17-236" fmla="*/ 15864 h 22877"/>
              <a:gd name="connsiteX18-237" fmla="*/ 3722 w 21600"/>
              <a:gd name="connsiteY18-238" fmla="*/ 13052 h 22877"/>
              <a:gd name="connsiteX19-239" fmla="*/ 0 w 21600"/>
              <a:gd name="connsiteY19-240" fmla="*/ 9892 h 22877"/>
              <a:gd name="connsiteX20-241" fmla="*/ 4627 w 21600"/>
              <a:gd name="connsiteY20-242" fmla="*/ 8894 h 22877"/>
              <a:gd name="connsiteX21-243" fmla="*/ 3484 w 21600"/>
              <a:gd name="connsiteY21-244" fmla="*/ 2429 h 22877"/>
              <a:gd name="connsiteX22-245" fmla="*/ 7312 w 21600"/>
              <a:gd name="connsiteY22-246" fmla="*/ 7597 h 22877"/>
              <a:gd name="connsiteX23-247" fmla="*/ 7917 w 21600"/>
              <a:gd name="connsiteY23-248" fmla="*/ 0 h 22877"/>
              <a:gd name="connsiteX24-249" fmla="*/ 10800 w 21600"/>
              <a:gd name="connsiteY24-250" fmla="*/ 7077 h 22877"/>
              <a:gd name="connsiteX0-251" fmla="*/ 10800 w 21600"/>
              <a:gd name="connsiteY0-252" fmla="*/ 7077 h 23180"/>
              <a:gd name="connsiteX1-253" fmla="*/ 13653 w 21600"/>
              <a:gd name="connsiteY1-254" fmla="*/ 134 h 23180"/>
              <a:gd name="connsiteX2-255" fmla="*/ 14155 w 21600"/>
              <a:gd name="connsiteY2-256" fmla="*/ 6602 h 23180"/>
              <a:gd name="connsiteX3-257" fmla="*/ 17945 w 21600"/>
              <a:gd name="connsiteY3-258" fmla="*/ 3448 h 23180"/>
              <a:gd name="connsiteX4-259" fmla="*/ 16702 w 21600"/>
              <a:gd name="connsiteY4-260" fmla="*/ 8592 h 23180"/>
              <a:gd name="connsiteX5-261" fmla="*/ 21097 w 21600"/>
              <a:gd name="connsiteY5-262" fmla="*/ 9414 h 23180"/>
              <a:gd name="connsiteX6-263" fmla="*/ 17607 w 21600"/>
              <a:gd name="connsiteY6-264" fmla="*/ 11752 h 23180"/>
              <a:gd name="connsiteX7-265" fmla="*/ 21600 w 21600"/>
              <a:gd name="connsiteY7-266" fmla="*/ 14567 h 23180"/>
              <a:gd name="connsiteX8-267" fmla="*/ 16837 w 21600"/>
              <a:gd name="connsiteY8-268" fmla="*/ 14219 h 23180"/>
              <a:gd name="connsiteX9-269" fmla="*/ 18145 w 21600"/>
              <a:gd name="connsiteY9-270" fmla="*/ 19372 h 23180"/>
              <a:gd name="connsiteX10-271" fmla="*/ 14020 w 21600"/>
              <a:gd name="connsiteY10-272" fmla="*/ 15734 h 23180"/>
              <a:gd name="connsiteX11-273" fmla="*/ 13247 w 21600"/>
              <a:gd name="connsiteY11-274" fmla="*/ 21014 h 23180"/>
              <a:gd name="connsiteX12-275" fmla="*/ 10532 w 21600"/>
              <a:gd name="connsiteY12-276" fmla="*/ 16212 h 23180"/>
              <a:gd name="connsiteX13-277" fmla="*/ 8485 w 21600"/>
              <a:gd name="connsiteY13-278" fmla="*/ 22877 h 23180"/>
              <a:gd name="connsiteX14-279" fmla="*/ 7715 w 21600"/>
              <a:gd name="connsiteY14-280" fmla="*/ 16904 h 23180"/>
              <a:gd name="connsiteX15-281" fmla="*/ 3531 w 21600"/>
              <a:gd name="connsiteY15-282" fmla="*/ 23180 h 23180"/>
              <a:gd name="connsiteX16-283" fmla="*/ 5667 w 21600"/>
              <a:gd name="connsiteY16-284" fmla="*/ 15214 h 23180"/>
              <a:gd name="connsiteX17-285" fmla="*/ 135 w 21600"/>
              <a:gd name="connsiteY17-286" fmla="*/ 15864 h 23180"/>
              <a:gd name="connsiteX18-287" fmla="*/ 3722 w 21600"/>
              <a:gd name="connsiteY18-288" fmla="*/ 13052 h 23180"/>
              <a:gd name="connsiteX19-289" fmla="*/ 0 w 21600"/>
              <a:gd name="connsiteY19-290" fmla="*/ 9892 h 23180"/>
              <a:gd name="connsiteX20-291" fmla="*/ 4627 w 21600"/>
              <a:gd name="connsiteY20-292" fmla="*/ 8894 h 23180"/>
              <a:gd name="connsiteX21-293" fmla="*/ 3484 w 21600"/>
              <a:gd name="connsiteY21-294" fmla="*/ 2429 h 23180"/>
              <a:gd name="connsiteX22-295" fmla="*/ 7312 w 21600"/>
              <a:gd name="connsiteY22-296" fmla="*/ 7597 h 23180"/>
              <a:gd name="connsiteX23-297" fmla="*/ 7917 w 21600"/>
              <a:gd name="connsiteY23-298" fmla="*/ 0 h 23180"/>
              <a:gd name="connsiteX24-299" fmla="*/ 10800 w 21600"/>
              <a:gd name="connsiteY24-300" fmla="*/ 7077 h 23180"/>
              <a:gd name="connsiteX0-301" fmla="*/ 10800 w 21600"/>
              <a:gd name="connsiteY0-302" fmla="*/ 7077 h 23180"/>
              <a:gd name="connsiteX1-303" fmla="*/ 13653 w 21600"/>
              <a:gd name="connsiteY1-304" fmla="*/ 134 h 23180"/>
              <a:gd name="connsiteX2-305" fmla="*/ 14155 w 21600"/>
              <a:gd name="connsiteY2-306" fmla="*/ 6602 h 23180"/>
              <a:gd name="connsiteX3-307" fmla="*/ 17945 w 21600"/>
              <a:gd name="connsiteY3-308" fmla="*/ 3448 h 23180"/>
              <a:gd name="connsiteX4-309" fmla="*/ 16702 w 21600"/>
              <a:gd name="connsiteY4-310" fmla="*/ 8592 h 23180"/>
              <a:gd name="connsiteX5-311" fmla="*/ 21097 w 21600"/>
              <a:gd name="connsiteY5-312" fmla="*/ 9414 h 23180"/>
              <a:gd name="connsiteX6-313" fmla="*/ 17607 w 21600"/>
              <a:gd name="connsiteY6-314" fmla="*/ 11752 h 23180"/>
              <a:gd name="connsiteX7-315" fmla="*/ 21600 w 21600"/>
              <a:gd name="connsiteY7-316" fmla="*/ 14567 h 23180"/>
              <a:gd name="connsiteX8-317" fmla="*/ 16837 w 21600"/>
              <a:gd name="connsiteY8-318" fmla="*/ 14219 h 23180"/>
              <a:gd name="connsiteX9-319" fmla="*/ 18145 w 21600"/>
              <a:gd name="connsiteY9-320" fmla="*/ 19372 h 23180"/>
              <a:gd name="connsiteX10-321" fmla="*/ 14382 w 21600"/>
              <a:gd name="connsiteY10-322" fmla="*/ 16734 h 23180"/>
              <a:gd name="connsiteX11-323" fmla="*/ 13247 w 21600"/>
              <a:gd name="connsiteY11-324" fmla="*/ 21014 h 23180"/>
              <a:gd name="connsiteX12-325" fmla="*/ 10532 w 21600"/>
              <a:gd name="connsiteY12-326" fmla="*/ 16212 h 23180"/>
              <a:gd name="connsiteX13-327" fmla="*/ 8485 w 21600"/>
              <a:gd name="connsiteY13-328" fmla="*/ 22877 h 23180"/>
              <a:gd name="connsiteX14-329" fmla="*/ 7715 w 21600"/>
              <a:gd name="connsiteY14-330" fmla="*/ 16904 h 23180"/>
              <a:gd name="connsiteX15-331" fmla="*/ 3531 w 21600"/>
              <a:gd name="connsiteY15-332" fmla="*/ 23180 h 23180"/>
              <a:gd name="connsiteX16-333" fmla="*/ 5667 w 21600"/>
              <a:gd name="connsiteY16-334" fmla="*/ 15214 h 23180"/>
              <a:gd name="connsiteX17-335" fmla="*/ 135 w 21600"/>
              <a:gd name="connsiteY17-336" fmla="*/ 15864 h 23180"/>
              <a:gd name="connsiteX18-337" fmla="*/ 3722 w 21600"/>
              <a:gd name="connsiteY18-338" fmla="*/ 13052 h 23180"/>
              <a:gd name="connsiteX19-339" fmla="*/ 0 w 21600"/>
              <a:gd name="connsiteY19-340" fmla="*/ 9892 h 23180"/>
              <a:gd name="connsiteX20-341" fmla="*/ 4627 w 21600"/>
              <a:gd name="connsiteY20-342" fmla="*/ 8894 h 23180"/>
              <a:gd name="connsiteX21-343" fmla="*/ 3484 w 21600"/>
              <a:gd name="connsiteY21-344" fmla="*/ 2429 h 23180"/>
              <a:gd name="connsiteX22-345" fmla="*/ 7312 w 21600"/>
              <a:gd name="connsiteY22-346" fmla="*/ 7597 h 23180"/>
              <a:gd name="connsiteX23-347" fmla="*/ 7917 w 21600"/>
              <a:gd name="connsiteY23-348" fmla="*/ 0 h 23180"/>
              <a:gd name="connsiteX24-349" fmla="*/ 10800 w 21600"/>
              <a:gd name="connsiteY24-350" fmla="*/ 7077 h 23180"/>
              <a:gd name="connsiteX0-351" fmla="*/ 10800 w 21600"/>
              <a:gd name="connsiteY0-352" fmla="*/ 7077 h 23180"/>
              <a:gd name="connsiteX1-353" fmla="*/ 13653 w 21600"/>
              <a:gd name="connsiteY1-354" fmla="*/ 134 h 23180"/>
              <a:gd name="connsiteX2-355" fmla="*/ 14155 w 21600"/>
              <a:gd name="connsiteY2-356" fmla="*/ 6602 h 23180"/>
              <a:gd name="connsiteX3-357" fmla="*/ 17945 w 21600"/>
              <a:gd name="connsiteY3-358" fmla="*/ 3448 h 23180"/>
              <a:gd name="connsiteX4-359" fmla="*/ 16702 w 21600"/>
              <a:gd name="connsiteY4-360" fmla="*/ 8592 h 23180"/>
              <a:gd name="connsiteX5-361" fmla="*/ 21097 w 21600"/>
              <a:gd name="connsiteY5-362" fmla="*/ 9414 h 23180"/>
              <a:gd name="connsiteX6-363" fmla="*/ 18766 w 21600"/>
              <a:gd name="connsiteY6-364" fmla="*/ 11752 h 23180"/>
              <a:gd name="connsiteX7-365" fmla="*/ 21600 w 21600"/>
              <a:gd name="connsiteY7-366" fmla="*/ 14567 h 23180"/>
              <a:gd name="connsiteX8-367" fmla="*/ 16837 w 21600"/>
              <a:gd name="connsiteY8-368" fmla="*/ 14219 h 23180"/>
              <a:gd name="connsiteX9-369" fmla="*/ 18145 w 21600"/>
              <a:gd name="connsiteY9-370" fmla="*/ 19372 h 23180"/>
              <a:gd name="connsiteX10-371" fmla="*/ 14382 w 21600"/>
              <a:gd name="connsiteY10-372" fmla="*/ 16734 h 23180"/>
              <a:gd name="connsiteX11-373" fmla="*/ 13247 w 21600"/>
              <a:gd name="connsiteY11-374" fmla="*/ 21014 h 23180"/>
              <a:gd name="connsiteX12-375" fmla="*/ 10532 w 21600"/>
              <a:gd name="connsiteY12-376" fmla="*/ 16212 h 23180"/>
              <a:gd name="connsiteX13-377" fmla="*/ 8485 w 21600"/>
              <a:gd name="connsiteY13-378" fmla="*/ 22877 h 23180"/>
              <a:gd name="connsiteX14-379" fmla="*/ 7715 w 21600"/>
              <a:gd name="connsiteY14-380" fmla="*/ 16904 h 23180"/>
              <a:gd name="connsiteX15-381" fmla="*/ 3531 w 21600"/>
              <a:gd name="connsiteY15-382" fmla="*/ 23180 h 23180"/>
              <a:gd name="connsiteX16-383" fmla="*/ 5667 w 21600"/>
              <a:gd name="connsiteY16-384" fmla="*/ 15214 h 23180"/>
              <a:gd name="connsiteX17-385" fmla="*/ 135 w 21600"/>
              <a:gd name="connsiteY17-386" fmla="*/ 15864 h 23180"/>
              <a:gd name="connsiteX18-387" fmla="*/ 3722 w 21600"/>
              <a:gd name="connsiteY18-388" fmla="*/ 13052 h 23180"/>
              <a:gd name="connsiteX19-389" fmla="*/ 0 w 21600"/>
              <a:gd name="connsiteY19-390" fmla="*/ 9892 h 23180"/>
              <a:gd name="connsiteX20-391" fmla="*/ 4627 w 21600"/>
              <a:gd name="connsiteY20-392" fmla="*/ 8894 h 23180"/>
              <a:gd name="connsiteX21-393" fmla="*/ 3484 w 21600"/>
              <a:gd name="connsiteY21-394" fmla="*/ 2429 h 23180"/>
              <a:gd name="connsiteX22-395" fmla="*/ 7312 w 21600"/>
              <a:gd name="connsiteY22-396" fmla="*/ 7597 h 23180"/>
              <a:gd name="connsiteX23-397" fmla="*/ 7917 w 21600"/>
              <a:gd name="connsiteY23-398" fmla="*/ 0 h 23180"/>
              <a:gd name="connsiteX24-399" fmla="*/ 10800 w 21600"/>
              <a:gd name="connsiteY24-400" fmla="*/ 7077 h 23180"/>
              <a:gd name="connsiteX0-401" fmla="*/ 10800 w 21600"/>
              <a:gd name="connsiteY0-402" fmla="*/ 7077 h 23180"/>
              <a:gd name="connsiteX1-403" fmla="*/ 13653 w 21600"/>
              <a:gd name="connsiteY1-404" fmla="*/ 134 h 23180"/>
              <a:gd name="connsiteX2-405" fmla="*/ 14155 w 21600"/>
              <a:gd name="connsiteY2-406" fmla="*/ 6602 h 23180"/>
              <a:gd name="connsiteX3-407" fmla="*/ 19393 w 21600"/>
              <a:gd name="connsiteY3-408" fmla="*/ 448 h 23180"/>
              <a:gd name="connsiteX4-409" fmla="*/ 16702 w 21600"/>
              <a:gd name="connsiteY4-410" fmla="*/ 8592 h 23180"/>
              <a:gd name="connsiteX5-411" fmla="*/ 21097 w 21600"/>
              <a:gd name="connsiteY5-412" fmla="*/ 9414 h 23180"/>
              <a:gd name="connsiteX6-413" fmla="*/ 18766 w 21600"/>
              <a:gd name="connsiteY6-414" fmla="*/ 11752 h 23180"/>
              <a:gd name="connsiteX7-415" fmla="*/ 21600 w 21600"/>
              <a:gd name="connsiteY7-416" fmla="*/ 14567 h 23180"/>
              <a:gd name="connsiteX8-417" fmla="*/ 16837 w 21600"/>
              <a:gd name="connsiteY8-418" fmla="*/ 14219 h 23180"/>
              <a:gd name="connsiteX9-419" fmla="*/ 18145 w 21600"/>
              <a:gd name="connsiteY9-420" fmla="*/ 19372 h 23180"/>
              <a:gd name="connsiteX10-421" fmla="*/ 14382 w 21600"/>
              <a:gd name="connsiteY10-422" fmla="*/ 16734 h 23180"/>
              <a:gd name="connsiteX11-423" fmla="*/ 13247 w 21600"/>
              <a:gd name="connsiteY11-424" fmla="*/ 21014 h 23180"/>
              <a:gd name="connsiteX12-425" fmla="*/ 10532 w 21600"/>
              <a:gd name="connsiteY12-426" fmla="*/ 16212 h 23180"/>
              <a:gd name="connsiteX13-427" fmla="*/ 8485 w 21600"/>
              <a:gd name="connsiteY13-428" fmla="*/ 22877 h 23180"/>
              <a:gd name="connsiteX14-429" fmla="*/ 7715 w 21600"/>
              <a:gd name="connsiteY14-430" fmla="*/ 16904 h 23180"/>
              <a:gd name="connsiteX15-431" fmla="*/ 3531 w 21600"/>
              <a:gd name="connsiteY15-432" fmla="*/ 23180 h 23180"/>
              <a:gd name="connsiteX16-433" fmla="*/ 5667 w 21600"/>
              <a:gd name="connsiteY16-434" fmla="*/ 15214 h 23180"/>
              <a:gd name="connsiteX17-435" fmla="*/ 135 w 21600"/>
              <a:gd name="connsiteY17-436" fmla="*/ 15864 h 23180"/>
              <a:gd name="connsiteX18-437" fmla="*/ 3722 w 21600"/>
              <a:gd name="connsiteY18-438" fmla="*/ 13052 h 23180"/>
              <a:gd name="connsiteX19-439" fmla="*/ 0 w 21600"/>
              <a:gd name="connsiteY19-440" fmla="*/ 9892 h 23180"/>
              <a:gd name="connsiteX20-441" fmla="*/ 4627 w 21600"/>
              <a:gd name="connsiteY20-442" fmla="*/ 8894 h 23180"/>
              <a:gd name="connsiteX21-443" fmla="*/ 3484 w 21600"/>
              <a:gd name="connsiteY21-444" fmla="*/ 2429 h 23180"/>
              <a:gd name="connsiteX22-445" fmla="*/ 7312 w 21600"/>
              <a:gd name="connsiteY22-446" fmla="*/ 7597 h 23180"/>
              <a:gd name="connsiteX23-447" fmla="*/ 7917 w 21600"/>
              <a:gd name="connsiteY23-448" fmla="*/ 0 h 23180"/>
              <a:gd name="connsiteX24-449" fmla="*/ 10800 w 21600"/>
              <a:gd name="connsiteY24-450" fmla="*/ 7077 h 23180"/>
              <a:gd name="connsiteX0-451" fmla="*/ 10800 w 21600"/>
              <a:gd name="connsiteY0-452" fmla="*/ 7086 h 23189"/>
              <a:gd name="connsiteX1-453" fmla="*/ 12856 w 21600"/>
              <a:gd name="connsiteY1-454" fmla="*/ 0 h 23189"/>
              <a:gd name="connsiteX2-455" fmla="*/ 14155 w 21600"/>
              <a:gd name="connsiteY2-456" fmla="*/ 6611 h 23189"/>
              <a:gd name="connsiteX3-457" fmla="*/ 19393 w 21600"/>
              <a:gd name="connsiteY3-458" fmla="*/ 457 h 23189"/>
              <a:gd name="connsiteX4-459" fmla="*/ 16702 w 21600"/>
              <a:gd name="connsiteY4-460" fmla="*/ 8601 h 23189"/>
              <a:gd name="connsiteX5-461" fmla="*/ 21097 w 21600"/>
              <a:gd name="connsiteY5-462" fmla="*/ 9423 h 23189"/>
              <a:gd name="connsiteX6-463" fmla="*/ 18766 w 21600"/>
              <a:gd name="connsiteY6-464" fmla="*/ 11761 h 23189"/>
              <a:gd name="connsiteX7-465" fmla="*/ 21600 w 21600"/>
              <a:gd name="connsiteY7-466" fmla="*/ 14576 h 23189"/>
              <a:gd name="connsiteX8-467" fmla="*/ 16837 w 21600"/>
              <a:gd name="connsiteY8-468" fmla="*/ 14228 h 23189"/>
              <a:gd name="connsiteX9-469" fmla="*/ 18145 w 21600"/>
              <a:gd name="connsiteY9-470" fmla="*/ 19381 h 23189"/>
              <a:gd name="connsiteX10-471" fmla="*/ 14382 w 21600"/>
              <a:gd name="connsiteY10-472" fmla="*/ 16743 h 23189"/>
              <a:gd name="connsiteX11-473" fmla="*/ 13247 w 21600"/>
              <a:gd name="connsiteY11-474" fmla="*/ 21023 h 23189"/>
              <a:gd name="connsiteX12-475" fmla="*/ 10532 w 21600"/>
              <a:gd name="connsiteY12-476" fmla="*/ 16221 h 23189"/>
              <a:gd name="connsiteX13-477" fmla="*/ 8485 w 21600"/>
              <a:gd name="connsiteY13-478" fmla="*/ 22886 h 23189"/>
              <a:gd name="connsiteX14-479" fmla="*/ 7715 w 21600"/>
              <a:gd name="connsiteY14-480" fmla="*/ 16913 h 23189"/>
              <a:gd name="connsiteX15-481" fmla="*/ 3531 w 21600"/>
              <a:gd name="connsiteY15-482" fmla="*/ 23189 h 23189"/>
              <a:gd name="connsiteX16-483" fmla="*/ 5667 w 21600"/>
              <a:gd name="connsiteY16-484" fmla="*/ 15223 h 23189"/>
              <a:gd name="connsiteX17-485" fmla="*/ 135 w 21600"/>
              <a:gd name="connsiteY17-486" fmla="*/ 15873 h 23189"/>
              <a:gd name="connsiteX18-487" fmla="*/ 3722 w 21600"/>
              <a:gd name="connsiteY18-488" fmla="*/ 13061 h 23189"/>
              <a:gd name="connsiteX19-489" fmla="*/ 0 w 21600"/>
              <a:gd name="connsiteY19-490" fmla="*/ 9901 h 23189"/>
              <a:gd name="connsiteX20-491" fmla="*/ 4627 w 21600"/>
              <a:gd name="connsiteY20-492" fmla="*/ 8903 h 23189"/>
              <a:gd name="connsiteX21-493" fmla="*/ 3484 w 21600"/>
              <a:gd name="connsiteY21-494" fmla="*/ 2438 h 23189"/>
              <a:gd name="connsiteX22-495" fmla="*/ 7312 w 21600"/>
              <a:gd name="connsiteY22-496" fmla="*/ 7606 h 23189"/>
              <a:gd name="connsiteX23-497" fmla="*/ 7917 w 21600"/>
              <a:gd name="connsiteY23-498" fmla="*/ 9 h 23189"/>
              <a:gd name="connsiteX24-499" fmla="*/ 10800 w 21600"/>
              <a:gd name="connsiteY24-500" fmla="*/ 7086 h 231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</a:cxnLst>
            <a:rect l="l" t="t" r="r" b="b"/>
            <a:pathLst>
              <a:path w="21600" h="23189">
                <a:moveTo>
                  <a:pt x="10800" y="7086"/>
                </a:moveTo>
                <a:lnTo>
                  <a:pt x="12856" y="0"/>
                </a:lnTo>
                <a:cubicBezTo>
                  <a:pt x="12734" y="1775"/>
                  <a:pt x="14277" y="4836"/>
                  <a:pt x="14155" y="6611"/>
                </a:cubicBezTo>
                <a:lnTo>
                  <a:pt x="19393" y="457"/>
                </a:lnTo>
                <a:lnTo>
                  <a:pt x="16702" y="8601"/>
                </a:lnTo>
                <a:lnTo>
                  <a:pt x="21097" y="9423"/>
                </a:lnTo>
                <a:lnTo>
                  <a:pt x="18766" y="11761"/>
                </a:lnTo>
                <a:lnTo>
                  <a:pt x="21600" y="14576"/>
                </a:lnTo>
                <a:lnTo>
                  <a:pt x="16837" y="14228"/>
                </a:lnTo>
                <a:lnTo>
                  <a:pt x="18145" y="19381"/>
                </a:lnTo>
                <a:lnTo>
                  <a:pt x="14382" y="16743"/>
                </a:lnTo>
                <a:lnTo>
                  <a:pt x="13247" y="21023"/>
                </a:lnTo>
                <a:lnTo>
                  <a:pt x="10532" y="16221"/>
                </a:lnTo>
                <a:lnTo>
                  <a:pt x="8485" y="22886"/>
                </a:lnTo>
                <a:cubicBezTo>
                  <a:pt x="8228" y="20895"/>
                  <a:pt x="7972" y="18904"/>
                  <a:pt x="7715" y="16913"/>
                </a:cubicBezTo>
                <a:lnTo>
                  <a:pt x="3531" y="23189"/>
                </a:lnTo>
                <a:lnTo>
                  <a:pt x="5667" y="15223"/>
                </a:lnTo>
                <a:lnTo>
                  <a:pt x="135" y="15873"/>
                </a:lnTo>
                <a:lnTo>
                  <a:pt x="3722" y="13061"/>
                </a:lnTo>
                <a:lnTo>
                  <a:pt x="0" y="9901"/>
                </a:lnTo>
                <a:lnTo>
                  <a:pt x="4627" y="8903"/>
                </a:lnTo>
                <a:lnTo>
                  <a:pt x="3484" y="2438"/>
                </a:lnTo>
                <a:lnTo>
                  <a:pt x="7312" y="7606"/>
                </a:lnTo>
                <a:cubicBezTo>
                  <a:pt x="7152" y="5169"/>
                  <a:pt x="8077" y="2446"/>
                  <a:pt x="7917" y="9"/>
                </a:cubicBezTo>
                <a:lnTo>
                  <a:pt x="10800" y="7086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心乱如麻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爆炸形 1 4"/>
          <p:cNvSpPr/>
          <p:nvPr/>
        </p:nvSpPr>
        <p:spPr>
          <a:xfrm>
            <a:off x="3172691" y="2753837"/>
            <a:ext cx="2840754" cy="1546105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-1" fmla="*/ 10800 w 21600"/>
              <a:gd name="connsiteY0-2" fmla="*/ 6791 h 22591"/>
              <a:gd name="connsiteX1-3" fmla="*/ 14522 w 21600"/>
              <a:gd name="connsiteY1-4" fmla="*/ 991 h 22591"/>
              <a:gd name="connsiteX2-5" fmla="*/ 14155 w 21600"/>
              <a:gd name="connsiteY2-6" fmla="*/ 6316 h 22591"/>
              <a:gd name="connsiteX3-7" fmla="*/ 18380 w 21600"/>
              <a:gd name="connsiteY3-8" fmla="*/ 5448 h 22591"/>
              <a:gd name="connsiteX4-9" fmla="*/ 16702 w 21600"/>
              <a:gd name="connsiteY4-10" fmla="*/ 8306 h 22591"/>
              <a:gd name="connsiteX5-11" fmla="*/ 21097 w 21600"/>
              <a:gd name="connsiteY5-12" fmla="*/ 9128 h 22591"/>
              <a:gd name="connsiteX6-13" fmla="*/ 17607 w 21600"/>
              <a:gd name="connsiteY6-14" fmla="*/ 11466 h 22591"/>
              <a:gd name="connsiteX7-15" fmla="*/ 21600 w 21600"/>
              <a:gd name="connsiteY7-16" fmla="*/ 14281 h 22591"/>
              <a:gd name="connsiteX8-17" fmla="*/ 16837 w 21600"/>
              <a:gd name="connsiteY8-18" fmla="*/ 13933 h 22591"/>
              <a:gd name="connsiteX9-19" fmla="*/ 18145 w 21600"/>
              <a:gd name="connsiteY9-20" fmla="*/ 19086 h 22591"/>
              <a:gd name="connsiteX10-21" fmla="*/ 14020 w 21600"/>
              <a:gd name="connsiteY10-22" fmla="*/ 15448 h 22591"/>
              <a:gd name="connsiteX11-23" fmla="*/ 13247 w 21600"/>
              <a:gd name="connsiteY11-24" fmla="*/ 20728 h 22591"/>
              <a:gd name="connsiteX12-25" fmla="*/ 10532 w 21600"/>
              <a:gd name="connsiteY12-26" fmla="*/ 15926 h 22591"/>
              <a:gd name="connsiteX13-27" fmla="*/ 8485 w 21600"/>
              <a:gd name="connsiteY13-28" fmla="*/ 22591 h 22591"/>
              <a:gd name="connsiteX14-29" fmla="*/ 7715 w 21600"/>
              <a:gd name="connsiteY14-30" fmla="*/ 16618 h 22591"/>
              <a:gd name="connsiteX15-31" fmla="*/ 4762 w 21600"/>
              <a:gd name="connsiteY15-32" fmla="*/ 18608 h 22591"/>
              <a:gd name="connsiteX16-33" fmla="*/ 5667 w 21600"/>
              <a:gd name="connsiteY16-34" fmla="*/ 14928 h 22591"/>
              <a:gd name="connsiteX17-35" fmla="*/ 135 w 21600"/>
              <a:gd name="connsiteY17-36" fmla="*/ 15578 h 22591"/>
              <a:gd name="connsiteX18-37" fmla="*/ 3722 w 21600"/>
              <a:gd name="connsiteY18-38" fmla="*/ 12766 h 22591"/>
              <a:gd name="connsiteX19-39" fmla="*/ 0 w 21600"/>
              <a:gd name="connsiteY19-40" fmla="*/ 9606 h 22591"/>
              <a:gd name="connsiteX20-41" fmla="*/ 4627 w 21600"/>
              <a:gd name="connsiteY20-42" fmla="*/ 8608 h 22591"/>
              <a:gd name="connsiteX21-43" fmla="*/ 370 w 21600"/>
              <a:gd name="connsiteY21-44" fmla="*/ 3286 h 22591"/>
              <a:gd name="connsiteX22-45" fmla="*/ 7312 w 21600"/>
              <a:gd name="connsiteY22-46" fmla="*/ 7311 h 22591"/>
              <a:gd name="connsiteX23-47" fmla="*/ 6831 w 21600"/>
              <a:gd name="connsiteY23-48" fmla="*/ 0 h 22591"/>
              <a:gd name="connsiteX24-49" fmla="*/ 10800 w 21600"/>
              <a:gd name="connsiteY24-50" fmla="*/ 6791 h 22591"/>
              <a:gd name="connsiteX0-51" fmla="*/ 10800 w 21600"/>
              <a:gd name="connsiteY0-52" fmla="*/ 7077 h 22877"/>
              <a:gd name="connsiteX1-53" fmla="*/ 14522 w 21600"/>
              <a:gd name="connsiteY1-54" fmla="*/ 1277 h 22877"/>
              <a:gd name="connsiteX2-55" fmla="*/ 14155 w 21600"/>
              <a:gd name="connsiteY2-56" fmla="*/ 6602 h 22877"/>
              <a:gd name="connsiteX3-57" fmla="*/ 18380 w 21600"/>
              <a:gd name="connsiteY3-58" fmla="*/ 5734 h 22877"/>
              <a:gd name="connsiteX4-59" fmla="*/ 16702 w 21600"/>
              <a:gd name="connsiteY4-60" fmla="*/ 8592 h 22877"/>
              <a:gd name="connsiteX5-61" fmla="*/ 21097 w 21600"/>
              <a:gd name="connsiteY5-62" fmla="*/ 9414 h 22877"/>
              <a:gd name="connsiteX6-63" fmla="*/ 17607 w 21600"/>
              <a:gd name="connsiteY6-64" fmla="*/ 11752 h 22877"/>
              <a:gd name="connsiteX7-65" fmla="*/ 21600 w 21600"/>
              <a:gd name="connsiteY7-66" fmla="*/ 14567 h 22877"/>
              <a:gd name="connsiteX8-67" fmla="*/ 16837 w 21600"/>
              <a:gd name="connsiteY8-68" fmla="*/ 14219 h 22877"/>
              <a:gd name="connsiteX9-69" fmla="*/ 18145 w 21600"/>
              <a:gd name="connsiteY9-70" fmla="*/ 19372 h 22877"/>
              <a:gd name="connsiteX10-71" fmla="*/ 14020 w 21600"/>
              <a:gd name="connsiteY10-72" fmla="*/ 15734 h 22877"/>
              <a:gd name="connsiteX11-73" fmla="*/ 13247 w 21600"/>
              <a:gd name="connsiteY11-74" fmla="*/ 21014 h 22877"/>
              <a:gd name="connsiteX12-75" fmla="*/ 10532 w 21600"/>
              <a:gd name="connsiteY12-76" fmla="*/ 16212 h 22877"/>
              <a:gd name="connsiteX13-77" fmla="*/ 8485 w 21600"/>
              <a:gd name="connsiteY13-78" fmla="*/ 22877 h 22877"/>
              <a:gd name="connsiteX14-79" fmla="*/ 7715 w 21600"/>
              <a:gd name="connsiteY14-80" fmla="*/ 16904 h 22877"/>
              <a:gd name="connsiteX15-81" fmla="*/ 4762 w 21600"/>
              <a:gd name="connsiteY15-82" fmla="*/ 18894 h 22877"/>
              <a:gd name="connsiteX16-83" fmla="*/ 5667 w 21600"/>
              <a:gd name="connsiteY16-84" fmla="*/ 15214 h 22877"/>
              <a:gd name="connsiteX17-85" fmla="*/ 135 w 21600"/>
              <a:gd name="connsiteY17-86" fmla="*/ 15864 h 22877"/>
              <a:gd name="connsiteX18-87" fmla="*/ 3722 w 21600"/>
              <a:gd name="connsiteY18-88" fmla="*/ 13052 h 22877"/>
              <a:gd name="connsiteX19-89" fmla="*/ 0 w 21600"/>
              <a:gd name="connsiteY19-90" fmla="*/ 9892 h 22877"/>
              <a:gd name="connsiteX20-91" fmla="*/ 4627 w 21600"/>
              <a:gd name="connsiteY20-92" fmla="*/ 8894 h 22877"/>
              <a:gd name="connsiteX21-93" fmla="*/ 370 w 21600"/>
              <a:gd name="connsiteY21-94" fmla="*/ 3572 h 22877"/>
              <a:gd name="connsiteX22-95" fmla="*/ 7312 w 21600"/>
              <a:gd name="connsiteY22-96" fmla="*/ 7597 h 22877"/>
              <a:gd name="connsiteX23-97" fmla="*/ 7917 w 21600"/>
              <a:gd name="connsiteY23-98" fmla="*/ 0 h 22877"/>
              <a:gd name="connsiteX24-99" fmla="*/ 10800 w 21600"/>
              <a:gd name="connsiteY24-100" fmla="*/ 7077 h 22877"/>
              <a:gd name="connsiteX0-101" fmla="*/ 10800 w 21600"/>
              <a:gd name="connsiteY0-102" fmla="*/ 7077 h 22877"/>
              <a:gd name="connsiteX1-103" fmla="*/ 13653 w 21600"/>
              <a:gd name="connsiteY1-104" fmla="*/ 134 h 22877"/>
              <a:gd name="connsiteX2-105" fmla="*/ 14155 w 21600"/>
              <a:gd name="connsiteY2-106" fmla="*/ 6602 h 22877"/>
              <a:gd name="connsiteX3-107" fmla="*/ 18380 w 21600"/>
              <a:gd name="connsiteY3-108" fmla="*/ 5734 h 22877"/>
              <a:gd name="connsiteX4-109" fmla="*/ 16702 w 21600"/>
              <a:gd name="connsiteY4-110" fmla="*/ 8592 h 22877"/>
              <a:gd name="connsiteX5-111" fmla="*/ 21097 w 21600"/>
              <a:gd name="connsiteY5-112" fmla="*/ 9414 h 22877"/>
              <a:gd name="connsiteX6-113" fmla="*/ 17607 w 21600"/>
              <a:gd name="connsiteY6-114" fmla="*/ 11752 h 22877"/>
              <a:gd name="connsiteX7-115" fmla="*/ 21600 w 21600"/>
              <a:gd name="connsiteY7-116" fmla="*/ 14567 h 22877"/>
              <a:gd name="connsiteX8-117" fmla="*/ 16837 w 21600"/>
              <a:gd name="connsiteY8-118" fmla="*/ 14219 h 22877"/>
              <a:gd name="connsiteX9-119" fmla="*/ 18145 w 21600"/>
              <a:gd name="connsiteY9-120" fmla="*/ 19372 h 22877"/>
              <a:gd name="connsiteX10-121" fmla="*/ 14020 w 21600"/>
              <a:gd name="connsiteY10-122" fmla="*/ 15734 h 22877"/>
              <a:gd name="connsiteX11-123" fmla="*/ 13247 w 21600"/>
              <a:gd name="connsiteY11-124" fmla="*/ 21014 h 22877"/>
              <a:gd name="connsiteX12-125" fmla="*/ 10532 w 21600"/>
              <a:gd name="connsiteY12-126" fmla="*/ 16212 h 22877"/>
              <a:gd name="connsiteX13-127" fmla="*/ 8485 w 21600"/>
              <a:gd name="connsiteY13-128" fmla="*/ 22877 h 22877"/>
              <a:gd name="connsiteX14-129" fmla="*/ 7715 w 21600"/>
              <a:gd name="connsiteY14-130" fmla="*/ 16904 h 22877"/>
              <a:gd name="connsiteX15-131" fmla="*/ 4762 w 21600"/>
              <a:gd name="connsiteY15-132" fmla="*/ 18894 h 22877"/>
              <a:gd name="connsiteX16-133" fmla="*/ 5667 w 21600"/>
              <a:gd name="connsiteY16-134" fmla="*/ 15214 h 22877"/>
              <a:gd name="connsiteX17-135" fmla="*/ 135 w 21600"/>
              <a:gd name="connsiteY17-136" fmla="*/ 15864 h 22877"/>
              <a:gd name="connsiteX18-137" fmla="*/ 3722 w 21600"/>
              <a:gd name="connsiteY18-138" fmla="*/ 13052 h 22877"/>
              <a:gd name="connsiteX19-139" fmla="*/ 0 w 21600"/>
              <a:gd name="connsiteY19-140" fmla="*/ 9892 h 22877"/>
              <a:gd name="connsiteX20-141" fmla="*/ 4627 w 21600"/>
              <a:gd name="connsiteY20-142" fmla="*/ 8894 h 22877"/>
              <a:gd name="connsiteX21-143" fmla="*/ 370 w 21600"/>
              <a:gd name="connsiteY21-144" fmla="*/ 3572 h 22877"/>
              <a:gd name="connsiteX22-145" fmla="*/ 7312 w 21600"/>
              <a:gd name="connsiteY22-146" fmla="*/ 7597 h 22877"/>
              <a:gd name="connsiteX23-147" fmla="*/ 7917 w 21600"/>
              <a:gd name="connsiteY23-148" fmla="*/ 0 h 22877"/>
              <a:gd name="connsiteX24-149" fmla="*/ 10800 w 21600"/>
              <a:gd name="connsiteY24-150" fmla="*/ 7077 h 22877"/>
              <a:gd name="connsiteX0-151" fmla="*/ 10800 w 21600"/>
              <a:gd name="connsiteY0-152" fmla="*/ 7077 h 22877"/>
              <a:gd name="connsiteX1-153" fmla="*/ 13653 w 21600"/>
              <a:gd name="connsiteY1-154" fmla="*/ 134 h 22877"/>
              <a:gd name="connsiteX2-155" fmla="*/ 14155 w 21600"/>
              <a:gd name="connsiteY2-156" fmla="*/ 6602 h 22877"/>
              <a:gd name="connsiteX3-157" fmla="*/ 17945 w 21600"/>
              <a:gd name="connsiteY3-158" fmla="*/ 3448 h 22877"/>
              <a:gd name="connsiteX4-159" fmla="*/ 16702 w 21600"/>
              <a:gd name="connsiteY4-160" fmla="*/ 8592 h 22877"/>
              <a:gd name="connsiteX5-161" fmla="*/ 21097 w 21600"/>
              <a:gd name="connsiteY5-162" fmla="*/ 9414 h 22877"/>
              <a:gd name="connsiteX6-163" fmla="*/ 17607 w 21600"/>
              <a:gd name="connsiteY6-164" fmla="*/ 11752 h 22877"/>
              <a:gd name="connsiteX7-165" fmla="*/ 21600 w 21600"/>
              <a:gd name="connsiteY7-166" fmla="*/ 14567 h 22877"/>
              <a:gd name="connsiteX8-167" fmla="*/ 16837 w 21600"/>
              <a:gd name="connsiteY8-168" fmla="*/ 14219 h 22877"/>
              <a:gd name="connsiteX9-169" fmla="*/ 18145 w 21600"/>
              <a:gd name="connsiteY9-170" fmla="*/ 19372 h 22877"/>
              <a:gd name="connsiteX10-171" fmla="*/ 14020 w 21600"/>
              <a:gd name="connsiteY10-172" fmla="*/ 15734 h 22877"/>
              <a:gd name="connsiteX11-173" fmla="*/ 13247 w 21600"/>
              <a:gd name="connsiteY11-174" fmla="*/ 21014 h 22877"/>
              <a:gd name="connsiteX12-175" fmla="*/ 10532 w 21600"/>
              <a:gd name="connsiteY12-176" fmla="*/ 16212 h 22877"/>
              <a:gd name="connsiteX13-177" fmla="*/ 8485 w 21600"/>
              <a:gd name="connsiteY13-178" fmla="*/ 22877 h 22877"/>
              <a:gd name="connsiteX14-179" fmla="*/ 7715 w 21600"/>
              <a:gd name="connsiteY14-180" fmla="*/ 16904 h 22877"/>
              <a:gd name="connsiteX15-181" fmla="*/ 4762 w 21600"/>
              <a:gd name="connsiteY15-182" fmla="*/ 18894 h 22877"/>
              <a:gd name="connsiteX16-183" fmla="*/ 5667 w 21600"/>
              <a:gd name="connsiteY16-184" fmla="*/ 15214 h 22877"/>
              <a:gd name="connsiteX17-185" fmla="*/ 135 w 21600"/>
              <a:gd name="connsiteY17-186" fmla="*/ 15864 h 22877"/>
              <a:gd name="connsiteX18-187" fmla="*/ 3722 w 21600"/>
              <a:gd name="connsiteY18-188" fmla="*/ 13052 h 22877"/>
              <a:gd name="connsiteX19-189" fmla="*/ 0 w 21600"/>
              <a:gd name="connsiteY19-190" fmla="*/ 9892 h 22877"/>
              <a:gd name="connsiteX20-191" fmla="*/ 4627 w 21600"/>
              <a:gd name="connsiteY20-192" fmla="*/ 8894 h 22877"/>
              <a:gd name="connsiteX21-193" fmla="*/ 370 w 21600"/>
              <a:gd name="connsiteY21-194" fmla="*/ 3572 h 22877"/>
              <a:gd name="connsiteX22-195" fmla="*/ 7312 w 21600"/>
              <a:gd name="connsiteY22-196" fmla="*/ 7597 h 22877"/>
              <a:gd name="connsiteX23-197" fmla="*/ 7917 w 21600"/>
              <a:gd name="connsiteY23-198" fmla="*/ 0 h 22877"/>
              <a:gd name="connsiteX24-199" fmla="*/ 10800 w 21600"/>
              <a:gd name="connsiteY24-200" fmla="*/ 7077 h 22877"/>
              <a:gd name="connsiteX0-201" fmla="*/ 10800 w 21600"/>
              <a:gd name="connsiteY0-202" fmla="*/ 7077 h 22877"/>
              <a:gd name="connsiteX1-203" fmla="*/ 13653 w 21600"/>
              <a:gd name="connsiteY1-204" fmla="*/ 134 h 22877"/>
              <a:gd name="connsiteX2-205" fmla="*/ 14155 w 21600"/>
              <a:gd name="connsiteY2-206" fmla="*/ 6602 h 22877"/>
              <a:gd name="connsiteX3-207" fmla="*/ 17945 w 21600"/>
              <a:gd name="connsiteY3-208" fmla="*/ 3448 h 22877"/>
              <a:gd name="connsiteX4-209" fmla="*/ 16702 w 21600"/>
              <a:gd name="connsiteY4-210" fmla="*/ 8592 h 22877"/>
              <a:gd name="connsiteX5-211" fmla="*/ 21097 w 21600"/>
              <a:gd name="connsiteY5-212" fmla="*/ 9414 h 22877"/>
              <a:gd name="connsiteX6-213" fmla="*/ 17607 w 21600"/>
              <a:gd name="connsiteY6-214" fmla="*/ 11752 h 22877"/>
              <a:gd name="connsiteX7-215" fmla="*/ 21600 w 21600"/>
              <a:gd name="connsiteY7-216" fmla="*/ 14567 h 22877"/>
              <a:gd name="connsiteX8-217" fmla="*/ 16837 w 21600"/>
              <a:gd name="connsiteY8-218" fmla="*/ 14219 h 22877"/>
              <a:gd name="connsiteX9-219" fmla="*/ 18145 w 21600"/>
              <a:gd name="connsiteY9-220" fmla="*/ 19372 h 22877"/>
              <a:gd name="connsiteX10-221" fmla="*/ 14020 w 21600"/>
              <a:gd name="connsiteY10-222" fmla="*/ 15734 h 22877"/>
              <a:gd name="connsiteX11-223" fmla="*/ 13247 w 21600"/>
              <a:gd name="connsiteY11-224" fmla="*/ 21014 h 22877"/>
              <a:gd name="connsiteX12-225" fmla="*/ 10532 w 21600"/>
              <a:gd name="connsiteY12-226" fmla="*/ 16212 h 22877"/>
              <a:gd name="connsiteX13-227" fmla="*/ 8485 w 21600"/>
              <a:gd name="connsiteY13-228" fmla="*/ 22877 h 22877"/>
              <a:gd name="connsiteX14-229" fmla="*/ 7715 w 21600"/>
              <a:gd name="connsiteY14-230" fmla="*/ 16904 h 22877"/>
              <a:gd name="connsiteX15-231" fmla="*/ 4762 w 21600"/>
              <a:gd name="connsiteY15-232" fmla="*/ 18894 h 22877"/>
              <a:gd name="connsiteX16-233" fmla="*/ 5667 w 21600"/>
              <a:gd name="connsiteY16-234" fmla="*/ 15214 h 22877"/>
              <a:gd name="connsiteX17-235" fmla="*/ 135 w 21600"/>
              <a:gd name="connsiteY17-236" fmla="*/ 15864 h 22877"/>
              <a:gd name="connsiteX18-237" fmla="*/ 3722 w 21600"/>
              <a:gd name="connsiteY18-238" fmla="*/ 13052 h 22877"/>
              <a:gd name="connsiteX19-239" fmla="*/ 0 w 21600"/>
              <a:gd name="connsiteY19-240" fmla="*/ 9892 h 22877"/>
              <a:gd name="connsiteX20-241" fmla="*/ 4627 w 21600"/>
              <a:gd name="connsiteY20-242" fmla="*/ 8894 h 22877"/>
              <a:gd name="connsiteX21-243" fmla="*/ 3484 w 21600"/>
              <a:gd name="connsiteY21-244" fmla="*/ 2429 h 22877"/>
              <a:gd name="connsiteX22-245" fmla="*/ 7312 w 21600"/>
              <a:gd name="connsiteY22-246" fmla="*/ 7597 h 22877"/>
              <a:gd name="connsiteX23-247" fmla="*/ 7917 w 21600"/>
              <a:gd name="connsiteY23-248" fmla="*/ 0 h 22877"/>
              <a:gd name="connsiteX24-249" fmla="*/ 10800 w 21600"/>
              <a:gd name="connsiteY24-250" fmla="*/ 7077 h 22877"/>
              <a:gd name="connsiteX0-251" fmla="*/ 10800 w 21600"/>
              <a:gd name="connsiteY0-252" fmla="*/ 7077 h 23180"/>
              <a:gd name="connsiteX1-253" fmla="*/ 13653 w 21600"/>
              <a:gd name="connsiteY1-254" fmla="*/ 134 h 23180"/>
              <a:gd name="connsiteX2-255" fmla="*/ 14155 w 21600"/>
              <a:gd name="connsiteY2-256" fmla="*/ 6602 h 23180"/>
              <a:gd name="connsiteX3-257" fmla="*/ 17945 w 21600"/>
              <a:gd name="connsiteY3-258" fmla="*/ 3448 h 23180"/>
              <a:gd name="connsiteX4-259" fmla="*/ 16702 w 21600"/>
              <a:gd name="connsiteY4-260" fmla="*/ 8592 h 23180"/>
              <a:gd name="connsiteX5-261" fmla="*/ 21097 w 21600"/>
              <a:gd name="connsiteY5-262" fmla="*/ 9414 h 23180"/>
              <a:gd name="connsiteX6-263" fmla="*/ 17607 w 21600"/>
              <a:gd name="connsiteY6-264" fmla="*/ 11752 h 23180"/>
              <a:gd name="connsiteX7-265" fmla="*/ 21600 w 21600"/>
              <a:gd name="connsiteY7-266" fmla="*/ 14567 h 23180"/>
              <a:gd name="connsiteX8-267" fmla="*/ 16837 w 21600"/>
              <a:gd name="connsiteY8-268" fmla="*/ 14219 h 23180"/>
              <a:gd name="connsiteX9-269" fmla="*/ 18145 w 21600"/>
              <a:gd name="connsiteY9-270" fmla="*/ 19372 h 23180"/>
              <a:gd name="connsiteX10-271" fmla="*/ 14020 w 21600"/>
              <a:gd name="connsiteY10-272" fmla="*/ 15734 h 23180"/>
              <a:gd name="connsiteX11-273" fmla="*/ 13247 w 21600"/>
              <a:gd name="connsiteY11-274" fmla="*/ 21014 h 23180"/>
              <a:gd name="connsiteX12-275" fmla="*/ 10532 w 21600"/>
              <a:gd name="connsiteY12-276" fmla="*/ 16212 h 23180"/>
              <a:gd name="connsiteX13-277" fmla="*/ 8485 w 21600"/>
              <a:gd name="connsiteY13-278" fmla="*/ 22877 h 23180"/>
              <a:gd name="connsiteX14-279" fmla="*/ 7715 w 21600"/>
              <a:gd name="connsiteY14-280" fmla="*/ 16904 h 23180"/>
              <a:gd name="connsiteX15-281" fmla="*/ 3531 w 21600"/>
              <a:gd name="connsiteY15-282" fmla="*/ 23180 h 23180"/>
              <a:gd name="connsiteX16-283" fmla="*/ 5667 w 21600"/>
              <a:gd name="connsiteY16-284" fmla="*/ 15214 h 23180"/>
              <a:gd name="connsiteX17-285" fmla="*/ 135 w 21600"/>
              <a:gd name="connsiteY17-286" fmla="*/ 15864 h 23180"/>
              <a:gd name="connsiteX18-287" fmla="*/ 3722 w 21600"/>
              <a:gd name="connsiteY18-288" fmla="*/ 13052 h 23180"/>
              <a:gd name="connsiteX19-289" fmla="*/ 0 w 21600"/>
              <a:gd name="connsiteY19-290" fmla="*/ 9892 h 23180"/>
              <a:gd name="connsiteX20-291" fmla="*/ 4627 w 21600"/>
              <a:gd name="connsiteY20-292" fmla="*/ 8894 h 23180"/>
              <a:gd name="connsiteX21-293" fmla="*/ 3484 w 21600"/>
              <a:gd name="connsiteY21-294" fmla="*/ 2429 h 23180"/>
              <a:gd name="connsiteX22-295" fmla="*/ 7312 w 21600"/>
              <a:gd name="connsiteY22-296" fmla="*/ 7597 h 23180"/>
              <a:gd name="connsiteX23-297" fmla="*/ 7917 w 21600"/>
              <a:gd name="connsiteY23-298" fmla="*/ 0 h 23180"/>
              <a:gd name="connsiteX24-299" fmla="*/ 10800 w 21600"/>
              <a:gd name="connsiteY24-300" fmla="*/ 7077 h 23180"/>
              <a:gd name="connsiteX0-301" fmla="*/ 10800 w 21600"/>
              <a:gd name="connsiteY0-302" fmla="*/ 7077 h 23180"/>
              <a:gd name="connsiteX1-303" fmla="*/ 13653 w 21600"/>
              <a:gd name="connsiteY1-304" fmla="*/ 134 h 23180"/>
              <a:gd name="connsiteX2-305" fmla="*/ 14155 w 21600"/>
              <a:gd name="connsiteY2-306" fmla="*/ 6602 h 23180"/>
              <a:gd name="connsiteX3-307" fmla="*/ 17945 w 21600"/>
              <a:gd name="connsiteY3-308" fmla="*/ 3448 h 23180"/>
              <a:gd name="connsiteX4-309" fmla="*/ 16702 w 21600"/>
              <a:gd name="connsiteY4-310" fmla="*/ 8592 h 23180"/>
              <a:gd name="connsiteX5-311" fmla="*/ 21097 w 21600"/>
              <a:gd name="connsiteY5-312" fmla="*/ 9414 h 23180"/>
              <a:gd name="connsiteX6-313" fmla="*/ 17607 w 21600"/>
              <a:gd name="connsiteY6-314" fmla="*/ 11752 h 23180"/>
              <a:gd name="connsiteX7-315" fmla="*/ 21600 w 21600"/>
              <a:gd name="connsiteY7-316" fmla="*/ 14567 h 23180"/>
              <a:gd name="connsiteX8-317" fmla="*/ 16837 w 21600"/>
              <a:gd name="connsiteY8-318" fmla="*/ 14219 h 23180"/>
              <a:gd name="connsiteX9-319" fmla="*/ 18145 w 21600"/>
              <a:gd name="connsiteY9-320" fmla="*/ 19372 h 23180"/>
              <a:gd name="connsiteX10-321" fmla="*/ 14382 w 21600"/>
              <a:gd name="connsiteY10-322" fmla="*/ 16734 h 23180"/>
              <a:gd name="connsiteX11-323" fmla="*/ 13247 w 21600"/>
              <a:gd name="connsiteY11-324" fmla="*/ 21014 h 23180"/>
              <a:gd name="connsiteX12-325" fmla="*/ 10532 w 21600"/>
              <a:gd name="connsiteY12-326" fmla="*/ 16212 h 23180"/>
              <a:gd name="connsiteX13-327" fmla="*/ 8485 w 21600"/>
              <a:gd name="connsiteY13-328" fmla="*/ 22877 h 23180"/>
              <a:gd name="connsiteX14-329" fmla="*/ 7715 w 21600"/>
              <a:gd name="connsiteY14-330" fmla="*/ 16904 h 23180"/>
              <a:gd name="connsiteX15-331" fmla="*/ 3531 w 21600"/>
              <a:gd name="connsiteY15-332" fmla="*/ 23180 h 23180"/>
              <a:gd name="connsiteX16-333" fmla="*/ 5667 w 21600"/>
              <a:gd name="connsiteY16-334" fmla="*/ 15214 h 23180"/>
              <a:gd name="connsiteX17-335" fmla="*/ 135 w 21600"/>
              <a:gd name="connsiteY17-336" fmla="*/ 15864 h 23180"/>
              <a:gd name="connsiteX18-337" fmla="*/ 3722 w 21600"/>
              <a:gd name="connsiteY18-338" fmla="*/ 13052 h 23180"/>
              <a:gd name="connsiteX19-339" fmla="*/ 0 w 21600"/>
              <a:gd name="connsiteY19-340" fmla="*/ 9892 h 23180"/>
              <a:gd name="connsiteX20-341" fmla="*/ 4627 w 21600"/>
              <a:gd name="connsiteY20-342" fmla="*/ 8894 h 23180"/>
              <a:gd name="connsiteX21-343" fmla="*/ 3484 w 21600"/>
              <a:gd name="connsiteY21-344" fmla="*/ 2429 h 23180"/>
              <a:gd name="connsiteX22-345" fmla="*/ 7312 w 21600"/>
              <a:gd name="connsiteY22-346" fmla="*/ 7597 h 23180"/>
              <a:gd name="connsiteX23-347" fmla="*/ 7917 w 21600"/>
              <a:gd name="connsiteY23-348" fmla="*/ 0 h 23180"/>
              <a:gd name="connsiteX24-349" fmla="*/ 10800 w 21600"/>
              <a:gd name="connsiteY24-350" fmla="*/ 7077 h 23180"/>
              <a:gd name="connsiteX0-351" fmla="*/ 10800 w 21600"/>
              <a:gd name="connsiteY0-352" fmla="*/ 7077 h 23180"/>
              <a:gd name="connsiteX1-353" fmla="*/ 13653 w 21600"/>
              <a:gd name="connsiteY1-354" fmla="*/ 134 h 23180"/>
              <a:gd name="connsiteX2-355" fmla="*/ 14155 w 21600"/>
              <a:gd name="connsiteY2-356" fmla="*/ 6602 h 23180"/>
              <a:gd name="connsiteX3-357" fmla="*/ 17945 w 21600"/>
              <a:gd name="connsiteY3-358" fmla="*/ 3448 h 23180"/>
              <a:gd name="connsiteX4-359" fmla="*/ 16702 w 21600"/>
              <a:gd name="connsiteY4-360" fmla="*/ 8592 h 23180"/>
              <a:gd name="connsiteX5-361" fmla="*/ 21097 w 21600"/>
              <a:gd name="connsiteY5-362" fmla="*/ 9414 h 23180"/>
              <a:gd name="connsiteX6-363" fmla="*/ 18766 w 21600"/>
              <a:gd name="connsiteY6-364" fmla="*/ 11752 h 23180"/>
              <a:gd name="connsiteX7-365" fmla="*/ 21600 w 21600"/>
              <a:gd name="connsiteY7-366" fmla="*/ 14567 h 23180"/>
              <a:gd name="connsiteX8-367" fmla="*/ 16837 w 21600"/>
              <a:gd name="connsiteY8-368" fmla="*/ 14219 h 23180"/>
              <a:gd name="connsiteX9-369" fmla="*/ 18145 w 21600"/>
              <a:gd name="connsiteY9-370" fmla="*/ 19372 h 23180"/>
              <a:gd name="connsiteX10-371" fmla="*/ 14382 w 21600"/>
              <a:gd name="connsiteY10-372" fmla="*/ 16734 h 23180"/>
              <a:gd name="connsiteX11-373" fmla="*/ 13247 w 21600"/>
              <a:gd name="connsiteY11-374" fmla="*/ 21014 h 23180"/>
              <a:gd name="connsiteX12-375" fmla="*/ 10532 w 21600"/>
              <a:gd name="connsiteY12-376" fmla="*/ 16212 h 23180"/>
              <a:gd name="connsiteX13-377" fmla="*/ 8485 w 21600"/>
              <a:gd name="connsiteY13-378" fmla="*/ 22877 h 23180"/>
              <a:gd name="connsiteX14-379" fmla="*/ 7715 w 21600"/>
              <a:gd name="connsiteY14-380" fmla="*/ 16904 h 23180"/>
              <a:gd name="connsiteX15-381" fmla="*/ 3531 w 21600"/>
              <a:gd name="connsiteY15-382" fmla="*/ 23180 h 23180"/>
              <a:gd name="connsiteX16-383" fmla="*/ 5667 w 21600"/>
              <a:gd name="connsiteY16-384" fmla="*/ 15214 h 23180"/>
              <a:gd name="connsiteX17-385" fmla="*/ 135 w 21600"/>
              <a:gd name="connsiteY17-386" fmla="*/ 15864 h 23180"/>
              <a:gd name="connsiteX18-387" fmla="*/ 3722 w 21600"/>
              <a:gd name="connsiteY18-388" fmla="*/ 13052 h 23180"/>
              <a:gd name="connsiteX19-389" fmla="*/ 0 w 21600"/>
              <a:gd name="connsiteY19-390" fmla="*/ 9892 h 23180"/>
              <a:gd name="connsiteX20-391" fmla="*/ 4627 w 21600"/>
              <a:gd name="connsiteY20-392" fmla="*/ 8894 h 23180"/>
              <a:gd name="connsiteX21-393" fmla="*/ 3484 w 21600"/>
              <a:gd name="connsiteY21-394" fmla="*/ 2429 h 23180"/>
              <a:gd name="connsiteX22-395" fmla="*/ 7312 w 21600"/>
              <a:gd name="connsiteY22-396" fmla="*/ 7597 h 23180"/>
              <a:gd name="connsiteX23-397" fmla="*/ 7917 w 21600"/>
              <a:gd name="connsiteY23-398" fmla="*/ 0 h 23180"/>
              <a:gd name="connsiteX24-399" fmla="*/ 10800 w 21600"/>
              <a:gd name="connsiteY24-400" fmla="*/ 7077 h 23180"/>
              <a:gd name="connsiteX0-401" fmla="*/ 10800 w 21600"/>
              <a:gd name="connsiteY0-402" fmla="*/ 7077 h 23180"/>
              <a:gd name="connsiteX1-403" fmla="*/ 13653 w 21600"/>
              <a:gd name="connsiteY1-404" fmla="*/ 134 h 23180"/>
              <a:gd name="connsiteX2-405" fmla="*/ 14155 w 21600"/>
              <a:gd name="connsiteY2-406" fmla="*/ 6602 h 23180"/>
              <a:gd name="connsiteX3-407" fmla="*/ 19393 w 21600"/>
              <a:gd name="connsiteY3-408" fmla="*/ 448 h 23180"/>
              <a:gd name="connsiteX4-409" fmla="*/ 16702 w 21600"/>
              <a:gd name="connsiteY4-410" fmla="*/ 8592 h 23180"/>
              <a:gd name="connsiteX5-411" fmla="*/ 21097 w 21600"/>
              <a:gd name="connsiteY5-412" fmla="*/ 9414 h 23180"/>
              <a:gd name="connsiteX6-413" fmla="*/ 18766 w 21600"/>
              <a:gd name="connsiteY6-414" fmla="*/ 11752 h 23180"/>
              <a:gd name="connsiteX7-415" fmla="*/ 21600 w 21600"/>
              <a:gd name="connsiteY7-416" fmla="*/ 14567 h 23180"/>
              <a:gd name="connsiteX8-417" fmla="*/ 16837 w 21600"/>
              <a:gd name="connsiteY8-418" fmla="*/ 14219 h 23180"/>
              <a:gd name="connsiteX9-419" fmla="*/ 18145 w 21600"/>
              <a:gd name="connsiteY9-420" fmla="*/ 19372 h 23180"/>
              <a:gd name="connsiteX10-421" fmla="*/ 14382 w 21600"/>
              <a:gd name="connsiteY10-422" fmla="*/ 16734 h 23180"/>
              <a:gd name="connsiteX11-423" fmla="*/ 13247 w 21600"/>
              <a:gd name="connsiteY11-424" fmla="*/ 21014 h 23180"/>
              <a:gd name="connsiteX12-425" fmla="*/ 10532 w 21600"/>
              <a:gd name="connsiteY12-426" fmla="*/ 16212 h 23180"/>
              <a:gd name="connsiteX13-427" fmla="*/ 8485 w 21600"/>
              <a:gd name="connsiteY13-428" fmla="*/ 22877 h 23180"/>
              <a:gd name="connsiteX14-429" fmla="*/ 7715 w 21600"/>
              <a:gd name="connsiteY14-430" fmla="*/ 16904 h 23180"/>
              <a:gd name="connsiteX15-431" fmla="*/ 3531 w 21600"/>
              <a:gd name="connsiteY15-432" fmla="*/ 23180 h 23180"/>
              <a:gd name="connsiteX16-433" fmla="*/ 5667 w 21600"/>
              <a:gd name="connsiteY16-434" fmla="*/ 15214 h 23180"/>
              <a:gd name="connsiteX17-435" fmla="*/ 135 w 21600"/>
              <a:gd name="connsiteY17-436" fmla="*/ 15864 h 23180"/>
              <a:gd name="connsiteX18-437" fmla="*/ 3722 w 21600"/>
              <a:gd name="connsiteY18-438" fmla="*/ 13052 h 23180"/>
              <a:gd name="connsiteX19-439" fmla="*/ 0 w 21600"/>
              <a:gd name="connsiteY19-440" fmla="*/ 9892 h 23180"/>
              <a:gd name="connsiteX20-441" fmla="*/ 4627 w 21600"/>
              <a:gd name="connsiteY20-442" fmla="*/ 8894 h 23180"/>
              <a:gd name="connsiteX21-443" fmla="*/ 3484 w 21600"/>
              <a:gd name="connsiteY21-444" fmla="*/ 2429 h 23180"/>
              <a:gd name="connsiteX22-445" fmla="*/ 7312 w 21600"/>
              <a:gd name="connsiteY22-446" fmla="*/ 7597 h 23180"/>
              <a:gd name="connsiteX23-447" fmla="*/ 7917 w 21600"/>
              <a:gd name="connsiteY23-448" fmla="*/ 0 h 23180"/>
              <a:gd name="connsiteX24-449" fmla="*/ 10800 w 21600"/>
              <a:gd name="connsiteY24-450" fmla="*/ 7077 h 23180"/>
              <a:gd name="connsiteX0-451" fmla="*/ 10800 w 21600"/>
              <a:gd name="connsiteY0-452" fmla="*/ 7086 h 23189"/>
              <a:gd name="connsiteX1-453" fmla="*/ 12856 w 21600"/>
              <a:gd name="connsiteY1-454" fmla="*/ 0 h 23189"/>
              <a:gd name="connsiteX2-455" fmla="*/ 14155 w 21600"/>
              <a:gd name="connsiteY2-456" fmla="*/ 6611 h 23189"/>
              <a:gd name="connsiteX3-457" fmla="*/ 19393 w 21600"/>
              <a:gd name="connsiteY3-458" fmla="*/ 457 h 23189"/>
              <a:gd name="connsiteX4-459" fmla="*/ 16702 w 21600"/>
              <a:gd name="connsiteY4-460" fmla="*/ 8601 h 23189"/>
              <a:gd name="connsiteX5-461" fmla="*/ 21097 w 21600"/>
              <a:gd name="connsiteY5-462" fmla="*/ 9423 h 23189"/>
              <a:gd name="connsiteX6-463" fmla="*/ 18766 w 21600"/>
              <a:gd name="connsiteY6-464" fmla="*/ 11761 h 23189"/>
              <a:gd name="connsiteX7-465" fmla="*/ 21600 w 21600"/>
              <a:gd name="connsiteY7-466" fmla="*/ 14576 h 23189"/>
              <a:gd name="connsiteX8-467" fmla="*/ 16837 w 21600"/>
              <a:gd name="connsiteY8-468" fmla="*/ 14228 h 23189"/>
              <a:gd name="connsiteX9-469" fmla="*/ 18145 w 21600"/>
              <a:gd name="connsiteY9-470" fmla="*/ 19381 h 23189"/>
              <a:gd name="connsiteX10-471" fmla="*/ 14382 w 21600"/>
              <a:gd name="connsiteY10-472" fmla="*/ 16743 h 23189"/>
              <a:gd name="connsiteX11-473" fmla="*/ 13247 w 21600"/>
              <a:gd name="connsiteY11-474" fmla="*/ 21023 h 23189"/>
              <a:gd name="connsiteX12-475" fmla="*/ 10532 w 21600"/>
              <a:gd name="connsiteY12-476" fmla="*/ 16221 h 23189"/>
              <a:gd name="connsiteX13-477" fmla="*/ 8485 w 21600"/>
              <a:gd name="connsiteY13-478" fmla="*/ 22886 h 23189"/>
              <a:gd name="connsiteX14-479" fmla="*/ 7715 w 21600"/>
              <a:gd name="connsiteY14-480" fmla="*/ 16913 h 23189"/>
              <a:gd name="connsiteX15-481" fmla="*/ 3531 w 21600"/>
              <a:gd name="connsiteY15-482" fmla="*/ 23189 h 23189"/>
              <a:gd name="connsiteX16-483" fmla="*/ 5667 w 21600"/>
              <a:gd name="connsiteY16-484" fmla="*/ 15223 h 23189"/>
              <a:gd name="connsiteX17-485" fmla="*/ 135 w 21600"/>
              <a:gd name="connsiteY17-486" fmla="*/ 15873 h 23189"/>
              <a:gd name="connsiteX18-487" fmla="*/ 3722 w 21600"/>
              <a:gd name="connsiteY18-488" fmla="*/ 13061 h 23189"/>
              <a:gd name="connsiteX19-489" fmla="*/ 0 w 21600"/>
              <a:gd name="connsiteY19-490" fmla="*/ 9901 h 23189"/>
              <a:gd name="connsiteX20-491" fmla="*/ 4627 w 21600"/>
              <a:gd name="connsiteY20-492" fmla="*/ 8903 h 23189"/>
              <a:gd name="connsiteX21-493" fmla="*/ 3484 w 21600"/>
              <a:gd name="connsiteY21-494" fmla="*/ 2438 h 23189"/>
              <a:gd name="connsiteX22-495" fmla="*/ 7312 w 21600"/>
              <a:gd name="connsiteY22-496" fmla="*/ 7606 h 23189"/>
              <a:gd name="connsiteX23-497" fmla="*/ 7917 w 21600"/>
              <a:gd name="connsiteY23-498" fmla="*/ 9 h 23189"/>
              <a:gd name="connsiteX24-499" fmla="*/ 10800 w 21600"/>
              <a:gd name="connsiteY24-500" fmla="*/ 7086 h 231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</a:cxnLst>
            <a:rect l="l" t="t" r="r" b="b"/>
            <a:pathLst>
              <a:path w="21600" h="23189">
                <a:moveTo>
                  <a:pt x="10800" y="7086"/>
                </a:moveTo>
                <a:lnTo>
                  <a:pt x="12856" y="0"/>
                </a:lnTo>
                <a:cubicBezTo>
                  <a:pt x="12734" y="1775"/>
                  <a:pt x="14277" y="4836"/>
                  <a:pt x="14155" y="6611"/>
                </a:cubicBezTo>
                <a:lnTo>
                  <a:pt x="19393" y="457"/>
                </a:lnTo>
                <a:lnTo>
                  <a:pt x="16702" y="8601"/>
                </a:lnTo>
                <a:lnTo>
                  <a:pt x="21097" y="9423"/>
                </a:lnTo>
                <a:lnTo>
                  <a:pt x="18766" y="11761"/>
                </a:lnTo>
                <a:lnTo>
                  <a:pt x="21600" y="14576"/>
                </a:lnTo>
                <a:lnTo>
                  <a:pt x="16837" y="14228"/>
                </a:lnTo>
                <a:lnTo>
                  <a:pt x="18145" y="19381"/>
                </a:lnTo>
                <a:lnTo>
                  <a:pt x="14382" y="16743"/>
                </a:lnTo>
                <a:lnTo>
                  <a:pt x="13247" y="21023"/>
                </a:lnTo>
                <a:lnTo>
                  <a:pt x="10532" y="16221"/>
                </a:lnTo>
                <a:lnTo>
                  <a:pt x="8485" y="22886"/>
                </a:lnTo>
                <a:cubicBezTo>
                  <a:pt x="8228" y="20895"/>
                  <a:pt x="7972" y="18904"/>
                  <a:pt x="7715" y="16913"/>
                </a:cubicBezTo>
                <a:lnTo>
                  <a:pt x="3531" y="23189"/>
                </a:lnTo>
                <a:lnTo>
                  <a:pt x="5667" y="15223"/>
                </a:lnTo>
                <a:lnTo>
                  <a:pt x="135" y="15873"/>
                </a:lnTo>
                <a:lnTo>
                  <a:pt x="3722" y="13061"/>
                </a:lnTo>
                <a:lnTo>
                  <a:pt x="0" y="9901"/>
                </a:lnTo>
                <a:lnTo>
                  <a:pt x="4627" y="8903"/>
                </a:lnTo>
                <a:lnTo>
                  <a:pt x="3484" y="2438"/>
                </a:lnTo>
                <a:lnTo>
                  <a:pt x="7312" y="7606"/>
                </a:lnTo>
                <a:cubicBezTo>
                  <a:pt x="7152" y="5169"/>
                  <a:pt x="8077" y="2446"/>
                  <a:pt x="7917" y="9"/>
                </a:cubicBezTo>
                <a:lnTo>
                  <a:pt x="10800" y="7086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兴高采烈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35d79ae3-e152-416d-9ad2-49d0644ab1a1}"/>
  <p:tag name="KSO_WPP_MARK_KEY" val="68982049-2507-4235-a577-f0928aa0fda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1137</Words>
  <Application>WPS 演示</Application>
  <PresentationFormat>全屏显示(16:9)</PresentationFormat>
  <Paragraphs>178</Paragraphs>
  <Slides>24</Slides>
  <Notes>8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黑体</vt:lpstr>
      <vt:lpstr>楷体</vt:lpstr>
      <vt:lpstr>华文行楷</vt:lpstr>
      <vt:lpstr>汉语拼音</vt:lpstr>
      <vt:lpstr>微软雅黑</vt:lpstr>
      <vt:lpstr>Times New Roman</vt:lpstr>
      <vt:lpstr>Impact</vt:lpstr>
      <vt:lpstr>Calibri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47</cp:revision>
  <dcterms:created xsi:type="dcterms:W3CDTF">2017-03-17T02:28:00Z</dcterms:created>
  <dcterms:modified xsi:type="dcterms:W3CDTF">2022-11-29T08:17:16Z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D444298A05C64B89B00299762F180037</vt:lpwstr>
  </property>
</Properties>
</file>