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1813" r:id="rId3"/>
    <p:sldId id="1003" r:id="rId5"/>
    <p:sldId id="1853" r:id="rId6"/>
    <p:sldId id="1721" r:id="rId7"/>
    <p:sldId id="1818" r:id="rId8"/>
    <p:sldId id="1852" r:id="rId9"/>
    <p:sldId id="1819" r:id="rId10"/>
    <p:sldId id="1772" r:id="rId11"/>
    <p:sldId id="1824" r:id="rId12"/>
    <p:sldId id="1825" r:id="rId13"/>
    <p:sldId id="1776" r:id="rId14"/>
    <p:sldId id="1726" r:id="rId15"/>
    <p:sldId id="1727" r:id="rId16"/>
    <p:sldId id="1773" r:id="rId17"/>
    <p:sldId id="1781" r:id="rId18"/>
    <p:sldId id="1854" r:id="rId19"/>
    <p:sldId id="1827" r:id="rId20"/>
    <p:sldId id="1829" r:id="rId21"/>
    <p:sldId id="1832" r:id="rId22"/>
    <p:sldId id="1835" r:id="rId23"/>
    <p:sldId id="1836" r:id="rId24"/>
    <p:sldId id="1838" r:id="rId25"/>
    <p:sldId id="1831" r:id="rId26"/>
    <p:sldId id="1840" r:id="rId27"/>
    <p:sldId id="1842" r:id="rId28"/>
    <p:sldId id="1843" r:id="rId29"/>
    <p:sldId id="1851" r:id="rId30"/>
    <p:sldId id="1845" r:id="rId31"/>
    <p:sldId id="1847" r:id="rId32"/>
    <p:sldId id="1848" r:id="rId33"/>
    <p:sldId id="1850" r:id="rId34"/>
  </p:sldIdLst>
  <p:sldSz cx="9144000" cy="5143500" type="screen16x9"/>
  <p:notesSz cx="6858000" cy="9144000"/>
  <p:embeddedFontLst>
    <p:embeddedFont>
      <p:font typeface="黑体" panose="02010609060101010101" charset="-122"/>
      <p:regular r:id="rId40"/>
    </p:embeddedFont>
    <p:embeddedFont>
      <p:font typeface="华文楷体" panose="02010600040101010101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微软雅黑" panose="020B0503020204020204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汉语拼音" panose="000B0604020202020204" pitchFamily="34" charset="0"/>
      <p:regular r:id="rId48"/>
    </p:embeddedFont>
    <p:embeddedFont>
      <p:font typeface="Impact" panose="020B0806030902050204" charset="0"/>
      <p:regular r:id="rId49"/>
    </p:embeddedFont>
    <p:embeddedFont>
      <p:font typeface="GB Pinyinok-B" panose="02010600030101010101" pitchFamily="2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FF6600"/>
    <a:srgbClr val="FEFCDE"/>
    <a:srgbClr val="0000FF"/>
    <a:srgbClr val="FFFFCC"/>
    <a:srgbClr val="0066FF"/>
    <a:srgbClr val="00B050"/>
    <a:srgbClr val="FCFECB"/>
    <a:srgbClr val="DFF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7417" autoAdjust="0"/>
  </p:normalViewPr>
  <p:slideViewPr>
    <p:cSldViewPr>
      <p:cViewPr>
        <p:scale>
          <a:sx n="100" d="100"/>
          <a:sy n="100" d="100"/>
        </p:scale>
        <p:origin x="-666" y="-300"/>
      </p:cViewPr>
      <p:guideLst>
        <p:guide orient="horz" pos="3180"/>
        <p:guide pos="576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7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4.xml"/><Relationship Id="rId50" Type="http://schemas.openxmlformats.org/officeDocument/2006/relationships/font" Target="fonts/font11.fntdata"/><Relationship Id="rId5" Type="http://schemas.openxmlformats.org/officeDocument/2006/relationships/slide" Target="slides/slide2.xml"/><Relationship Id="rId49" Type="http://schemas.openxmlformats.org/officeDocument/2006/relationships/font" Target="fonts/font10.fntdata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548EB-1EDC-4710-A10C-550FDCDCB71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0F16F-25B7-4928-95E6-04398B7924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3" Type="http://schemas.openxmlformats.org/officeDocument/2006/relationships/theme" Target="../theme/theme1.xml"/><Relationship Id="rId72" Type="http://schemas.openxmlformats.org/officeDocument/2006/relationships/image" Target="../media/image2.png"/><Relationship Id="rId71" Type="http://schemas.openxmlformats.org/officeDocument/2006/relationships/image" Target="../media/image1.png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7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54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8"/>
            <a:ext cx="1224136" cy="4811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hyperlink" Target="&#36164;&#26009;&#38142;&#25509;/&#35270;&#39057;/&#35838;&#25991;&#26391;&#35835;%20%20&#19977;&#19978;-6-&#31179;&#22825;&#30340;&#38632;.mp4" TargetMode="Externa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microsoft.com/office/2007/relationships/hdphoto" Target="../media/image13.wdp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emf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Relationship Id="rId3" Type="http://schemas.openxmlformats.org/officeDocument/2006/relationships/image" Target="../media/image7.png"/><Relationship Id="rId2" Type="http://schemas.microsoft.com/office/2007/relationships/hdphoto" Target="../media/image13.wdp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em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Relationship Id="rId3" Type="http://schemas.openxmlformats.org/officeDocument/2006/relationships/image" Target="../media/image7.png"/><Relationship Id="rId2" Type="http://schemas.microsoft.com/office/2007/relationships/hdphoto" Target="../media/image13.wdp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7934;.mp4" TargetMode="External"/><Relationship Id="rId8" Type="http://schemas.openxmlformats.org/officeDocument/2006/relationships/hyperlink" Target="&#36164;&#26009;&#38142;&#25509;/&#35270;&#39057;/&#29983;&#23383;&#35270;&#39057;&#65306;&#38395;.mp4" TargetMode="External"/><Relationship Id="rId7" Type="http://schemas.openxmlformats.org/officeDocument/2006/relationships/hyperlink" Target="&#36164;&#26009;&#38142;&#25509;/&#35270;&#39057;/&#29983;&#23383;&#35270;&#39057;&#65306;&#27833;.mp4" TargetMode="External"/><Relationship Id="rId6" Type="http://schemas.openxmlformats.org/officeDocument/2006/relationships/hyperlink" Target="&#36164;&#26009;&#38142;&#25509;/&#35270;&#39057;/&#29983;&#23383;&#35270;&#39057;&#65306;&#20105;.mp4" TargetMode="External"/><Relationship Id="rId5" Type="http://schemas.openxmlformats.org/officeDocument/2006/relationships/hyperlink" Target="&#36164;&#26009;&#38142;&#25509;/&#35270;&#39057;/&#29983;&#23383;&#35270;&#39057;&#65306;&#32039;.mp4" TargetMode="External"/><Relationship Id="rId4" Type="http://schemas.openxmlformats.org/officeDocument/2006/relationships/hyperlink" Target="&#36164;&#26009;&#38142;&#25509;/&#35270;&#39057;/&#29983;&#23383;&#35270;&#39057;&#65306;&#31080;.mp4" TargetMode="External"/><Relationship Id="rId3" Type="http://schemas.openxmlformats.org/officeDocument/2006/relationships/hyperlink" Target="&#36164;&#26009;&#38142;&#25509;/&#35270;&#39057;/&#29983;&#23383;&#35270;&#39057;&#65306;&#26009;.mp4" TargetMode="External"/><Relationship Id="rId2" Type="http://schemas.openxmlformats.org/officeDocument/2006/relationships/hyperlink" Target="&#36164;&#26009;&#38142;&#25509;/&#35270;&#39057;/&#29983;&#23383;&#35270;&#39057;&#65306;&#39068;.mp4" TargetMode="Externa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8.png"/><Relationship Id="rId13" Type="http://schemas.openxmlformats.org/officeDocument/2006/relationships/hyperlink" Target="&#36164;&#26009;&#38142;&#25509;/&#35270;&#39057;/&#29983;&#23383;&#35270;&#39057;&#65306;&#20185;.mp4" TargetMode="External"/><Relationship Id="rId12" Type="http://schemas.openxmlformats.org/officeDocument/2006/relationships/hyperlink" Target="&#36164;&#26009;&#38142;&#25509;/&#35270;&#39057;/&#29983;&#23383;&#35270;&#39057;&#65306;&#20016;.mp4" TargetMode="External"/><Relationship Id="rId11" Type="http://schemas.openxmlformats.org/officeDocument/2006/relationships/hyperlink" Target="&#36164;&#26009;&#38142;&#25509;/&#35270;&#39057;/&#29983;&#23383;&#35270;&#39057;&#65306;&#26354;.mp4" TargetMode="External"/><Relationship Id="rId10" Type="http://schemas.openxmlformats.org/officeDocument/2006/relationships/hyperlink" Target="&#36164;&#26009;&#38142;&#25509;/&#35270;&#39057;/&#29983;&#23383;&#35270;&#39057;&#65306;&#21246;.mp4" TargetMode="External"/><Relationship Id="rId1" Type="http://schemas.openxmlformats.org/officeDocument/2006/relationships/hyperlink" Target="&#36164;&#26009;&#38142;&#25509;/&#35270;&#39057;/&#29983;&#23383;&#35270;&#39057;&#65306;&#30418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974627" y="1275606"/>
            <a:ext cx="73417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自由朗读课文，读准字音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，读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通句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子，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标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出段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号。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286991"/>
            <a:ext cx="2269879" cy="693151"/>
          </a:xfrm>
          <a:prstGeom prst="rect">
            <a:avLst/>
          </a:prstGeom>
        </p:spPr>
      </p:pic>
      <p:sp>
        <p:nvSpPr>
          <p:cNvPr id="24" name="文本框 14">
            <a:hlinkClick r:id="rId2" action="ppaction://hlinkfile"/>
          </p:cNvPr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5461"/>
            <a:ext cx="443315" cy="5514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03648" y="999414"/>
            <a:ext cx="6408712" cy="4031987"/>
            <a:chOff x="1403648" y="999414"/>
            <a:chExt cx="6408712" cy="4031987"/>
          </a:xfrm>
        </p:grpSpPr>
        <p:pic>
          <p:nvPicPr>
            <p:cNvPr id="2" name="Picture 2" descr="F:\22秋\3语定稿课本\IMG_20220725_10354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3" b="3788"/>
            <a:stretch>
              <a:fillRect/>
            </a:stretch>
          </p:blipFill>
          <p:spPr bwMode="auto">
            <a:xfrm>
              <a:off x="4533182" y="999414"/>
              <a:ext cx="3279178" cy="4031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1403648" y="1001004"/>
              <a:ext cx="3601040" cy="4029075"/>
              <a:chOff x="1908446" y="1001004"/>
              <a:chExt cx="3601040" cy="402907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8446" y="1001004"/>
                <a:ext cx="3124200" cy="402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文本框 24"/>
              <p:cNvSpPr txBox="1"/>
              <p:nvPr/>
            </p:nvSpPr>
            <p:spPr>
              <a:xfrm>
                <a:off x="5148166" y="1112917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④</a:t>
                </a:r>
                <a:endParaRPr lang="zh-CN" altLang="en-US" dirty="0"/>
              </a:p>
            </p:txBody>
          </p:sp>
          <p:sp>
            <p:nvSpPr>
              <p:cNvPr id="20" name="文本框 26"/>
              <p:cNvSpPr txBox="1"/>
              <p:nvPr/>
            </p:nvSpPr>
            <p:spPr>
              <a:xfrm>
                <a:off x="1989131" y="1707654"/>
                <a:ext cx="323850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文本框 27"/>
              <p:cNvSpPr txBox="1"/>
              <p:nvPr/>
            </p:nvSpPr>
            <p:spPr>
              <a:xfrm>
                <a:off x="1979712" y="2067694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②</a:t>
                </a:r>
                <a:endParaRPr lang="zh-CN" altLang="en-US" dirty="0"/>
              </a:p>
            </p:txBody>
          </p:sp>
          <p:sp>
            <p:nvSpPr>
              <p:cNvPr id="22" name="文本框 28"/>
              <p:cNvSpPr txBox="1"/>
              <p:nvPr/>
            </p:nvSpPr>
            <p:spPr>
              <a:xfrm>
                <a:off x="1979712" y="3746331"/>
                <a:ext cx="241935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③</a:t>
                </a:r>
                <a:endParaRPr lang="zh-CN" altLang="en-US" dirty="0"/>
              </a:p>
            </p:txBody>
          </p:sp>
          <p:sp>
            <p:nvSpPr>
              <p:cNvPr id="23" name="文本框 24"/>
              <p:cNvSpPr txBox="1"/>
              <p:nvPr/>
            </p:nvSpPr>
            <p:spPr>
              <a:xfrm>
                <a:off x="5148806" y="1971491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⑤</a:t>
                </a:r>
                <a:endParaRPr lang="zh-CN" altLang="en-US" dirty="0"/>
              </a:p>
            </p:txBody>
          </p:sp>
        </p:grpSp>
      </p:grpSp>
      <p:sp>
        <p:nvSpPr>
          <p:cNvPr id="18" name="文本框 14"/>
          <p:cNvSpPr txBox="1"/>
          <p:nvPr/>
        </p:nvSpPr>
        <p:spPr>
          <a:xfrm>
            <a:off x="3694509" y="314678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7973">
            <a:off x="2646192" y="19761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9057" y="1743433"/>
            <a:ext cx="2318547" cy="2326669"/>
            <a:chOff x="5534807" y="1672548"/>
            <a:chExt cx="2318547" cy="2326669"/>
          </a:xfrm>
        </p:grpSpPr>
        <p:sp>
          <p:nvSpPr>
            <p:cNvPr id="3" name="矩形 2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67815" y="2035095"/>
            <a:ext cx="1819285" cy="1743345"/>
            <a:chOff x="4083050" y="1444625"/>
            <a:chExt cx="874713" cy="838201"/>
          </a:xfrm>
        </p:grpSpPr>
        <p:sp>
          <p:nvSpPr>
            <p:cNvPr id="9" name="Freeform 30"/>
            <p:cNvSpPr/>
            <p:nvPr/>
          </p:nvSpPr>
          <p:spPr bwMode="auto">
            <a:xfrm>
              <a:off x="4348163" y="1444625"/>
              <a:ext cx="147638" cy="90488"/>
            </a:xfrm>
            <a:custGeom>
              <a:avLst/>
              <a:gdLst>
                <a:gd name="T0" fmla="*/ 0 w 93"/>
                <a:gd name="T1" fmla="*/ 5 h 57"/>
                <a:gd name="T2" fmla="*/ 2 w 93"/>
                <a:gd name="T3" fmla="*/ 4 h 57"/>
                <a:gd name="T4" fmla="*/ 3 w 93"/>
                <a:gd name="T5" fmla="*/ 4 h 57"/>
                <a:gd name="T6" fmla="*/ 5 w 93"/>
                <a:gd name="T7" fmla="*/ 3 h 57"/>
                <a:gd name="T8" fmla="*/ 8 w 93"/>
                <a:gd name="T9" fmla="*/ 2 h 57"/>
                <a:gd name="T10" fmla="*/ 10 w 93"/>
                <a:gd name="T11" fmla="*/ 2 h 57"/>
                <a:gd name="T12" fmla="*/ 14 w 93"/>
                <a:gd name="T13" fmla="*/ 0 h 57"/>
                <a:gd name="T14" fmla="*/ 17 w 93"/>
                <a:gd name="T15" fmla="*/ 0 h 57"/>
                <a:gd name="T16" fmla="*/ 22 w 93"/>
                <a:gd name="T17" fmla="*/ 0 h 57"/>
                <a:gd name="T18" fmla="*/ 30 w 93"/>
                <a:gd name="T19" fmla="*/ 0 h 57"/>
                <a:gd name="T20" fmla="*/ 40 w 93"/>
                <a:gd name="T21" fmla="*/ 0 h 57"/>
                <a:gd name="T22" fmla="*/ 49 w 93"/>
                <a:gd name="T23" fmla="*/ 2 h 57"/>
                <a:gd name="T24" fmla="*/ 58 w 93"/>
                <a:gd name="T25" fmla="*/ 3 h 57"/>
                <a:gd name="T26" fmla="*/ 65 w 93"/>
                <a:gd name="T27" fmla="*/ 5 h 57"/>
                <a:gd name="T28" fmla="*/ 71 w 93"/>
                <a:gd name="T29" fmla="*/ 9 h 57"/>
                <a:gd name="T30" fmla="*/ 77 w 93"/>
                <a:gd name="T31" fmla="*/ 12 h 57"/>
                <a:gd name="T32" fmla="*/ 82 w 93"/>
                <a:gd name="T33" fmla="*/ 17 h 57"/>
                <a:gd name="T34" fmla="*/ 85 w 93"/>
                <a:gd name="T35" fmla="*/ 19 h 57"/>
                <a:gd name="T36" fmla="*/ 87 w 93"/>
                <a:gd name="T37" fmla="*/ 22 h 57"/>
                <a:gd name="T38" fmla="*/ 89 w 93"/>
                <a:gd name="T39" fmla="*/ 25 h 57"/>
                <a:gd name="T40" fmla="*/ 90 w 93"/>
                <a:gd name="T41" fmla="*/ 28 h 57"/>
                <a:gd name="T42" fmla="*/ 91 w 93"/>
                <a:gd name="T43" fmla="*/ 30 h 57"/>
                <a:gd name="T44" fmla="*/ 91 w 93"/>
                <a:gd name="T45" fmla="*/ 34 h 57"/>
                <a:gd name="T46" fmla="*/ 93 w 93"/>
                <a:gd name="T47" fmla="*/ 40 h 57"/>
                <a:gd name="T48" fmla="*/ 91 w 93"/>
                <a:gd name="T49" fmla="*/ 45 h 57"/>
                <a:gd name="T50" fmla="*/ 91 w 93"/>
                <a:gd name="T51" fmla="*/ 48 h 57"/>
                <a:gd name="T52" fmla="*/ 90 w 93"/>
                <a:gd name="T53" fmla="*/ 51 h 57"/>
                <a:gd name="T54" fmla="*/ 89 w 93"/>
                <a:gd name="T55" fmla="*/ 53 h 57"/>
                <a:gd name="T56" fmla="*/ 87 w 93"/>
                <a:gd name="T57" fmla="*/ 54 h 57"/>
                <a:gd name="T58" fmla="*/ 85 w 93"/>
                <a:gd name="T59" fmla="*/ 55 h 57"/>
                <a:gd name="T60" fmla="*/ 83 w 93"/>
                <a:gd name="T61" fmla="*/ 57 h 57"/>
                <a:gd name="T62" fmla="*/ 79 w 93"/>
                <a:gd name="T63" fmla="*/ 57 h 57"/>
                <a:gd name="T64" fmla="*/ 77 w 93"/>
                <a:gd name="T65" fmla="*/ 57 h 57"/>
                <a:gd name="T66" fmla="*/ 72 w 93"/>
                <a:gd name="T67" fmla="*/ 55 h 57"/>
                <a:gd name="T68" fmla="*/ 67 w 93"/>
                <a:gd name="T69" fmla="*/ 53 h 57"/>
                <a:gd name="T70" fmla="*/ 63 w 93"/>
                <a:gd name="T71" fmla="*/ 51 h 57"/>
                <a:gd name="T72" fmla="*/ 57 w 93"/>
                <a:gd name="T73" fmla="*/ 47 h 57"/>
                <a:gd name="T74" fmla="*/ 49 w 93"/>
                <a:gd name="T75" fmla="*/ 42 h 57"/>
                <a:gd name="T76" fmla="*/ 42 w 93"/>
                <a:gd name="T77" fmla="*/ 37 h 57"/>
                <a:gd name="T78" fmla="*/ 34 w 93"/>
                <a:gd name="T79" fmla="*/ 31 h 57"/>
                <a:gd name="T80" fmla="*/ 27 w 93"/>
                <a:gd name="T81" fmla="*/ 25 h 57"/>
                <a:gd name="T82" fmla="*/ 20 w 93"/>
                <a:gd name="T83" fmla="*/ 21 h 57"/>
                <a:gd name="T84" fmla="*/ 14 w 93"/>
                <a:gd name="T85" fmla="*/ 16 h 57"/>
                <a:gd name="T86" fmla="*/ 9 w 93"/>
                <a:gd name="T87" fmla="*/ 12 h 57"/>
                <a:gd name="T88" fmla="*/ 5 w 93"/>
                <a:gd name="T89" fmla="*/ 10 h 57"/>
                <a:gd name="T90" fmla="*/ 3 w 93"/>
                <a:gd name="T91" fmla="*/ 8 h 57"/>
                <a:gd name="T92" fmla="*/ 0 w 93"/>
                <a:gd name="T93" fmla="*/ 6 h 57"/>
                <a:gd name="T94" fmla="*/ 0 w 93"/>
                <a:gd name="T95" fmla="*/ 5 h 57"/>
                <a:gd name="T96" fmla="*/ 0 w 93"/>
                <a:gd name="T9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" h="57">
                  <a:moveTo>
                    <a:pt x="0" y="5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5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2"/>
                  </a:lnTo>
                  <a:lnTo>
                    <a:pt x="58" y="3"/>
                  </a:lnTo>
                  <a:lnTo>
                    <a:pt x="65" y="5"/>
                  </a:lnTo>
                  <a:lnTo>
                    <a:pt x="71" y="9"/>
                  </a:lnTo>
                  <a:lnTo>
                    <a:pt x="77" y="12"/>
                  </a:lnTo>
                  <a:lnTo>
                    <a:pt x="82" y="17"/>
                  </a:lnTo>
                  <a:lnTo>
                    <a:pt x="85" y="19"/>
                  </a:lnTo>
                  <a:lnTo>
                    <a:pt x="87" y="22"/>
                  </a:lnTo>
                  <a:lnTo>
                    <a:pt x="89" y="25"/>
                  </a:lnTo>
                  <a:lnTo>
                    <a:pt x="90" y="28"/>
                  </a:lnTo>
                  <a:lnTo>
                    <a:pt x="91" y="30"/>
                  </a:lnTo>
                  <a:lnTo>
                    <a:pt x="91" y="34"/>
                  </a:lnTo>
                  <a:lnTo>
                    <a:pt x="93" y="40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0" y="51"/>
                  </a:lnTo>
                  <a:lnTo>
                    <a:pt x="89" y="53"/>
                  </a:lnTo>
                  <a:lnTo>
                    <a:pt x="87" y="54"/>
                  </a:lnTo>
                  <a:lnTo>
                    <a:pt x="85" y="55"/>
                  </a:lnTo>
                  <a:lnTo>
                    <a:pt x="83" y="57"/>
                  </a:lnTo>
                  <a:lnTo>
                    <a:pt x="79" y="57"/>
                  </a:lnTo>
                  <a:lnTo>
                    <a:pt x="77" y="57"/>
                  </a:lnTo>
                  <a:lnTo>
                    <a:pt x="72" y="55"/>
                  </a:lnTo>
                  <a:lnTo>
                    <a:pt x="67" y="53"/>
                  </a:lnTo>
                  <a:lnTo>
                    <a:pt x="63" y="51"/>
                  </a:lnTo>
                  <a:lnTo>
                    <a:pt x="57" y="47"/>
                  </a:lnTo>
                  <a:lnTo>
                    <a:pt x="49" y="42"/>
                  </a:lnTo>
                  <a:lnTo>
                    <a:pt x="42" y="37"/>
                  </a:lnTo>
                  <a:lnTo>
                    <a:pt x="34" y="31"/>
                  </a:lnTo>
                  <a:lnTo>
                    <a:pt x="27" y="25"/>
                  </a:lnTo>
                  <a:lnTo>
                    <a:pt x="20" y="21"/>
                  </a:lnTo>
                  <a:lnTo>
                    <a:pt x="14" y="16"/>
                  </a:lnTo>
                  <a:lnTo>
                    <a:pt x="9" y="12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1"/>
            <p:cNvSpPr/>
            <p:nvPr/>
          </p:nvSpPr>
          <p:spPr bwMode="auto">
            <a:xfrm>
              <a:off x="4229100" y="1576388"/>
              <a:ext cx="338138" cy="77788"/>
            </a:xfrm>
            <a:custGeom>
              <a:avLst/>
              <a:gdLst>
                <a:gd name="T0" fmla="*/ 213 w 213"/>
                <a:gd name="T1" fmla="*/ 17 h 49"/>
                <a:gd name="T2" fmla="*/ 211 w 213"/>
                <a:gd name="T3" fmla="*/ 18 h 49"/>
                <a:gd name="T4" fmla="*/ 205 w 213"/>
                <a:gd name="T5" fmla="*/ 19 h 49"/>
                <a:gd name="T6" fmla="*/ 197 w 213"/>
                <a:gd name="T7" fmla="*/ 21 h 49"/>
                <a:gd name="T8" fmla="*/ 187 w 213"/>
                <a:gd name="T9" fmla="*/ 24 h 49"/>
                <a:gd name="T10" fmla="*/ 175 w 213"/>
                <a:gd name="T11" fmla="*/ 26 h 49"/>
                <a:gd name="T12" fmla="*/ 159 w 213"/>
                <a:gd name="T13" fmla="*/ 30 h 49"/>
                <a:gd name="T14" fmla="*/ 141 w 213"/>
                <a:gd name="T15" fmla="*/ 33 h 49"/>
                <a:gd name="T16" fmla="*/ 121 w 213"/>
                <a:gd name="T17" fmla="*/ 37 h 49"/>
                <a:gd name="T18" fmla="*/ 102 w 213"/>
                <a:gd name="T19" fmla="*/ 39 h 49"/>
                <a:gd name="T20" fmla="*/ 86 w 213"/>
                <a:gd name="T21" fmla="*/ 42 h 49"/>
                <a:gd name="T22" fmla="*/ 72 w 213"/>
                <a:gd name="T23" fmla="*/ 44 h 49"/>
                <a:gd name="T24" fmla="*/ 60 w 213"/>
                <a:gd name="T25" fmla="*/ 47 h 49"/>
                <a:gd name="T26" fmla="*/ 50 w 213"/>
                <a:gd name="T27" fmla="*/ 48 h 49"/>
                <a:gd name="T28" fmla="*/ 43 w 213"/>
                <a:gd name="T29" fmla="*/ 48 h 49"/>
                <a:gd name="T30" fmla="*/ 38 w 213"/>
                <a:gd name="T31" fmla="*/ 49 h 49"/>
                <a:gd name="T32" fmla="*/ 34 w 213"/>
                <a:gd name="T33" fmla="*/ 49 h 49"/>
                <a:gd name="T34" fmla="*/ 26 w 213"/>
                <a:gd name="T35" fmla="*/ 47 h 49"/>
                <a:gd name="T36" fmla="*/ 17 w 213"/>
                <a:gd name="T37" fmla="*/ 44 h 49"/>
                <a:gd name="T38" fmla="*/ 6 w 213"/>
                <a:gd name="T39" fmla="*/ 39 h 49"/>
                <a:gd name="T40" fmla="*/ 20 w 213"/>
                <a:gd name="T41" fmla="*/ 32 h 49"/>
                <a:gd name="T42" fmla="*/ 58 w 213"/>
                <a:gd name="T43" fmla="*/ 24 h 49"/>
                <a:gd name="T44" fmla="*/ 90 w 213"/>
                <a:gd name="T45" fmla="*/ 17 h 49"/>
                <a:gd name="T46" fmla="*/ 117 w 213"/>
                <a:gd name="T47" fmla="*/ 11 h 49"/>
                <a:gd name="T48" fmla="*/ 140 w 213"/>
                <a:gd name="T49" fmla="*/ 6 h 49"/>
                <a:gd name="T50" fmla="*/ 158 w 213"/>
                <a:gd name="T51" fmla="*/ 3 h 49"/>
                <a:gd name="T52" fmla="*/ 171 w 213"/>
                <a:gd name="T53" fmla="*/ 1 h 49"/>
                <a:gd name="T54" fmla="*/ 179 w 213"/>
                <a:gd name="T55" fmla="*/ 0 h 49"/>
                <a:gd name="T56" fmla="*/ 187 w 213"/>
                <a:gd name="T57" fmla="*/ 0 h 49"/>
                <a:gd name="T58" fmla="*/ 197 w 213"/>
                <a:gd name="T59" fmla="*/ 2 h 49"/>
                <a:gd name="T60" fmla="*/ 206 w 213"/>
                <a:gd name="T61" fmla="*/ 6 h 49"/>
                <a:gd name="T62" fmla="*/ 209 w 213"/>
                <a:gd name="T63" fmla="*/ 9 h 49"/>
                <a:gd name="T64" fmla="*/ 212 w 213"/>
                <a:gd name="T65" fmla="*/ 13 h 49"/>
                <a:gd name="T66" fmla="*/ 213 w 213"/>
                <a:gd name="T67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49">
                  <a:moveTo>
                    <a:pt x="213" y="15"/>
                  </a:moveTo>
                  <a:lnTo>
                    <a:pt x="213" y="17"/>
                  </a:lnTo>
                  <a:lnTo>
                    <a:pt x="212" y="17"/>
                  </a:lnTo>
                  <a:lnTo>
                    <a:pt x="211" y="18"/>
                  </a:lnTo>
                  <a:lnTo>
                    <a:pt x="208" y="19"/>
                  </a:lnTo>
                  <a:lnTo>
                    <a:pt x="205" y="19"/>
                  </a:lnTo>
                  <a:lnTo>
                    <a:pt x="201" y="20"/>
                  </a:lnTo>
                  <a:lnTo>
                    <a:pt x="197" y="21"/>
                  </a:lnTo>
                  <a:lnTo>
                    <a:pt x="193" y="23"/>
                  </a:lnTo>
                  <a:lnTo>
                    <a:pt x="187" y="24"/>
                  </a:lnTo>
                  <a:lnTo>
                    <a:pt x="181" y="25"/>
                  </a:lnTo>
                  <a:lnTo>
                    <a:pt x="175" y="26"/>
                  </a:lnTo>
                  <a:lnTo>
                    <a:pt x="168" y="29"/>
                  </a:lnTo>
                  <a:lnTo>
                    <a:pt x="159" y="30"/>
                  </a:lnTo>
                  <a:lnTo>
                    <a:pt x="150" y="31"/>
                  </a:lnTo>
                  <a:lnTo>
                    <a:pt x="141" y="33"/>
                  </a:lnTo>
                  <a:lnTo>
                    <a:pt x="130" y="35"/>
                  </a:lnTo>
                  <a:lnTo>
                    <a:pt x="121" y="37"/>
                  </a:lnTo>
                  <a:lnTo>
                    <a:pt x="111" y="38"/>
                  </a:lnTo>
                  <a:lnTo>
                    <a:pt x="102" y="39"/>
                  </a:lnTo>
                  <a:lnTo>
                    <a:pt x="93" y="41"/>
                  </a:lnTo>
                  <a:lnTo>
                    <a:pt x="86" y="42"/>
                  </a:lnTo>
                  <a:lnTo>
                    <a:pt x="78" y="43"/>
                  </a:lnTo>
                  <a:lnTo>
                    <a:pt x="72" y="44"/>
                  </a:lnTo>
                  <a:lnTo>
                    <a:pt x="66" y="45"/>
                  </a:lnTo>
                  <a:lnTo>
                    <a:pt x="60" y="47"/>
                  </a:lnTo>
                  <a:lnTo>
                    <a:pt x="55" y="47"/>
                  </a:lnTo>
                  <a:lnTo>
                    <a:pt x="50" y="48"/>
                  </a:lnTo>
                  <a:lnTo>
                    <a:pt x="47" y="48"/>
                  </a:lnTo>
                  <a:lnTo>
                    <a:pt x="43" y="48"/>
                  </a:lnTo>
                  <a:lnTo>
                    <a:pt x="41" y="49"/>
                  </a:lnTo>
                  <a:lnTo>
                    <a:pt x="38" y="49"/>
                  </a:lnTo>
                  <a:lnTo>
                    <a:pt x="36" y="49"/>
                  </a:lnTo>
                  <a:lnTo>
                    <a:pt x="34" y="49"/>
                  </a:lnTo>
                  <a:lnTo>
                    <a:pt x="30" y="48"/>
                  </a:lnTo>
                  <a:lnTo>
                    <a:pt x="26" y="47"/>
                  </a:lnTo>
                  <a:lnTo>
                    <a:pt x="22" y="45"/>
                  </a:lnTo>
                  <a:lnTo>
                    <a:pt x="17" y="44"/>
                  </a:lnTo>
                  <a:lnTo>
                    <a:pt x="12" y="42"/>
                  </a:lnTo>
                  <a:lnTo>
                    <a:pt x="6" y="39"/>
                  </a:lnTo>
                  <a:lnTo>
                    <a:pt x="0" y="37"/>
                  </a:lnTo>
                  <a:lnTo>
                    <a:pt x="20" y="32"/>
                  </a:lnTo>
                  <a:lnTo>
                    <a:pt x="40" y="27"/>
                  </a:lnTo>
                  <a:lnTo>
                    <a:pt x="58" y="24"/>
                  </a:lnTo>
                  <a:lnTo>
                    <a:pt x="74" y="20"/>
                  </a:lnTo>
                  <a:lnTo>
                    <a:pt x="90" y="17"/>
                  </a:lnTo>
                  <a:lnTo>
                    <a:pt x="104" y="13"/>
                  </a:lnTo>
                  <a:lnTo>
                    <a:pt x="117" y="11"/>
                  </a:lnTo>
                  <a:lnTo>
                    <a:pt x="129" y="8"/>
                  </a:lnTo>
                  <a:lnTo>
                    <a:pt x="140" y="6"/>
                  </a:lnTo>
                  <a:lnTo>
                    <a:pt x="150" y="5"/>
                  </a:lnTo>
                  <a:lnTo>
                    <a:pt x="158" y="3"/>
                  </a:lnTo>
                  <a:lnTo>
                    <a:pt x="165" y="2"/>
                  </a:lnTo>
                  <a:lnTo>
                    <a:pt x="171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7" y="0"/>
                  </a:lnTo>
                  <a:lnTo>
                    <a:pt x="193" y="1"/>
                  </a:lnTo>
                  <a:lnTo>
                    <a:pt x="197" y="2"/>
                  </a:lnTo>
                  <a:lnTo>
                    <a:pt x="203" y="5"/>
                  </a:lnTo>
                  <a:lnTo>
                    <a:pt x="206" y="6"/>
                  </a:lnTo>
                  <a:lnTo>
                    <a:pt x="208" y="8"/>
                  </a:lnTo>
                  <a:lnTo>
                    <a:pt x="209" y="9"/>
                  </a:lnTo>
                  <a:lnTo>
                    <a:pt x="211" y="11"/>
                  </a:lnTo>
                  <a:lnTo>
                    <a:pt x="212" y="13"/>
                  </a:lnTo>
                  <a:lnTo>
                    <a:pt x="213" y="14"/>
                  </a:lnTo>
                  <a:lnTo>
                    <a:pt x="213" y="15"/>
                  </a:lnTo>
                  <a:lnTo>
                    <a:pt x="213" y="1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2"/>
            <p:cNvSpPr/>
            <p:nvPr/>
          </p:nvSpPr>
          <p:spPr bwMode="auto">
            <a:xfrm>
              <a:off x="4302125" y="1681163"/>
              <a:ext cx="71438" cy="84138"/>
            </a:xfrm>
            <a:custGeom>
              <a:avLst/>
              <a:gdLst>
                <a:gd name="T0" fmla="*/ 39 w 45"/>
                <a:gd name="T1" fmla="*/ 44 h 53"/>
                <a:gd name="T2" fmla="*/ 37 w 45"/>
                <a:gd name="T3" fmla="*/ 46 h 53"/>
                <a:gd name="T4" fmla="*/ 35 w 45"/>
                <a:gd name="T5" fmla="*/ 47 h 53"/>
                <a:gd name="T6" fmla="*/ 34 w 45"/>
                <a:gd name="T7" fmla="*/ 50 h 53"/>
                <a:gd name="T8" fmla="*/ 33 w 45"/>
                <a:gd name="T9" fmla="*/ 51 h 53"/>
                <a:gd name="T10" fmla="*/ 32 w 45"/>
                <a:gd name="T11" fmla="*/ 52 h 53"/>
                <a:gd name="T12" fmla="*/ 31 w 45"/>
                <a:gd name="T13" fmla="*/ 52 h 53"/>
                <a:gd name="T14" fmla="*/ 29 w 45"/>
                <a:gd name="T15" fmla="*/ 53 h 53"/>
                <a:gd name="T16" fmla="*/ 28 w 45"/>
                <a:gd name="T17" fmla="*/ 52 h 53"/>
                <a:gd name="T18" fmla="*/ 26 w 45"/>
                <a:gd name="T19" fmla="*/ 51 h 53"/>
                <a:gd name="T20" fmla="*/ 25 w 45"/>
                <a:gd name="T21" fmla="*/ 49 h 53"/>
                <a:gd name="T22" fmla="*/ 22 w 45"/>
                <a:gd name="T23" fmla="*/ 46 h 53"/>
                <a:gd name="T24" fmla="*/ 20 w 45"/>
                <a:gd name="T25" fmla="*/ 43 h 53"/>
                <a:gd name="T26" fmla="*/ 18 w 45"/>
                <a:gd name="T27" fmla="*/ 38 h 53"/>
                <a:gd name="T28" fmla="*/ 15 w 45"/>
                <a:gd name="T29" fmla="*/ 33 h 53"/>
                <a:gd name="T30" fmla="*/ 13 w 45"/>
                <a:gd name="T31" fmla="*/ 27 h 53"/>
                <a:gd name="T32" fmla="*/ 9 w 45"/>
                <a:gd name="T33" fmla="*/ 21 h 53"/>
                <a:gd name="T34" fmla="*/ 6 w 45"/>
                <a:gd name="T35" fmla="*/ 16 h 53"/>
                <a:gd name="T36" fmla="*/ 3 w 45"/>
                <a:gd name="T37" fmla="*/ 13 h 53"/>
                <a:gd name="T38" fmla="*/ 2 w 45"/>
                <a:gd name="T39" fmla="*/ 9 h 53"/>
                <a:gd name="T40" fmla="*/ 1 w 45"/>
                <a:gd name="T41" fmla="*/ 7 h 53"/>
                <a:gd name="T42" fmla="*/ 0 w 45"/>
                <a:gd name="T43" fmla="*/ 4 h 53"/>
                <a:gd name="T44" fmla="*/ 0 w 45"/>
                <a:gd name="T45" fmla="*/ 2 h 53"/>
                <a:gd name="T46" fmla="*/ 0 w 45"/>
                <a:gd name="T47" fmla="*/ 2 h 53"/>
                <a:gd name="T48" fmla="*/ 1 w 45"/>
                <a:gd name="T49" fmla="*/ 1 h 53"/>
                <a:gd name="T50" fmla="*/ 1 w 45"/>
                <a:gd name="T51" fmla="*/ 0 h 53"/>
                <a:gd name="T52" fmla="*/ 2 w 45"/>
                <a:gd name="T53" fmla="*/ 0 h 53"/>
                <a:gd name="T54" fmla="*/ 4 w 45"/>
                <a:gd name="T55" fmla="*/ 0 h 53"/>
                <a:gd name="T56" fmla="*/ 7 w 45"/>
                <a:gd name="T57" fmla="*/ 0 h 53"/>
                <a:gd name="T58" fmla="*/ 9 w 45"/>
                <a:gd name="T59" fmla="*/ 0 h 53"/>
                <a:gd name="T60" fmla="*/ 13 w 45"/>
                <a:gd name="T61" fmla="*/ 1 h 53"/>
                <a:gd name="T62" fmla="*/ 18 w 45"/>
                <a:gd name="T63" fmla="*/ 2 h 53"/>
                <a:gd name="T64" fmla="*/ 21 w 45"/>
                <a:gd name="T65" fmla="*/ 2 h 53"/>
                <a:gd name="T66" fmla="*/ 25 w 45"/>
                <a:gd name="T67" fmla="*/ 3 h 53"/>
                <a:gd name="T68" fmla="*/ 28 w 45"/>
                <a:gd name="T69" fmla="*/ 6 h 53"/>
                <a:gd name="T70" fmla="*/ 32 w 45"/>
                <a:gd name="T71" fmla="*/ 7 h 53"/>
                <a:gd name="T72" fmla="*/ 34 w 45"/>
                <a:gd name="T73" fmla="*/ 9 h 53"/>
                <a:gd name="T74" fmla="*/ 37 w 45"/>
                <a:gd name="T75" fmla="*/ 12 h 53"/>
                <a:gd name="T76" fmla="*/ 39 w 45"/>
                <a:gd name="T77" fmla="*/ 14 h 53"/>
                <a:gd name="T78" fmla="*/ 41 w 45"/>
                <a:gd name="T79" fmla="*/ 18 h 53"/>
                <a:gd name="T80" fmla="*/ 43 w 45"/>
                <a:gd name="T81" fmla="*/ 22 h 53"/>
                <a:gd name="T82" fmla="*/ 44 w 45"/>
                <a:gd name="T83" fmla="*/ 26 h 53"/>
                <a:gd name="T84" fmla="*/ 44 w 45"/>
                <a:gd name="T85" fmla="*/ 30 h 53"/>
                <a:gd name="T86" fmla="*/ 45 w 45"/>
                <a:gd name="T87" fmla="*/ 32 h 53"/>
                <a:gd name="T88" fmla="*/ 44 w 45"/>
                <a:gd name="T89" fmla="*/ 36 h 53"/>
                <a:gd name="T90" fmla="*/ 43 w 45"/>
                <a:gd name="T91" fmla="*/ 38 h 53"/>
                <a:gd name="T92" fmla="*/ 41 w 45"/>
                <a:gd name="T93" fmla="*/ 42 h 53"/>
                <a:gd name="T94" fmla="*/ 39 w 45"/>
                <a:gd name="T95" fmla="*/ 44 h 53"/>
                <a:gd name="T96" fmla="*/ 39 w 45"/>
                <a:gd name="T9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53">
                  <a:moveTo>
                    <a:pt x="39" y="44"/>
                  </a:moveTo>
                  <a:lnTo>
                    <a:pt x="37" y="46"/>
                  </a:lnTo>
                  <a:lnTo>
                    <a:pt x="35" y="47"/>
                  </a:lnTo>
                  <a:lnTo>
                    <a:pt x="34" y="50"/>
                  </a:lnTo>
                  <a:lnTo>
                    <a:pt x="33" y="51"/>
                  </a:lnTo>
                  <a:lnTo>
                    <a:pt x="32" y="52"/>
                  </a:lnTo>
                  <a:lnTo>
                    <a:pt x="31" y="52"/>
                  </a:lnTo>
                  <a:lnTo>
                    <a:pt x="29" y="53"/>
                  </a:lnTo>
                  <a:lnTo>
                    <a:pt x="28" y="52"/>
                  </a:lnTo>
                  <a:lnTo>
                    <a:pt x="26" y="51"/>
                  </a:lnTo>
                  <a:lnTo>
                    <a:pt x="25" y="49"/>
                  </a:lnTo>
                  <a:lnTo>
                    <a:pt x="22" y="46"/>
                  </a:lnTo>
                  <a:lnTo>
                    <a:pt x="20" y="43"/>
                  </a:lnTo>
                  <a:lnTo>
                    <a:pt x="18" y="38"/>
                  </a:lnTo>
                  <a:lnTo>
                    <a:pt x="15" y="33"/>
                  </a:lnTo>
                  <a:lnTo>
                    <a:pt x="13" y="27"/>
                  </a:lnTo>
                  <a:lnTo>
                    <a:pt x="9" y="21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2" y="9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5" y="3"/>
                  </a:lnTo>
                  <a:lnTo>
                    <a:pt x="28" y="6"/>
                  </a:lnTo>
                  <a:lnTo>
                    <a:pt x="32" y="7"/>
                  </a:lnTo>
                  <a:lnTo>
                    <a:pt x="34" y="9"/>
                  </a:lnTo>
                  <a:lnTo>
                    <a:pt x="37" y="12"/>
                  </a:lnTo>
                  <a:lnTo>
                    <a:pt x="39" y="14"/>
                  </a:lnTo>
                  <a:lnTo>
                    <a:pt x="41" y="18"/>
                  </a:lnTo>
                  <a:lnTo>
                    <a:pt x="43" y="22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5" y="32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1" y="42"/>
                  </a:lnTo>
                  <a:lnTo>
                    <a:pt x="39" y="44"/>
                  </a:lnTo>
                  <a:lnTo>
                    <a:pt x="39" y="4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3"/>
            <p:cNvSpPr/>
            <p:nvPr/>
          </p:nvSpPr>
          <p:spPr bwMode="auto">
            <a:xfrm>
              <a:off x="4405313" y="1616075"/>
              <a:ext cx="112713" cy="185738"/>
            </a:xfrm>
            <a:custGeom>
              <a:avLst/>
              <a:gdLst>
                <a:gd name="T0" fmla="*/ 39 w 71"/>
                <a:gd name="T1" fmla="*/ 0 h 117"/>
                <a:gd name="T2" fmla="*/ 47 w 71"/>
                <a:gd name="T3" fmla="*/ 8 h 117"/>
                <a:gd name="T4" fmla="*/ 53 w 71"/>
                <a:gd name="T5" fmla="*/ 14 h 117"/>
                <a:gd name="T6" fmla="*/ 59 w 71"/>
                <a:gd name="T7" fmla="*/ 20 h 117"/>
                <a:gd name="T8" fmla="*/ 63 w 71"/>
                <a:gd name="T9" fmla="*/ 25 h 117"/>
                <a:gd name="T10" fmla="*/ 66 w 71"/>
                <a:gd name="T11" fmla="*/ 30 h 117"/>
                <a:gd name="T12" fmla="*/ 68 w 71"/>
                <a:gd name="T13" fmla="*/ 33 h 117"/>
                <a:gd name="T14" fmla="*/ 70 w 71"/>
                <a:gd name="T15" fmla="*/ 37 h 117"/>
                <a:gd name="T16" fmla="*/ 71 w 71"/>
                <a:gd name="T17" fmla="*/ 41 h 117"/>
                <a:gd name="T18" fmla="*/ 70 w 71"/>
                <a:gd name="T19" fmla="*/ 42 h 117"/>
                <a:gd name="T20" fmla="*/ 68 w 71"/>
                <a:gd name="T21" fmla="*/ 43 h 117"/>
                <a:gd name="T22" fmla="*/ 67 w 71"/>
                <a:gd name="T23" fmla="*/ 45 h 117"/>
                <a:gd name="T24" fmla="*/ 65 w 71"/>
                <a:gd name="T25" fmla="*/ 49 h 117"/>
                <a:gd name="T26" fmla="*/ 64 w 71"/>
                <a:gd name="T27" fmla="*/ 53 h 117"/>
                <a:gd name="T28" fmla="*/ 60 w 71"/>
                <a:gd name="T29" fmla="*/ 56 h 117"/>
                <a:gd name="T30" fmla="*/ 58 w 71"/>
                <a:gd name="T31" fmla="*/ 60 h 117"/>
                <a:gd name="T32" fmla="*/ 54 w 71"/>
                <a:gd name="T33" fmla="*/ 65 h 117"/>
                <a:gd name="T34" fmla="*/ 49 w 71"/>
                <a:gd name="T35" fmla="*/ 69 h 117"/>
                <a:gd name="T36" fmla="*/ 46 w 71"/>
                <a:gd name="T37" fmla="*/ 75 h 117"/>
                <a:gd name="T38" fmla="*/ 41 w 71"/>
                <a:gd name="T39" fmla="*/ 81 h 117"/>
                <a:gd name="T40" fmla="*/ 35 w 71"/>
                <a:gd name="T41" fmla="*/ 87 h 117"/>
                <a:gd name="T42" fmla="*/ 29 w 71"/>
                <a:gd name="T43" fmla="*/ 94 h 117"/>
                <a:gd name="T44" fmla="*/ 23 w 71"/>
                <a:gd name="T45" fmla="*/ 102 h 117"/>
                <a:gd name="T46" fmla="*/ 17 w 71"/>
                <a:gd name="T47" fmla="*/ 109 h 117"/>
                <a:gd name="T48" fmla="*/ 10 w 71"/>
                <a:gd name="T49" fmla="*/ 117 h 117"/>
                <a:gd name="T50" fmla="*/ 0 w 71"/>
                <a:gd name="T51" fmla="*/ 115 h 117"/>
                <a:gd name="T52" fmla="*/ 8 w 71"/>
                <a:gd name="T53" fmla="*/ 98 h 117"/>
                <a:gd name="T54" fmla="*/ 15 w 71"/>
                <a:gd name="T55" fmla="*/ 81 h 117"/>
                <a:gd name="T56" fmla="*/ 22 w 71"/>
                <a:gd name="T57" fmla="*/ 66 h 117"/>
                <a:gd name="T58" fmla="*/ 27 w 71"/>
                <a:gd name="T59" fmla="*/ 51 h 117"/>
                <a:gd name="T60" fmla="*/ 31 w 71"/>
                <a:gd name="T61" fmla="*/ 37 h 117"/>
                <a:gd name="T62" fmla="*/ 35 w 71"/>
                <a:gd name="T63" fmla="*/ 24 h 117"/>
                <a:gd name="T64" fmla="*/ 37 w 71"/>
                <a:gd name="T65" fmla="*/ 12 h 117"/>
                <a:gd name="T66" fmla="*/ 39 w 71"/>
                <a:gd name="T67" fmla="*/ 0 h 117"/>
                <a:gd name="T68" fmla="*/ 39 w 71"/>
                <a:gd name="T6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" h="117">
                  <a:moveTo>
                    <a:pt x="39" y="0"/>
                  </a:moveTo>
                  <a:lnTo>
                    <a:pt x="47" y="8"/>
                  </a:lnTo>
                  <a:lnTo>
                    <a:pt x="53" y="14"/>
                  </a:lnTo>
                  <a:lnTo>
                    <a:pt x="59" y="20"/>
                  </a:lnTo>
                  <a:lnTo>
                    <a:pt x="63" y="25"/>
                  </a:lnTo>
                  <a:lnTo>
                    <a:pt x="66" y="30"/>
                  </a:lnTo>
                  <a:lnTo>
                    <a:pt x="68" y="33"/>
                  </a:lnTo>
                  <a:lnTo>
                    <a:pt x="70" y="37"/>
                  </a:lnTo>
                  <a:lnTo>
                    <a:pt x="71" y="41"/>
                  </a:lnTo>
                  <a:lnTo>
                    <a:pt x="70" y="42"/>
                  </a:lnTo>
                  <a:lnTo>
                    <a:pt x="68" y="43"/>
                  </a:lnTo>
                  <a:lnTo>
                    <a:pt x="67" y="45"/>
                  </a:lnTo>
                  <a:lnTo>
                    <a:pt x="65" y="49"/>
                  </a:lnTo>
                  <a:lnTo>
                    <a:pt x="64" y="53"/>
                  </a:lnTo>
                  <a:lnTo>
                    <a:pt x="60" y="56"/>
                  </a:lnTo>
                  <a:lnTo>
                    <a:pt x="58" y="60"/>
                  </a:lnTo>
                  <a:lnTo>
                    <a:pt x="54" y="65"/>
                  </a:lnTo>
                  <a:lnTo>
                    <a:pt x="49" y="69"/>
                  </a:lnTo>
                  <a:lnTo>
                    <a:pt x="46" y="75"/>
                  </a:lnTo>
                  <a:lnTo>
                    <a:pt x="41" y="81"/>
                  </a:lnTo>
                  <a:lnTo>
                    <a:pt x="35" y="87"/>
                  </a:lnTo>
                  <a:lnTo>
                    <a:pt x="29" y="94"/>
                  </a:lnTo>
                  <a:lnTo>
                    <a:pt x="23" y="102"/>
                  </a:lnTo>
                  <a:lnTo>
                    <a:pt x="17" y="109"/>
                  </a:lnTo>
                  <a:lnTo>
                    <a:pt x="10" y="117"/>
                  </a:lnTo>
                  <a:lnTo>
                    <a:pt x="0" y="115"/>
                  </a:lnTo>
                  <a:lnTo>
                    <a:pt x="8" y="98"/>
                  </a:lnTo>
                  <a:lnTo>
                    <a:pt x="15" y="81"/>
                  </a:lnTo>
                  <a:lnTo>
                    <a:pt x="22" y="66"/>
                  </a:lnTo>
                  <a:lnTo>
                    <a:pt x="27" y="51"/>
                  </a:lnTo>
                  <a:lnTo>
                    <a:pt x="31" y="37"/>
                  </a:lnTo>
                  <a:lnTo>
                    <a:pt x="35" y="24"/>
                  </a:lnTo>
                  <a:lnTo>
                    <a:pt x="37" y="12"/>
                  </a:lnTo>
                  <a:lnTo>
                    <a:pt x="39" y="0"/>
                  </a:lnTo>
                  <a:lnTo>
                    <a:pt x="39" y="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4"/>
            <p:cNvSpPr/>
            <p:nvPr/>
          </p:nvSpPr>
          <p:spPr bwMode="auto">
            <a:xfrm>
              <a:off x="4270375" y="1765300"/>
              <a:ext cx="293688" cy="69850"/>
            </a:xfrm>
            <a:custGeom>
              <a:avLst/>
              <a:gdLst>
                <a:gd name="T0" fmla="*/ 0 w 185"/>
                <a:gd name="T1" fmla="*/ 23 h 44"/>
                <a:gd name="T2" fmla="*/ 21 w 185"/>
                <a:gd name="T3" fmla="*/ 22 h 44"/>
                <a:gd name="T4" fmla="*/ 43 w 185"/>
                <a:gd name="T5" fmla="*/ 21 h 44"/>
                <a:gd name="T6" fmla="*/ 66 w 185"/>
                <a:gd name="T7" fmla="*/ 16 h 44"/>
                <a:gd name="T8" fmla="*/ 93 w 185"/>
                <a:gd name="T9" fmla="*/ 11 h 44"/>
                <a:gd name="T10" fmla="*/ 104 w 185"/>
                <a:gd name="T11" fmla="*/ 9 h 44"/>
                <a:gd name="T12" fmla="*/ 115 w 185"/>
                <a:gd name="T13" fmla="*/ 6 h 44"/>
                <a:gd name="T14" fmla="*/ 125 w 185"/>
                <a:gd name="T15" fmla="*/ 5 h 44"/>
                <a:gd name="T16" fmla="*/ 132 w 185"/>
                <a:gd name="T17" fmla="*/ 3 h 44"/>
                <a:gd name="T18" fmla="*/ 139 w 185"/>
                <a:gd name="T19" fmla="*/ 2 h 44"/>
                <a:gd name="T20" fmla="*/ 144 w 185"/>
                <a:gd name="T21" fmla="*/ 0 h 44"/>
                <a:gd name="T22" fmla="*/ 149 w 185"/>
                <a:gd name="T23" fmla="*/ 0 h 44"/>
                <a:gd name="T24" fmla="*/ 151 w 185"/>
                <a:gd name="T25" fmla="*/ 0 h 44"/>
                <a:gd name="T26" fmla="*/ 159 w 185"/>
                <a:gd name="T27" fmla="*/ 2 h 44"/>
                <a:gd name="T28" fmla="*/ 173 w 185"/>
                <a:gd name="T29" fmla="*/ 6 h 44"/>
                <a:gd name="T30" fmla="*/ 180 w 185"/>
                <a:gd name="T31" fmla="*/ 12 h 44"/>
                <a:gd name="T32" fmla="*/ 182 w 185"/>
                <a:gd name="T33" fmla="*/ 15 h 44"/>
                <a:gd name="T34" fmla="*/ 185 w 185"/>
                <a:gd name="T35" fmla="*/ 17 h 44"/>
                <a:gd name="T36" fmla="*/ 182 w 185"/>
                <a:gd name="T37" fmla="*/ 21 h 44"/>
                <a:gd name="T38" fmla="*/ 179 w 185"/>
                <a:gd name="T39" fmla="*/ 23 h 44"/>
                <a:gd name="T40" fmla="*/ 174 w 185"/>
                <a:gd name="T41" fmla="*/ 24 h 44"/>
                <a:gd name="T42" fmla="*/ 169 w 185"/>
                <a:gd name="T43" fmla="*/ 24 h 44"/>
                <a:gd name="T44" fmla="*/ 163 w 185"/>
                <a:gd name="T45" fmla="*/ 26 h 44"/>
                <a:gd name="T46" fmla="*/ 155 w 185"/>
                <a:gd name="T47" fmla="*/ 27 h 44"/>
                <a:gd name="T48" fmla="*/ 145 w 185"/>
                <a:gd name="T49" fmla="*/ 28 h 44"/>
                <a:gd name="T50" fmla="*/ 134 w 185"/>
                <a:gd name="T51" fmla="*/ 29 h 44"/>
                <a:gd name="T52" fmla="*/ 121 w 185"/>
                <a:gd name="T53" fmla="*/ 32 h 44"/>
                <a:gd name="T54" fmla="*/ 106 w 185"/>
                <a:gd name="T55" fmla="*/ 34 h 44"/>
                <a:gd name="T56" fmla="*/ 89 w 185"/>
                <a:gd name="T57" fmla="*/ 36 h 44"/>
                <a:gd name="T58" fmla="*/ 73 w 185"/>
                <a:gd name="T59" fmla="*/ 39 h 44"/>
                <a:gd name="T60" fmla="*/ 59 w 185"/>
                <a:gd name="T61" fmla="*/ 40 h 44"/>
                <a:gd name="T62" fmla="*/ 45 w 185"/>
                <a:gd name="T63" fmla="*/ 41 h 44"/>
                <a:gd name="T64" fmla="*/ 33 w 185"/>
                <a:gd name="T65" fmla="*/ 42 h 44"/>
                <a:gd name="T66" fmla="*/ 22 w 185"/>
                <a:gd name="T67" fmla="*/ 44 h 44"/>
                <a:gd name="T68" fmla="*/ 9 w 185"/>
                <a:gd name="T69" fmla="*/ 42 h 44"/>
                <a:gd name="T70" fmla="*/ 0 w 185"/>
                <a:gd name="T71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44">
                  <a:moveTo>
                    <a:pt x="0" y="42"/>
                  </a:moveTo>
                  <a:lnTo>
                    <a:pt x="0" y="23"/>
                  </a:lnTo>
                  <a:lnTo>
                    <a:pt x="11" y="23"/>
                  </a:lnTo>
                  <a:lnTo>
                    <a:pt x="21" y="22"/>
                  </a:lnTo>
                  <a:lnTo>
                    <a:pt x="32" y="22"/>
                  </a:lnTo>
                  <a:lnTo>
                    <a:pt x="43" y="21"/>
                  </a:lnTo>
                  <a:lnTo>
                    <a:pt x="54" y="18"/>
                  </a:lnTo>
                  <a:lnTo>
                    <a:pt x="66" y="16"/>
                  </a:lnTo>
                  <a:lnTo>
                    <a:pt x="79" y="15"/>
                  </a:lnTo>
                  <a:lnTo>
                    <a:pt x="93" y="11"/>
                  </a:lnTo>
                  <a:lnTo>
                    <a:pt x="98" y="10"/>
                  </a:lnTo>
                  <a:lnTo>
                    <a:pt x="104" y="9"/>
                  </a:lnTo>
                  <a:lnTo>
                    <a:pt x="110" y="8"/>
                  </a:lnTo>
                  <a:lnTo>
                    <a:pt x="115" y="6"/>
                  </a:lnTo>
                  <a:lnTo>
                    <a:pt x="120" y="5"/>
                  </a:lnTo>
                  <a:lnTo>
                    <a:pt x="125" y="5"/>
                  </a:lnTo>
                  <a:lnTo>
                    <a:pt x="128" y="4"/>
                  </a:lnTo>
                  <a:lnTo>
                    <a:pt x="132" y="3"/>
                  </a:lnTo>
                  <a:lnTo>
                    <a:pt x="136" y="3"/>
                  </a:lnTo>
                  <a:lnTo>
                    <a:pt x="139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0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59" y="2"/>
                  </a:lnTo>
                  <a:lnTo>
                    <a:pt x="165" y="4"/>
                  </a:lnTo>
                  <a:lnTo>
                    <a:pt x="173" y="6"/>
                  </a:lnTo>
                  <a:lnTo>
                    <a:pt x="177" y="10"/>
                  </a:lnTo>
                  <a:lnTo>
                    <a:pt x="180" y="12"/>
                  </a:lnTo>
                  <a:lnTo>
                    <a:pt x="181" y="14"/>
                  </a:lnTo>
                  <a:lnTo>
                    <a:pt x="182" y="15"/>
                  </a:lnTo>
                  <a:lnTo>
                    <a:pt x="183" y="16"/>
                  </a:lnTo>
                  <a:lnTo>
                    <a:pt x="185" y="17"/>
                  </a:lnTo>
                  <a:lnTo>
                    <a:pt x="185" y="18"/>
                  </a:lnTo>
                  <a:lnTo>
                    <a:pt x="182" y="21"/>
                  </a:lnTo>
                  <a:lnTo>
                    <a:pt x="181" y="22"/>
                  </a:lnTo>
                  <a:lnTo>
                    <a:pt x="179" y="23"/>
                  </a:lnTo>
                  <a:lnTo>
                    <a:pt x="175" y="23"/>
                  </a:lnTo>
                  <a:lnTo>
                    <a:pt x="174" y="24"/>
                  </a:lnTo>
                  <a:lnTo>
                    <a:pt x="171" y="24"/>
                  </a:lnTo>
                  <a:lnTo>
                    <a:pt x="169" y="24"/>
                  </a:lnTo>
                  <a:lnTo>
                    <a:pt x="167" y="26"/>
                  </a:lnTo>
                  <a:lnTo>
                    <a:pt x="163" y="26"/>
                  </a:lnTo>
                  <a:lnTo>
                    <a:pt x="159" y="27"/>
                  </a:lnTo>
                  <a:lnTo>
                    <a:pt x="155" y="27"/>
                  </a:lnTo>
                  <a:lnTo>
                    <a:pt x="151" y="28"/>
                  </a:lnTo>
                  <a:lnTo>
                    <a:pt x="145" y="28"/>
                  </a:lnTo>
                  <a:lnTo>
                    <a:pt x="140" y="29"/>
                  </a:lnTo>
                  <a:lnTo>
                    <a:pt x="134" y="29"/>
                  </a:lnTo>
                  <a:lnTo>
                    <a:pt x="128" y="30"/>
                  </a:lnTo>
                  <a:lnTo>
                    <a:pt x="121" y="32"/>
                  </a:lnTo>
                  <a:lnTo>
                    <a:pt x="114" y="33"/>
                  </a:lnTo>
                  <a:lnTo>
                    <a:pt x="106" y="34"/>
                  </a:lnTo>
                  <a:lnTo>
                    <a:pt x="97" y="35"/>
                  </a:lnTo>
                  <a:lnTo>
                    <a:pt x="89" y="36"/>
                  </a:lnTo>
                  <a:lnTo>
                    <a:pt x="81" y="38"/>
                  </a:lnTo>
                  <a:lnTo>
                    <a:pt x="73" y="39"/>
                  </a:lnTo>
                  <a:lnTo>
                    <a:pt x="66" y="40"/>
                  </a:lnTo>
                  <a:lnTo>
                    <a:pt x="59" y="40"/>
                  </a:lnTo>
                  <a:lnTo>
                    <a:pt x="52" y="41"/>
                  </a:lnTo>
                  <a:lnTo>
                    <a:pt x="45" y="41"/>
                  </a:lnTo>
                  <a:lnTo>
                    <a:pt x="39" y="42"/>
                  </a:lnTo>
                  <a:lnTo>
                    <a:pt x="33" y="42"/>
                  </a:lnTo>
                  <a:lnTo>
                    <a:pt x="28" y="42"/>
                  </a:lnTo>
                  <a:lnTo>
                    <a:pt x="22" y="44"/>
                  </a:lnTo>
                  <a:lnTo>
                    <a:pt x="17" y="44"/>
                  </a:lnTo>
                  <a:lnTo>
                    <a:pt x="9" y="42"/>
                  </a:lnTo>
                  <a:lnTo>
                    <a:pt x="0" y="42"/>
                  </a:lnTo>
                  <a:lnTo>
                    <a:pt x="0" y="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"/>
            <p:cNvSpPr/>
            <p:nvPr/>
          </p:nvSpPr>
          <p:spPr bwMode="auto">
            <a:xfrm>
              <a:off x="4083050" y="1790700"/>
              <a:ext cx="206375" cy="425450"/>
            </a:xfrm>
            <a:custGeom>
              <a:avLst/>
              <a:gdLst>
                <a:gd name="T0" fmla="*/ 106 w 130"/>
                <a:gd name="T1" fmla="*/ 139 h 268"/>
                <a:gd name="T2" fmla="*/ 99 w 130"/>
                <a:gd name="T3" fmla="*/ 153 h 268"/>
                <a:gd name="T4" fmla="*/ 92 w 130"/>
                <a:gd name="T5" fmla="*/ 169 h 268"/>
                <a:gd name="T6" fmla="*/ 83 w 130"/>
                <a:gd name="T7" fmla="*/ 184 h 268"/>
                <a:gd name="T8" fmla="*/ 72 w 130"/>
                <a:gd name="T9" fmla="*/ 201 h 268"/>
                <a:gd name="T10" fmla="*/ 61 w 130"/>
                <a:gd name="T11" fmla="*/ 216 h 268"/>
                <a:gd name="T12" fmla="*/ 48 w 130"/>
                <a:gd name="T13" fmla="*/ 231 h 268"/>
                <a:gd name="T14" fmla="*/ 36 w 130"/>
                <a:gd name="T15" fmla="*/ 243 h 268"/>
                <a:gd name="T16" fmla="*/ 23 w 130"/>
                <a:gd name="T17" fmla="*/ 254 h 268"/>
                <a:gd name="T18" fmla="*/ 13 w 130"/>
                <a:gd name="T19" fmla="*/ 262 h 268"/>
                <a:gd name="T20" fmla="*/ 6 w 130"/>
                <a:gd name="T21" fmla="*/ 267 h 268"/>
                <a:gd name="T22" fmla="*/ 1 w 130"/>
                <a:gd name="T23" fmla="*/ 268 h 268"/>
                <a:gd name="T24" fmla="*/ 0 w 130"/>
                <a:gd name="T25" fmla="*/ 267 h 268"/>
                <a:gd name="T26" fmla="*/ 0 w 130"/>
                <a:gd name="T27" fmla="*/ 263 h 268"/>
                <a:gd name="T28" fmla="*/ 4 w 130"/>
                <a:gd name="T29" fmla="*/ 257 h 268"/>
                <a:gd name="T30" fmla="*/ 11 w 130"/>
                <a:gd name="T31" fmla="*/ 249 h 268"/>
                <a:gd name="T32" fmla="*/ 19 w 130"/>
                <a:gd name="T33" fmla="*/ 238 h 268"/>
                <a:gd name="T34" fmla="*/ 29 w 130"/>
                <a:gd name="T35" fmla="*/ 225 h 268"/>
                <a:gd name="T36" fmla="*/ 38 w 130"/>
                <a:gd name="T37" fmla="*/ 210 h 268"/>
                <a:gd name="T38" fmla="*/ 48 w 130"/>
                <a:gd name="T39" fmla="*/ 193 h 268"/>
                <a:gd name="T40" fmla="*/ 59 w 130"/>
                <a:gd name="T41" fmla="*/ 173 h 268"/>
                <a:gd name="T42" fmla="*/ 68 w 130"/>
                <a:gd name="T43" fmla="*/ 153 h 268"/>
                <a:gd name="T44" fmla="*/ 75 w 130"/>
                <a:gd name="T45" fmla="*/ 132 h 268"/>
                <a:gd name="T46" fmla="*/ 83 w 130"/>
                <a:gd name="T47" fmla="*/ 110 h 268"/>
                <a:gd name="T48" fmla="*/ 87 w 130"/>
                <a:gd name="T49" fmla="*/ 89 h 268"/>
                <a:gd name="T50" fmla="*/ 91 w 130"/>
                <a:gd name="T51" fmla="*/ 69 h 268"/>
                <a:gd name="T52" fmla="*/ 93 w 130"/>
                <a:gd name="T53" fmla="*/ 51 h 268"/>
                <a:gd name="T54" fmla="*/ 95 w 130"/>
                <a:gd name="T55" fmla="*/ 36 h 268"/>
                <a:gd name="T56" fmla="*/ 93 w 130"/>
                <a:gd name="T57" fmla="*/ 23 h 268"/>
                <a:gd name="T58" fmla="*/ 93 w 130"/>
                <a:gd name="T59" fmla="*/ 13 h 268"/>
                <a:gd name="T60" fmla="*/ 93 w 130"/>
                <a:gd name="T61" fmla="*/ 6 h 268"/>
                <a:gd name="T62" fmla="*/ 93 w 130"/>
                <a:gd name="T63" fmla="*/ 1 h 268"/>
                <a:gd name="T64" fmla="*/ 95 w 130"/>
                <a:gd name="T65" fmla="*/ 0 h 268"/>
                <a:gd name="T66" fmla="*/ 99 w 130"/>
                <a:gd name="T67" fmla="*/ 0 h 268"/>
                <a:gd name="T68" fmla="*/ 109 w 130"/>
                <a:gd name="T69" fmla="*/ 4 h 268"/>
                <a:gd name="T70" fmla="*/ 122 w 130"/>
                <a:gd name="T71" fmla="*/ 7 h 268"/>
                <a:gd name="T72" fmla="*/ 129 w 130"/>
                <a:gd name="T73" fmla="*/ 20 h 268"/>
                <a:gd name="T74" fmla="*/ 127 w 130"/>
                <a:gd name="T75" fmla="*/ 42 h 268"/>
                <a:gd name="T76" fmla="*/ 124 w 130"/>
                <a:gd name="T77" fmla="*/ 61 h 268"/>
                <a:gd name="T78" fmla="*/ 121 w 130"/>
                <a:gd name="T79" fmla="*/ 78 h 268"/>
                <a:gd name="T80" fmla="*/ 118 w 130"/>
                <a:gd name="T81" fmla="*/ 93 h 268"/>
                <a:gd name="T82" fmla="*/ 116 w 130"/>
                <a:gd name="T83" fmla="*/ 106 h 268"/>
                <a:gd name="T84" fmla="*/ 114 w 130"/>
                <a:gd name="T85" fmla="*/ 117 h 268"/>
                <a:gd name="T86" fmla="*/ 110 w 130"/>
                <a:gd name="T87" fmla="*/ 127 h 268"/>
                <a:gd name="T88" fmla="*/ 109 w 130"/>
                <a:gd name="T89" fmla="*/ 13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268">
                  <a:moveTo>
                    <a:pt x="109" y="132"/>
                  </a:moveTo>
                  <a:lnTo>
                    <a:pt x="106" y="139"/>
                  </a:lnTo>
                  <a:lnTo>
                    <a:pt x="103" y="146"/>
                  </a:lnTo>
                  <a:lnTo>
                    <a:pt x="99" y="153"/>
                  </a:lnTo>
                  <a:lnTo>
                    <a:pt x="96" y="161"/>
                  </a:lnTo>
                  <a:lnTo>
                    <a:pt x="92" y="169"/>
                  </a:lnTo>
                  <a:lnTo>
                    <a:pt x="87" y="177"/>
                  </a:lnTo>
                  <a:lnTo>
                    <a:pt x="83" y="184"/>
                  </a:lnTo>
                  <a:lnTo>
                    <a:pt x="78" y="193"/>
                  </a:lnTo>
                  <a:lnTo>
                    <a:pt x="72" y="201"/>
                  </a:lnTo>
                  <a:lnTo>
                    <a:pt x="66" y="209"/>
                  </a:lnTo>
                  <a:lnTo>
                    <a:pt x="61" y="216"/>
                  </a:lnTo>
                  <a:lnTo>
                    <a:pt x="54" y="224"/>
                  </a:lnTo>
                  <a:lnTo>
                    <a:pt x="48" y="231"/>
                  </a:lnTo>
                  <a:lnTo>
                    <a:pt x="42" y="237"/>
                  </a:lnTo>
                  <a:lnTo>
                    <a:pt x="36" y="243"/>
                  </a:lnTo>
                  <a:lnTo>
                    <a:pt x="29" y="249"/>
                  </a:lnTo>
                  <a:lnTo>
                    <a:pt x="23" y="254"/>
                  </a:lnTo>
                  <a:lnTo>
                    <a:pt x="18" y="258"/>
                  </a:lnTo>
                  <a:lnTo>
                    <a:pt x="13" y="262"/>
                  </a:lnTo>
                  <a:lnTo>
                    <a:pt x="10" y="264"/>
                  </a:lnTo>
                  <a:lnTo>
                    <a:pt x="6" y="267"/>
                  </a:lnTo>
                  <a:lnTo>
                    <a:pt x="4" y="268"/>
                  </a:lnTo>
                  <a:lnTo>
                    <a:pt x="1" y="268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2" y="260"/>
                  </a:lnTo>
                  <a:lnTo>
                    <a:pt x="4" y="257"/>
                  </a:lnTo>
                  <a:lnTo>
                    <a:pt x="7" y="254"/>
                  </a:lnTo>
                  <a:lnTo>
                    <a:pt x="11" y="249"/>
                  </a:lnTo>
                  <a:lnTo>
                    <a:pt x="14" y="244"/>
                  </a:lnTo>
                  <a:lnTo>
                    <a:pt x="19" y="238"/>
                  </a:lnTo>
                  <a:lnTo>
                    <a:pt x="24" y="232"/>
                  </a:lnTo>
                  <a:lnTo>
                    <a:pt x="29" y="225"/>
                  </a:lnTo>
                  <a:lnTo>
                    <a:pt x="34" y="218"/>
                  </a:lnTo>
                  <a:lnTo>
                    <a:pt x="38" y="210"/>
                  </a:lnTo>
                  <a:lnTo>
                    <a:pt x="43" y="201"/>
                  </a:lnTo>
                  <a:lnTo>
                    <a:pt x="48" y="193"/>
                  </a:lnTo>
                  <a:lnTo>
                    <a:pt x="54" y="183"/>
                  </a:lnTo>
                  <a:lnTo>
                    <a:pt x="59" y="173"/>
                  </a:lnTo>
                  <a:lnTo>
                    <a:pt x="63" y="163"/>
                  </a:lnTo>
                  <a:lnTo>
                    <a:pt x="68" y="153"/>
                  </a:lnTo>
                  <a:lnTo>
                    <a:pt x="72" y="142"/>
                  </a:lnTo>
                  <a:lnTo>
                    <a:pt x="75" y="132"/>
                  </a:lnTo>
                  <a:lnTo>
                    <a:pt x="79" y="121"/>
                  </a:lnTo>
                  <a:lnTo>
                    <a:pt x="83" y="110"/>
                  </a:lnTo>
                  <a:lnTo>
                    <a:pt x="85" y="99"/>
                  </a:lnTo>
                  <a:lnTo>
                    <a:pt x="87" y="89"/>
                  </a:lnTo>
                  <a:lnTo>
                    <a:pt x="90" y="79"/>
                  </a:lnTo>
                  <a:lnTo>
                    <a:pt x="91" y="69"/>
                  </a:lnTo>
                  <a:lnTo>
                    <a:pt x="92" y="60"/>
                  </a:lnTo>
                  <a:lnTo>
                    <a:pt x="93" y="51"/>
                  </a:lnTo>
                  <a:lnTo>
                    <a:pt x="95" y="43"/>
                  </a:lnTo>
                  <a:lnTo>
                    <a:pt x="95" y="36"/>
                  </a:lnTo>
                  <a:lnTo>
                    <a:pt x="95" y="29"/>
                  </a:lnTo>
                  <a:lnTo>
                    <a:pt x="93" y="23"/>
                  </a:lnTo>
                  <a:lnTo>
                    <a:pt x="93" y="18"/>
                  </a:lnTo>
                  <a:lnTo>
                    <a:pt x="93" y="13"/>
                  </a:lnTo>
                  <a:lnTo>
                    <a:pt x="93" y="10"/>
                  </a:lnTo>
                  <a:lnTo>
                    <a:pt x="93" y="6"/>
                  </a:lnTo>
                  <a:lnTo>
                    <a:pt x="93" y="4"/>
                  </a:lnTo>
                  <a:lnTo>
                    <a:pt x="93" y="1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4" y="1"/>
                  </a:lnTo>
                  <a:lnTo>
                    <a:pt x="109" y="4"/>
                  </a:lnTo>
                  <a:lnTo>
                    <a:pt x="115" y="5"/>
                  </a:lnTo>
                  <a:lnTo>
                    <a:pt x="122" y="7"/>
                  </a:lnTo>
                  <a:lnTo>
                    <a:pt x="130" y="10"/>
                  </a:lnTo>
                  <a:lnTo>
                    <a:pt x="129" y="20"/>
                  </a:lnTo>
                  <a:lnTo>
                    <a:pt x="128" y="31"/>
                  </a:lnTo>
                  <a:lnTo>
                    <a:pt x="127" y="42"/>
                  </a:lnTo>
                  <a:lnTo>
                    <a:pt x="126" y="51"/>
                  </a:lnTo>
                  <a:lnTo>
                    <a:pt x="124" y="61"/>
                  </a:lnTo>
                  <a:lnTo>
                    <a:pt x="123" y="69"/>
                  </a:lnTo>
                  <a:lnTo>
                    <a:pt x="121" y="78"/>
                  </a:lnTo>
                  <a:lnTo>
                    <a:pt x="120" y="85"/>
                  </a:lnTo>
                  <a:lnTo>
                    <a:pt x="118" y="93"/>
                  </a:lnTo>
                  <a:lnTo>
                    <a:pt x="117" y="99"/>
                  </a:lnTo>
                  <a:lnTo>
                    <a:pt x="116" y="106"/>
                  </a:lnTo>
                  <a:lnTo>
                    <a:pt x="115" y="112"/>
                  </a:lnTo>
                  <a:lnTo>
                    <a:pt x="114" y="117"/>
                  </a:lnTo>
                  <a:lnTo>
                    <a:pt x="111" y="123"/>
                  </a:lnTo>
                  <a:lnTo>
                    <a:pt x="110" y="127"/>
                  </a:lnTo>
                  <a:lnTo>
                    <a:pt x="109" y="132"/>
                  </a:lnTo>
                  <a:lnTo>
                    <a:pt x="109" y="13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6"/>
            <p:cNvSpPr/>
            <p:nvPr/>
          </p:nvSpPr>
          <p:spPr bwMode="auto">
            <a:xfrm>
              <a:off x="4283075" y="1822450"/>
              <a:ext cx="188913" cy="168275"/>
            </a:xfrm>
            <a:custGeom>
              <a:avLst/>
              <a:gdLst>
                <a:gd name="T0" fmla="*/ 37 w 119"/>
                <a:gd name="T1" fmla="*/ 70 h 106"/>
                <a:gd name="T2" fmla="*/ 51 w 119"/>
                <a:gd name="T3" fmla="*/ 57 h 106"/>
                <a:gd name="T4" fmla="*/ 62 w 119"/>
                <a:gd name="T5" fmla="*/ 46 h 106"/>
                <a:gd name="T6" fmla="*/ 71 w 119"/>
                <a:gd name="T7" fmla="*/ 36 h 106"/>
                <a:gd name="T8" fmla="*/ 79 w 119"/>
                <a:gd name="T9" fmla="*/ 29 h 106"/>
                <a:gd name="T10" fmla="*/ 83 w 119"/>
                <a:gd name="T11" fmla="*/ 22 h 106"/>
                <a:gd name="T12" fmla="*/ 85 w 119"/>
                <a:gd name="T13" fmla="*/ 17 h 106"/>
                <a:gd name="T14" fmla="*/ 86 w 119"/>
                <a:gd name="T15" fmla="*/ 12 h 106"/>
                <a:gd name="T16" fmla="*/ 83 w 119"/>
                <a:gd name="T17" fmla="*/ 8 h 106"/>
                <a:gd name="T18" fmla="*/ 83 w 119"/>
                <a:gd name="T19" fmla="*/ 5 h 106"/>
                <a:gd name="T20" fmla="*/ 85 w 119"/>
                <a:gd name="T21" fmla="*/ 3 h 106"/>
                <a:gd name="T22" fmla="*/ 87 w 119"/>
                <a:gd name="T23" fmla="*/ 2 h 106"/>
                <a:gd name="T24" fmla="*/ 89 w 119"/>
                <a:gd name="T25" fmla="*/ 0 h 106"/>
                <a:gd name="T26" fmla="*/ 94 w 119"/>
                <a:gd name="T27" fmla="*/ 2 h 106"/>
                <a:gd name="T28" fmla="*/ 100 w 119"/>
                <a:gd name="T29" fmla="*/ 4 h 106"/>
                <a:gd name="T30" fmla="*/ 106 w 119"/>
                <a:gd name="T31" fmla="*/ 9 h 106"/>
                <a:gd name="T32" fmla="*/ 113 w 119"/>
                <a:gd name="T33" fmla="*/ 13 h 106"/>
                <a:gd name="T34" fmla="*/ 117 w 119"/>
                <a:gd name="T35" fmla="*/ 18 h 106"/>
                <a:gd name="T36" fmla="*/ 119 w 119"/>
                <a:gd name="T37" fmla="*/ 23 h 106"/>
                <a:gd name="T38" fmla="*/ 118 w 119"/>
                <a:gd name="T39" fmla="*/ 27 h 106"/>
                <a:gd name="T40" fmla="*/ 116 w 119"/>
                <a:gd name="T41" fmla="*/ 31 h 106"/>
                <a:gd name="T42" fmla="*/ 112 w 119"/>
                <a:gd name="T43" fmla="*/ 36 h 106"/>
                <a:gd name="T44" fmla="*/ 107 w 119"/>
                <a:gd name="T45" fmla="*/ 42 h 106"/>
                <a:gd name="T46" fmla="*/ 99 w 119"/>
                <a:gd name="T47" fmla="*/ 48 h 106"/>
                <a:gd name="T48" fmla="*/ 89 w 119"/>
                <a:gd name="T49" fmla="*/ 57 h 106"/>
                <a:gd name="T50" fmla="*/ 76 w 119"/>
                <a:gd name="T51" fmla="*/ 66 h 106"/>
                <a:gd name="T52" fmla="*/ 59 w 119"/>
                <a:gd name="T53" fmla="*/ 76 h 106"/>
                <a:gd name="T54" fmla="*/ 41 w 119"/>
                <a:gd name="T55" fmla="*/ 85 h 106"/>
                <a:gd name="T56" fmla="*/ 32 w 119"/>
                <a:gd name="T57" fmla="*/ 91 h 106"/>
                <a:gd name="T58" fmla="*/ 24 w 119"/>
                <a:gd name="T59" fmla="*/ 96 h 106"/>
                <a:gd name="T60" fmla="*/ 18 w 119"/>
                <a:gd name="T61" fmla="*/ 100 h 106"/>
                <a:gd name="T62" fmla="*/ 7 w 119"/>
                <a:gd name="T63" fmla="*/ 104 h 106"/>
                <a:gd name="T64" fmla="*/ 1 w 119"/>
                <a:gd name="T65" fmla="*/ 106 h 106"/>
                <a:gd name="T66" fmla="*/ 0 w 119"/>
                <a:gd name="T67" fmla="*/ 103 h 106"/>
                <a:gd name="T68" fmla="*/ 2 w 119"/>
                <a:gd name="T69" fmla="*/ 98 h 106"/>
                <a:gd name="T70" fmla="*/ 9 w 119"/>
                <a:gd name="T71" fmla="*/ 92 h 106"/>
                <a:gd name="T72" fmla="*/ 21 w 119"/>
                <a:gd name="T73" fmla="*/ 83 h 106"/>
                <a:gd name="T74" fmla="*/ 30 w 119"/>
                <a:gd name="T75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6">
                  <a:moveTo>
                    <a:pt x="30" y="77"/>
                  </a:moveTo>
                  <a:lnTo>
                    <a:pt x="37" y="70"/>
                  </a:lnTo>
                  <a:lnTo>
                    <a:pt x="44" y="63"/>
                  </a:lnTo>
                  <a:lnTo>
                    <a:pt x="51" y="57"/>
                  </a:lnTo>
                  <a:lnTo>
                    <a:pt x="57" y="52"/>
                  </a:lnTo>
                  <a:lnTo>
                    <a:pt x="62" y="46"/>
                  </a:lnTo>
                  <a:lnTo>
                    <a:pt x="67" y="41"/>
                  </a:lnTo>
                  <a:lnTo>
                    <a:pt x="71" y="36"/>
                  </a:lnTo>
                  <a:lnTo>
                    <a:pt x="75" y="31"/>
                  </a:lnTo>
                  <a:lnTo>
                    <a:pt x="79" y="29"/>
                  </a:lnTo>
                  <a:lnTo>
                    <a:pt x="81" y="25"/>
                  </a:lnTo>
                  <a:lnTo>
                    <a:pt x="83" y="22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85" y="11"/>
                  </a:lnTo>
                  <a:lnTo>
                    <a:pt x="83" y="8"/>
                  </a:lnTo>
                  <a:lnTo>
                    <a:pt x="83" y="6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5" y="3"/>
                  </a:lnTo>
                  <a:lnTo>
                    <a:pt x="86" y="3"/>
                  </a:lnTo>
                  <a:lnTo>
                    <a:pt x="87" y="2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6" y="9"/>
                  </a:lnTo>
                  <a:lnTo>
                    <a:pt x="110" y="11"/>
                  </a:lnTo>
                  <a:lnTo>
                    <a:pt x="113" y="13"/>
                  </a:lnTo>
                  <a:lnTo>
                    <a:pt x="116" y="16"/>
                  </a:lnTo>
                  <a:lnTo>
                    <a:pt x="117" y="18"/>
                  </a:lnTo>
                  <a:lnTo>
                    <a:pt x="118" y="21"/>
                  </a:lnTo>
                  <a:lnTo>
                    <a:pt x="119" y="23"/>
                  </a:lnTo>
                  <a:lnTo>
                    <a:pt x="119" y="25"/>
                  </a:lnTo>
                  <a:lnTo>
                    <a:pt x="118" y="27"/>
                  </a:lnTo>
                  <a:lnTo>
                    <a:pt x="118" y="29"/>
                  </a:lnTo>
                  <a:lnTo>
                    <a:pt x="116" y="31"/>
                  </a:lnTo>
                  <a:lnTo>
                    <a:pt x="114" y="34"/>
                  </a:lnTo>
                  <a:lnTo>
                    <a:pt x="112" y="36"/>
                  </a:lnTo>
                  <a:lnTo>
                    <a:pt x="110" y="39"/>
                  </a:lnTo>
                  <a:lnTo>
                    <a:pt x="107" y="42"/>
                  </a:lnTo>
                  <a:lnTo>
                    <a:pt x="104" y="45"/>
                  </a:lnTo>
                  <a:lnTo>
                    <a:pt x="99" y="48"/>
                  </a:lnTo>
                  <a:lnTo>
                    <a:pt x="94" y="53"/>
                  </a:lnTo>
                  <a:lnTo>
                    <a:pt x="89" y="57"/>
                  </a:lnTo>
                  <a:lnTo>
                    <a:pt x="82" y="61"/>
                  </a:lnTo>
                  <a:lnTo>
                    <a:pt x="76" y="66"/>
                  </a:lnTo>
                  <a:lnTo>
                    <a:pt x="68" y="71"/>
                  </a:lnTo>
                  <a:lnTo>
                    <a:pt x="59" y="76"/>
                  </a:lnTo>
                  <a:lnTo>
                    <a:pt x="51" y="80"/>
                  </a:lnTo>
                  <a:lnTo>
                    <a:pt x="41" y="85"/>
                  </a:lnTo>
                  <a:lnTo>
                    <a:pt x="37" y="89"/>
                  </a:lnTo>
                  <a:lnTo>
                    <a:pt x="32" y="91"/>
                  </a:lnTo>
                  <a:lnTo>
                    <a:pt x="27" y="94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2" y="102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1" y="106"/>
                  </a:lnTo>
                  <a:lnTo>
                    <a:pt x="0" y="104"/>
                  </a:lnTo>
                  <a:lnTo>
                    <a:pt x="0" y="103"/>
                  </a:lnTo>
                  <a:lnTo>
                    <a:pt x="1" y="102"/>
                  </a:lnTo>
                  <a:lnTo>
                    <a:pt x="2" y="98"/>
                  </a:lnTo>
                  <a:lnTo>
                    <a:pt x="6" y="96"/>
                  </a:lnTo>
                  <a:lnTo>
                    <a:pt x="9" y="92"/>
                  </a:lnTo>
                  <a:lnTo>
                    <a:pt x="15" y="88"/>
                  </a:lnTo>
                  <a:lnTo>
                    <a:pt x="21" y="83"/>
                  </a:lnTo>
                  <a:lnTo>
                    <a:pt x="30" y="77"/>
                  </a:lnTo>
                  <a:lnTo>
                    <a:pt x="30" y="7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7"/>
            <p:cNvSpPr/>
            <p:nvPr/>
          </p:nvSpPr>
          <p:spPr bwMode="auto">
            <a:xfrm>
              <a:off x="4313238" y="1947863"/>
              <a:ext cx="166688" cy="142875"/>
            </a:xfrm>
            <a:custGeom>
              <a:avLst/>
              <a:gdLst>
                <a:gd name="T0" fmla="*/ 104 w 105"/>
                <a:gd name="T1" fmla="*/ 31 h 90"/>
                <a:gd name="T2" fmla="*/ 99 w 105"/>
                <a:gd name="T3" fmla="*/ 35 h 90"/>
                <a:gd name="T4" fmla="*/ 93 w 105"/>
                <a:gd name="T5" fmla="*/ 40 h 90"/>
                <a:gd name="T6" fmla="*/ 85 w 105"/>
                <a:gd name="T7" fmla="*/ 47 h 90"/>
                <a:gd name="T8" fmla="*/ 69 w 105"/>
                <a:gd name="T9" fmla="*/ 60 h 90"/>
                <a:gd name="T10" fmla="*/ 44 w 105"/>
                <a:gd name="T11" fmla="*/ 73 h 90"/>
                <a:gd name="T12" fmla="*/ 25 w 105"/>
                <a:gd name="T13" fmla="*/ 83 h 90"/>
                <a:gd name="T14" fmla="*/ 14 w 105"/>
                <a:gd name="T15" fmla="*/ 88 h 90"/>
                <a:gd name="T16" fmla="*/ 6 w 105"/>
                <a:gd name="T17" fmla="*/ 89 h 90"/>
                <a:gd name="T18" fmla="*/ 2 w 105"/>
                <a:gd name="T19" fmla="*/ 90 h 90"/>
                <a:gd name="T20" fmla="*/ 0 w 105"/>
                <a:gd name="T21" fmla="*/ 88 h 90"/>
                <a:gd name="T22" fmla="*/ 2 w 105"/>
                <a:gd name="T23" fmla="*/ 84 h 90"/>
                <a:gd name="T24" fmla="*/ 9 w 105"/>
                <a:gd name="T25" fmla="*/ 78 h 90"/>
                <a:gd name="T26" fmla="*/ 20 w 105"/>
                <a:gd name="T27" fmla="*/ 71 h 90"/>
                <a:gd name="T28" fmla="*/ 33 w 105"/>
                <a:gd name="T29" fmla="*/ 60 h 90"/>
                <a:gd name="T30" fmla="*/ 45 w 105"/>
                <a:gd name="T31" fmla="*/ 50 h 90"/>
                <a:gd name="T32" fmla="*/ 55 w 105"/>
                <a:gd name="T33" fmla="*/ 42 h 90"/>
                <a:gd name="T34" fmla="*/ 63 w 105"/>
                <a:gd name="T35" fmla="*/ 34 h 90"/>
                <a:gd name="T36" fmla="*/ 68 w 105"/>
                <a:gd name="T37" fmla="*/ 27 h 90"/>
                <a:gd name="T38" fmla="*/ 71 w 105"/>
                <a:gd name="T39" fmla="*/ 21 h 90"/>
                <a:gd name="T40" fmla="*/ 74 w 105"/>
                <a:gd name="T41" fmla="*/ 15 h 90"/>
                <a:gd name="T42" fmla="*/ 74 w 105"/>
                <a:gd name="T43" fmla="*/ 10 h 90"/>
                <a:gd name="T44" fmla="*/ 73 w 105"/>
                <a:gd name="T45" fmla="*/ 5 h 90"/>
                <a:gd name="T46" fmla="*/ 73 w 105"/>
                <a:gd name="T47" fmla="*/ 3 h 90"/>
                <a:gd name="T48" fmla="*/ 74 w 105"/>
                <a:gd name="T49" fmla="*/ 0 h 90"/>
                <a:gd name="T50" fmla="*/ 77 w 105"/>
                <a:gd name="T51" fmla="*/ 0 h 90"/>
                <a:gd name="T52" fmla="*/ 83 w 105"/>
                <a:gd name="T53" fmla="*/ 1 h 90"/>
                <a:gd name="T54" fmla="*/ 92 w 105"/>
                <a:gd name="T55" fmla="*/ 9 h 90"/>
                <a:gd name="T56" fmla="*/ 99 w 105"/>
                <a:gd name="T57" fmla="*/ 16 h 90"/>
                <a:gd name="T58" fmla="*/ 103 w 105"/>
                <a:gd name="T59" fmla="*/ 22 h 90"/>
                <a:gd name="T60" fmla="*/ 105 w 105"/>
                <a:gd name="T61" fmla="*/ 25 h 90"/>
                <a:gd name="T62" fmla="*/ 105 w 105"/>
                <a:gd name="T63" fmla="*/ 29 h 90"/>
                <a:gd name="T64" fmla="*/ 104 w 105"/>
                <a:gd name="T6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90">
                  <a:moveTo>
                    <a:pt x="104" y="30"/>
                  </a:moveTo>
                  <a:lnTo>
                    <a:pt x="104" y="31"/>
                  </a:lnTo>
                  <a:lnTo>
                    <a:pt x="101" y="33"/>
                  </a:lnTo>
                  <a:lnTo>
                    <a:pt x="99" y="35"/>
                  </a:lnTo>
                  <a:lnTo>
                    <a:pt x="97" y="37"/>
                  </a:lnTo>
                  <a:lnTo>
                    <a:pt x="93" y="40"/>
                  </a:lnTo>
                  <a:lnTo>
                    <a:pt x="89" y="43"/>
                  </a:lnTo>
                  <a:lnTo>
                    <a:pt x="85" y="47"/>
                  </a:lnTo>
                  <a:lnTo>
                    <a:pt x="80" y="52"/>
                  </a:lnTo>
                  <a:lnTo>
                    <a:pt x="69" y="60"/>
                  </a:lnTo>
                  <a:lnTo>
                    <a:pt x="57" y="67"/>
                  </a:lnTo>
                  <a:lnTo>
                    <a:pt x="44" y="73"/>
                  </a:lnTo>
                  <a:lnTo>
                    <a:pt x="32" y="79"/>
                  </a:lnTo>
                  <a:lnTo>
                    <a:pt x="25" y="83"/>
                  </a:lnTo>
                  <a:lnTo>
                    <a:pt x="19" y="85"/>
                  </a:lnTo>
                  <a:lnTo>
                    <a:pt x="14" y="88"/>
                  </a:lnTo>
                  <a:lnTo>
                    <a:pt x="9" y="89"/>
                  </a:lnTo>
                  <a:lnTo>
                    <a:pt x="6" y="89"/>
                  </a:lnTo>
                  <a:lnTo>
                    <a:pt x="3" y="90"/>
                  </a:lnTo>
                  <a:lnTo>
                    <a:pt x="2" y="90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1" y="86"/>
                  </a:lnTo>
                  <a:lnTo>
                    <a:pt x="2" y="84"/>
                  </a:lnTo>
                  <a:lnTo>
                    <a:pt x="6" y="82"/>
                  </a:lnTo>
                  <a:lnTo>
                    <a:pt x="9" y="78"/>
                  </a:lnTo>
                  <a:lnTo>
                    <a:pt x="14" y="74"/>
                  </a:lnTo>
                  <a:lnTo>
                    <a:pt x="20" y="71"/>
                  </a:lnTo>
                  <a:lnTo>
                    <a:pt x="27" y="65"/>
                  </a:lnTo>
                  <a:lnTo>
                    <a:pt x="33" y="60"/>
                  </a:lnTo>
                  <a:lnTo>
                    <a:pt x="39" y="55"/>
                  </a:lnTo>
                  <a:lnTo>
                    <a:pt x="45" y="50"/>
                  </a:lnTo>
                  <a:lnTo>
                    <a:pt x="50" y="46"/>
                  </a:lnTo>
                  <a:lnTo>
                    <a:pt x="55" y="42"/>
                  </a:lnTo>
                  <a:lnTo>
                    <a:pt x="58" y="37"/>
                  </a:lnTo>
                  <a:lnTo>
                    <a:pt x="63" y="34"/>
                  </a:lnTo>
                  <a:lnTo>
                    <a:pt x="66" y="30"/>
                  </a:lnTo>
                  <a:lnTo>
                    <a:pt x="68" y="27"/>
                  </a:lnTo>
                  <a:lnTo>
                    <a:pt x="70" y="23"/>
                  </a:lnTo>
                  <a:lnTo>
                    <a:pt x="71" y="21"/>
                  </a:lnTo>
                  <a:lnTo>
                    <a:pt x="73" y="17"/>
                  </a:lnTo>
                  <a:lnTo>
                    <a:pt x="74" y="15"/>
                  </a:lnTo>
                  <a:lnTo>
                    <a:pt x="74" y="12"/>
                  </a:lnTo>
                  <a:lnTo>
                    <a:pt x="74" y="10"/>
                  </a:lnTo>
                  <a:lnTo>
                    <a:pt x="73" y="6"/>
                  </a:lnTo>
                  <a:lnTo>
                    <a:pt x="73" y="5"/>
                  </a:lnTo>
                  <a:lnTo>
                    <a:pt x="71" y="4"/>
                  </a:lnTo>
                  <a:lnTo>
                    <a:pt x="73" y="3"/>
                  </a:lnTo>
                  <a:lnTo>
                    <a:pt x="73" y="1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8" y="5"/>
                  </a:lnTo>
                  <a:lnTo>
                    <a:pt x="92" y="9"/>
                  </a:lnTo>
                  <a:lnTo>
                    <a:pt x="97" y="13"/>
                  </a:lnTo>
                  <a:lnTo>
                    <a:pt x="99" y="16"/>
                  </a:lnTo>
                  <a:lnTo>
                    <a:pt x="101" y="19"/>
                  </a:lnTo>
                  <a:lnTo>
                    <a:pt x="103" y="22"/>
                  </a:lnTo>
                  <a:lnTo>
                    <a:pt x="104" y="24"/>
                  </a:lnTo>
                  <a:lnTo>
                    <a:pt x="105" y="25"/>
                  </a:lnTo>
                  <a:lnTo>
                    <a:pt x="105" y="28"/>
                  </a:lnTo>
                  <a:lnTo>
                    <a:pt x="105" y="29"/>
                  </a:lnTo>
                  <a:lnTo>
                    <a:pt x="104" y="30"/>
                  </a:lnTo>
                  <a:lnTo>
                    <a:pt x="104" y="3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8"/>
            <p:cNvSpPr/>
            <p:nvPr/>
          </p:nvSpPr>
          <p:spPr bwMode="auto">
            <a:xfrm>
              <a:off x="4244975" y="2068513"/>
              <a:ext cx="261938" cy="214313"/>
            </a:xfrm>
            <a:custGeom>
              <a:avLst/>
              <a:gdLst>
                <a:gd name="T0" fmla="*/ 52 w 165"/>
                <a:gd name="T1" fmla="*/ 94 h 135"/>
                <a:gd name="T2" fmla="*/ 73 w 165"/>
                <a:gd name="T3" fmla="*/ 81 h 135"/>
                <a:gd name="T4" fmla="*/ 89 w 165"/>
                <a:gd name="T5" fmla="*/ 67 h 135"/>
                <a:gd name="T6" fmla="*/ 105 w 165"/>
                <a:gd name="T7" fmla="*/ 52 h 135"/>
                <a:gd name="T8" fmla="*/ 117 w 165"/>
                <a:gd name="T9" fmla="*/ 39 h 135"/>
                <a:gd name="T10" fmla="*/ 125 w 165"/>
                <a:gd name="T11" fmla="*/ 27 h 135"/>
                <a:gd name="T12" fmla="*/ 130 w 165"/>
                <a:gd name="T13" fmla="*/ 19 h 135"/>
                <a:gd name="T14" fmla="*/ 131 w 165"/>
                <a:gd name="T15" fmla="*/ 13 h 135"/>
                <a:gd name="T16" fmla="*/ 129 w 165"/>
                <a:gd name="T17" fmla="*/ 9 h 135"/>
                <a:gd name="T18" fmla="*/ 126 w 165"/>
                <a:gd name="T19" fmla="*/ 6 h 135"/>
                <a:gd name="T20" fmla="*/ 126 w 165"/>
                <a:gd name="T21" fmla="*/ 3 h 135"/>
                <a:gd name="T22" fmla="*/ 129 w 165"/>
                <a:gd name="T23" fmla="*/ 2 h 135"/>
                <a:gd name="T24" fmla="*/ 131 w 165"/>
                <a:gd name="T25" fmla="*/ 1 h 135"/>
                <a:gd name="T26" fmla="*/ 135 w 165"/>
                <a:gd name="T27" fmla="*/ 1 h 135"/>
                <a:gd name="T28" fmla="*/ 140 w 165"/>
                <a:gd name="T29" fmla="*/ 2 h 135"/>
                <a:gd name="T30" fmla="*/ 147 w 165"/>
                <a:gd name="T31" fmla="*/ 6 h 135"/>
                <a:gd name="T32" fmla="*/ 153 w 165"/>
                <a:gd name="T33" fmla="*/ 10 h 135"/>
                <a:gd name="T34" fmla="*/ 159 w 165"/>
                <a:gd name="T35" fmla="*/ 16 h 135"/>
                <a:gd name="T36" fmla="*/ 162 w 165"/>
                <a:gd name="T37" fmla="*/ 21 h 135"/>
                <a:gd name="T38" fmla="*/ 164 w 165"/>
                <a:gd name="T39" fmla="*/ 25 h 135"/>
                <a:gd name="T40" fmla="*/ 164 w 165"/>
                <a:gd name="T41" fmla="*/ 30 h 135"/>
                <a:gd name="T42" fmla="*/ 161 w 165"/>
                <a:gd name="T43" fmla="*/ 35 h 135"/>
                <a:gd name="T44" fmla="*/ 158 w 165"/>
                <a:gd name="T45" fmla="*/ 40 h 135"/>
                <a:gd name="T46" fmla="*/ 153 w 165"/>
                <a:gd name="T47" fmla="*/ 45 h 135"/>
                <a:gd name="T48" fmla="*/ 147 w 165"/>
                <a:gd name="T49" fmla="*/ 51 h 135"/>
                <a:gd name="T50" fmla="*/ 138 w 165"/>
                <a:gd name="T51" fmla="*/ 58 h 135"/>
                <a:gd name="T52" fmla="*/ 130 w 165"/>
                <a:gd name="T53" fmla="*/ 65 h 135"/>
                <a:gd name="T54" fmla="*/ 116 w 165"/>
                <a:gd name="T55" fmla="*/ 76 h 135"/>
                <a:gd name="T56" fmla="*/ 95 w 165"/>
                <a:gd name="T57" fmla="*/ 92 h 135"/>
                <a:gd name="T58" fmla="*/ 76 w 165"/>
                <a:gd name="T59" fmla="*/ 105 h 135"/>
                <a:gd name="T60" fmla="*/ 56 w 165"/>
                <a:gd name="T61" fmla="*/ 116 h 135"/>
                <a:gd name="T62" fmla="*/ 40 w 165"/>
                <a:gd name="T63" fmla="*/ 123 h 135"/>
                <a:gd name="T64" fmla="*/ 31 w 165"/>
                <a:gd name="T65" fmla="*/ 126 h 135"/>
                <a:gd name="T66" fmla="*/ 22 w 165"/>
                <a:gd name="T67" fmla="*/ 130 h 135"/>
                <a:gd name="T68" fmla="*/ 15 w 165"/>
                <a:gd name="T69" fmla="*/ 132 h 135"/>
                <a:gd name="T70" fmla="*/ 10 w 165"/>
                <a:gd name="T71" fmla="*/ 134 h 135"/>
                <a:gd name="T72" fmla="*/ 6 w 165"/>
                <a:gd name="T73" fmla="*/ 135 h 135"/>
                <a:gd name="T74" fmla="*/ 1 w 165"/>
                <a:gd name="T75" fmla="*/ 135 h 135"/>
                <a:gd name="T76" fmla="*/ 0 w 165"/>
                <a:gd name="T77" fmla="*/ 134 h 135"/>
                <a:gd name="T78" fmla="*/ 0 w 165"/>
                <a:gd name="T79" fmla="*/ 132 h 135"/>
                <a:gd name="T80" fmla="*/ 2 w 165"/>
                <a:gd name="T81" fmla="*/ 130 h 135"/>
                <a:gd name="T82" fmla="*/ 6 w 165"/>
                <a:gd name="T83" fmla="*/ 126 h 135"/>
                <a:gd name="T84" fmla="*/ 12 w 165"/>
                <a:gd name="T85" fmla="*/ 122 h 135"/>
                <a:gd name="T86" fmla="*/ 18 w 165"/>
                <a:gd name="T87" fmla="*/ 117 h 135"/>
                <a:gd name="T88" fmla="*/ 26 w 165"/>
                <a:gd name="T89" fmla="*/ 112 h 135"/>
                <a:gd name="T90" fmla="*/ 36 w 165"/>
                <a:gd name="T91" fmla="*/ 105 h 135"/>
                <a:gd name="T92" fmla="*/ 40 w 165"/>
                <a:gd name="T93" fmla="*/ 10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5">
                  <a:moveTo>
                    <a:pt x="40" y="101"/>
                  </a:moveTo>
                  <a:lnTo>
                    <a:pt x="52" y="94"/>
                  </a:lnTo>
                  <a:lnTo>
                    <a:pt x="63" y="88"/>
                  </a:lnTo>
                  <a:lnTo>
                    <a:pt x="73" y="81"/>
                  </a:lnTo>
                  <a:lnTo>
                    <a:pt x="81" y="74"/>
                  </a:lnTo>
                  <a:lnTo>
                    <a:pt x="89" y="67"/>
                  </a:lnTo>
                  <a:lnTo>
                    <a:pt x="98" y="59"/>
                  </a:lnTo>
                  <a:lnTo>
                    <a:pt x="105" y="52"/>
                  </a:lnTo>
                  <a:lnTo>
                    <a:pt x="111" y="45"/>
                  </a:lnTo>
                  <a:lnTo>
                    <a:pt x="117" y="39"/>
                  </a:lnTo>
                  <a:lnTo>
                    <a:pt x="122" y="33"/>
                  </a:lnTo>
                  <a:lnTo>
                    <a:pt x="125" y="27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31" y="15"/>
                  </a:lnTo>
                  <a:lnTo>
                    <a:pt x="131" y="13"/>
                  </a:lnTo>
                  <a:lnTo>
                    <a:pt x="130" y="10"/>
                  </a:lnTo>
                  <a:lnTo>
                    <a:pt x="129" y="9"/>
                  </a:lnTo>
                  <a:lnTo>
                    <a:pt x="128" y="7"/>
                  </a:lnTo>
                  <a:lnTo>
                    <a:pt x="126" y="6"/>
                  </a:lnTo>
                  <a:lnTo>
                    <a:pt x="126" y="4"/>
                  </a:lnTo>
                  <a:lnTo>
                    <a:pt x="126" y="3"/>
                  </a:lnTo>
                  <a:lnTo>
                    <a:pt x="128" y="3"/>
                  </a:lnTo>
                  <a:lnTo>
                    <a:pt x="129" y="2"/>
                  </a:lnTo>
                  <a:lnTo>
                    <a:pt x="130" y="1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2"/>
                  </a:lnTo>
                  <a:lnTo>
                    <a:pt x="143" y="3"/>
                  </a:lnTo>
                  <a:lnTo>
                    <a:pt x="147" y="6"/>
                  </a:lnTo>
                  <a:lnTo>
                    <a:pt x="149" y="8"/>
                  </a:lnTo>
                  <a:lnTo>
                    <a:pt x="153" y="10"/>
                  </a:lnTo>
                  <a:lnTo>
                    <a:pt x="156" y="13"/>
                  </a:lnTo>
                  <a:lnTo>
                    <a:pt x="159" y="16"/>
                  </a:lnTo>
                  <a:lnTo>
                    <a:pt x="161" y="19"/>
                  </a:lnTo>
                  <a:lnTo>
                    <a:pt x="162" y="21"/>
                  </a:lnTo>
                  <a:lnTo>
                    <a:pt x="164" y="22"/>
                  </a:lnTo>
                  <a:lnTo>
                    <a:pt x="164" y="25"/>
                  </a:lnTo>
                  <a:lnTo>
                    <a:pt x="165" y="27"/>
                  </a:lnTo>
                  <a:lnTo>
                    <a:pt x="164" y="30"/>
                  </a:lnTo>
                  <a:lnTo>
                    <a:pt x="162" y="33"/>
                  </a:lnTo>
                  <a:lnTo>
                    <a:pt x="161" y="35"/>
                  </a:lnTo>
                  <a:lnTo>
                    <a:pt x="159" y="38"/>
                  </a:lnTo>
                  <a:lnTo>
                    <a:pt x="158" y="40"/>
                  </a:lnTo>
                  <a:lnTo>
                    <a:pt x="155" y="43"/>
                  </a:lnTo>
                  <a:lnTo>
                    <a:pt x="153" y="45"/>
                  </a:lnTo>
                  <a:lnTo>
                    <a:pt x="149" y="47"/>
                  </a:lnTo>
                  <a:lnTo>
                    <a:pt x="147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5" y="62"/>
                  </a:lnTo>
                  <a:lnTo>
                    <a:pt x="130" y="65"/>
                  </a:lnTo>
                  <a:lnTo>
                    <a:pt x="125" y="69"/>
                  </a:lnTo>
                  <a:lnTo>
                    <a:pt x="116" y="76"/>
                  </a:lnTo>
                  <a:lnTo>
                    <a:pt x="106" y="85"/>
                  </a:lnTo>
                  <a:lnTo>
                    <a:pt x="95" y="92"/>
                  </a:lnTo>
                  <a:lnTo>
                    <a:pt x="86" y="98"/>
                  </a:lnTo>
                  <a:lnTo>
                    <a:pt x="76" y="105"/>
                  </a:lnTo>
                  <a:lnTo>
                    <a:pt x="65" y="111"/>
                  </a:lnTo>
                  <a:lnTo>
                    <a:pt x="56" y="116"/>
                  </a:lnTo>
                  <a:lnTo>
                    <a:pt x="46" y="120"/>
                  </a:lnTo>
                  <a:lnTo>
                    <a:pt x="40" y="123"/>
                  </a:lnTo>
                  <a:lnTo>
                    <a:pt x="36" y="124"/>
                  </a:lnTo>
                  <a:lnTo>
                    <a:pt x="31" y="126"/>
                  </a:lnTo>
                  <a:lnTo>
                    <a:pt x="27" y="128"/>
                  </a:lnTo>
                  <a:lnTo>
                    <a:pt x="22" y="130"/>
                  </a:lnTo>
                  <a:lnTo>
                    <a:pt x="19" y="131"/>
                  </a:lnTo>
                  <a:lnTo>
                    <a:pt x="15" y="132"/>
                  </a:lnTo>
                  <a:lnTo>
                    <a:pt x="13" y="132"/>
                  </a:lnTo>
                  <a:lnTo>
                    <a:pt x="10" y="134"/>
                  </a:lnTo>
                  <a:lnTo>
                    <a:pt x="8" y="135"/>
                  </a:lnTo>
                  <a:lnTo>
                    <a:pt x="6" y="135"/>
                  </a:lnTo>
                  <a:lnTo>
                    <a:pt x="4" y="135"/>
                  </a:lnTo>
                  <a:lnTo>
                    <a:pt x="1" y="135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2" y="130"/>
                  </a:lnTo>
                  <a:lnTo>
                    <a:pt x="4" y="128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2" y="122"/>
                  </a:lnTo>
                  <a:lnTo>
                    <a:pt x="14" y="119"/>
                  </a:lnTo>
                  <a:lnTo>
                    <a:pt x="18" y="117"/>
                  </a:lnTo>
                  <a:lnTo>
                    <a:pt x="22" y="114"/>
                  </a:lnTo>
                  <a:lnTo>
                    <a:pt x="26" y="112"/>
                  </a:lnTo>
                  <a:lnTo>
                    <a:pt x="31" y="108"/>
                  </a:lnTo>
                  <a:lnTo>
                    <a:pt x="36" y="105"/>
                  </a:lnTo>
                  <a:lnTo>
                    <a:pt x="40" y="101"/>
                  </a:lnTo>
                  <a:lnTo>
                    <a:pt x="40" y="10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9"/>
            <p:cNvSpPr/>
            <p:nvPr/>
          </p:nvSpPr>
          <p:spPr bwMode="auto">
            <a:xfrm>
              <a:off x="4597400" y="1535113"/>
              <a:ext cx="360363" cy="77788"/>
            </a:xfrm>
            <a:custGeom>
              <a:avLst/>
              <a:gdLst>
                <a:gd name="T0" fmla="*/ 1 w 227"/>
                <a:gd name="T1" fmla="*/ 29 h 49"/>
                <a:gd name="T2" fmla="*/ 6 w 227"/>
                <a:gd name="T3" fmla="*/ 28 h 49"/>
                <a:gd name="T4" fmla="*/ 13 w 227"/>
                <a:gd name="T5" fmla="*/ 27 h 49"/>
                <a:gd name="T6" fmla="*/ 22 w 227"/>
                <a:gd name="T7" fmla="*/ 26 h 49"/>
                <a:gd name="T8" fmla="*/ 32 w 227"/>
                <a:gd name="T9" fmla="*/ 23 h 49"/>
                <a:gd name="T10" fmla="*/ 46 w 227"/>
                <a:gd name="T11" fmla="*/ 21 h 49"/>
                <a:gd name="T12" fmla="*/ 60 w 227"/>
                <a:gd name="T13" fmla="*/ 19 h 49"/>
                <a:gd name="T14" fmla="*/ 77 w 227"/>
                <a:gd name="T15" fmla="*/ 15 h 49"/>
                <a:gd name="T16" fmla="*/ 102 w 227"/>
                <a:gd name="T17" fmla="*/ 10 h 49"/>
                <a:gd name="T18" fmla="*/ 133 w 227"/>
                <a:gd name="T19" fmla="*/ 6 h 49"/>
                <a:gd name="T20" fmla="*/ 159 w 227"/>
                <a:gd name="T21" fmla="*/ 2 h 49"/>
                <a:gd name="T22" fmla="*/ 170 w 227"/>
                <a:gd name="T23" fmla="*/ 1 h 49"/>
                <a:gd name="T24" fmla="*/ 181 w 227"/>
                <a:gd name="T25" fmla="*/ 0 h 49"/>
                <a:gd name="T26" fmla="*/ 189 w 227"/>
                <a:gd name="T27" fmla="*/ 0 h 49"/>
                <a:gd name="T28" fmla="*/ 203 w 227"/>
                <a:gd name="T29" fmla="*/ 1 h 49"/>
                <a:gd name="T30" fmla="*/ 214 w 227"/>
                <a:gd name="T31" fmla="*/ 2 h 49"/>
                <a:gd name="T32" fmla="*/ 223 w 227"/>
                <a:gd name="T33" fmla="*/ 4 h 49"/>
                <a:gd name="T34" fmla="*/ 227 w 227"/>
                <a:gd name="T35" fmla="*/ 9 h 49"/>
                <a:gd name="T36" fmla="*/ 227 w 227"/>
                <a:gd name="T37" fmla="*/ 12 h 49"/>
                <a:gd name="T38" fmla="*/ 226 w 227"/>
                <a:gd name="T39" fmla="*/ 14 h 49"/>
                <a:gd name="T40" fmla="*/ 223 w 227"/>
                <a:gd name="T41" fmla="*/ 16 h 49"/>
                <a:gd name="T42" fmla="*/ 217 w 227"/>
                <a:gd name="T43" fmla="*/ 19 h 49"/>
                <a:gd name="T44" fmla="*/ 208 w 227"/>
                <a:gd name="T45" fmla="*/ 21 h 49"/>
                <a:gd name="T46" fmla="*/ 199 w 227"/>
                <a:gd name="T47" fmla="*/ 22 h 49"/>
                <a:gd name="T48" fmla="*/ 187 w 227"/>
                <a:gd name="T49" fmla="*/ 25 h 49"/>
                <a:gd name="T50" fmla="*/ 172 w 227"/>
                <a:gd name="T51" fmla="*/ 28 h 49"/>
                <a:gd name="T52" fmla="*/ 144 w 227"/>
                <a:gd name="T53" fmla="*/ 33 h 49"/>
                <a:gd name="T54" fmla="*/ 117 w 227"/>
                <a:gd name="T55" fmla="*/ 37 h 49"/>
                <a:gd name="T56" fmla="*/ 96 w 227"/>
                <a:gd name="T57" fmla="*/ 40 h 49"/>
                <a:gd name="T58" fmla="*/ 78 w 227"/>
                <a:gd name="T59" fmla="*/ 41 h 49"/>
                <a:gd name="T60" fmla="*/ 62 w 227"/>
                <a:gd name="T61" fmla="*/ 45 h 49"/>
                <a:gd name="T62" fmla="*/ 50 w 227"/>
                <a:gd name="T63" fmla="*/ 47 h 49"/>
                <a:gd name="T64" fmla="*/ 41 w 227"/>
                <a:gd name="T65" fmla="*/ 49 h 49"/>
                <a:gd name="T66" fmla="*/ 34 w 227"/>
                <a:gd name="T67" fmla="*/ 49 h 49"/>
                <a:gd name="T68" fmla="*/ 28 w 227"/>
                <a:gd name="T69" fmla="*/ 47 h 49"/>
                <a:gd name="T70" fmla="*/ 20 w 227"/>
                <a:gd name="T71" fmla="*/ 44 h 49"/>
                <a:gd name="T72" fmla="*/ 11 w 227"/>
                <a:gd name="T73" fmla="*/ 38 h 49"/>
                <a:gd name="T74" fmla="*/ 0 w 227"/>
                <a:gd name="T7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" h="49">
                  <a:moveTo>
                    <a:pt x="0" y="31"/>
                  </a:moveTo>
                  <a:lnTo>
                    <a:pt x="1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10" y="28"/>
                  </a:lnTo>
                  <a:lnTo>
                    <a:pt x="13" y="27"/>
                  </a:lnTo>
                  <a:lnTo>
                    <a:pt x="18" y="27"/>
                  </a:lnTo>
                  <a:lnTo>
                    <a:pt x="22" y="26"/>
                  </a:lnTo>
                  <a:lnTo>
                    <a:pt x="28" y="25"/>
                  </a:lnTo>
                  <a:lnTo>
                    <a:pt x="32" y="23"/>
                  </a:lnTo>
                  <a:lnTo>
                    <a:pt x="38" y="22"/>
                  </a:lnTo>
                  <a:lnTo>
                    <a:pt x="46" y="21"/>
                  </a:lnTo>
                  <a:lnTo>
                    <a:pt x="53" y="20"/>
                  </a:lnTo>
                  <a:lnTo>
                    <a:pt x="60" y="19"/>
                  </a:lnTo>
                  <a:lnTo>
                    <a:pt x="68" y="17"/>
                  </a:lnTo>
                  <a:lnTo>
                    <a:pt x="77" y="15"/>
                  </a:lnTo>
                  <a:lnTo>
                    <a:pt x="85" y="14"/>
                  </a:lnTo>
                  <a:lnTo>
                    <a:pt x="102" y="10"/>
                  </a:lnTo>
                  <a:lnTo>
                    <a:pt x="117" y="8"/>
                  </a:lnTo>
                  <a:lnTo>
                    <a:pt x="133" y="6"/>
                  </a:lnTo>
                  <a:lnTo>
                    <a:pt x="146" y="3"/>
                  </a:lnTo>
                  <a:lnTo>
                    <a:pt x="159" y="2"/>
                  </a:lnTo>
                  <a:lnTo>
                    <a:pt x="164" y="1"/>
                  </a:lnTo>
                  <a:lnTo>
                    <a:pt x="170" y="1"/>
                  </a:lnTo>
                  <a:lnTo>
                    <a:pt x="175" y="1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6" y="0"/>
                  </a:lnTo>
                  <a:lnTo>
                    <a:pt x="203" y="1"/>
                  </a:lnTo>
                  <a:lnTo>
                    <a:pt x="209" y="1"/>
                  </a:lnTo>
                  <a:lnTo>
                    <a:pt x="214" y="2"/>
                  </a:lnTo>
                  <a:lnTo>
                    <a:pt x="219" y="3"/>
                  </a:lnTo>
                  <a:lnTo>
                    <a:pt x="223" y="4"/>
                  </a:lnTo>
                  <a:lnTo>
                    <a:pt x="225" y="7"/>
                  </a:lnTo>
                  <a:lnTo>
                    <a:pt x="227" y="9"/>
                  </a:lnTo>
                  <a:lnTo>
                    <a:pt x="227" y="10"/>
                  </a:lnTo>
                  <a:lnTo>
                    <a:pt x="227" y="12"/>
                  </a:lnTo>
                  <a:lnTo>
                    <a:pt x="227" y="13"/>
                  </a:lnTo>
                  <a:lnTo>
                    <a:pt x="226" y="14"/>
                  </a:lnTo>
                  <a:lnTo>
                    <a:pt x="224" y="15"/>
                  </a:lnTo>
                  <a:lnTo>
                    <a:pt x="223" y="16"/>
                  </a:lnTo>
                  <a:lnTo>
                    <a:pt x="219" y="17"/>
                  </a:lnTo>
                  <a:lnTo>
                    <a:pt x="217" y="19"/>
                  </a:lnTo>
                  <a:lnTo>
                    <a:pt x="213" y="20"/>
                  </a:lnTo>
                  <a:lnTo>
                    <a:pt x="208" y="21"/>
                  </a:lnTo>
                  <a:lnTo>
                    <a:pt x="203" y="22"/>
                  </a:lnTo>
                  <a:lnTo>
                    <a:pt x="199" y="22"/>
                  </a:lnTo>
                  <a:lnTo>
                    <a:pt x="193" y="23"/>
                  </a:lnTo>
                  <a:lnTo>
                    <a:pt x="187" y="25"/>
                  </a:lnTo>
                  <a:lnTo>
                    <a:pt x="179" y="27"/>
                  </a:lnTo>
                  <a:lnTo>
                    <a:pt x="172" y="28"/>
                  </a:lnTo>
                  <a:lnTo>
                    <a:pt x="157" y="31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7" y="37"/>
                  </a:lnTo>
                  <a:lnTo>
                    <a:pt x="107" y="38"/>
                  </a:lnTo>
                  <a:lnTo>
                    <a:pt x="96" y="40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69" y="44"/>
                  </a:lnTo>
                  <a:lnTo>
                    <a:pt x="62" y="45"/>
                  </a:lnTo>
                  <a:lnTo>
                    <a:pt x="56" y="46"/>
                  </a:lnTo>
                  <a:lnTo>
                    <a:pt x="50" y="47"/>
                  </a:lnTo>
                  <a:lnTo>
                    <a:pt x="46" y="47"/>
                  </a:lnTo>
                  <a:lnTo>
                    <a:pt x="41" y="49"/>
                  </a:lnTo>
                  <a:lnTo>
                    <a:pt x="37" y="49"/>
                  </a:lnTo>
                  <a:lnTo>
                    <a:pt x="34" y="49"/>
                  </a:lnTo>
                  <a:lnTo>
                    <a:pt x="31" y="49"/>
                  </a:lnTo>
                  <a:lnTo>
                    <a:pt x="28" y="47"/>
                  </a:lnTo>
                  <a:lnTo>
                    <a:pt x="24" y="46"/>
                  </a:lnTo>
                  <a:lnTo>
                    <a:pt x="20" y="44"/>
                  </a:lnTo>
                  <a:lnTo>
                    <a:pt x="16" y="41"/>
                  </a:lnTo>
                  <a:lnTo>
                    <a:pt x="11" y="38"/>
                  </a:lnTo>
                  <a:lnTo>
                    <a:pt x="6" y="34"/>
                  </a:lnTo>
                  <a:lnTo>
                    <a:pt x="0" y="31"/>
                  </a:lnTo>
                  <a:lnTo>
                    <a:pt x="0" y="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0"/>
            <p:cNvSpPr/>
            <p:nvPr/>
          </p:nvSpPr>
          <p:spPr bwMode="auto">
            <a:xfrm>
              <a:off x="4679950" y="1595438"/>
              <a:ext cx="71438" cy="158750"/>
            </a:xfrm>
            <a:custGeom>
              <a:avLst/>
              <a:gdLst>
                <a:gd name="T0" fmla="*/ 45 w 45"/>
                <a:gd name="T1" fmla="*/ 32 h 100"/>
                <a:gd name="T2" fmla="*/ 45 w 45"/>
                <a:gd name="T3" fmla="*/ 33 h 100"/>
                <a:gd name="T4" fmla="*/ 45 w 45"/>
                <a:gd name="T5" fmla="*/ 36 h 100"/>
                <a:gd name="T6" fmla="*/ 44 w 45"/>
                <a:gd name="T7" fmla="*/ 37 h 100"/>
                <a:gd name="T8" fmla="*/ 43 w 45"/>
                <a:gd name="T9" fmla="*/ 40 h 100"/>
                <a:gd name="T10" fmla="*/ 41 w 45"/>
                <a:gd name="T11" fmla="*/ 43 h 100"/>
                <a:gd name="T12" fmla="*/ 40 w 45"/>
                <a:gd name="T13" fmla="*/ 46 h 100"/>
                <a:gd name="T14" fmla="*/ 38 w 45"/>
                <a:gd name="T15" fmla="*/ 50 h 100"/>
                <a:gd name="T16" fmla="*/ 37 w 45"/>
                <a:gd name="T17" fmla="*/ 54 h 100"/>
                <a:gd name="T18" fmla="*/ 34 w 45"/>
                <a:gd name="T19" fmla="*/ 58 h 100"/>
                <a:gd name="T20" fmla="*/ 32 w 45"/>
                <a:gd name="T21" fmla="*/ 63 h 100"/>
                <a:gd name="T22" fmla="*/ 28 w 45"/>
                <a:gd name="T23" fmla="*/ 68 h 100"/>
                <a:gd name="T24" fmla="*/ 26 w 45"/>
                <a:gd name="T25" fmla="*/ 74 h 100"/>
                <a:gd name="T26" fmla="*/ 22 w 45"/>
                <a:gd name="T27" fmla="*/ 80 h 100"/>
                <a:gd name="T28" fmla="*/ 19 w 45"/>
                <a:gd name="T29" fmla="*/ 86 h 100"/>
                <a:gd name="T30" fmla="*/ 15 w 45"/>
                <a:gd name="T31" fmla="*/ 93 h 100"/>
                <a:gd name="T32" fmla="*/ 11 w 45"/>
                <a:gd name="T33" fmla="*/ 100 h 100"/>
                <a:gd name="T34" fmla="*/ 0 w 45"/>
                <a:gd name="T35" fmla="*/ 100 h 100"/>
                <a:gd name="T36" fmla="*/ 1 w 45"/>
                <a:gd name="T37" fmla="*/ 92 h 100"/>
                <a:gd name="T38" fmla="*/ 2 w 45"/>
                <a:gd name="T39" fmla="*/ 84 h 100"/>
                <a:gd name="T40" fmla="*/ 3 w 45"/>
                <a:gd name="T41" fmla="*/ 75 h 100"/>
                <a:gd name="T42" fmla="*/ 4 w 45"/>
                <a:gd name="T43" fmla="*/ 68 h 100"/>
                <a:gd name="T44" fmla="*/ 6 w 45"/>
                <a:gd name="T45" fmla="*/ 60 h 100"/>
                <a:gd name="T46" fmla="*/ 6 w 45"/>
                <a:gd name="T47" fmla="*/ 54 h 100"/>
                <a:gd name="T48" fmla="*/ 7 w 45"/>
                <a:gd name="T49" fmla="*/ 46 h 100"/>
                <a:gd name="T50" fmla="*/ 8 w 45"/>
                <a:gd name="T51" fmla="*/ 40 h 100"/>
                <a:gd name="T52" fmla="*/ 9 w 45"/>
                <a:gd name="T53" fmla="*/ 33 h 100"/>
                <a:gd name="T54" fmla="*/ 9 w 45"/>
                <a:gd name="T55" fmla="*/ 29 h 100"/>
                <a:gd name="T56" fmla="*/ 10 w 45"/>
                <a:gd name="T57" fmla="*/ 18 h 100"/>
                <a:gd name="T58" fmla="*/ 11 w 45"/>
                <a:gd name="T59" fmla="*/ 8 h 100"/>
                <a:gd name="T60" fmla="*/ 11 w 45"/>
                <a:gd name="T61" fmla="*/ 0 h 100"/>
                <a:gd name="T62" fmla="*/ 19 w 45"/>
                <a:gd name="T63" fmla="*/ 5 h 100"/>
                <a:gd name="T64" fmla="*/ 26 w 45"/>
                <a:gd name="T65" fmla="*/ 9 h 100"/>
                <a:gd name="T66" fmla="*/ 32 w 45"/>
                <a:gd name="T67" fmla="*/ 14 h 100"/>
                <a:gd name="T68" fmla="*/ 37 w 45"/>
                <a:gd name="T69" fmla="*/ 18 h 100"/>
                <a:gd name="T70" fmla="*/ 40 w 45"/>
                <a:gd name="T71" fmla="*/ 23 h 100"/>
                <a:gd name="T72" fmla="*/ 43 w 45"/>
                <a:gd name="T73" fmla="*/ 26 h 100"/>
                <a:gd name="T74" fmla="*/ 45 w 45"/>
                <a:gd name="T75" fmla="*/ 30 h 100"/>
                <a:gd name="T76" fmla="*/ 45 w 45"/>
                <a:gd name="T77" fmla="*/ 32 h 100"/>
                <a:gd name="T78" fmla="*/ 45 w 45"/>
                <a:gd name="T79" fmla="*/ 3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100">
                  <a:moveTo>
                    <a:pt x="45" y="32"/>
                  </a:moveTo>
                  <a:lnTo>
                    <a:pt x="45" y="33"/>
                  </a:lnTo>
                  <a:lnTo>
                    <a:pt x="45" y="36"/>
                  </a:lnTo>
                  <a:lnTo>
                    <a:pt x="44" y="37"/>
                  </a:lnTo>
                  <a:lnTo>
                    <a:pt x="43" y="40"/>
                  </a:lnTo>
                  <a:lnTo>
                    <a:pt x="41" y="43"/>
                  </a:lnTo>
                  <a:lnTo>
                    <a:pt x="40" y="46"/>
                  </a:lnTo>
                  <a:lnTo>
                    <a:pt x="38" y="50"/>
                  </a:lnTo>
                  <a:lnTo>
                    <a:pt x="37" y="54"/>
                  </a:lnTo>
                  <a:lnTo>
                    <a:pt x="34" y="58"/>
                  </a:lnTo>
                  <a:lnTo>
                    <a:pt x="32" y="63"/>
                  </a:lnTo>
                  <a:lnTo>
                    <a:pt x="28" y="68"/>
                  </a:lnTo>
                  <a:lnTo>
                    <a:pt x="26" y="74"/>
                  </a:lnTo>
                  <a:lnTo>
                    <a:pt x="22" y="80"/>
                  </a:lnTo>
                  <a:lnTo>
                    <a:pt x="19" y="86"/>
                  </a:lnTo>
                  <a:lnTo>
                    <a:pt x="15" y="9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1" y="92"/>
                  </a:lnTo>
                  <a:lnTo>
                    <a:pt x="2" y="84"/>
                  </a:lnTo>
                  <a:lnTo>
                    <a:pt x="3" y="75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6" y="54"/>
                  </a:lnTo>
                  <a:lnTo>
                    <a:pt x="7" y="46"/>
                  </a:lnTo>
                  <a:lnTo>
                    <a:pt x="8" y="40"/>
                  </a:lnTo>
                  <a:lnTo>
                    <a:pt x="9" y="33"/>
                  </a:lnTo>
                  <a:lnTo>
                    <a:pt x="9" y="29"/>
                  </a:lnTo>
                  <a:lnTo>
                    <a:pt x="10" y="18"/>
                  </a:lnTo>
                  <a:lnTo>
                    <a:pt x="11" y="8"/>
                  </a:lnTo>
                  <a:lnTo>
                    <a:pt x="11" y="0"/>
                  </a:lnTo>
                  <a:lnTo>
                    <a:pt x="19" y="5"/>
                  </a:lnTo>
                  <a:lnTo>
                    <a:pt x="26" y="9"/>
                  </a:lnTo>
                  <a:lnTo>
                    <a:pt x="32" y="14"/>
                  </a:lnTo>
                  <a:lnTo>
                    <a:pt x="37" y="18"/>
                  </a:lnTo>
                  <a:lnTo>
                    <a:pt x="40" y="23"/>
                  </a:lnTo>
                  <a:lnTo>
                    <a:pt x="43" y="26"/>
                  </a:lnTo>
                  <a:lnTo>
                    <a:pt x="45" y="30"/>
                  </a:lnTo>
                  <a:lnTo>
                    <a:pt x="45" y="32"/>
                  </a:lnTo>
                  <a:lnTo>
                    <a:pt x="45" y="3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"/>
            <p:cNvSpPr/>
            <p:nvPr/>
          </p:nvSpPr>
          <p:spPr bwMode="auto">
            <a:xfrm>
              <a:off x="4592638" y="1738313"/>
              <a:ext cx="50800" cy="304800"/>
            </a:xfrm>
            <a:custGeom>
              <a:avLst/>
              <a:gdLst>
                <a:gd name="T0" fmla="*/ 2 w 32"/>
                <a:gd name="T1" fmla="*/ 11 h 192"/>
                <a:gd name="T2" fmla="*/ 0 w 32"/>
                <a:gd name="T3" fmla="*/ 6 h 192"/>
                <a:gd name="T4" fmla="*/ 1 w 32"/>
                <a:gd name="T5" fmla="*/ 2 h 192"/>
                <a:gd name="T6" fmla="*/ 2 w 32"/>
                <a:gd name="T7" fmla="*/ 0 h 192"/>
                <a:gd name="T8" fmla="*/ 7 w 32"/>
                <a:gd name="T9" fmla="*/ 0 h 192"/>
                <a:gd name="T10" fmla="*/ 15 w 32"/>
                <a:gd name="T11" fmla="*/ 1 h 192"/>
                <a:gd name="T12" fmla="*/ 26 w 32"/>
                <a:gd name="T13" fmla="*/ 3 h 192"/>
                <a:gd name="T14" fmla="*/ 32 w 32"/>
                <a:gd name="T15" fmla="*/ 22 h 192"/>
                <a:gd name="T16" fmla="*/ 32 w 32"/>
                <a:gd name="T17" fmla="*/ 52 h 192"/>
                <a:gd name="T18" fmla="*/ 32 w 32"/>
                <a:gd name="T19" fmla="*/ 80 h 192"/>
                <a:gd name="T20" fmla="*/ 31 w 32"/>
                <a:gd name="T21" fmla="*/ 104 h 192"/>
                <a:gd name="T22" fmla="*/ 31 w 32"/>
                <a:gd name="T23" fmla="*/ 124 h 192"/>
                <a:gd name="T24" fmla="*/ 29 w 32"/>
                <a:gd name="T25" fmla="*/ 141 h 192"/>
                <a:gd name="T26" fmla="*/ 29 w 32"/>
                <a:gd name="T27" fmla="*/ 154 h 192"/>
                <a:gd name="T28" fmla="*/ 28 w 32"/>
                <a:gd name="T29" fmla="*/ 163 h 192"/>
                <a:gd name="T30" fmla="*/ 26 w 32"/>
                <a:gd name="T31" fmla="*/ 173 h 192"/>
                <a:gd name="T32" fmla="*/ 23 w 32"/>
                <a:gd name="T33" fmla="*/ 182 h 192"/>
                <a:gd name="T34" fmla="*/ 21 w 32"/>
                <a:gd name="T35" fmla="*/ 188 h 192"/>
                <a:gd name="T36" fmla="*/ 19 w 32"/>
                <a:gd name="T37" fmla="*/ 192 h 192"/>
                <a:gd name="T38" fmla="*/ 16 w 32"/>
                <a:gd name="T39" fmla="*/ 192 h 192"/>
                <a:gd name="T40" fmla="*/ 14 w 32"/>
                <a:gd name="T41" fmla="*/ 191 h 192"/>
                <a:gd name="T42" fmla="*/ 11 w 32"/>
                <a:gd name="T43" fmla="*/ 187 h 192"/>
                <a:gd name="T44" fmla="*/ 8 w 32"/>
                <a:gd name="T45" fmla="*/ 181 h 192"/>
                <a:gd name="T46" fmla="*/ 4 w 32"/>
                <a:gd name="T47" fmla="*/ 175 h 192"/>
                <a:gd name="T48" fmla="*/ 2 w 32"/>
                <a:gd name="T49" fmla="*/ 168 h 192"/>
                <a:gd name="T50" fmla="*/ 2 w 32"/>
                <a:gd name="T51" fmla="*/ 159 h 192"/>
                <a:gd name="T52" fmla="*/ 2 w 32"/>
                <a:gd name="T53" fmla="*/ 147 h 192"/>
                <a:gd name="T54" fmla="*/ 4 w 32"/>
                <a:gd name="T55" fmla="*/ 135 h 192"/>
                <a:gd name="T56" fmla="*/ 6 w 32"/>
                <a:gd name="T57" fmla="*/ 119 h 192"/>
                <a:gd name="T58" fmla="*/ 7 w 32"/>
                <a:gd name="T59" fmla="*/ 102 h 192"/>
                <a:gd name="T60" fmla="*/ 8 w 32"/>
                <a:gd name="T61" fmla="*/ 82 h 192"/>
                <a:gd name="T62" fmla="*/ 8 w 32"/>
                <a:gd name="T63" fmla="*/ 65 h 192"/>
                <a:gd name="T64" fmla="*/ 8 w 32"/>
                <a:gd name="T65" fmla="*/ 56 h 192"/>
                <a:gd name="T66" fmla="*/ 8 w 32"/>
                <a:gd name="T67" fmla="*/ 46 h 192"/>
                <a:gd name="T68" fmla="*/ 7 w 32"/>
                <a:gd name="T69" fmla="*/ 35 h 192"/>
                <a:gd name="T70" fmla="*/ 6 w 32"/>
                <a:gd name="T71" fmla="*/ 25 h 192"/>
                <a:gd name="T72" fmla="*/ 3 w 32"/>
                <a:gd name="T73" fmla="*/ 1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192">
                  <a:moveTo>
                    <a:pt x="3" y="17"/>
                  </a:moveTo>
                  <a:lnTo>
                    <a:pt x="2" y="11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5" y="1"/>
                  </a:lnTo>
                  <a:lnTo>
                    <a:pt x="20" y="2"/>
                  </a:lnTo>
                  <a:lnTo>
                    <a:pt x="26" y="3"/>
                  </a:lnTo>
                  <a:lnTo>
                    <a:pt x="32" y="6"/>
                  </a:lnTo>
                  <a:lnTo>
                    <a:pt x="32" y="22"/>
                  </a:lnTo>
                  <a:lnTo>
                    <a:pt x="32" y="38"/>
                  </a:lnTo>
                  <a:lnTo>
                    <a:pt x="32" y="52"/>
                  </a:lnTo>
                  <a:lnTo>
                    <a:pt x="32" y="66"/>
                  </a:lnTo>
                  <a:lnTo>
                    <a:pt x="32" y="80"/>
                  </a:lnTo>
                  <a:lnTo>
                    <a:pt x="32" y="92"/>
                  </a:lnTo>
                  <a:lnTo>
                    <a:pt x="31" y="104"/>
                  </a:lnTo>
                  <a:lnTo>
                    <a:pt x="31" y="114"/>
                  </a:lnTo>
                  <a:lnTo>
                    <a:pt x="31" y="124"/>
                  </a:lnTo>
                  <a:lnTo>
                    <a:pt x="31" y="132"/>
                  </a:lnTo>
                  <a:lnTo>
                    <a:pt x="29" y="141"/>
                  </a:lnTo>
                  <a:lnTo>
                    <a:pt x="29" y="148"/>
                  </a:lnTo>
                  <a:lnTo>
                    <a:pt x="29" y="154"/>
                  </a:lnTo>
                  <a:lnTo>
                    <a:pt x="28" y="159"/>
                  </a:lnTo>
                  <a:lnTo>
                    <a:pt x="28" y="163"/>
                  </a:lnTo>
                  <a:lnTo>
                    <a:pt x="27" y="167"/>
                  </a:lnTo>
                  <a:lnTo>
                    <a:pt x="26" y="173"/>
                  </a:lnTo>
                  <a:lnTo>
                    <a:pt x="25" y="178"/>
                  </a:lnTo>
                  <a:lnTo>
                    <a:pt x="23" y="182"/>
                  </a:lnTo>
                  <a:lnTo>
                    <a:pt x="22" y="186"/>
                  </a:lnTo>
                  <a:lnTo>
                    <a:pt x="21" y="188"/>
                  </a:lnTo>
                  <a:lnTo>
                    <a:pt x="20" y="191"/>
                  </a:lnTo>
                  <a:lnTo>
                    <a:pt x="19" y="192"/>
                  </a:lnTo>
                  <a:lnTo>
                    <a:pt x="17" y="192"/>
                  </a:lnTo>
                  <a:lnTo>
                    <a:pt x="16" y="192"/>
                  </a:lnTo>
                  <a:lnTo>
                    <a:pt x="15" y="192"/>
                  </a:lnTo>
                  <a:lnTo>
                    <a:pt x="14" y="191"/>
                  </a:lnTo>
                  <a:lnTo>
                    <a:pt x="13" y="190"/>
                  </a:lnTo>
                  <a:lnTo>
                    <a:pt x="11" y="187"/>
                  </a:lnTo>
                  <a:lnTo>
                    <a:pt x="9" y="185"/>
                  </a:lnTo>
                  <a:lnTo>
                    <a:pt x="8" y="181"/>
                  </a:lnTo>
                  <a:lnTo>
                    <a:pt x="6" y="179"/>
                  </a:lnTo>
                  <a:lnTo>
                    <a:pt x="4" y="175"/>
                  </a:lnTo>
                  <a:lnTo>
                    <a:pt x="3" y="172"/>
                  </a:lnTo>
                  <a:lnTo>
                    <a:pt x="2" y="168"/>
                  </a:lnTo>
                  <a:lnTo>
                    <a:pt x="2" y="163"/>
                  </a:lnTo>
                  <a:lnTo>
                    <a:pt x="2" y="159"/>
                  </a:lnTo>
                  <a:lnTo>
                    <a:pt x="2" y="153"/>
                  </a:lnTo>
                  <a:lnTo>
                    <a:pt x="2" y="147"/>
                  </a:lnTo>
                  <a:lnTo>
                    <a:pt x="3" y="141"/>
                  </a:lnTo>
                  <a:lnTo>
                    <a:pt x="4" y="135"/>
                  </a:lnTo>
                  <a:lnTo>
                    <a:pt x="6" y="127"/>
                  </a:lnTo>
                  <a:lnTo>
                    <a:pt x="6" y="119"/>
                  </a:lnTo>
                  <a:lnTo>
                    <a:pt x="7" y="111"/>
                  </a:lnTo>
                  <a:lnTo>
                    <a:pt x="7" y="102"/>
                  </a:lnTo>
                  <a:lnTo>
                    <a:pt x="8" y="93"/>
                  </a:lnTo>
                  <a:lnTo>
                    <a:pt x="8" y="82"/>
                  </a:lnTo>
                  <a:lnTo>
                    <a:pt x="8" y="71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8" y="56"/>
                  </a:lnTo>
                  <a:lnTo>
                    <a:pt x="8" y="51"/>
                  </a:lnTo>
                  <a:lnTo>
                    <a:pt x="8" y="46"/>
                  </a:lnTo>
                  <a:lnTo>
                    <a:pt x="7" y="43"/>
                  </a:lnTo>
                  <a:lnTo>
                    <a:pt x="7" y="35"/>
                  </a:lnTo>
                  <a:lnTo>
                    <a:pt x="6" y="29"/>
                  </a:lnTo>
                  <a:lnTo>
                    <a:pt x="6" y="25"/>
                  </a:lnTo>
                  <a:lnTo>
                    <a:pt x="4" y="20"/>
                  </a:lnTo>
                  <a:lnTo>
                    <a:pt x="3" y="17"/>
                  </a:lnTo>
                  <a:lnTo>
                    <a:pt x="3" y="1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4616450" y="1697038"/>
              <a:ext cx="303213" cy="339725"/>
            </a:xfrm>
            <a:custGeom>
              <a:avLst/>
              <a:gdLst>
                <a:gd name="T0" fmla="*/ 185 w 191"/>
                <a:gd name="T1" fmla="*/ 42 h 214"/>
                <a:gd name="T2" fmla="*/ 184 w 191"/>
                <a:gd name="T3" fmla="*/ 49 h 214"/>
                <a:gd name="T4" fmla="*/ 183 w 191"/>
                <a:gd name="T5" fmla="*/ 59 h 214"/>
                <a:gd name="T6" fmla="*/ 183 w 191"/>
                <a:gd name="T7" fmla="*/ 73 h 214"/>
                <a:gd name="T8" fmla="*/ 182 w 191"/>
                <a:gd name="T9" fmla="*/ 92 h 214"/>
                <a:gd name="T10" fmla="*/ 182 w 191"/>
                <a:gd name="T11" fmla="*/ 120 h 214"/>
                <a:gd name="T12" fmla="*/ 182 w 191"/>
                <a:gd name="T13" fmla="*/ 157 h 214"/>
                <a:gd name="T14" fmla="*/ 181 w 191"/>
                <a:gd name="T15" fmla="*/ 183 h 214"/>
                <a:gd name="T16" fmla="*/ 177 w 191"/>
                <a:gd name="T17" fmla="*/ 201 h 214"/>
                <a:gd name="T18" fmla="*/ 175 w 191"/>
                <a:gd name="T19" fmla="*/ 211 h 214"/>
                <a:gd name="T20" fmla="*/ 172 w 191"/>
                <a:gd name="T21" fmla="*/ 214 h 214"/>
                <a:gd name="T22" fmla="*/ 169 w 191"/>
                <a:gd name="T23" fmla="*/ 213 h 214"/>
                <a:gd name="T24" fmla="*/ 163 w 191"/>
                <a:gd name="T25" fmla="*/ 205 h 214"/>
                <a:gd name="T26" fmla="*/ 156 w 191"/>
                <a:gd name="T27" fmla="*/ 193 h 214"/>
                <a:gd name="T28" fmla="*/ 150 w 191"/>
                <a:gd name="T29" fmla="*/ 182 h 214"/>
                <a:gd name="T30" fmla="*/ 148 w 191"/>
                <a:gd name="T31" fmla="*/ 169 h 214"/>
                <a:gd name="T32" fmla="*/ 148 w 191"/>
                <a:gd name="T33" fmla="*/ 164 h 214"/>
                <a:gd name="T34" fmla="*/ 148 w 191"/>
                <a:gd name="T35" fmla="*/ 155 h 214"/>
                <a:gd name="T36" fmla="*/ 148 w 191"/>
                <a:gd name="T37" fmla="*/ 142 h 214"/>
                <a:gd name="T38" fmla="*/ 150 w 191"/>
                <a:gd name="T39" fmla="*/ 126 h 214"/>
                <a:gd name="T40" fmla="*/ 150 w 191"/>
                <a:gd name="T41" fmla="*/ 107 h 214"/>
                <a:gd name="T42" fmla="*/ 151 w 191"/>
                <a:gd name="T43" fmla="*/ 85 h 214"/>
                <a:gd name="T44" fmla="*/ 151 w 191"/>
                <a:gd name="T45" fmla="*/ 67 h 214"/>
                <a:gd name="T46" fmla="*/ 151 w 191"/>
                <a:gd name="T47" fmla="*/ 53 h 214"/>
                <a:gd name="T48" fmla="*/ 150 w 191"/>
                <a:gd name="T49" fmla="*/ 42 h 214"/>
                <a:gd name="T50" fmla="*/ 147 w 191"/>
                <a:gd name="T51" fmla="*/ 36 h 214"/>
                <a:gd name="T52" fmla="*/ 144 w 191"/>
                <a:gd name="T53" fmla="*/ 33 h 214"/>
                <a:gd name="T54" fmla="*/ 133 w 191"/>
                <a:gd name="T55" fmla="*/ 32 h 214"/>
                <a:gd name="T56" fmla="*/ 114 w 191"/>
                <a:gd name="T57" fmla="*/ 33 h 214"/>
                <a:gd name="T58" fmla="*/ 85 w 191"/>
                <a:gd name="T59" fmla="*/ 36 h 214"/>
                <a:gd name="T60" fmla="*/ 49 w 191"/>
                <a:gd name="T61" fmla="*/ 42 h 214"/>
                <a:gd name="T62" fmla="*/ 2 w 191"/>
                <a:gd name="T63" fmla="*/ 49 h 214"/>
                <a:gd name="T64" fmla="*/ 35 w 191"/>
                <a:gd name="T65" fmla="*/ 28 h 214"/>
                <a:gd name="T66" fmla="*/ 67 w 191"/>
                <a:gd name="T67" fmla="*/ 24 h 214"/>
                <a:gd name="T68" fmla="*/ 97 w 191"/>
                <a:gd name="T69" fmla="*/ 18 h 214"/>
                <a:gd name="T70" fmla="*/ 118 w 191"/>
                <a:gd name="T71" fmla="*/ 12 h 214"/>
                <a:gd name="T72" fmla="*/ 129 w 191"/>
                <a:gd name="T73" fmla="*/ 8 h 214"/>
                <a:gd name="T74" fmla="*/ 135 w 191"/>
                <a:gd name="T75" fmla="*/ 3 h 214"/>
                <a:gd name="T76" fmla="*/ 141 w 191"/>
                <a:gd name="T77" fmla="*/ 0 h 214"/>
                <a:gd name="T78" fmla="*/ 147 w 191"/>
                <a:gd name="T79" fmla="*/ 3 h 214"/>
                <a:gd name="T80" fmla="*/ 157 w 191"/>
                <a:gd name="T81" fmla="*/ 6 h 214"/>
                <a:gd name="T82" fmla="*/ 170 w 191"/>
                <a:gd name="T83" fmla="*/ 12 h 214"/>
                <a:gd name="T84" fmla="*/ 181 w 191"/>
                <a:gd name="T85" fmla="*/ 21 h 214"/>
                <a:gd name="T86" fmla="*/ 189 w 191"/>
                <a:gd name="T87" fmla="*/ 27 h 214"/>
                <a:gd name="T88" fmla="*/ 191 w 191"/>
                <a:gd name="T89" fmla="*/ 32 h 214"/>
                <a:gd name="T90" fmla="*/ 187 w 191"/>
                <a:gd name="T91" fmla="*/ 4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1" h="214">
                  <a:moveTo>
                    <a:pt x="187" y="41"/>
                  </a:moveTo>
                  <a:lnTo>
                    <a:pt x="187" y="41"/>
                  </a:lnTo>
                  <a:lnTo>
                    <a:pt x="185" y="42"/>
                  </a:lnTo>
                  <a:lnTo>
                    <a:pt x="185" y="45"/>
                  </a:lnTo>
                  <a:lnTo>
                    <a:pt x="185" y="46"/>
                  </a:lnTo>
                  <a:lnTo>
                    <a:pt x="184" y="49"/>
                  </a:lnTo>
                  <a:lnTo>
                    <a:pt x="184" y="52"/>
                  </a:lnTo>
                  <a:lnTo>
                    <a:pt x="184" y="55"/>
                  </a:lnTo>
                  <a:lnTo>
                    <a:pt x="183" y="59"/>
                  </a:lnTo>
                  <a:lnTo>
                    <a:pt x="183" y="64"/>
                  </a:lnTo>
                  <a:lnTo>
                    <a:pt x="183" y="69"/>
                  </a:lnTo>
                  <a:lnTo>
                    <a:pt x="183" y="73"/>
                  </a:lnTo>
                  <a:lnTo>
                    <a:pt x="182" y="79"/>
                  </a:lnTo>
                  <a:lnTo>
                    <a:pt x="182" y="85"/>
                  </a:lnTo>
                  <a:lnTo>
                    <a:pt x="182" y="92"/>
                  </a:lnTo>
                  <a:lnTo>
                    <a:pt x="182" y="98"/>
                  </a:lnTo>
                  <a:lnTo>
                    <a:pt x="182" y="106"/>
                  </a:lnTo>
                  <a:lnTo>
                    <a:pt x="182" y="120"/>
                  </a:lnTo>
                  <a:lnTo>
                    <a:pt x="182" y="134"/>
                  </a:lnTo>
                  <a:lnTo>
                    <a:pt x="182" y="146"/>
                  </a:lnTo>
                  <a:lnTo>
                    <a:pt x="182" y="157"/>
                  </a:lnTo>
                  <a:lnTo>
                    <a:pt x="181" y="167"/>
                  </a:lnTo>
                  <a:lnTo>
                    <a:pt x="181" y="176"/>
                  </a:lnTo>
                  <a:lnTo>
                    <a:pt x="181" y="183"/>
                  </a:lnTo>
                  <a:lnTo>
                    <a:pt x="179" y="191"/>
                  </a:lnTo>
                  <a:lnTo>
                    <a:pt x="178" y="197"/>
                  </a:lnTo>
                  <a:lnTo>
                    <a:pt x="177" y="201"/>
                  </a:lnTo>
                  <a:lnTo>
                    <a:pt x="177" y="205"/>
                  </a:lnTo>
                  <a:lnTo>
                    <a:pt x="176" y="208"/>
                  </a:lnTo>
                  <a:lnTo>
                    <a:pt x="175" y="211"/>
                  </a:lnTo>
                  <a:lnTo>
                    <a:pt x="173" y="212"/>
                  </a:lnTo>
                  <a:lnTo>
                    <a:pt x="173" y="213"/>
                  </a:lnTo>
                  <a:lnTo>
                    <a:pt x="172" y="214"/>
                  </a:lnTo>
                  <a:lnTo>
                    <a:pt x="171" y="214"/>
                  </a:lnTo>
                  <a:lnTo>
                    <a:pt x="170" y="214"/>
                  </a:lnTo>
                  <a:lnTo>
                    <a:pt x="169" y="213"/>
                  </a:lnTo>
                  <a:lnTo>
                    <a:pt x="166" y="211"/>
                  </a:lnTo>
                  <a:lnTo>
                    <a:pt x="165" y="208"/>
                  </a:lnTo>
                  <a:lnTo>
                    <a:pt x="163" y="205"/>
                  </a:lnTo>
                  <a:lnTo>
                    <a:pt x="160" y="201"/>
                  </a:lnTo>
                  <a:lnTo>
                    <a:pt x="158" y="198"/>
                  </a:lnTo>
                  <a:lnTo>
                    <a:pt x="156" y="193"/>
                  </a:lnTo>
                  <a:lnTo>
                    <a:pt x="153" y="189"/>
                  </a:lnTo>
                  <a:lnTo>
                    <a:pt x="152" y="186"/>
                  </a:lnTo>
                  <a:lnTo>
                    <a:pt x="150" y="182"/>
                  </a:lnTo>
                  <a:lnTo>
                    <a:pt x="150" y="179"/>
                  </a:lnTo>
                  <a:lnTo>
                    <a:pt x="148" y="175"/>
                  </a:lnTo>
                  <a:lnTo>
                    <a:pt x="148" y="169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8" y="164"/>
                  </a:lnTo>
                  <a:lnTo>
                    <a:pt x="148" y="161"/>
                  </a:lnTo>
                  <a:lnTo>
                    <a:pt x="148" y="158"/>
                  </a:lnTo>
                  <a:lnTo>
                    <a:pt x="148" y="155"/>
                  </a:lnTo>
                  <a:lnTo>
                    <a:pt x="148" y="151"/>
                  </a:lnTo>
                  <a:lnTo>
                    <a:pt x="148" y="146"/>
                  </a:lnTo>
                  <a:lnTo>
                    <a:pt x="148" y="142"/>
                  </a:lnTo>
                  <a:lnTo>
                    <a:pt x="148" y="137"/>
                  </a:lnTo>
                  <a:lnTo>
                    <a:pt x="148" y="132"/>
                  </a:lnTo>
                  <a:lnTo>
                    <a:pt x="150" y="126"/>
                  </a:lnTo>
                  <a:lnTo>
                    <a:pt x="150" y="120"/>
                  </a:lnTo>
                  <a:lnTo>
                    <a:pt x="150" y="113"/>
                  </a:lnTo>
                  <a:lnTo>
                    <a:pt x="150" y="107"/>
                  </a:lnTo>
                  <a:lnTo>
                    <a:pt x="151" y="100"/>
                  </a:lnTo>
                  <a:lnTo>
                    <a:pt x="151" y="92"/>
                  </a:lnTo>
                  <a:lnTo>
                    <a:pt x="151" y="85"/>
                  </a:lnTo>
                  <a:lnTo>
                    <a:pt x="151" y="78"/>
                  </a:lnTo>
                  <a:lnTo>
                    <a:pt x="151" y="73"/>
                  </a:lnTo>
                  <a:lnTo>
                    <a:pt x="151" y="67"/>
                  </a:lnTo>
                  <a:lnTo>
                    <a:pt x="151" y="63"/>
                  </a:lnTo>
                  <a:lnTo>
                    <a:pt x="151" y="58"/>
                  </a:lnTo>
                  <a:lnTo>
                    <a:pt x="151" y="53"/>
                  </a:lnTo>
                  <a:lnTo>
                    <a:pt x="151" y="49"/>
                  </a:lnTo>
                  <a:lnTo>
                    <a:pt x="150" y="46"/>
                  </a:lnTo>
                  <a:lnTo>
                    <a:pt x="150" y="42"/>
                  </a:lnTo>
                  <a:lnTo>
                    <a:pt x="148" y="40"/>
                  </a:lnTo>
                  <a:lnTo>
                    <a:pt x="148" y="37"/>
                  </a:lnTo>
                  <a:lnTo>
                    <a:pt x="147" y="36"/>
                  </a:lnTo>
                  <a:lnTo>
                    <a:pt x="146" y="35"/>
                  </a:lnTo>
                  <a:lnTo>
                    <a:pt x="146" y="34"/>
                  </a:lnTo>
                  <a:lnTo>
                    <a:pt x="144" y="33"/>
                  </a:lnTo>
                  <a:lnTo>
                    <a:pt x="141" y="33"/>
                  </a:lnTo>
                  <a:lnTo>
                    <a:pt x="138" y="32"/>
                  </a:lnTo>
                  <a:lnTo>
                    <a:pt x="133" y="32"/>
                  </a:lnTo>
                  <a:lnTo>
                    <a:pt x="127" y="32"/>
                  </a:lnTo>
                  <a:lnTo>
                    <a:pt x="121" y="33"/>
                  </a:lnTo>
                  <a:lnTo>
                    <a:pt x="114" y="33"/>
                  </a:lnTo>
                  <a:lnTo>
                    <a:pt x="105" y="34"/>
                  </a:lnTo>
                  <a:lnTo>
                    <a:pt x="96" y="35"/>
                  </a:lnTo>
                  <a:lnTo>
                    <a:pt x="85" y="36"/>
                  </a:lnTo>
                  <a:lnTo>
                    <a:pt x="74" y="37"/>
                  </a:lnTo>
                  <a:lnTo>
                    <a:pt x="62" y="40"/>
                  </a:lnTo>
                  <a:lnTo>
                    <a:pt x="49" y="42"/>
                  </a:lnTo>
                  <a:lnTo>
                    <a:pt x="35" y="45"/>
                  </a:lnTo>
                  <a:lnTo>
                    <a:pt x="19" y="47"/>
                  </a:lnTo>
                  <a:lnTo>
                    <a:pt x="2" y="49"/>
                  </a:lnTo>
                  <a:lnTo>
                    <a:pt x="0" y="29"/>
                  </a:lnTo>
                  <a:lnTo>
                    <a:pt x="24" y="28"/>
                  </a:lnTo>
                  <a:lnTo>
                    <a:pt x="35" y="28"/>
                  </a:lnTo>
                  <a:lnTo>
                    <a:pt x="46" y="27"/>
                  </a:lnTo>
                  <a:lnTo>
                    <a:pt x="56" y="26"/>
                  </a:lnTo>
                  <a:lnTo>
                    <a:pt x="67" y="24"/>
                  </a:lnTo>
                  <a:lnTo>
                    <a:pt x="78" y="22"/>
                  </a:lnTo>
                  <a:lnTo>
                    <a:pt x="87" y="20"/>
                  </a:lnTo>
                  <a:lnTo>
                    <a:pt x="97" y="18"/>
                  </a:lnTo>
                  <a:lnTo>
                    <a:pt x="105" y="16"/>
                  </a:lnTo>
                  <a:lnTo>
                    <a:pt x="112" y="15"/>
                  </a:lnTo>
                  <a:lnTo>
                    <a:pt x="118" y="12"/>
                  </a:lnTo>
                  <a:lnTo>
                    <a:pt x="123" y="11"/>
                  </a:lnTo>
                  <a:lnTo>
                    <a:pt x="127" y="9"/>
                  </a:lnTo>
                  <a:lnTo>
                    <a:pt x="129" y="8"/>
                  </a:lnTo>
                  <a:lnTo>
                    <a:pt x="132" y="5"/>
                  </a:lnTo>
                  <a:lnTo>
                    <a:pt x="133" y="4"/>
                  </a:lnTo>
                  <a:lnTo>
                    <a:pt x="135" y="3"/>
                  </a:lnTo>
                  <a:lnTo>
                    <a:pt x="136" y="2"/>
                  </a:lnTo>
                  <a:lnTo>
                    <a:pt x="139" y="2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5" y="2"/>
                  </a:lnTo>
                  <a:lnTo>
                    <a:pt x="147" y="3"/>
                  </a:lnTo>
                  <a:lnTo>
                    <a:pt x="151" y="4"/>
                  </a:lnTo>
                  <a:lnTo>
                    <a:pt x="153" y="5"/>
                  </a:lnTo>
                  <a:lnTo>
                    <a:pt x="157" y="6"/>
                  </a:lnTo>
                  <a:lnTo>
                    <a:pt x="161" y="8"/>
                  </a:lnTo>
                  <a:lnTo>
                    <a:pt x="165" y="10"/>
                  </a:lnTo>
                  <a:lnTo>
                    <a:pt x="170" y="12"/>
                  </a:lnTo>
                  <a:lnTo>
                    <a:pt x="173" y="15"/>
                  </a:lnTo>
                  <a:lnTo>
                    <a:pt x="178" y="18"/>
                  </a:lnTo>
                  <a:lnTo>
                    <a:pt x="181" y="21"/>
                  </a:lnTo>
                  <a:lnTo>
                    <a:pt x="184" y="22"/>
                  </a:lnTo>
                  <a:lnTo>
                    <a:pt x="187" y="24"/>
                  </a:lnTo>
                  <a:lnTo>
                    <a:pt x="189" y="27"/>
                  </a:lnTo>
                  <a:lnTo>
                    <a:pt x="190" y="28"/>
                  </a:lnTo>
                  <a:lnTo>
                    <a:pt x="191" y="29"/>
                  </a:lnTo>
                  <a:lnTo>
                    <a:pt x="191" y="32"/>
                  </a:lnTo>
                  <a:lnTo>
                    <a:pt x="190" y="34"/>
                  </a:lnTo>
                  <a:lnTo>
                    <a:pt x="188" y="37"/>
                  </a:lnTo>
                  <a:lnTo>
                    <a:pt x="187" y="41"/>
                  </a:lnTo>
                  <a:lnTo>
                    <a:pt x="187" y="4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4497388" y="1801813"/>
              <a:ext cx="284163" cy="436563"/>
            </a:xfrm>
            <a:custGeom>
              <a:avLst/>
              <a:gdLst>
                <a:gd name="T0" fmla="*/ 134 w 179"/>
                <a:gd name="T1" fmla="*/ 12 h 275"/>
                <a:gd name="T2" fmla="*/ 132 w 179"/>
                <a:gd name="T3" fmla="*/ 9 h 275"/>
                <a:gd name="T4" fmla="*/ 132 w 179"/>
                <a:gd name="T5" fmla="*/ 6 h 275"/>
                <a:gd name="T6" fmla="*/ 134 w 179"/>
                <a:gd name="T7" fmla="*/ 4 h 275"/>
                <a:gd name="T8" fmla="*/ 136 w 179"/>
                <a:gd name="T9" fmla="*/ 1 h 275"/>
                <a:gd name="T10" fmla="*/ 138 w 179"/>
                <a:gd name="T11" fmla="*/ 0 h 275"/>
                <a:gd name="T12" fmla="*/ 143 w 179"/>
                <a:gd name="T13" fmla="*/ 0 h 275"/>
                <a:gd name="T14" fmla="*/ 154 w 179"/>
                <a:gd name="T15" fmla="*/ 1 h 275"/>
                <a:gd name="T16" fmla="*/ 167 w 179"/>
                <a:gd name="T17" fmla="*/ 5 h 275"/>
                <a:gd name="T18" fmla="*/ 174 w 179"/>
                <a:gd name="T19" fmla="*/ 10 h 275"/>
                <a:gd name="T20" fmla="*/ 178 w 179"/>
                <a:gd name="T21" fmla="*/ 13 h 275"/>
                <a:gd name="T22" fmla="*/ 179 w 179"/>
                <a:gd name="T23" fmla="*/ 17 h 275"/>
                <a:gd name="T24" fmla="*/ 178 w 179"/>
                <a:gd name="T25" fmla="*/ 22 h 275"/>
                <a:gd name="T26" fmla="*/ 177 w 179"/>
                <a:gd name="T27" fmla="*/ 29 h 275"/>
                <a:gd name="T28" fmla="*/ 174 w 179"/>
                <a:gd name="T29" fmla="*/ 40 h 275"/>
                <a:gd name="T30" fmla="*/ 173 w 179"/>
                <a:gd name="T31" fmla="*/ 54 h 275"/>
                <a:gd name="T32" fmla="*/ 168 w 179"/>
                <a:gd name="T33" fmla="*/ 83 h 275"/>
                <a:gd name="T34" fmla="*/ 158 w 179"/>
                <a:gd name="T35" fmla="*/ 120 h 275"/>
                <a:gd name="T36" fmla="*/ 147 w 179"/>
                <a:gd name="T37" fmla="*/ 148 h 275"/>
                <a:gd name="T38" fmla="*/ 137 w 179"/>
                <a:gd name="T39" fmla="*/ 165 h 275"/>
                <a:gd name="T40" fmla="*/ 126 w 179"/>
                <a:gd name="T41" fmla="*/ 182 h 275"/>
                <a:gd name="T42" fmla="*/ 113 w 179"/>
                <a:gd name="T43" fmla="*/ 199 h 275"/>
                <a:gd name="T44" fmla="*/ 99 w 179"/>
                <a:gd name="T45" fmla="*/ 214 h 275"/>
                <a:gd name="T46" fmla="*/ 83 w 179"/>
                <a:gd name="T47" fmla="*/ 229 h 275"/>
                <a:gd name="T48" fmla="*/ 67 w 179"/>
                <a:gd name="T49" fmla="*/ 242 h 275"/>
                <a:gd name="T50" fmla="*/ 49 w 179"/>
                <a:gd name="T51" fmla="*/ 254 h 275"/>
                <a:gd name="T52" fmla="*/ 34 w 179"/>
                <a:gd name="T53" fmla="*/ 260 h 275"/>
                <a:gd name="T54" fmla="*/ 26 w 179"/>
                <a:gd name="T55" fmla="*/ 264 h 275"/>
                <a:gd name="T56" fmla="*/ 19 w 179"/>
                <a:gd name="T57" fmla="*/ 268 h 275"/>
                <a:gd name="T58" fmla="*/ 13 w 179"/>
                <a:gd name="T59" fmla="*/ 270 h 275"/>
                <a:gd name="T60" fmla="*/ 8 w 179"/>
                <a:gd name="T61" fmla="*/ 273 h 275"/>
                <a:gd name="T62" fmla="*/ 5 w 179"/>
                <a:gd name="T63" fmla="*/ 274 h 275"/>
                <a:gd name="T64" fmla="*/ 1 w 179"/>
                <a:gd name="T65" fmla="*/ 275 h 275"/>
                <a:gd name="T66" fmla="*/ 0 w 179"/>
                <a:gd name="T67" fmla="*/ 274 h 275"/>
                <a:gd name="T68" fmla="*/ 1 w 179"/>
                <a:gd name="T69" fmla="*/ 272 h 275"/>
                <a:gd name="T70" fmla="*/ 2 w 179"/>
                <a:gd name="T71" fmla="*/ 269 h 275"/>
                <a:gd name="T72" fmla="*/ 6 w 179"/>
                <a:gd name="T73" fmla="*/ 267 h 275"/>
                <a:gd name="T74" fmla="*/ 9 w 179"/>
                <a:gd name="T75" fmla="*/ 262 h 275"/>
                <a:gd name="T76" fmla="*/ 15 w 179"/>
                <a:gd name="T77" fmla="*/ 257 h 275"/>
                <a:gd name="T78" fmla="*/ 26 w 179"/>
                <a:gd name="T79" fmla="*/ 250 h 275"/>
                <a:gd name="T80" fmla="*/ 43 w 179"/>
                <a:gd name="T81" fmla="*/ 237 h 275"/>
                <a:gd name="T82" fmla="*/ 61 w 179"/>
                <a:gd name="T83" fmla="*/ 224 h 275"/>
                <a:gd name="T84" fmla="*/ 76 w 179"/>
                <a:gd name="T85" fmla="*/ 208 h 275"/>
                <a:gd name="T86" fmla="*/ 91 w 179"/>
                <a:gd name="T87" fmla="*/ 192 h 275"/>
                <a:gd name="T88" fmla="*/ 104 w 179"/>
                <a:gd name="T89" fmla="*/ 175 h 275"/>
                <a:gd name="T90" fmla="*/ 115 w 179"/>
                <a:gd name="T91" fmla="*/ 157 h 275"/>
                <a:gd name="T92" fmla="*/ 123 w 179"/>
                <a:gd name="T93" fmla="*/ 135 h 275"/>
                <a:gd name="T94" fmla="*/ 130 w 179"/>
                <a:gd name="T95" fmla="*/ 113 h 275"/>
                <a:gd name="T96" fmla="*/ 136 w 179"/>
                <a:gd name="T97" fmla="*/ 89 h 275"/>
                <a:gd name="T98" fmla="*/ 140 w 179"/>
                <a:gd name="T99" fmla="*/ 68 h 275"/>
                <a:gd name="T100" fmla="*/ 142 w 179"/>
                <a:gd name="T101" fmla="*/ 52 h 275"/>
                <a:gd name="T102" fmla="*/ 143 w 179"/>
                <a:gd name="T103" fmla="*/ 38 h 275"/>
                <a:gd name="T104" fmla="*/ 142 w 179"/>
                <a:gd name="T105" fmla="*/ 29 h 275"/>
                <a:gd name="T106" fmla="*/ 141 w 179"/>
                <a:gd name="T107" fmla="*/ 23 h 275"/>
                <a:gd name="T108" fmla="*/ 138 w 179"/>
                <a:gd name="T109" fmla="*/ 18 h 275"/>
                <a:gd name="T110" fmla="*/ 137 w 179"/>
                <a:gd name="T111" fmla="*/ 16 h 275"/>
                <a:gd name="T112" fmla="*/ 136 w 179"/>
                <a:gd name="T113" fmla="*/ 1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275">
                  <a:moveTo>
                    <a:pt x="136" y="15"/>
                  </a:moveTo>
                  <a:lnTo>
                    <a:pt x="134" y="12"/>
                  </a:lnTo>
                  <a:lnTo>
                    <a:pt x="132" y="10"/>
                  </a:lnTo>
                  <a:lnTo>
                    <a:pt x="132" y="9"/>
                  </a:lnTo>
                  <a:lnTo>
                    <a:pt x="132" y="7"/>
                  </a:lnTo>
                  <a:lnTo>
                    <a:pt x="132" y="6"/>
                  </a:lnTo>
                  <a:lnTo>
                    <a:pt x="134" y="5"/>
                  </a:lnTo>
                  <a:lnTo>
                    <a:pt x="134" y="4"/>
                  </a:lnTo>
                  <a:lnTo>
                    <a:pt x="135" y="3"/>
                  </a:lnTo>
                  <a:lnTo>
                    <a:pt x="136" y="1"/>
                  </a:lnTo>
                  <a:lnTo>
                    <a:pt x="137" y="1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4" y="1"/>
                  </a:lnTo>
                  <a:lnTo>
                    <a:pt x="160" y="4"/>
                  </a:lnTo>
                  <a:lnTo>
                    <a:pt x="167" y="5"/>
                  </a:lnTo>
                  <a:lnTo>
                    <a:pt x="172" y="9"/>
                  </a:lnTo>
                  <a:lnTo>
                    <a:pt x="174" y="10"/>
                  </a:lnTo>
                  <a:lnTo>
                    <a:pt x="176" y="12"/>
                  </a:lnTo>
                  <a:lnTo>
                    <a:pt x="178" y="13"/>
                  </a:lnTo>
                  <a:lnTo>
                    <a:pt x="178" y="16"/>
                  </a:lnTo>
                  <a:lnTo>
                    <a:pt x="179" y="17"/>
                  </a:lnTo>
                  <a:lnTo>
                    <a:pt x="179" y="19"/>
                  </a:lnTo>
                  <a:lnTo>
                    <a:pt x="178" y="22"/>
                  </a:lnTo>
                  <a:lnTo>
                    <a:pt x="178" y="24"/>
                  </a:lnTo>
                  <a:lnTo>
                    <a:pt x="177" y="29"/>
                  </a:lnTo>
                  <a:lnTo>
                    <a:pt x="176" y="34"/>
                  </a:lnTo>
                  <a:lnTo>
                    <a:pt x="174" y="40"/>
                  </a:lnTo>
                  <a:lnTo>
                    <a:pt x="174" y="47"/>
                  </a:lnTo>
                  <a:lnTo>
                    <a:pt x="173" y="54"/>
                  </a:lnTo>
                  <a:lnTo>
                    <a:pt x="172" y="64"/>
                  </a:lnTo>
                  <a:lnTo>
                    <a:pt x="168" y="83"/>
                  </a:lnTo>
                  <a:lnTo>
                    <a:pt x="164" y="101"/>
                  </a:lnTo>
                  <a:lnTo>
                    <a:pt x="158" y="120"/>
                  </a:lnTo>
                  <a:lnTo>
                    <a:pt x="150" y="139"/>
                  </a:lnTo>
                  <a:lnTo>
                    <a:pt x="147" y="148"/>
                  </a:lnTo>
                  <a:lnTo>
                    <a:pt x="142" y="157"/>
                  </a:lnTo>
                  <a:lnTo>
                    <a:pt x="137" y="165"/>
                  </a:lnTo>
                  <a:lnTo>
                    <a:pt x="132" y="174"/>
                  </a:lnTo>
                  <a:lnTo>
                    <a:pt x="126" y="182"/>
                  </a:lnTo>
                  <a:lnTo>
                    <a:pt x="121" y="190"/>
                  </a:lnTo>
                  <a:lnTo>
                    <a:pt x="113" y="199"/>
                  </a:lnTo>
                  <a:lnTo>
                    <a:pt x="107" y="206"/>
                  </a:lnTo>
                  <a:lnTo>
                    <a:pt x="99" y="214"/>
                  </a:lnTo>
                  <a:lnTo>
                    <a:pt x="92" y="221"/>
                  </a:lnTo>
                  <a:lnTo>
                    <a:pt x="83" y="229"/>
                  </a:lnTo>
                  <a:lnTo>
                    <a:pt x="76" y="236"/>
                  </a:lnTo>
                  <a:lnTo>
                    <a:pt x="67" y="242"/>
                  </a:lnTo>
                  <a:lnTo>
                    <a:pt x="58" y="248"/>
                  </a:lnTo>
                  <a:lnTo>
                    <a:pt x="49" y="254"/>
                  </a:lnTo>
                  <a:lnTo>
                    <a:pt x="39" y="258"/>
                  </a:lnTo>
                  <a:lnTo>
                    <a:pt x="34" y="260"/>
                  </a:lnTo>
                  <a:lnTo>
                    <a:pt x="30" y="262"/>
                  </a:lnTo>
                  <a:lnTo>
                    <a:pt x="26" y="264"/>
                  </a:lnTo>
                  <a:lnTo>
                    <a:pt x="22" y="266"/>
                  </a:lnTo>
                  <a:lnTo>
                    <a:pt x="19" y="268"/>
                  </a:lnTo>
                  <a:lnTo>
                    <a:pt x="15" y="269"/>
                  </a:lnTo>
                  <a:lnTo>
                    <a:pt x="13" y="270"/>
                  </a:lnTo>
                  <a:lnTo>
                    <a:pt x="9" y="272"/>
                  </a:lnTo>
                  <a:lnTo>
                    <a:pt x="8" y="273"/>
                  </a:lnTo>
                  <a:lnTo>
                    <a:pt x="6" y="273"/>
                  </a:lnTo>
                  <a:lnTo>
                    <a:pt x="5" y="274"/>
                  </a:lnTo>
                  <a:lnTo>
                    <a:pt x="3" y="274"/>
                  </a:lnTo>
                  <a:lnTo>
                    <a:pt x="1" y="275"/>
                  </a:lnTo>
                  <a:lnTo>
                    <a:pt x="1" y="274"/>
                  </a:lnTo>
                  <a:lnTo>
                    <a:pt x="0" y="274"/>
                  </a:lnTo>
                  <a:lnTo>
                    <a:pt x="0" y="273"/>
                  </a:lnTo>
                  <a:lnTo>
                    <a:pt x="1" y="272"/>
                  </a:lnTo>
                  <a:lnTo>
                    <a:pt x="1" y="270"/>
                  </a:lnTo>
                  <a:lnTo>
                    <a:pt x="2" y="269"/>
                  </a:lnTo>
                  <a:lnTo>
                    <a:pt x="3" y="268"/>
                  </a:lnTo>
                  <a:lnTo>
                    <a:pt x="6" y="267"/>
                  </a:lnTo>
                  <a:lnTo>
                    <a:pt x="7" y="264"/>
                  </a:lnTo>
                  <a:lnTo>
                    <a:pt x="9" y="262"/>
                  </a:lnTo>
                  <a:lnTo>
                    <a:pt x="13" y="260"/>
                  </a:lnTo>
                  <a:lnTo>
                    <a:pt x="15" y="257"/>
                  </a:lnTo>
                  <a:lnTo>
                    <a:pt x="19" y="255"/>
                  </a:lnTo>
                  <a:lnTo>
                    <a:pt x="26" y="250"/>
                  </a:lnTo>
                  <a:lnTo>
                    <a:pt x="34" y="244"/>
                  </a:lnTo>
                  <a:lnTo>
                    <a:pt x="43" y="237"/>
                  </a:lnTo>
                  <a:lnTo>
                    <a:pt x="52" y="231"/>
                  </a:lnTo>
                  <a:lnTo>
                    <a:pt x="61" y="224"/>
                  </a:lnTo>
                  <a:lnTo>
                    <a:pt x="68" y="217"/>
                  </a:lnTo>
                  <a:lnTo>
                    <a:pt x="76" y="208"/>
                  </a:lnTo>
                  <a:lnTo>
                    <a:pt x="83" y="200"/>
                  </a:lnTo>
                  <a:lnTo>
                    <a:pt x="91" y="192"/>
                  </a:lnTo>
                  <a:lnTo>
                    <a:pt x="97" y="183"/>
                  </a:lnTo>
                  <a:lnTo>
                    <a:pt x="104" y="175"/>
                  </a:lnTo>
                  <a:lnTo>
                    <a:pt x="109" y="166"/>
                  </a:lnTo>
                  <a:lnTo>
                    <a:pt x="115" y="157"/>
                  </a:lnTo>
                  <a:lnTo>
                    <a:pt x="119" y="146"/>
                  </a:lnTo>
                  <a:lnTo>
                    <a:pt x="123" y="135"/>
                  </a:lnTo>
                  <a:lnTo>
                    <a:pt x="128" y="125"/>
                  </a:lnTo>
                  <a:lnTo>
                    <a:pt x="130" y="113"/>
                  </a:lnTo>
                  <a:lnTo>
                    <a:pt x="134" y="101"/>
                  </a:lnTo>
                  <a:lnTo>
                    <a:pt x="136" y="89"/>
                  </a:lnTo>
                  <a:lnTo>
                    <a:pt x="138" y="78"/>
                  </a:lnTo>
                  <a:lnTo>
                    <a:pt x="140" y="68"/>
                  </a:lnTo>
                  <a:lnTo>
                    <a:pt x="141" y="59"/>
                  </a:lnTo>
                  <a:lnTo>
                    <a:pt x="142" y="52"/>
                  </a:lnTo>
                  <a:lnTo>
                    <a:pt x="142" y="44"/>
                  </a:lnTo>
                  <a:lnTo>
                    <a:pt x="143" y="38"/>
                  </a:lnTo>
                  <a:lnTo>
                    <a:pt x="143" y="34"/>
                  </a:lnTo>
                  <a:lnTo>
                    <a:pt x="142" y="29"/>
                  </a:lnTo>
                  <a:lnTo>
                    <a:pt x="141" y="25"/>
                  </a:lnTo>
                  <a:lnTo>
                    <a:pt x="141" y="23"/>
                  </a:lnTo>
                  <a:lnTo>
                    <a:pt x="140" y="21"/>
                  </a:lnTo>
                  <a:lnTo>
                    <a:pt x="138" y="18"/>
                  </a:lnTo>
                  <a:lnTo>
                    <a:pt x="137" y="17"/>
                  </a:lnTo>
                  <a:lnTo>
                    <a:pt x="137" y="16"/>
                  </a:lnTo>
                  <a:lnTo>
                    <a:pt x="136" y="15"/>
                  </a:lnTo>
                  <a:lnTo>
                    <a:pt x="136" y="1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4762500" y="2068513"/>
              <a:ext cx="182563" cy="171450"/>
            </a:xfrm>
            <a:custGeom>
              <a:avLst/>
              <a:gdLst>
                <a:gd name="T0" fmla="*/ 79 w 115"/>
                <a:gd name="T1" fmla="*/ 33 h 108"/>
                <a:gd name="T2" fmla="*/ 89 w 115"/>
                <a:gd name="T3" fmla="*/ 40 h 108"/>
                <a:gd name="T4" fmla="*/ 97 w 115"/>
                <a:gd name="T5" fmla="*/ 49 h 108"/>
                <a:gd name="T6" fmla="*/ 104 w 115"/>
                <a:gd name="T7" fmla="*/ 57 h 108"/>
                <a:gd name="T8" fmla="*/ 109 w 115"/>
                <a:gd name="T9" fmla="*/ 67 h 108"/>
                <a:gd name="T10" fmla="*/ 113 w 115"/>
                <a:gd name="T11" fmla="*/ 76 h 108"/>
                <a:gd name="T12" fmla="*/ 115 w 115"/>
                <a:gd name="T13" fmla="*/ 86 h 108"/>
                <a:gd name="T14" fmla="*/ 115 w 115"/>
                <a:gd name="T15" fmla="*/ 93 h 108"/>
                <a:gd name="T16" fmla="*/ 111 w 115"/>
                <a:gd name="T17" fmla="*/ 101 h 108"/>
                <a:gd name="T18" fmla="*/ 109 w 115"/>
                <a:gd name="T19" fmla="*/ 106 h 108"/>
                <a:gd name="T20" fmla="*/ 107 w 115"/>
                <a:gd name="T21" fmla="*/ 108 h 108"/>
                <a:gd name="T22" fmla="*/ 104 w 115"/>
                <a:gd name="T23" fmla="*/ 108 h 108"/>
                <a:gd name="T24" fmla="*/ 97 w 115"/>
                <a:gd name="T25" fmla="*/ 107 h 108"/>
                <a:gd name="T26" fmla="*/ 92 w 115"/>
                <a:gd name="T27" fmla="*/ 104 h 108"/>
                <a:gd name="T28" fmla="*/ 86 w 115"/>
                <a:gd name="T29" fmla="*/ 99 h 108"/>
                <a:gd name="T30" fmla="*/ 79 w 115"/>
                <a:gd name="T31" fmla="*/ 90 h 108"/>
                <a:gd name="T32" fmla="*/ 72 w 115"/>
                <a:gd name="T33" fmla="*/ 85 h 108"/>
                <a:gd name="T34" fmla="*/ 65 w 115"/>
                <a:gd name="T35" fmla="*/ 77 h 108"/>
                <a:gd name="T36" fmla="*/ 56 w 115"/>
                <a:gd name="T37" fmla="*/ 68 h 108"/>
                <a:gd name="T38" fmla="*/ 47 w 115"/>
                <a:gd name="T39" fmla="*/ 58 h 108"/>
                <a:gd name="T40" fmla="*/ 36 w 115"/>
                <a:gd name="T41" fmla="*/ 47 h 108"/>
                <a:gd name="T42" fmla="*/ 26 w 115"/>
                <a:gd name="T43" fmla="*/ 37 h 108"/>
                <a:gd name="T44" fmla="*/ 18 w 115"/>
                <a:gd name="T45" fmla="*/ 28 h 108"/>
                <a:gd name="T46" fmla="*/ 12 w 115"/>
                <a:gd name="T47" fmla="*/ 20 h 108"/>
                <a:gd name="T48" fmla="*/ 7 w 115"/>
                <a:gd name="T49" fmla="*/ 14 h 108"/>
                <a:gd name="T50" fmla="*/ 3 w 115"/>
                <a:gd name="T51" fmla="*/ 9 h 108"/>
                <a:gd name="T52" fmla="*/ 0 w 115"/>
                <a:gd name="T53" fmla="*/ 4 h 108"/>
                <a:gd name="T54" fmla="*/ 0 w 115"/>
                <a:gd name="T55" fmla="*/ 2 h 108"/>
                <a:gd name="T56" fmla="*/ 0 w 115"/>
                <a:gd name="T57" fmla="*/ 1 h 108"/>
                <a:gd name="T58" fmla="*/ 4 w 115"/>
                <a:gd name="T59" fmla="*/ 0 h 108"/>
                <a:gd name="T60" fmla="*/ 10 w 115"/>
                <a:gd name="T61" fmla="*/ 0 h 108"/>
                <a:gd name="T62" fmla="*/ 18 w 115"/>
                <a:gd name="T63" fmla="*/ 2 h 108"/>
                <a:gd name="T64" fmla="*/ 37 w 115"/>
                <a:gd name="T65" fmla="*/ 9 h 108"/>
                <a:gd name="T66" fmla="*/ 55 w 115"/>
                <a:gd name="T67" fmla="*/ 18 h 108"/>
                <a:gd name="T68" fmla="*/ 67 w 115"/>
                <a:gd name="T69" fmla="*/ 25 h 108"/>
                <a:gd name="T70" fmla="*/ 73 w 115"/>
                <a:gd name="T71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5" h="108">
                  <a:moveTo>
                    <a:pt x="73" y="30"/>
                  </a:moveTo>
                  <a:lnTo>
                    <a:pt x="79" y="33"/>
                  </a:lnTo>
                  <a:lnTo>
                    <a:pt x="84" y="37"/>
                  </a:lnTo>
                  <a:lnTo>
                    <a:pt x="89" y="40"/>
                  </a:lnTo>
                  <a:lnTo>
                    <a:pt x="93" y="45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4" y="57"/>
                  </a:lnTo>
                  <a:lnTo>
                    <a:pt x="107" y="62"/>
                  </a:lnTo>
                  <a:lnTo>
                    <a:pt x="109" y="67"/>
                  </a:lnTo>
                  <a:lnTo>
                    <a:pt x="111" y="73"/>
                  </a:lnTo>
                  <a:lnTo>
                    <a:pt x="113" y="76"/>
                  </a:lnTo>
                  <a:lnTo>
                    <a:pt x="114" y="81"/>
                  </a:lnTo>
                  <a:lnTo>
                    <a:pt x="115" y="86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4" y="96"/>
                  </a:lnTo>
                  <a:lnTo>
                    <a:pt x="111" y="101"/>
                  </a:lnTo>
                  <a:lnTo>
                    <a:pt x="110" y="104"/>
                  </a:lnTo>
                  <a:lnTo>
                    <a:pt x="109" y="106"/>
                  </a:lnTo>
                  <a:lnTo>
                    <a:pt x="108" y="107"/>
                  </a:lnTo>
                  <a:lnTo>
                    <a:pt x="107" y="108"/>
                  </a:lnTo>
                  <a:lnTo>
                    <a:pt x="105" y="108"/>
                  </a:lnTo>
                  <a:lnTo>
                    <a:pt x="104" y="108"/>
                  </a:lnTo>
                  <a:lnTo>
                    <a:pt x="101" y="108"/>
                  </a:lnTo>
                  <a:lnTo>
                    <a:pt x="97" y="107"/>
                  </a:lnTo>
                  <a:lnTo>
                    <a:pt x="95" y="106"/>
                  </a:lnTo>
                  <a:lnTo>
                    <a:pt x="92" y="104"/>
                  </a:lnTo>
                  <a:lnTo>
                    <a:pt x="90" y="101"/>
                  </a:lnTo>
                  <a:lnTo>
                    <a:pt x="86" y="99"/>
                  </a:lnTo>
                  <a:lnTo>
                    <a:pt x="81" y="94"/>
                  </a:lnTo>
                  <a:lnTo>
                    <a:pt x="79" y="90"/>
                  </a:lnTo>
                  <a:lnTo>
                    <a:pt x="75" y="88"/>
                  </a:lnTo>
                  <a:lnTo>
                    <a:pt x="72" y="85"/>
                  </a:lnTo>
                  <a:lnTo>
                    <a:pt x="68" y="81"/>
                  </a:lnTo>
                  <a:lnTo>
                    <a:pt x="65" y="77"/>
                  </a:lnTo>
                  <a:lnTo>
                    <a:pt x="61" y="73"/>
                  </a:lnTo>
                  <a:lnTo>
                    <a:pt x="56" y="68"/>
                  </a:lnTo>
                  <a:lnTo>
                    <a:pt x="52" y="63"/>
                  </a:lnTo>
                  <a:lnTo>
                    <a:pt x="47" y="58"/>
                  </a:lnTo>
                  <a:lnTo>
                    <a:pt x="42" y="52"/>
                  </a:lnTo>
                  <a:lnTo>
                    <a:pt x="36" y="47"/>
                  </a:lnTo>
                  <a:lnTo>
                    <a:pt x="31" y="41"/>
                  </a:lnTo>
                  <a:lnTo>
                    <a:pt x="26" y="37"/>
                  </a:lnTo>
                  <a:lnTo>
                    <a:pt x="23" y="32"/>
                  </a:lnTo>
                  <a:lnTo>
                    <a:pt x="18" y="28"/>
                  </a:lnTo>
                  <a:lnTo>
                    <a:pt x="16" y="24"/>
                  </a:lnTo>
                  <a:lnTo>
                    <a:pt x="12" y="20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5" y="12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8" y="2"/>
                  </a:lnTo>
                  <a:lnTo>
                    <a:pt x="24" y="3"/>
                  </a:lnTo>
                  <a:lnTo>
                    <a:pt x="37" y="9"/>
                  </a:lnTo>
                  <a:lnTo>
                    <a:pt x="49" y="14"/>
                  </a:lnTo>
                  <a:lnTo>
                    <a:pt x="55" y="18"/>
                  </a:lnTo>
                  <a:lnTo>
                    <a:pt x="61" y="21"/>
                  </a:lnTo>
                  <a:lnTo>
                    <a:pt x="67" y="25"/>
                  </a:lnTo>
                  <a:lnTo>
                    <a:pt x="73" y="30"/>
                  </a:lnTo>
                  <a:lnTo>
                    <a:pt x="73" y="3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30"/>
          <p:cNvSpPr/>
          <p:nvPr/>
        </p:nvSpPr>
        <p:spPr bwMode="auto">
          <a:xfrm>
            <a:off x="1419214" y="2035095"/>
            <a:ext cx="307067" cy="188203"/>
          </a:xfrm>
          <a:custGeom>
            <a:avLst/>
            <a:gdLst>
              <a:gd name="T0" fmla="*/ 0 w 93"/>
              <a:gd name="T1" fmla="*/ 5 h 57"/>
              <a:gd name="T2" fmla="*/ 2 w 93"/>
              <a:gd name="T3" fmla="*/ 4 h 57"/>
              <a:gd name="T4" fmla="*/ 3 w 93"/>
              <a:gd name="T5" fmla="*/ 4 h 57"/>
              <a:gd name="T6" fmla="*/ 5 w 93"/>
              <a:gd name="T7" fmla="*/ 3 h 57"/>
              <a:gd name="T8" fmla="*/ 8 w 93"/>
              <a:gd name="T9" fmla="*/ 2 h 57"/>
              <a:gd name="T10" fmla="*/ 10 w 93"/>
              <a:gd name="T11" fmla="*/ 2 h 57"/>
              <a:gd name="T12" fmla="*/ 14 w 93"/>
              <a:gd name="T13" fmla="*/ 0 h 57"/>
              <a:gd name="T14" fmla="*/ 17 w 93"/>
              <a:gd name="T15" fmla="*/ 0 h 57"/>
              <a:gd name="T16" fmla="*/ 22 w 93"/>
              <a:gd name="T17" fmla="*/ 0 h 57"/>
              <a:gd name="T18" fmla="*/ 30 w 93"/>
              <a:gd name="T19" fmla="*/ 0 h 57"/>
              <a:gd name="T20" fmla="*/ 40 w 93"/>
              <a:gd name="T21" fmla="*/ 0 h 57"/>
              <a:gd name="T22" fmla="*/ 49 w 93"/>
              <a:gd name="T23" fmla="*/ 2 h 57"/>
              <a:gd name="T24" fmla="*/ 58 w 93"/>
              <a:gd name="T25" fmla="*/ 3 h 57"/>
              <a:gd name="T26" fmla="*/ 65 w 93"/>
              <a:gd name="T27" fmla="*/ 5 h 57"/>
              <a:gd name="T28" fmla="*/ 71 w 93"/>
              <a:gd name="T29" fmla="*/ 9 h 57"/>
              <a:gd name="T30" fmla="*/ 77 w 93"/>
              <a:gd name="T31" fmla="*/ 12 h 57"/>
              <a:gd name="T32" fmla="*/ 82 w 93"/>
              <a:gd name="T33" fmla="*/ 17 h 57"/>
              <a:gd name="T34" fmla="*/ 85 w 93"/>
              <a:gd name="T35" fmla="*/ 19 h 57"/>
              <a:gd name="T36" fmla="*/ 87 w 93"/>
              <a:gd name="T37" fmla="*/ 22 h 57"/>
              <a:gd name="T38" fmla="*/ 89 w 93"/>
              <a:gd name="T39" fmla="*/ 25 h 57"/>
              <a:gd name="T40" fmla="*/ 90 w 93"/>
              <a:gd name="T41" fmla="*/ 28 h 57"/>
              <a:gd name="T42" fmla="*/ 91 w 93"/>
              <a:gd name="T43" fmla="*/ 30 h 57"/>
              <a:gd name="T44" fmla="*/ 91 w 93"/>
              <a:gd name="T45" fmla="*/ 34 h 57"/>
              <a:gd name="T46" fmla="*/ 93 w 93"/>
              <a:gd name="T47" fmla="*/ 40 h 57"/>
              <a:gd name="T48" fmla="*/ 91 w 93"/>
              <a:gd name="T49" fmla="*/ 45 h 57"/>
              <a:gd name="T50" fmla="*/ 91 w 93"/>
              <a:gd name="T51" fmla="*/ 48 h 57"/>
              <a:gd name="T52" fmla="*/ 90 w 93"/>
              <a:gd name="T53" fmla="*/ 51 h 57"/>
              <a:gd name="T54" fmla="*/ 89 w 93"/>
              <a:gd name="T55" fmla="*/ 53 h 57"/>
              <a:gd name="T56" fmla="*/ 87 w 93"/>
              <a:gd name="T57" fmla="*/ 54 h 57"/>
              <a:gd name="T58" fmla="*/ 85 w 93"/>
              <a:gd name="T59" fmla="*/ 55 h 57"/>
              <a:gd name="T60" fmla="*/ 83 w 93"/>
              <a:gd name="T61" fmla="*/ 57 h 57"/>
              <a:gd name="T62" fmla="*/ 79 w 93"/>
              <a:gd name="T63" fmla="*/ 57 h 57"/>
              <a:gd name="T64" fmla="*/ 77 w 93"/>
              <a:gd name="T65" fmla="*/ 57 h 57"/>
              <a:gd name="T66" fmla="*/ 72 w 93"/>
              <a:gd name="T67" fmla="*/ 55 h 57"/>
              <a:gd name="T68" fmla="*/ 67 w 93"/>
              <a:gd name="T69" fmla="*/ 53 h 57"/>
              <a:gd name="T70" fmla="*/ 63 w 93"/>
              <a:gd name="T71" fmla="*/ 51 h 57"/>
              <a:gd name="T72" fmla="*/ 57 w 93"/>
              <a:gd name="T73" fmla="*/ 47 h 57"/>
              <a:gd name="T74" fmla="*/ 49 w 93"/>
              <a:gd name="T75" fmla="*/ 42 h 57"/>
              <a:gd name="T76" fmla="*/ 42 w 93"/>
              <a:gd name="T77" fmla="*/ 37 h 57"/>
              <a:gd name="T78" fmla="*/ 34 w 93"/>
              <a:gd name="T79" fmla="*/ 31 h 57"/>
              <a:gd name="T80" fmla="*/ 27 w 93"/>
              <a:gd name="T81" fmla="*/ 25 h 57"/>
              <a:gd name="T82" fmla="*/ 20 w 93"/>
              <a:gd name="T83" fmla="*/ 21 h 57"/>
              <a:gd name="T84" fmla="*/ 14 w 93"/>
              <a:gd name="T85" fmla="*/ 16 h 57"/>
              <a:gd name="T86" fmla="*/ 9 w 93"/>
              <a:gd name="T87" fmla="*/ 12 h 57"/>
              <a:gd name="T88" fmla="*/ 5 w 93"/>
              <a:gd name="T89" fmla="*/ 10 h 57"/>
              <a:gd name="T90" fmla="*/ 3 w 93"/>
              <a:gd name="T91" fmla="*/ 8 h 57"/>
              <a:gd name="T92" fmla="*/ 0 w 93"/>
              <a:gd name="T93" fmla="*/ 6 h 57"/>
              <a:gd name="T94" fmla="*/ 0 w 93"/>
              <a:gd name="T95" fmla="*/ 5 h 57"/>
              <a:gd name="T96" fmla="*/ 0 w 93"/>
              <a:gd name="T97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" h="57">
                <a:moveTo>
                  <a:pt x="0" y="5"/>
                </a:moveTo>
                <a:lnTo>
                  <a:pt x="2" y="4"/>
                </a:lnTo>
                <a:lnTo>
                  <a:pt x="3" y="4"/>
                </a:lnTo>
                <a:lnTo>
                  <a:pt x="5" y="3"/>
                </a:lnTo>
                <a:lnTo>
                  <a:pt x="8" y="2"/>
                </a:lnTo>
                <a:lnTo>
                  <a:pt x="10" y="2"/>
                </a:lnTo>
                <a:lnTo>
                  <a:pt x="14" y="0"/>
                </a:lnTo>
                <a:lnTo>
                  <a:pt x="17" y="0"/>
                </a:lnTo>
                <a:lnTo>
                  <a:pt x="22" y="0"/>
                </a:lnTo>
                <a:lnTo>
                  <a:pt x="30" y="0"/>
                </a:lnTo>
                <a:lnTo>
                  <a:pt x="40" y="0"/>
                </a:lnTo>
                <a:lnTo>
                  <a:pt x="49" y="2"/>
                </a:lnTo>
                <a:lnTo>
                  <a:pt x="58" y="3"/>
                </a:lnTo>
                <a:lnTo>
                  <a:pt x="65" y="5"/>
                </a:lnTo>
                <a:lnTo>
                  <a:pt x="71" y="9"/>
                </a:lnTo>
                <a:lnTo>
                  <a:pt x="77" y="12"/>
                </a:lnTo>
                <a:lnTo>
                  <a:pt x="82" y="17"/>
                </a:lnTo>
                <a:lnTo>
                  <a:pt x="85" y="19"/>
                </a:lnTo>
                <a:lnTo>
                  <a:pt x="87" y="22"/>
                </a:lnTo>
                <a:lnTo>
                  <a:pt x="89" y="25"/>
                </a:lnTo>
                <a:lnTo>
                  <a:pt x="90" y="28"/>
                </a:lnTo>
                <a:lnTo>
                  <a:pt x="91" y="30"/>
                </a:lnTo>
                <a:lnTo>
                  <a:pt x="91" y="34"/>
                </a:lnTo>
                <a:lnTo>
                  <a:pt x="93" y="40"/>
                </a:lnTo>
                <a:lnTo>
                  <a:pt x="91" y="45"/>
                </a:lnTo>
                <a:lnTo>
                  <a:pt x="91" y="48"/>
                </a:lnTo>
                <a:lnTo>
                  <a:pt x="90" y="51"/>
                </a:lnTo>
                <a:lnTo>
                  <a:pt x="89" y="53"/>
                </a:lnTo>
                <a:lnTo>
                  <a:pt x="87" y="54"/>
                </a:lnTo>
                <a:lnTo>
                  <a:pt x="85" y="55"/>
                </a:lnTo>
                <a:lnTo>
                  <a:pt x="83" y="57"/>
                </a:lnTo>
                <a:lnTo>
                  <a:pt x="79" y="57"/>
                </a:lnTo>
                <a:lnTo>
                  <a:pt x="77" y="57"/>
                </a:lnTo>
                <a:lnTo>
                  <a:pt x="72" y="55"/>
                </a:lnTo>
                <a:lnTo>
                  <a:pt x="67" y="53"/>
                </a:lnTo>
                <a:lnTo>
                  <a:pt x="63" y="51"/>
                </a:lnTo>
                <a:lnTo>
                  <a:pt x="57" y="47"/>
                </a:lnTo>
                <a:lnTo>
                  <a:pt x="49" y="42"/>
                </a:lnTo>
                <a:lnTo>
                  <a:pt x="42" y="37"/>
                </a:lnTo>
                <a:lnTo>
                  <a:pt x="34" y="31"/>
                </a:lnTo>
                <a:lnTo>
                  <a:pt x="27" y="25"/>
                </a:lnTo>
                <a:lnTo>
                  <a:pt x="20" y="21"/>
                </a:lnTo>
                <a:lnTo>
                  <a:pt x="14" y="16"/>
                </a:lnTo>
                <a:lnTo>
                  <a:pt x="9" y="12"/>
                </a:lnTo>
                <a:lnTo>
                  <a:pt x="5" y="10"/>
                </a:lnTo>
                <a:lnTo>
                  <a:pt x="3" y="8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1"/>
          <p:cNvSpPr/>
          <p:nvPr/>
        </p:nvSpPr>
        <p:spPr bwMode="auto">
          <a:xfrm>
            <a:off x="1171579" y="2309144"/>
            <a:ext cx="703281" cy="161789"/>
          </a:xfrm>
          <a:custGeom>
            <a:avLst/>
            <a:gdLst>
              <a:gd name="T0" fmla="*/ 213 w 213"/>
              <a:gd name="T1" fmla="*/ 17 h 49"/>
              <a:gd name="T2" fmla="*/ 211 w 213"/>
              <a:gd name="T3" fmla="*/ 18 h 49"/>
              <a:gd name="T4" fmla="*/ 205 w 213"/>
              <a:gd name="T5" fmla="*/ 19 h 49"/>
              <a:gd name="T6" fmla="*/ 197 w 213"/>
              <a:gd name="T7" fmla="*/ 21 h 49"/>
              <a:gd name="T8" fmla="*/ 187 w 213"/>
              <a:gd name="T9" fmla="*/ 24 h 49"/>
              <a:gd name="T10" fmla="*/ 175 w 213"/>
              <a:gd name="T11" fmla="*/ 26 h 49"/>
              <a:gd name="T12" fmla="*/ 159 w 213"/>
              <a:gd name="T13" fmla="*/ 30 h 49"/>
              <a:gd name="T14" fmla="*/ 141 w 213"/>
              <a:gd name="T15" fmla="*/ 33 h 49"/>
              <a:gd name="T16" fmla="*/ 121 w 213"/>
              <a:gd name="T17" fmla="*/ 37 h 49"/>
              <a:gd name="T18" fmla="*/ 102 w 213"/>
              <a:gd name="T19" fmla="*/ 39 h 49"/>
              <a:gd name="T20" fmla="*/ 86 w 213"/>
              <a:gd name="T21" fmla="*/ 42 h 49"/>
              <a:gd name="T22" fmla="*/ 72 w 213"/>
              <a:gd name="T23" fmla="*/ 44 h 49"/>
              <a:gd name="T24" fmla="*/ 60 w 213"/>
              <a:gd name="T25" fmla="*/ 47 h 49"/>
              <a:gd name="T26" fmla="*/ 50 w 213"/>
              <a:gd name="T27" fmla="*/ 48 h 49"/>
              <a:gd name="T28" fmla="*/ 43 w 213"/>
              <a:gd name="T29" fmla="*/ 48 h 49"/>
              <a:gd name="T30" fmla="*/ 38 w 213"/>
              <a:gd name="T31" fmla="*/ 49 h 49"/>
              <a:gd name="T32" fmla="*/ 34 w 213"/>
              <a:gd name="T33" fmla="*/ 49 h 49"/>
              <a:gd name="T34" fmla="*/ 26 w 213"/>
              <a:gd name="T35" fmla="*/ 47 h 49"/>
              <a:gd name="T36" fmla="*/ 17 w 213"/>
              <a:gd name="T37" fmla="*/ 44 h 49"/>
              <a:gd name="T38" fmla="*/ 6 w 213"/>
              <a:gd name="T39" fmla="*/ 39 h 49"/>
              <a:gd name="T40" fmla="*/ 20 w 213"/>
              <a:gd name="T41" fmla="*/ 32 h 49"/>
              <a:gd name="T42" fmla="*/ 58 w 213"/>
              <a:gd name="T43" fmla="*/ 24 h 49"/>
              <a:gd name="T44" fmla="*/ 90 w 213"/>
              <a:gd name="T45" fmla="*/ 17 h 49"/>
              <a:gd name="T46" fmla="*/ 117 w 213"/>
              <a:gd name="T47" fmla="*/ 11 h 49"/>
              <a:gd name="T48" fmla="*/ 140 w 213"/>
              <a:gd name="T49" fmla="*/ 6 h 49"/>
              <a:gd name="T50" fmla="*/ 158 w 213"/>
              <a:gd name="T51" fmla="*/ 3 h 49"/>
              <a:gd name="T52" fmla="*/ 171 w 213"/>
              <a:gd name="T53" fmla="*/ 1 h 49"/>
              <a:gd name="T54" fmla="*/ 179 w 213"/>
              <a:gd name="T55" fmla="*/ 0 h 49"/>
              <a:gd name="T56" fmla="*/ 187 w 213"/>
              <a:gd name="T57" fmla="*/ 0 h 49"/>
              <a:gd name="T58" fmla="*/ 197 w 213"/>
              <a:gd name="T59" fmla="*/ 2 h 49"/>
              <a:gd name="T60" fmla="*/ 206 w 213"/>
              <a:gd name="T61" fmla="*/ 6 h 49"/>
              <a:gd name="T62" fmla="*/ 209 w 213"/>
              <a:gd name="T63" fmla="*/ 9 h 49"/>
              <a:gd name="T64" fmla="*/ 212 w 213"/>
              <a:gd name="T65" fmla="*/ 13 h 49"/>
              <a:gd name="T66" fmla="*/ 213 w 213"/>
              <a:gd name="T67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3" h="49">
                <a:moveTo>
                  <a:pt x="213" y="15"/>
                </a:moveTo>
                <a:lnTo>
                  <a:pt x="213" y="17"/>
                </a:lnTo>
                <a:lnTo>
                  <a:pt x="212" y="17"/>
                </a:lnTo>
                <a:lnTo>
                  <a:pt x="211" y="18"/>
                </a:lnTo>
                <a:lnTo>
                  <a:pt x="208" y="19"/>
                </a:lnTo>
                <a:lnTo>
                  <a:pt x="205" y="19"/>
                </a:lnTo>
                <a:lnTo>
                  <a:pt x="201" y="20"/>
                </a:lnTo>
                <a:lnTo>
                  <a:pt x="197" y="21"/>
                </a:lnTo>
                <a:lnTo>
                  <a:pt x="193" y="23"/>
                </a:lnTo>
                <a:lnTo>
                  <a:pt x="187" y="24"/>
                </a:lnTo>
                <a:lnTo>
                  <a:pt x="181" y="25"/>
                </a:lnTo>
                <a:lnTo>
                  <a:pt x="175" y="26"/>
                </a:lnTo>
                <a:lnTo>
                  <a:pt x="168" y="29"/>
                </a:lnTo>
                <a:lnTo>
                  <a:pt x="159" y="30"/>
                </a:lnTo>
                <a:lnTo>
                  <a:pt x="150" y="31"/>
                </a:lnTo>
                <a:lnTo>
                  <a:pt x="141" y="33"/>
                </a:lnTo>
                <a:lnTo>
                  <a:pt x="130" y="35"/>
                </a:lnTo>
                <a:lnTo>
                  <a:pt x="121" y="37"/>
                </a:lnTo>
                <a:lnTo>
                  <a:pt x="111" y="38"/>
                </a:lnTo>
                <a:lnTo>
                  <a:pt x="102" y="39"/>
                </a:lnTo>
                <a:lnTo>
                  <a:pt x="93" y="41"/>
                </a:lnTo>
                <a:lnTo>
                  <a:pt x="86" y="42"/>
                </a:lnTo>
                <a:lnTo>
                  <a:pt x="78" y="43"/>
                </a:lnTo>
                <a:lnTo>
                  <a:pt x="72" y="44"/>
                </a:lnTo>
                <a:lnTo>
                  <a:pt x="66" y="45"/>
                </a:lnTo>
                <a:lnTo>
                  <a:pt x="60" y="47"/>
                </a:lnTo>
                <a:lnTo>
                  <a:pt x="55" y="47"/>
                </a:lnTo>
                <a:lnTo>
                  <a:pt x="50" y="48"/>
                </a:lnTo>
                <a:lnTo>
                  <a:pt x="47" y="48"/>
                </a:lnTo>
                <a:lnTo>
                  <a:pt x="43" y="48"/>
                </a:lnTo>
                <a:lnTo>
                  <a:pt x="41" y="49"/>
                </a:lnTo>
                <a:lnTo>
                  <a:pt x="38" y="49"/>
                </a:lnTo>
                <a:lnTo>
                  <a:pt x="36" y="49"/>
                </a:lnTo>
                <a:lnTo>
                  <a:pt x="34" y="49"/>
                </a:lnTo>
                <a:lnTo>
                  <a:pt x="30" y="48"/>
                </a:lnTo>
                <a:lnTo>
                  <a:pt x="26" y="47"/>
                </a:lnTo>
                <a:lnTo>
                  <a:pt x="22" y="45"/>
                </a:lnTo>
                <a:lnTo>
                  <a:pt x="17" y="44"/>
                </a:lnTo>
                <a:lnTo>
                  <a:pt x="12" y="42"/>
                </a:lnTo>
                <a:lnTo>
                  <a:pt x="6" y="39"/>
                </a:lnTo>
                <a:lnTo>
                  <a:pt x="0" y="37"/>
                </a:lnTo>
                <a:lnTo>
                  <a:pt x="20" y="32"/>
                </a:lnTo>
                <a:lnTo>
                  <a:pt x="40" y="27"/>
                </a:lnTo>
                <a:lnTo>
                  <a:pt x="58" y="24"/>
                </a:lnTo>
                <a:lnTo>
                  <a:pt x="74" y="20"/>
                </a:lnTo>
                <a:lnTo>
                  <a:pt x="90" y="17"/>
                </a:lnTo>
                <a:lnTo>
                  <a:pt x="104" y="13"/>
                </a:lnTo>
                <a:lnTo>
                  <a:pt x="117" y="11"/>
                </a:lnTo>
                <a:lnTo>
                  <a:pt x="129" y="8"/>
                </a:lnTo>
                <a:lnTo>
                  <a:pt x="140" y="6"/>
                </a:lnTo>
                <a:lnTo>
                  <a:pt x="150" y="5"/>
                </a:lnTo>
                <a:lnTo>
                  <a:pt x="158" y="3"/>
                </a:lnTo>
                <a:lnTo>
                  <a:pt x="165" y="2"/>
                </a:lnTo>
                <a:lnTo>
                  <a:pt x="171" y="1"/>
                </a:lnTo>
                <a:lnTo>
                  <a:pt x="176" y="0"/>
                </a:lnTo>
                <a:lnTo>
                  <a:pt x="179" y="0"/>
                </a:lnTo>
                <a:lnTo>
                  <a:pt x="182" y="0"/>
                </a:lnTo>
                <a:lnTo>
                  <a:pt x="187" y="0"/>
                </a:lnTo>
                <a:lnTo>
                  <a:pt x="193" y="1"/>
                </a:lnTo>
                <a:lnTo>
                  <a:pt x="197" y="2"/>
                </a:lnTo>
                <a:lnTo>
                  <a:pt x="203" y="5"/>
                </a:lnTo>
                <a:lnTo>
                  <a:pt x="206" y="6"/>
                </a:lnTo>
                <a:lnTo>
                  <a:pt x="208" y="8"/>
                </a:lnTo>
                <a:lnTo>
                  <a:pt x="209" y="9"/>
                </a:lnTo>
                <a:lnTo>
                  <a:pt x="211" y="11"/>
                </a:lnTo>
                <a:lnTo>
                  <a:pt x="212" y="13"/>
                </a:lnTo>
                <a:lnTo>
                  <a:pt x="213" y="14"/>
                </a:lnTo>
                <a:lnTo>
                  <a:pt x="213" y="15"/>
                </a:lnTo>
                <a:lnTo>
                  <a:pt x="213" y="1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2"/>
          <p:cNvSpPr/>
          <p:nvPr/>
        </p:nvSpPr>
        <p:spPr bwMode="auto">
          <a:xfrm>
            <a:off x="1323461" y="2527062"/>
            <a:ext cx="148581" cy="174996"/>
          </a:xfrm>
          <a:custGeom>
            <a:avLst/>
            <a:gdLst>
              <a:gd name="T0" fmla="*/ 39 w 45"/>
              <a:gd name="T1" fmla="*/ 44 h 53"/>
              <a:gd name="T2" fmla="*/ 37 w 45"/>
              <a:gd name="T3" fmla="*/ 46 h 53"/>
              <a:gd name="T4" fmla="*/ 35 w 45"/>
              <a:gd name="T5" fmla="*/ 47 h 53"/>
              <a:gd name="T6" fmla="*/ 34 w 45"/>
              <a:gd name="T7" fmla="*/ 50 h 53"/>
              <a:gd name="T8" fmla="*/ 33 w 45"/>
              <a:gd name="T9" fmla="*/ 51 h 53"/>
              <a:gd name="T10" fmla="*/ 32 w 45"/>
              <a:gd name="T11" fmla="*/ 52 h 53"/>
              <a:gd name="T12" fmla="*/ 31 w 45"/>
              <a:gd name="T13" fmla="*/ 52 h 53"/>
              <a:gd name="T14" fmla="*/ 29 w 45"/>
              <a:gd name="T15" fmla="*/ 53 h 53"/>
              <a:gd name="T16" fmla="*/ 28 w 45"/>
              <a:gd name="T17" fmla="*/ 52 h 53"/>
              <a:gd name="T18" fmla="*/ 26 w 45"/>
              <a:gd name="T19" fmla="*/ 51 h 53"/>
              <a:gd name="T20" fmla="*/ 25 w 45"/>
              <a:gd name="T21" fmla="*/ 49 h 53"/>
              <a:gd name="T22" fmla="*/ 22 w 45"/>
              <a:gd name="T23" fmla="*/ 46 h 53"/>
              <a:gd name="T24" fmla="*/ 20 w 45"/>
              <a:gd name="T25" fmla="*/ 43 h 53"/>
              <a:gd name="T26" fmla="*/ 18 w 45"/>
              <a:gd name="T27" fmla="*/ 38 h 53"/>
              <a:gd name="T28" fmla="*/ 15 w 45"/>
              <a:gd name="T29" fmla="*/ 33 h 53"/>
              <a:gd name="T30" fmla="*/ 13 w 45"/>
              <a:gd name="T31" fmla="*/ 27 h 53"/>
              <a:gd name="T32" fmla="*/ 9 w 45"/>
              <a:gd name="T33" fmla="*/ 21 h 53"/>
              <a:gd name="T34" fmla="*/ 6 w 45"/>
              <a:gd name="T35" fmla="*/ 16 h 53"/>
              <a:gd name="T36" fmla="*/ 3 w 45"/>
              <a:gd name="T37" fmla="*/ 13 h 53"/>
              <a:gd name="T38" fmla="*/ 2 w 45"/>
              <a:gd name="T39" fmla="*/ 9 h 53"/>
              <a:gd name="T40" fmla="*/ 1 w 45"/>
              <a:gd name="T41" fmla="*/ 7 h 53"/>
              <a:gd name="T42" fmla="*/ 0 w 45"/>
              <a:gd name="T43" fmla="*/ 4 h 53"/>
              <a:gd name="T44" fmla="*/ 0 w 45"/>
              <a:gd name="T45" fmla="*/ 2 h 53"/>
              <a:gd name="T46" fmla="*/ 0 w 45"/>
              <a:gd name="T47" fmla="*/ 2 h 53"/>
              <a:gd name="T48" fmla="*/ 1 w 45"/>
              <a:gd name="T49" fmla="*/ 1 h 53"/>
              <a:gd name="T50" fmla="*/ 1 w 45"/>
              <a:gd name="T51" fmla="*/ 0 h 53"/>
              <a:gd name="T52" fmla="*/ 2 w 45"/>
              <a:gd name="T53" fmla="*/ 0 h 53"/>
              <a:gd name="T54" fmla="*/ 4 w 45"/>
              <a:gd name="T55" fmla="*/ 0 h 53"/>
              <a:gd name="T56" fmla="*/ 7 w 45"/>
              <a:gd name="T57" fmla="*/ 0 h 53"/>
              <a:gd name="T58" fmla="*/ 9 w 45"/>
              <a:gd name="T59" fmla="*/ 0 h 53"/>
              <a:gd name="T60" fmla="*/ 13 w 45"/>
              <a:gd name="T61" fmla="*/ 1 h 53"/>
              <a:gd name="T62" fmla="*/ 18 w 45"/>
              <a:gd name="T63" fmla="*/ 2 h 53"/>
              <a:gd name="T64" fmla="*/ 21 w 45"/>
              <a:gd name="T65" fmla="*/ 2 h 53"/>
              <a:gd name="T66" fmla="*/ 25 w 45"/>
              <a:gd name="T67" fmla="*/ 3 h 53"/>
              <a:gd name="T68" fmla="*/ 28 w 45"/>
              <a:gd name="T69" fmla="*/ 6 h 53"/>
              <a:gd name="T70" fmla="*/ 32 w 45"/>
              <a:gd name="T71" fmla="*/ 7 h 53"/>
              <a:gd name="T72" fmla="*/ 34 w 45"/>
              <a:gd name="T73" fmla="*/ 9 h 53"/>
              <a:gd name="T74" fmla="*/ 37 w 45"/>
              <a:gd name="T75" fmla="*/ 12 h 53"/>
              <a:gd name="T76" fmla="*/ 39 w 45"/>
              <a:gd name="T77" fmla="*/ 14 h 53"/>
              <a:gd name="T78" fmla="*/ 41 w 45"/>
              <a:gd name="T79" fmla="*/ 18 h 53"/>
              <a:gd name="T80" fmla="*/ 43 w 45"/>
              <a:gd name="T81" fmla="*/ 22 h 53"/>
              <a:gd name="T82" fmla="*/ 44 w 45"/>
              <a:gd name="T83" fmla="*/ 26 h 53"/>
              <a:gd name="T84" fmla="*/ 44 w 45"/>
              <a:gd name="T85" fmla="*/ 30 h 53"/>
              <a:gd name="T86" fmla="*/ 45 w 45"/>
              <a:gd name="T87" fmla="*/ 32 h 53"/>
              <a:gd name="T88" fmla="*/ 44 w 45"/>
              <a:gd name="T89" fmla="*/ 36 h 53"/>
              <a:gd name="T90" fmla="*/ 43 w 45"/>
              <a:gd name="T91" fmla="*/ 38 h 53"/>
              <a:gd name="T92" fmla="*/ 41 w 45"/>
              <a:gd name="T93" fmla="*/ 42 h 53"/>
              <a:gd name="T94" fmla="*/ 39 w 45"/>
              <a:gd name="T95" fmla="*/ 44 h 53"/>
              <a:gd name="T96" fmla="*/ 39 w 45"/>
              <a:gd name="T97" fmla="*/ 4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53">
                <a:moveTo>
                  <a:pt x="39" y="44"/>
                </a:moveTo>
                <a:lnTo>
                  <a:pt x="37" y="46"/>
                </a:lnTo>
                <a:lnTo>
                  <a:pt x="35" y="47"/>
                </a:lnTo>
                <a:lnTo>
                  <a:pt x="34" y="50"/>
                </a:lnTo>
                <a:lnTo>
                  <a:pt x="33" y="51"/>
                </a:lnTo>
                <a:lnTo>
                  <a:pt x="32" y="52"/>
                </a:lnTo>
                <a:lnTo>
                  <a:pt x="31" y="52"/>
                </a:lnTo>
                <a:lnTo>
                  <a:pt x="29" y="53"/>
                </a:lnTo>
                <a:lnTo>
                  <a:pt x="28" y="52"/>
                </a:lnTo>
                <a:lnTo>
                  <a:pt x="26" y="51"/>
                </a:lnTo>
                <a:lnTo>
                  <a:pt x="25" y="49"/>
                </a:lnTo>
                <a:lnTo>
                  <a:pt x="22" y="46"/>
                </a:lnTo>
                <a:lnTo>
                  <a:pt x="20" y="43"/>
                </a:lnTo>
                <a:lnTo>
                  <a:pt x="18" y="38"/>
                </a:lnTo>
                <a:lnTo>
                  <a:pt x="15" y="33"/>
                </a:lnTo>
                <a:lnTo>
                  <a:pt x="13" y="27"/>
                </a:lnTo>
                <a:lnTo>
                  <a:pt x="9" y="21"/>
                </a:lnTo>
                <a:lnTo>
                  <a:pt x="6" y="16"/>
                </a:lnTo>
                <a:lnTo>
                  <a:pt x="3" y="13"/>
                </a:lnTo>
                <a:lnTo>
                  <a:pt x="2" y="9"/>
                </a:lnTo>
                <a:lnTo>
                  <a:pt x="1" y="7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1" y="0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lnTo>
                  <a:pt x="13" y="1"/>
                </a:lnTo>
                <a:lnTo>
                  <a:pt x="18" y="2"/>
                </a:lnTo>
                <a:lnTo>
                  <a:pt x="21" y="2"/>
                </a:lnTo>
                <a:lnTo>
                  <a:pt x="25" y="3"/>
                </a:lnTo>
                <a:lnTo>
                  <a:pt x="28" y="6"/>
                </a:lnTo>
                <a:lnTo>
                  <a:pt x="32" y="7"/>
                </a:lnTo>
                <a:lnTo>
                  <a:pt x="34" y="9"/>
                </a:lnTo>
                <a:lnTo>
                  <a:pt x="37" y="12"/>
                </a:lnTo>
                <a:lnTo>
                  <a:pt x="39" y="14"/>
                </a:lnTo>
                <a:lnTo>
                  <a:pt x="41" y="18"/>
                </a:lnTo>
                <a:lnTo>
                  <a:pt x="43" y="22"/>
                </a:lnTo>
                <a:lnTo>
                  <a:pt x="44" y="26"/>
                </a:lnTo>
                <a:lnTo>
                  <a:pt x="44" y="30"/>
                </a:lnTo>
                <a:lnTo>
                  <a:pt x="45" y="32"/>
                </a:lnTo>
                <a:lnTo>
                  <a:pt x="44" y="36"/>
                </a:lnTo>
                <a:lnTo>
                  <a:pt x="43" y="38"/>
                </a:lnTo>
                <a:lnTo>
                  <a:pt x="41" y="42"/>
                </a:lnTo>
                <a:lnTo>
                  <a:pt x="39" y="44"/>
                </a:lnTo>
                <a:lnTo>
                  <a:pt x="39" y="4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3"/>
          <p:cNvSpPr/>
          <p:nvPr/>
        </p:nvSpPr>
        <p:spPr bwMode="auto">
          <a:xfrm>
            <a:off x="1538079" y="2391688"/>
            <a:ext cx="234428" cy="386310"/>
          </a:xfrm>
          <a:custGeom>
            <a:avLst/>
            <a:gdLst>
              <a:gd name="T0" fmla="*/ 39 w 71"/>
              <a:gd name="T1" fmla="*/ 0 h 117"/>
              <a:gd name="T2" fmla="*/ 47 w 71"/>
              <a:gd name="T3" fmla="*/ 8 h 117"/>
              <a:gd name="T4" fmla="*/ 53 w 71"/>
              <a:gd name="T5" fmla="*/ 14 h 117"/>
              <a:gd name="T6" fmla="*/ 59 w 71"/>
              <a:gd name="T7" fmla="*/ 20 h 117"/>
              <a:gd name="T8" fmla="*/ 63 w 71"/>
              <a:gd name="T9" fmla="*/ 25 h 117"/>
              <a:gd name="T10" fmla="*/ 66 w 71"/>
              <a:gd name="T11" fmla="*/ 30 h 117"/>
              <a:gd name="T12" fmla="*/ 68 w 71"/>
              <a:gd name="T13" fmla="*/ 33 h 117"/>
              <a:gd name="T14" fmla="*/ 70 w 71"/>
              <a:gd name="T15" fmla="*/ 37 h 117"/>
              <a:gd name="T16" fmla="*/ 71 w 71"/>
              <a:gd name="T17" fmla="*/ 41 h 117"/>
              <a:gd name="T18" fmla="*/ 70 w 71"/>
              <a:gd name="T19" fmla="*/ 42 h 117"/>
              <a:gd name="T20" fmla="*/ 68 w 71"/>
              <a:gd name="T21" fmla="*/ 43 h 117"/>
              <a:gd name="T22" fmla="*/ 67 w 71"/>
              <a:gd name="T23" fmla="*/ 45 h 117"/>
              <a:gd name="T24" fmla="*/ 65 w 71"/>
              <a:gd name="T25" fmla="*/ 49 h 117"/>
              <a:gd name="T26" fmla="*/ 64 w 71"/>
              <a:gd name="T27" fmla="*/ 53 h 117"/>
              <a:gd name="T28" fmla="*/ 60 w 71"/>
              <a:gd name="T29" fmla="*/ 56 h 117"/>
              <a:gd name="T30" fmla="*/ 58 w 71"/>
              <a:gd name="T31" fmla="*/ 60 h 117"/>
              <a:gd name="T32" fmla="*/ 54 w 71"/>
              <a:gd name="T33" fmla="*/ 65 h 117"/>
              <a:gd name="T34" fmla="*/ 49 w 71"/>
              <a:gd name="T35" fmla="*/ 69 h 117"/>
              <a:gd name="T36" fmla="*/ 46 w 71"/>
              <a:gd name="T37" fmla="*/ 75 h 117"/>
              <a:gd name="T38" fmla="*/ 41 w 71"/>
              <a:gd name="T39" fmla="*/ 81 h 117"/>
              <a:gd name="T40" fmla="*/ 35 w 71"/>
              <a:gd name="T41" fmla="*/ 87 h 117"/>
              <a:gd name="T42" fmla="*/ 29 w 71"/>
              <a:gd name="T43" fmla="*/ 94 h 117"/>
              <a:gd name="T44" fmla="*/ 23 w 71"/>
              <a:gd name="T45" fmla="*/ 102 h 117"/>
              <a:gd name="T46" fmla="*/ 17 w 71"/>
              <a:gd name="T47" fmla="*/ 109 h 117"/>
              <a:gd name="T48" fmla="*/ 10 w 71"/>
              <a:gd name="T49" fmla="*/ 117 h 117"/>
              <a:gd name="T50" fmla="*/ 0 w 71"/>
              <a:gd name="T51" fmla="*/ 115 h 117"/>
              <a:gd name="T52" fmla="*/ 8 w 71"/>
              <a:gd name="T53" fmla="*/ 98 h 117"/>
              <a:gd name="T54" fmla="*/ 15 w 71"/>
              <a:gd name="T55" fmla="*/ 81 h 117"/>
              <a:gd name="T56" fmla="*/ 22 w 71"/>
              <a:gd name="T57" fmla="*/ 66 h 117"/>
              <a:gd name="T58" fmla="*/ 27 w 71"/>
              <a:gd name="T59" fmla="*/ 51 h 117"/>
              <a:gd name="T60" fmla="*/ 31 w 71"/>
              <a:gd name="T61" fmla="*/ 37 h 117"/>
              <a:gd name="T62" fmla="*/ 35 w 71"/>
              <a:gd name="T63" fmla="*/ 24 h 117"/>
              <a:gd name="T64" fmla="*/ 37 w 71"/>
              <a:gd name="T65" fmla="*/ 12 h 117"/>
              <a:gd name="T66" fmla="*/ 39 w 71"/>
              <a:gd name="T67" fmla="*/ 0 h 117"/>
              <a:gd name="T68" fmla="*/ 39 w 71"/>
              <a:gd name="T6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117">
                <a:moveTo>
                  <a:pt x="39" y="0"/>
                </a:moveTo>
                <a:lnTo>
                  <a:pt x="47" y="8"/>
                </a:lnTo>
                <a:lnTo>
                  <a:pt x="53" y="14"/>
                </a:lnTo>
                <a:lnTo>
                  <a:pt x="59" y="20"/>
                </a:lnTo>
                <a:lnTo>
                  <a:pt x="63" y="25"/>
                </a:lnTo>
                <a:lnTo>
                  <a:pt x="66" y="30"/>
                </a:lnTo>
                <a:lnTo>
                  <a:pt x="68" y="33"/>
                </a:lnTo>
                <a:lnTo>
                  <a:pt x="70" y="37"/>
                </a:lnTo>
                <a:lnTo>
                  <a:pt x="71" y="41"/>
                </a:lnTo>
                <a:lnTo>
                  <a:pt x="70" y="42"/>
                </a:lnTo>
                <a:lnTo>
                  <a:pt x="68" y="43"/>
                </a:lnTo>
                <a:lnTo>
                  <a:pt x="67" y="45"/>
                </a:lnTo>
                <a:lnTo>
                  <a:pt x="65" y="49"/>
                </a:lnTo>
                <a:lnTo>
                  <a:pt x="64" y="53"/>
                </a:lnTo>
                <a:lnTo>
                  <a:pt x="60" y="56"/>
                </a:lnTo>
                <a:lnTo>
                  <a:pt x="58" y="60"/>
                </a:lnTo>
                <a:lnTo>
                  <a:pt x="54" y="65"/>
                </a:lnTo>
                <a:lnTo>
                  <a:pt x="49" y="69"/>
                </a:lnTo>
                <a:lnTo>
                  <a:pt x="46" y="75"/>
                </a:lnTo>
                <a:lnTo>
                  <a:pt x="41" y="81"/>
                </a:lnTo>
                <a:lnTo>
                  <a:pt x="35" y="87"/>
                </a:lnTo>
                <a:lnTo>
                  <a:pt x="29" y="94"/>
                </a:lnTo>
                <a:lnTo>
                  <a:pt x="23" y="102"/>
                </a:lnTo>
                <a:lnTo>
                  <a:pt x="17" y="109"/>
                </a:lnTo>
                <a:lnTo>
                  <a:pt x="10" y="117"/>
                </a:lnTo>
                <a:lnTo>
                  <a:pt x="0" y="115"/>
                </a:lnTo>
                <a:lnTo>
                  <a:pt x="8" y="98"/>
                </a:lnTo>
                <a:lnTo>
                  <a:pt x="15" y="81"/>
                </a:lnTo>
                <a:lnTo>
                  <a:pt x="22" y="66"/>
                </a:lnTo>
                <a:lnTo>
                  <a:pt x="27" y="51"/>
                </a:lnTo>
                <a:lnTo>
                  <a:pt x="31" y="37"/>
                </a:lnTo>
                <a:lnTo>
                  <a:pt x="35" y="24"/>
                </a:lnTo>
                <a:lnTo>
                  <a:pt x="37" y="12"/>
                </a:lnTo>
                <a:lnTo>
                  <a:pt x="39" y="0"/>
                </a:lnTo>
                <a:lnTo>
                  <a:pt x="39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4"/>
          <p:cNvSpPr/>
          <p:nvPr/>
        </p:nvSpPr>
        <p:spPr bwMode="auto">
          <a:xfrm>
            <a:off x="1257426" y="2702056"/>
            <a:ext cx="610831" cy="145279"/>
          </a:xfrm>
          <a:custGeom>
            <a:avLst/>
            <a:gdLst>
              <a:gd name="T0" fmla="*/ 0 w 185"/>
              <a:gd name="T1" fmla="*/ 23 h 44"/>
              <a:gd name="T2" fmla="*/ 21 w 185"/>
              <a:gd name="T3" fmla="*/ 22 h 44"/>
              <a:gd name="T4" fmla="*/ 43 w 185"/>
              <a:gd name="T5" fmla="*/ 21 h 44"/>
              <a:gd name="T6" fmla="*/ 66 w 185"/>
              <a:gd name="T7" fmla="*/ 16 h 44"/>
              <a:gd name="T8" fmla="*/ 93 w 185"/>
              <a:gd name="T9" fmla="*/ 11 h 44"/>
              <a:gd name="T10" fmla="*/ 104 w 185"/>
              <a:gd name="T11" fmla="*/ 9 h 44"/>
              <a:gd name="T12" fmla="*/ 115 w 185"/>
              <a:gd name="T13" fmla="*/ 6 h 44"/>
              <a:gd name="T14" fmla="*/ 125 w 185"/>
              <a:gd name="T15" fmla="*/ 5 h 44"/>
              <a:gd name="T16" fmla="*/ 132 w 185"/>
              <a:gd name="T17" fmla="*/ 3 h 44"/>
              <a:gd name="T18" fmla="*/ 139 w 185"/>
              <a:gd name="T19" fmla="*/ 2 h 44"/>
              <a:gd name="T20" fmla="*/ 144 w 185"/>
              <a:gd name="T21" fmla="*/ 0 h 44"/>
              <a:gd name="T22" fmla="*/ 149 w 185"/>
              <a:gd name="T23" fmla="*/ 0 h 44"/>
              <a:gd name="T24" fmla="*/ 151 w 185"/>
              <a:gd name="T25" fmla="*/ 0 h 44"/>
              <a:gd name="T26" fmla="*/ 159 w 185"/>
              <a:gd name="T27" fmla="*/ 2 h 44"/>
              <a:gd name="T28" fmla="*/ 173 w 185"/>
              <a:gd name="T29" fmla="*/ 6 h 44"/>
              <a:gd name="T30" fmla="*/ 180 w 185"/>
              <a:gd name="T31" fmla="*/ 12 h 44"/>
              <a:gd name="T32" fmla="*/ 182 w 185"/>
              <a:gd name="T33" fmla="*/ 15 h 44"/>
              <a:gd name="T34" fmla="*/ 185 w 185"/>
              <a:gd name="T35" fmla="*/ 17 h 44"/>
              <a:gd name="T36" fmla="*/ 182 w 185"/>
              <a:gd name="T37" fmla="*/ 21 h 44"/>
              <a:gd name="T38" fmla="*/ 179 w 185"/>
              <a:gd name="T39" fmla="*/ 23 h 44"/>
              <a:gd name="T40" fmla="*/ 174 w 185"/>
              <a:gd name="T41" fmla="*/ 24 h 44"/>
              <a:gd name="T42" fmla="*/ 169 w 185"/>
              <a:gd name="T43" fmla="*/ 24 h 44"/>
              <a:gd name="T44" fmla="*/ 163 w 185"/>
              <a:gd name="T45" fmla="*/ 26 h 44"/>
              <a:gd name="T46" fmla="*/ 155 w 185"/>
              <a:gd name="T47" fmla="*/ 27 h 44"/>
              <a:gd name="T48" fmla="*/ 145 w 185"/>
              <a:gd name="T49" fmla="*/ 28 h 44"/>
              <a:gd name="T50" fmla="*/ 134 w 185"/>
              <a:gd name="T51" fmla="*/ 29 h 44"/>
              <a:gd name="T52" fmla="*/ 121 w 185"/>
              <a:gd name="T53" fmla="*/ 32 h 44"/>
              <a:gd name="T54" fmla="*/ 106 w 185"/>
              <a:gd name="T55" fmla="*/ 34 h 44"/>
              <a:gd name="T56" fmla="*/ 89 w 185"/>
              <a:gd name="T57" fmla="*/ 36 h 44"/>
              <a:gd name="T58" fmla="*/ 73 w 185"/>
              <a:gd name="T59" fmla="*/ 39 h 44"/>
              <a:gd name="T60" fmla="*/ 59 w 185"/>
              <a:gd name="T61" fmla="*/ 40 h 44"/>
              <a:gd name="T62" fmla="*/ 45 w 185"/>
              <a:gd name="T63" fmla="*/ 41 h 44"/>
              <a:gd name="T64" fmla="*/ 33 w 185"/>
              <a:gd name="T65" fmla="*/ 42 h 44"/>
              <a:gd name="T66" fmla="*/ 22 w 185"/>
              <a:gd name="T67" fmla="*/ 44 h 44"/>
              <a:gd name="T68" fmla="*/ 9 w 185"/>
              <a:gd name="T69" fmla="*/ 42 h 44"/>
              <a:gd name="T70" fmla="*/ 0 w 185"/>
              <a:gd name="T71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5" h="44">
                <a:moveTo>
                  <a:pt x="0" y="42"/>
                </a:moveTo>
                <a:lnTo>
                  <a:pt x="0" y="23"/>
                </a:lnTo>
                <a:lnTo>
                  <a:pt x="11" y="23"/>
                </a:lnTo>
                <a:lnTo>
                  <a:pt x="21" y="22"/>
                </a:lnTo>
                <a:lnTo>
                  <a:pt x="32" y="22"/>
                </a:lnTo>
                <a:lnTo>
                  <a:pt x="43" y="21"/>
                </a:lnTo>
                <a:lnTo>
                  <a:pt x="54" y="18"/>
                </a:lnTo>
                <a:lnTo>
                  <a:pt x="66" y="16"/>
                </a:lnTo>
                <a:lnTo>
                  <a:pt x="79" y="15"/>
                </a:lnTo>
                <a:lnTo>
                  <a:pt x="93" y="11"/>
                </a:lnTo>
                <a:lnTo>
                  <a:pt x="98" y="10"/>
                </a:lnTo>
                <a:lnTo>
                  <a:pt x="104" y="9"/>
                </a:lnTo>
                <a:lnTo>
                  <a:pt x="110" y="8"/>
                </a:lnTo>
                <a:lnTo>
                  <a:pt x="115" y="6"/>
                </a:lnTo>
                <a:lnTo>
                  <a:pt x="120" y="5"/>
                </a:lnTo>
                <a:lnTo>
                  <a:pt x="125" y="5"/>
                </a:lnTo>
                <a:lnTo>
                  <a:pt x="128" y="4"/>
                </a:lnTo>
                <a:lnTo>
                  <a:pt x="132" y="3"/>
                </a:lnTo>
                <a:lnTo>
                  <a:pt x="136" y="3"/>
                </a:lnTo>
                <a:lnTo>
                  <a:pt x="139" y="2"/>
                </a:lnTo>
                <a:lnTo>
                  <a:pt x="142" y="2"/>
                </a:lnTo>
                <a:lnTo>
                  <a:pt x="144" y="0"/>
                </a:lnTo>
                <a:lnTo>
                  <a:pt x="146" y="0"/>
                </a:lnTo>
                <a:lnTo>
                  <a:pt x="149" y="0"/>
                </a:lnTo>
                <a:lnTo>
                  <a:pt x="150" y="0"/>
                </a:lnTo>
                <a:lnTo>
                  <a:pt x="151" y="0"/>
                </a:lnTo>
                <a:lnTo>
                  <a:pt x="155" y="0"/>
                </a:lnTo>
                <a:lnTo>
                  <a:pt x="159" y="2"/>
                </a:lnTo>
                <a:lnTo>
                  <a:pt x="165" y="4"/>
                </a:lnTo>
                <a:lnTo>
                  <a:pt x="173" y="6"/>
                </a:lnTo>
                <a:lnTo>
                  <a:pt x="177" y="10"/>
                </a:lnTo>
                <a:lnTo>
                  <a:pt x="180" y="12"/>
                </a:lnTo>
                <a:lnTo>
                  <a:pt x="181" y="14"/>
                </a:lnTo>
                <a:lnTo>
                  <a:pt x="182" y="15"/>
                </a:lnTo>
                <a:lnTo>
                  <a:pt x="183" y="16"/>
                </a:lnTo>
                <a:lnTo>
                  <a:pt x="185" y="17"/>
                </a:lnTo>
                <a:lnTo>
                  <a:pt x="185" y="18"/>
                </a:lnTo>
                <a:lnTo>
                  <a:pt x="182" y="21"/>
                </a:lnTo>
                <a:lnTo>
                  <a:pt x="181" y="22"/>
                </a:lnTo>
                <a:lnTo>
                  <a:pt x="179" y="23"/>
                </a:lnTo>
                <a:lnTo>
                  <a:pt x="175" y="23"/>
                </a:lnTo>
                <a:lnTo>
                  <a:pt x="174" y="24"/>
                </a:lnTo>
                <a:lnTo>
                  <a:pt x="171" y="24"/>
                </a:lnTo>
                <a:lnTo>
                  <a:pt x="169" y="24"/>
                </a:lnTo>
                <a:lnTo>
                  <a:pt x="167" y="26"/>
                </a:lnTo>
                <a:lnTo>
                  <a:pt x="163" y="26"/>
                </a:lnTo>
                <a:lnTo>
                  <a:pt x="159" y="27"/>
                </a:lnTo>
                <a:lnTo>
                  <a:pt x="155" y="27"/>
                </a:lnTo>
                <a:lnTo>
                  <a:pt x="151" y="28"/>
                </a:lnTo>
                <a:lnTo>
                  <a:pt x="145" y="28"/>
                </a:lnTo>
                <a:lnTo>
                  <a:pt x="140" y="29"/>
                </a:lnTo>
                <a:lnTo>
                  <a:pt x="134" y="29"/>
                </a:lnTo>
                <a:lnTo>
                  <a:pt x="128" y="30"/>
                </a:lnTo>
                <a:lnTo>
                  <a:pt x="121" y="32"/>
                </a:lnTo>
                <a:lnTo>
                  <a:pt x="114" y="33"/>
                </a:lnTo>
                <a:lnTo>
                  <a:pt x="106" y="34"/>
                </a:lnTo>
                <a:lnTo>
                  <a:pt x="97" y="35"/>
                </a:lnTo>
                <a:lnTo>
                  <a:pt x="89" y="36"/>
                </a:lnTo>
                <a:lnTo>
                  <a:pt x="81" y="38"/>
                </a:lnTo>
                <a:lnTo>
                  <a:pt x="73" y="39"/>
                </a:lnTo>
                <a:lnTo>
                  <a:pt x="66" y="40"/>
                </a:lnTo>
                <a:lnTo>
                  <a:pt x="59" y="40"/>
                </a:lnTo>
                <a:lnTo>
                  <a:pt x="52" y="41"/>
                </a:lnTo>
                <a:lnTo>
                  <a:pt x="45" y="41"/>
                </a:lnTo>
                <a:lnTo>
                  <a:pt x="39" y="42"/>
                </a:lnTo>
                <a:lnTo>
                  <a:pt x="33" y="42"/>
                </a:lnTo>
                <a:lnTo>
                  <a:pt x="28" y="42"/>
                </a:lnTo>
                <a:lnTo>
                  <a:pt x="22" y="44"/>
                </a:lnTo>
                <a:lnTo>
                  <a:pt x="17" y="44"/>
                </a:lnTo>
                <a:lnTo>
                  <a:pt x="9" y="42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5"/>
          <p:cNvSpPr/>
          <p:nvPr/>
        </p:nvSpPr>
        <p:spPr bwMode="auto">
          <a:xfrm>
            <a:off x="867815" y="2754884"/>
            <a:ext cx="429232" cy="884879"/>
          </a:xfrm>
          <a:custGeom>
            <a:avLst/>
            <a:gdLst>
              <a:gd name="T0" fmla="*/ 106 w 130"/>
              <a:gd name="T1" fmla="*/ 139 h 268"/>
              <a:gd name="T2" fmla="*/ 99 w 130"/>
              <a:gd name="T3" fmla="*/ 153 h 268"/>
              <a:gd name="T4" fmla="*/ 92 w 130"/>
              <a:gd name="T5" fmla="*/ 169 h 268"/>
              <a:gd name="T6" fmla="*/ 83 w 130"/>
              <a:gd name="T7" fmla="*/ 184 h 268"/>
              <a:gd name="T8" fmla="*/ 72 w 130"/>
              <a:gd name="T9" fmla="*/ 201 h 268"/>
              <a:gd name="T10" fmla="*/ 61 w 130"/>
              <a:gd name="T11" fmla="*/ 216 h 268"/>
              <a:gd name="T12" fmla="*/ 48 w 130"/>
              <a:gd name="T13" fmla="*/ 231 h 268"/>
              <a:gd name="T14" fmla="*/ 36 w 130"/>
              <a:gd name="T15" fmla="*/ 243 h 268"/>
              <a:gd name="T16" fmla="*/ 23 w 130"/>
              <a:gd name="T17" fmla="*/ 254 h 268"/>
              <a:gd name="T18" fmla="*/ 13 w 130"/>
              <a:gd name="T19" fmla="*/ 262 h 268"/>
              <a:gd name="T20" fmla="*/ 6 w 130"/>
              <a:gd name="T21" fmla="*/ 267 h 268"/>
              <a:gd name="T22" fmla="*/ 1 w 130"/>
              <a:gd name="T23" fmla="*/ 268 h 268"/>
              <a:gd name="T24" fmla="*/ 0 w 130"/>
              <a:gd name="T25" fmla="*/ 267 h 268"/>
              <a:gd name="T26" fmla="*/ 0 w 130"/>
              <a:gd name="T27" fmla="*/ 263 h 268"/>
              <a:gd name="T28" fmla="*/ 4 w 130"/>
              <a:gd name="T29" fmla="*/ 257 h 268"/>
              <a:gd name="T30" fmla="*/ 11 w 130"/>
              <a:gd name="T31" fmla="*/ 249 h 268"/>
              <a:gd name="T32" fmla="*/ 19 w 130"/>
              <a:gd name="T33" fmla="*/ 238 h 268"/>
              <a:gd name="T34" fmla="*/ 29 w 130"/>
              <a:gd name="T35" fmla="*/ 225 h 268"/>
              <a:gd name="T36" fmla="*/ 38 w 130"/>
              <a:gd name="T37" fmla="*/ 210 h 268"/>
              <a:gd name="T38" fmla="*/ 48 w 130"/>
              <a:gd name="T39" fmla="*/ 193 h 268"/>
              <a:gd name="T40" fmla="*/ 59 w 130"/>
              <a:gd name="T41" fmla="*/ 173 h 268"/>
              <a:gd name="T42" fmla="*/ 68 w 130"/>
              <a:gd name="T43" fmla="*/ 153 h 268"/>
              <a:gd name="T44" fmla="*/ 75 w 130"/>
              <a:gd name="T45" fmla="*/ 132 h 268"/>
              <a:gd name="T46" fmla="*/ 83 w 130"/>
              <a:gd name="T47" fmla="*/ 110 h 268"/>
              <a:gd name="T48" fmla="*/ 87 w 130"/>
              <a:gd name="T49" fmla="*/ 89 h 268"/>
              <a:gd name="T50" fmla="*/ 91 w 130"/>
              <a:gd name="T51" fmla="*/ 69 h 268"/>
              <a:gd name="T52" fmla="*/ 93 w 130"/>
              <a:gd name="T53" fmla="*/ 51 h 268"/>
              <a:gd name="T54" fmla="*/ 95 w 130"/>
              <a:gd name="T55" fmla="*/ 36 h 268"/>
              <a:gd name="T56" fmla="*/ 93 w 130"/>
              <a:gd name="T57" fmla="*/ 23 h 268"/>
              <a:gd name="T58" fmla="*/ 93 w 130"/>
              <a:gd name="T59" fmla="*/ 13 h 268"/>
              <a:gd name="T60" fmla="*/ 93 w 130"/>
              <a:gd name="T61" fmla="*/ 6 h 268"/>
              <a:gd name="T62" fmla="*/ 93 w 130"/>
              <a:gd name="T63" fmla="*/ 1 h 268"/>
              <a:gd name="T64" fmla="*/ 95 w 130"/>
              <a:gd name="T65" fmla="*/ 0 h 268"/>
              <a:gd name="T66" fmla="*/ 99 w 130"/>
              <a:gd name="T67" fmla="*/ 0 h 268"/>
              <a:gd name="T68" fmla="*/ 109 w 130"/>
              <a:gd name="T69" fmla="*/ 4 h 268"/>
              <a:gd name="T70" fmla="*/ 122 w 130"/>
              <a:gd name="T71" fmla="*/ 7 h 268"/>
              <a:gd name="T72" fmla="*/ 129 w 130"/>
              <a:gd name="T73" fmla="*/ 20 h 268"/>
              <a:gd name="T74" fmla="*/ 127 w 130"/>
              <a:gd name="T75" fmla="*/ 42 h 268"/>
              <a:gd name="T76" fmla="*/ 124 w 130"/>
              <a:gd name="T77" fmla="*/ 61 h 268"/>
              <a:gd name="T78" fmla="*/ 121 w 130"/>
              <a:gd name="T79" fmla="*/ 78 h 268"/>
              <a:gd name="T80" fmla="*/ 118 w 130"/>
              <a:gd name="T81" fmla="*/ 93 h 268"/>
              <a:gd name="T82" fmla="*/ 116 w 130"/>
              <a:gd name="T83" fmla="*/ 106 h 268"/>
              <a:gd name="T84" fmla="*/ 114 w 130"/>
              <a:gd name="T85" fmla="*/ 117 h 268"/>
              <a:gd name="T86" fmla="*/ 110 w 130"/>
              <a:gd name="T87" fmla="*/ 127 h 268"/>
              <a:gd name="T88" fmla="*/ 109 w 130"/>
              <a:gd name="T89" fmla="*/ 132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0" h="268">
                <a:moveTo>
                  <a:pt x="109" y="132"/>
                </a:moveTo>
                <a:lnTo>
                  <a:pt x="106" y="139"/>
                </a:lnTo>
                <a:lnTo>
                  <a:pt x="103" y="146"/>
                </a:lnTo>
                <a:lnTo>
                  <a:pt x="99" y="153"/>
                </a:lnTo>
                <a:lnTo>
                  <a:pt x="96" y="161"/>
                </a:lnTo>
                <a:lnTo>
                  <a:pt x="92" y="169"/>
                </a:lnTo>
                <a:lnTo>
                  <a:pt x="87" y="177"/>
                </a:lnTo>
                <a:lnTo>
                  <a:pt x="83" y="184"/>
                </a:lnTo>
                <a:lnTo>
                  <a:pt x="78" y="193"/>
                </a:lnTo>
                <a:lnTo>
                  <a:pt x="72" y="201"/>
                </a:lnTo>
                <a:lnTo>
                  <a:pt x="66" y="209"/>
                </a:lnTo>
                <a:lnTo>
                  <a:pt x="61" y="216"/>
                </a:lnTo>
                <a:lnTo>
                  <a:pt x="54" y="224"/>
                </a:lnTo>
                <a:lnTo>
                  <a:pt x="48" y="231"/>
                </a:lnTo>
                <a:lnTo>
                  <a:pt x="42" y="237"/>
                </a:lnTo>
                <a:lnTo>
                  <a:pt x="36" y="243"/>
                </a:lnTo>
                <a:lnTo>
                  <a:pt x="29" y="249"/>
                </a:lnTo>
                <a:lnTo>
                  <a:pt x="23" y="254"/>
                </a:lnTo>
                <a:lnTo>
                  <a:pt x="18" y="258"/>
                </a:lnTo>
                <a:lnTo>
                  <a:pt x="13" y="262"/>
                </a:lnTo>
                <a:lnTo>
                  <a:pt x="10" y="264"/>
                </a:lnTo>
                <a:lnTo>
                  <a:pt x="6" y="267"/>
                </a:lnTo>
                <a:lnTo>
                  <a:pt x="4" y="268"/>
                </a:lnTo>
                <a:lnTo>
                  <a:pt x="1" y="268"/>
                </a:lnTo>
                <a:lnTo>
                  <a:pt x="0" y="268"/>
                </a:lnTo>
                <a:lnTo>
                  <a:pt x="0" y="267"/>
                </a:lnTo>
                <a:lnTo>
                  <a:pt x="0" y="264"/>
                </a:lnTo>
                <a:lnTo>
                  <a:pt x="0" y="263"/>
                </a:lnTo>
                <a:lnTo>
                  <a:pt x="2" y="260"/>
                </a:lnTo>
                <a:lnTo>
                  <a:pt x="4" y="257"/>
                </a:lnTo>
                <a:lnTo>
                  <a:pt x="7" y="254"/>
                </a:lnTo>
                <a:lnTo>
                  <a:pt x="11" y="249"/>
                </a:lnTo>
                <a:lnTo>
                  <a:pt x="14" y="244"/>
                </a:lnTo>
                <a:lnTo>
                  <a:pt x="19" y="238"/>
                </a:lnTo>
                <a:lnTo>
                  <a:pt x="24" y="232"/>
                </a:lnTo>
                <a:lnTo>
                  <a:pt x="29" y="225"/>
                </a:lnTo>
                <a:lnTo>
                  <a:pt x="34" y="218"/>
                </a:lnTo>
                <a:lnTo>
                  <a:pt x="38" y="210"/>
                </a:lnTo>
                <a:lnTo>
                  <a:pt x="43" y="201"/>
                </a:lnTo>
                <a:lnTo>
                  <a:pt x="48" y="193"/>
                </a:lnTo>
                <a:lnTo>
                  <a:pt x="54" y="183"/>
                </a:lnTo>
                <a:lnTo>
                  <a:pt x="59" y="173"/>
                </a:lnTo>
                <a:lnTo>
                  <a:pt x="63" y="163"/>
                </a:lnTo>
                <a:lnTo>
                  <a:pt x="68" y="153"/>
                </a:lnTo>
                <a:lnTo>
                  <a:pt x="72" y="142"/>
                </a:lnTo>
                <a:lnTo>
                  <a:pt x="75" y="132"/>
                </a:lnTo>
                <a:lnTo>
                  <a:pt x="79" y="121"/>
                </a:lnTo>
                <a:lnTo>
                  <a:pt x="83" y="110"/>
                </a:lnTo>
                <a:lnTo>
                  <a:pt x="85" y="99"/>
                </a:lnTo>
                <a:lnTo>
                  <a:pt x="87" y="89"/>
                </a:lnTo>
                <a:lnTo>
                  <a:pt x="90" y="79"/>
                </a:lnTo>
                <a:lnTo>
                  <a:pt x="91" y="69"/>
                </a:lnTo>
                <a:lnTo>
                  <a:pt x="92" y="60"/>
                </a:lnTo>
                <a:lnTo>
                  <a:pt x="93" y="51"/>
                </a:lnTo>
                <a:lnTo>
                  <a:pt x="95" y="43"/>
                </a:lnTo>
                <a:lnTo>
                  <a:pt x="95" y="36"/>
                </a:lnTo>
                <a:lnTo>
                  <a:pt x="95" y="29"/>
                </a:lnTo>
                <a:lnTo>
                  <a:pt x="93" y="23"/>
                </a:lnTo>
                <a:lnTo>
                  <a:pt x="93" y="18"/>
                </a:lnTo>
                <a:lnTo>
                  <a:pt x="93" y="13"/>
                </a:lnTo>
                <a:lnTo>
                  <a:pt x="93" y="10"/>
                </a:lnTo>
                <a:lnTo>
                  <a:pt x="93" y="6"/>
                </a:lnTo>
                <a:lnTo>
                  <a:pt x="93" y="4"/>
                </a:lnTo>
                <a:lnTo>
                  <a:pt x="93" y="1"/>
                </a:lnTo>
                <a:lnTo>
                  <a:pt x="95" y="0"/>
                </a:lnTo>
                <a:lnTo>
                  <a:pt x="95" y="0"/>
                </a:lnTo>
                <a:lnTo>
                  <a:pt x="97" y="0"/>
                </a:lnTo>
                <a:lnTo>
                  <a:pt x="99" y="0"/>
                </a:lnTo>
                <a:lnTo>
                  <a:pt x="104" y="1"/>
                </a:lnTo>
                <a:lnTo>
                  <a:pt x="109" y="4"/>
                </a:lnTo>
                <a:lnTo>
                  <a:pt x="115" y="5"/>
                </a:lnTo>
                <a:lnTo>
                  <a:pt x="122" y="7"/>
                </a:lnTo>
                <a:lnTo>
                  <a:pt x="130" y="10"/>
                </a:lnTo>
                <a:lnTo>
                  <a:pt x="129" y="20"/>
                </a:lnTo>
                <a:lnTo>
                  <a:pt x="128" y="31"/>
                </a:lnTo>
                <a:lnTo>
                  <a:pt x="127" y="42"/>
                </a:lnTo>
                <a:lnTo>
                  <a:pt x="126" y="51"/>
                </a:lnTo>
                <a:lnTo>
                  <a:pt x="124" y="61"/>
                </a:lnTo>
                <a:lnTo>
                  <a:pt x="123" y="69"/>
                </a:lnTo>
                <a:lnTo>
                  <a:pt x="121" y="78"/>
                </a:lnTo>
                <a:lnTo>
                  <a:pt x="120" y="85"/>
                </a:lnTo>
                <a:lnTo>
                  <a:pt x="118" y="93"/>
                </a:lnTo>
                <a:lnTo>
                  <a:pt x="117" y="99"/>
                </a:lnTo>
                <a:lnTo>
                  <a:pt x="116" y="106"/>
                </a:lnTo>
                <a:lnTo>
                  <a:pt x="115" y="112"/>
                </a:lnTo>
                <a:lnTo>
                  <a:pt x="114" y="117"/>
                </a:lnTo>
                <a:lnTo>
                  <a:pt x="111" y="123"/>
                </a:lnTo>
                <a:lnTo>
                  <a:pt x="110" y="127"/>
                </a:lnTo>
                <a:lnTo>
                  <a:pt x="109" y="132"/>
                </a:lnTo>
                <a:lnTo>
                  <a:pt x="109" y="13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6"/>
          <p:cNvSpPr/>
          <p:nvPr/>
        </p:nvSpPr>
        <p:spPr bwMode="auto">
          <a:xfrm>
            <a:off x="1283840" y="2820920"/>
            <a:ext cx="392914" cy="349989"/>
          </a:xfrm>
          <a:custGeom>
            <a:avLst/>
            <a:gdLst>
              <a:gd name="T0" fmla="*/ 37 w 119"/>
              <a:gd name="T1" fmla="*/ 70 h 106"/>
              <a:gd name="T2" fmla="*/ 51 w 119"/>
              <a:gd name="T3" fmla="*/ 57 h 106"/>
              <a:gd name="T4" fmla="*/ 62 w 119"/>
              <a:gd name="T5" fmla="*/ 46 h 106"/>
              <a:gd name="T6" fmla="*/ 71 w 119"/>
              <a:gd name="T7" fmla="*/ 36 h 106"/>
              <a:gd name="T8" fmla="*/ 79 w 119"/>
              <a:gd name="T9" fmla="*/ 29 h 106"/>
              <a:gd name="T10" fmla="*/ 83 w 119"/>
              <a:gd name="T11" fmla="*/ 22 h 106"/>
              <a:gd name="T12" fmla="*/ 85 w 119"/>
              <a:gd name="T13" fmla="*/ 17 h 106"/>
              <a:gd name="T14" fmla="*/ 86 w 119"/>
              <a:gd name="T15" fmla="*/ 12 h 106"/>
              <a:gd name="T16" fmla="*/ 83 w 119"/>
              <a:gd name="T17" fmla="*/ 8 h 106"/>
              <a:gd name="T18" fmla="*/ 83 w 119"/>
              <a:gd name="T19" fmla="*/ 5 h 106"/>
              <a:gd name="T20" fmla="*/ 85 w 119"/>
              <a:gd name="T21" fmla="*/ 3 h 106"/>
              <a:gd name="T22" fmla="*/ 87 w 119"/>
              <a:gd name="T23" fmla="*/ 2 h 106"/>
              <a:gd name="T24" fmla="*/ 89 w 119"/>
              <a:gd name="T25" fmla="*/ 0 h 106"/>
              <a:gd name="T26" fmla="*/ 94 w 119"/>
              <a:gd name="T27" fmla="*/ 2 h 106"/>
              <a:gd name="T28" fmla="*/ 100 w 119"/>
              <a:gd name="T29" fmla="*/ 4 h 106"/>
              <a:gd name="T30" fmla="*/ 106 w 119"/>
              <a:gd name="T31" fmla="*/ 9 h 106"/>
              <a:gd name="T32" fmla="*/ 113 w 119"/>
              <a:gd name="T33" fmla="*/ 13 h 106"/>
              <a:gd name="T34" fmla="*/ 117 w 119"/>
              <a:gd name="T35" fmla="*/ 18 h 106"/>
              <a:gd name="T36" fmla="*/ 119 w 119"/>
              <a:gd name="T37" fmla="*/ 23 h 106"/>
              <a:gd name="T38" fmla="*/ 118 w 119"/>
              <a:gd name="T39" fmla="*/ 27 h 106"/>
              <a:gd name="T40" fmla="*/ 116 w 119"/>
              <a:gd name="T41" fmla="*/ 31 h 106"/>
              <a:gd name="T42" fmla="*/ 112 w 119"/>
              <a:gd name="T43" fmla="*/ 36 h 106"/>
              <a:gd name="T44" fmla="*/ 107 w 119"/>
              <a:gd name="T45" fmla="*/ 42 h 106"/>
              <a:gd name="T46" fmla="*/ 99 w 119"/>
              <a:gd name="T47" fmla="*/ 48 h 106"/>
              <a:gd name="T48" fmla="*/ 89 w 119"/>
              <a:gd name="T49" fmla="*/ 57 h 106"/>
              <a:gd name="T50" fmla="*/ 76 w 119"/>
              <a:gd name="T51" fmla="*/ 66 h 106"/>
              <a:gd name="T52" fmla="*/ 59 w 119"/>
              <a:gd name="T53" fmla="*/ 76 h 106"/>
              <a:gd name="T54" fmla="*/ 41 w 119"/>
              <a:gd name="T55" fmla="*/ 85 h 106"/>
              <a:gd name="T56" fmla="*/ 32 w 119"/>
              <a:gd name="T57" fmla="*/ 91 h 106"/>
              <a:gd name="T58" fmla="*/ 24 w 119"/>
              <a:gd name="T59" fmla="*/ 96 h 106"/>
              <a:gd name="T60" fmla="*/ 18 w 119"/>
              <a:gd name="T61" fmla="*/ 100 h 106"/>
              <a:gd name="T62" fmla="*/ 7 w 119"/>
              <a:gd name="T63" fmla="*/ 104 h 106"/>
              <a:gd name="T64" fmla="*/ 1 w 119"/>
              <a:gd name="T65" fmla="*/ 106 h 106"/>
              <a:gd name="T66" fmla="*/ 0 w 119"/>
              <a:gd name="T67" fmla="*/ 103 h 106"/>
              <a:gd name="T68" fmla="*/ 2 w 119"/>
              <a:gd name="T69" fmla="*/ 98 h 106"/>
              <a:gd name="T70" fmla="*/ 9 w 119"/>
              <a:gd name="T71" fmla="*/ 92 h 106"/>
              <a:gd name="T72" fmla="*/ 21 w 119"/>
              <a:gd name="T73" fmla="*/ 83 h 106"/>
              <a:gd name="T74" fmla="*/ 30 w 119"/>
              <a:gd name="T75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9" h="106">
                <a:moveTo>
                  <a:pt x="30" y="77"/>
                </a:moveTo>
                <a:lnTo>
                  <a:pt x="37" y="70"/>
                </a:lnTo>
                <a:lnTo>
                  <a:pt x="44" y="63"/>
                </a:lnTo>
                <a:lnTo>
                  <a:pt x="51" y="57"/>
                </a:lnTo>
                <a:lnTo>
                  <a:pt x="57" y="52"/>
                </a:lnTo>
                <a:lnTo>
                  <a:pt x="62" y="46"/>
                </a:lnTo>
                <a:lnTo>
                  <a:pt x="67" y="41"/>
                </a:lnTo>
                <a:lnTo>
                  <a:pt x="71" y="36"/>
                </a:lnTo>
                <a:lnTo>
                  <a:pt x="75" y="31"/>
                </a:lnTo>
                <a:lnTo>
                  <a:pt x="79" y="29"/>
                </a:lnTo>
                <a:lnTo>
                  <a:pt x="81" y="25"/>
                </a:lnTo>
                <a:lnTo>
                  <a:pt x="83" y="22"/>
                </a:lnTo>
                <a:lnTo>
                  <a:pt x="85" y="19"/>
                </a:lnTo>
                <a:lnTo>
                  <a:pt x="85" y="17"/>
                </a:lnTo>
                <a:lnTo>
                  <a:pt x="86" y="15"/>
                </a:lnTo>
                <a:lnTo>
                  <a:pt x="86" y="12"/>
                </a:lnTo>
                <a:lnTo>
                  <a:pt x="85" y="11"/>
                </a:lnTo>
                <a:lnTo>
                  <a:pt x="83" y="8"/>
                </a:lnTo>
                <a:lnTo>
                  <a:pt x="83" y="6"/>
                </a:lnTo>
                <a:lnTo>
                  <a:pt x="83" y="5"/>
                </a:lnTo>
                <a:lnTo>
                  <a:pt x="83" y="4"/>
                </a:lnTo>
                <a:lnTo>
                  <a:pt x="85" y="3"/>
                </a:lnTo>
                <a:lnTo>
                  <a:pt x="86" y="3"/>
                </a:lnTo>
                <a:lnTo>
                  <a:pt x="87" y="2"/>
                </a:lnTo>
                <a:lnTo>
                  <a:pt x="88" y="0"/>
                </a:lnTo>
                <a:lnTo>
                  <a:pt x="89" y="0"/>
                </a:lnTo>
                <a:lnTo>
                  <a:pt x="92" y="0"/>
                </a:lnTo>
                <a:lnTo>
                  <a:pt x="94" y="2"/>
                </a:lnTo>
                <a:lnTo>
                  <a:pt x="96" y="3"/>
                </a:lnTo>
                <a:lnTo>
                  <a:pt x="100" y="4"/>
                </a:lnTo>
                <a:lnTo>
                  <a:pt x="102" y="6"/>
                </a:lnTo>
                <a:lnTo>
                  <a:pt x="106" y="9"/>
                </a:lnTo>
                <a:lnTo>
                  <a:pt x="110" y="11"/>
                </a:lnTo>
                <a:lnTo>
                  <a:pt x="113" y="13"/>
                </a:lnTo>
                <a:lnTo>
                  <a:pt x="116" y="16"/>
                </a:lnTo>
                <a:lnTo>
                  <a:pt x="117" y="18"/>
                </a:lnTo>
                <a:lnTo>
                  <a:pt x="118" y="21"/>
                </a:lnTo>
                <a:lnTo>
                  <a:pt x="119" y="23"/>
                </a:lnTo>
                <a:lnTo>
                  <a:pt x="119" y="25"/>
                </a:lnTo>
                <a:lnTo>
                  <a:pt x="118" y="27"/>
                </a:lnTo>
                <a:lnTo>
                  <a:pt x="118" y="29"/>
                </a:lnTo>
                <a:lnTo>
                  <a:pt x="116" y="31"/>
                </a:lnTo>
                <a:lnTo>
                  <a:pt x="114" y="34"/>
                </a:lnTo>
                <a:lnTo>
                  <a:pt x="112" y="36"/>
                </a:lnTo>
                <a:lnTo>
                  <a:pt x="110" y="39"/>
                </a:lnTo>
                <a:lnTo>
                  <a:pt x="107" y="42"/>
                </a:lnTo>
                <a:lnTo>
                  <a:pt x="104" y="45"/>
                </a:lnTo>
                <a:lnTo>
                  <a:pt x="99" y="48"/>
                </a:lnTo>
                <a:lnTo>
                  <a:pt x="94" y="53"/>
                </a:lnTo>
                <a:lnTo>
                  <a:pt x="89" y="57"/>
                </a:lnTo>
                <a:lnTo>
                  <a:pt x="82" y="61"/>
                </a:lnTo>
                <a:lnTo>
                  <a:pt x="76" y="66"/>
                </a:lnTo>
                <a:lnTo>
                  <a:pt x="68" y="71"/>
                </a:lnTo>
                <a:lnTo>
                  <a:pt x="59" y="76"/>
                </a:lnTo>
                <a:lnTo>
                  <a:pt x="51" y="80"/>
                </a:lnTo>
                <a:lnTo>
                  <a:pt x="41" y="85"/>
                </a:lnTo>
                <a:lnTo>
                  <a:pt x="37" y="89"/>
                </a:lnTo>
                <a:lnTo>
                  <a:pt x="32" y="91"/>
                </a:lnTo>
                <a:lnTo>
                  <a:pt x="27" y="94"/>
                </a:lnTo>
                <a:lnTo>
                  <a:pt x="24" y="96"/>
                </a:lnTo>
                <a:lnTo>
                  <a:pt x="20" y="98"/>
                </a:lnTo>
                <a:lnTo>
                  <a:pt x="18" y="100"/>
                </a:lnTo>
                <a:lnTo>
                  <a:pt x="12" y="102"/>
                </a:lnTo>
                <a:lnTo>
                  <a:pt x="7" y="104"/>
                </a:lnTo>
                <a:lnTo>
                  <a:pt x="3" y="104"/>
                </a:lnTo>
                <a:lnTo>
                  <a:pt x="1" y="106"/>
                </a:lnTo>
                <a:lnTo>
                  <a:pt x="0" y="104"/>
                </a:lnTo>
                <a:lnTo>
                  <a:pt x="0" y="103"/>
                </a:lnTo>
                <a:lnTo>
                  <a:pt x="1" y="102"/>
                </a:lnTo>
                <a:lnTo>
                  <a:pt x="2" y="98"/>
                </a:lnTo>
                <a:lnTo>
                  <a:pt x="6" y="96"/>
                </a:lnTo>
                <a:lnTo>
                  <a:pt x="9" y="92"/>
                </a:lnTo>
                <a:lnTo>
                  <a:pt x="15" y="88"/>
                </a:lnTo>
                <a:lnTo>
                  <a:pt x="21" y="83"/>
                </a:lnTo>
                <a:lnTo>
                  <a:pt x="30" y="77"/>
                </a:lnTo>
                <a:lnTo>
                  <a:pt x="30" y="7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7"/>
          <p:cNvSpPr/>
          <p:nvPr/>
        </p:nvSpPr>
        <p:spPr bwMode="auto">
          <a:xfrm>
            <a:off x="1346575" y="3081762"/>
            <a:ext cx="346689" cy="297161"/>
          </a:xfrm>
          <a:custGeom>
            <a:avLst/>
            <a:gdLst>
              <a:gd name="T0" fmla="*/ 104 w 105"/>
              <a:gd name="T1" fmla="*/ 31 h 90"/>
              <a:gd name="T2" fmla="*/ 99 w 105"/>
              <a:gd name="T3" fmla="*/ 35 h 90"/>
              <a:gd name="T4" fmla="*/ 93 w 105"/>
              <a:gd name="T5" fmla="*/ 40 h 90"/>
              <a:gd name="T6" fmla="*/ 85 w 105"/>
              <a:gd name="T7" fmla="*/ 47 h 90"/>
              <a:gd name="T8" fmla="*/ 69 w 105"/>
              <a:gd name="T9" fmla="*/ 60 h 90"/>
              <a:gd name="T10" fmla="*/ 44 w 105"/>
              <a:gd name="T11" fmla="*/ 73 h 90"/>
              <a:gd name="T12" fmla="*/ 25 w 105"/>
              <a:gd name="T13" fmla="*/ 83 h 90"/>
              <a:gd name="T14" fmla="*/ 14 w 105"/>
              <a:gd name="T15" fmla="*/ 88 h 90"/>
              <a:gd name="T16" fmla="*/ 6 w 105"/>
              <a:gd name="T17" fmla="*/ 89 h 90"/>
              <a:gd name="T18" fmla="*/ 2 w 105"/>
              <a:gd name="T19" fmla="*/ 90 h 90"/>
              <a:gd name="T20" fmla="*/ 0 w 105"/>
              <a:gd name="T21" fmla="*/ 88 h 90"/>
              <a:gd name="T22" fmla="*/ 2 w 105"/>
              <a:gd name="T23" fmla="*/ 84 h 90"/>
              <a:gd name="T24" fmla="*/ 9 w 105"/>
              <a:gd name="T25" fmla="*/ 78 h 90"/>
              <a:gd name="T26" fmla="*/ 20 w 105"/>
              <a:gd name="T27" fmla="*/ 71 h 90"/>
              <a:gd name="T28" fmla="*/ 33 w 105"/>
              <a:gd name="T29" fmla="*/ 60 h 90"/>
              <a:gd name="T30" fmla="*/ 45 w 105"/>
              <a:gd name="T31" fmla="*/ 50 h 90"/>
              <a:gd name="T32" fmla="*/ 55 w 105"/>
              <a:gd name="T33" fmla="*/ 42 h 90"/>
              <a:gd name="T34" fmla="*/ 63 w 105"/>
              <a:gd name="T35" fmla="*/ 34 h 90"/>
              <a:gd name="T36" fmla="*/ 68 w 105"/>
              <a:gd name="T37" fmla="*/ 27 h 90"/>
              <a:gd name="T38" fmla="*/ 71 w 105"/>
              <a:gd name="T39" fmla="*/ 21 h 90"/>
              <a:gd name="T40" fmla="*/ 74 w 105"/>
              <a:gd name="T41" fmla="*/ 15 h 90"/>
              <a:gd name="T42" fmla="*/ 74 w 105"/>
              <a:gd name="T43" fmla="*/ 10 h 90"/>
              <a:gd name="T44" fmla="*/ 73 w 105"/>
              <a:gd name="T45" fmla="*/ 5 h 90"/>
              <a:gd name="T46" fmla="*/ 73 w 105"/>
              <a:gd name="T47" fmla="*/ 3 h 90"/>
              <a:gd name="T48" fmla="*/ 74 w 105"/>
              <a:gd name="T49" fmla="*/ 0 h 90"/>
              <a:gd name="T50" fmla="*/ 77 w 105"/>
              <a:gd name="T51" fmla="*/ 0 h 90"/>
              <a:gd name="T52" fmla="*/ 83 w 105"/>
              <a:gd name="T53" fmla="*/ 1 h 90"/>
              <a:gd name="T54" fmla="*/ 92 w 105"/>
              <a:gd name="T55" fmla="*/ 9 h 90"/>
              <a:gd name="T56" fmla="*/ 99 w 105"/>
              <a:gd name="T57" fmla="*/ 16 h 90"/>
              <a:gd name="T58" fmla="*/ 103 w 105"/>
              <a:gd name="T59" fmla="*/ 22 h 90"/>
              <a:gd name="T60" fmla="*/ 105 w 105"/>
              <a:gd name="T61" fmla="*/ 25 h 90"/>
              <a:gd name="T62" fmla="*/ 105 w 105"/>
              <a:gd name="T63" fmla="*/ 29 h 90"/>
              <a:gd name="T64" fmla="*/ 104 w 105"/>
              <a:gd name="T65" fmla="*/ 3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90">
                <a:moveTo>
                  <a:pt x="104" y="30"/>
                </a:moveTo>
                <a:lnTo>
                  <a:pt x="104" y="31"/>
                </a:lnTo>
                <a:lnTo>
                  <a:pt x="101" y="33"/>
                </a:lnTo>
                <a:lnTo>
                  <a:pt x="99" y="35"/>
                </a:lnTo>
                <a:lnTo>
                  <a:pt x="97" y="37"/>
                </a:lnTo>
                <a:lnTo>
                  <a:pt x="93" y="40"/>
                </a:lnTo>
                <a:lnTo>
                  <a:pt x="89" y="43"/>
                </a:lnTo>
                <a:lnTo>
                  <a:pt x="85" y="47"/>
                </a:lnTo>
                <a:lnTo>
                  <a:pt x="80" y="52"/>
                </a:lnTo>
                <a:lnTo>
                  <a:pt x="69" y="60"/>
                </a:lnTo>
                <a:lnTo>
                  <a:pt x="57" y="67"/>
                </a:lnTo>
                <a:lnTo>
                  <a:pt x="44" y="73"/>
                </a:lnTo>
                <a:lnTo>
                  <a:pt x="32" y="79"/>
                </a:lnTo>
                <a:lnTo>
                  <a:pt x="25" y="83"/>
                </a:lnTo>
                <a:lnTo>
                  <a:pt x="19" y="85"/>
                </a:lnTo>
                <a:lnTo>
                  <a:pt x="14" y="88"/>
                </a:lnTo>
                <a:lnTo>
                  <a:pt x="9" y="89"/>
                </a:lnTo>
                <a:lnTo>
                  <a:pt x="6" y="89"/>
                </a:lnTo>
                <a:lnTo>
                  <a:pt x="3" y="90"/>
                </a:lnTo>
                <a:lnTo>
                  <a:pt x="2" y="90"/>
                </a:lnTo>
                <a:lnTo>
                  <a:pt x="0" y="89"/>
                </a:lnTo>
                <a:lnTo>
                  <a:pt x="0" y="88"/>
                </a:lnTo>
                <a:lnTo>
                  <a:pt x="1" y="86"/>
                </a:lnTo>
                <a:lnTo>
                  <a:pt x="2" y="84"/>
                </a:lnTo>
                <a:lnTo>
                  <a:pt x="6" y="82"/>
                </a:lnTo>
                <a:lnTo>
                  <a:pt x="9" y="78"/>
                </a:lnTo>
                <a:lnTo>
                  <a:pt x="14" y="74"/>
                </a:lnTo>
                <a:lnTo>
                  <a:pt x="20" y="71"/>
                </a:lnTo>
                <a:lnTo>
                  <a:pt x="27" y="65"/>
                </a:lnTo>
                <a:lnTo>
                  <a:pt x="33" y="60"/>
                </a:lnTo>
                <a:lnTo>
                  <a:pt x="39" y="55"/>
                </a:lnTo>
                <a:lnTo>
                  <a:pt x="45" y="50"/>
                </a:lnTo>
                <a:lnTo>
                  <a:pt x="50" y="46"/>
                </a:lnTo>
                <a:lnTo>
                  <a:pt x="55" y="42"/>
                </a:lnTo>
                <a:lnTo>
                  <a:pt x="58" y="37"/>
                </a:lnTo>
                <a:lnTo>
                  <a:pt x="63" y="34"/>
                </a:lnTo>
                <a:lnTo>
                  <a:pt x="66" y="30"/>
                </a:lnTo>
                <a:lnTo>
                  <a:pt x="68" y="27"/>
                </a:lnTo>
                <a:lnTo>
                  <a:pt x="70" y="23"/>
                </a:lnTo>
                <a:lnTo>
                  <a:pt x="71" y="21"/>
                </a:lnTo>
                <a:lnTo>
                  <a:pt x="73" y="17"/>
                </a:lnTo>
                <a:lnTo>
                  <a:pt x="74" y="15"/>
                </a:lnTo>
                <a:lnTo>
                  <a:pt x="74" y="12"/>
                </a:lnTo>
                <a:lnTo>
                  <a:pt x="74" y="10"/>
                </a:lnTo>
                <a:lnTo>
                  <a:pt x="73" y="6"/>
                </a:lnTo>
                <a:lnTo>
                  <a:pt x="73" y="5"/>
                </a:lnTo>
                <a:lnTo>
                  <a:pt x="71" y="4"/>
                </a:lnTo>
                <a:lnTo>
                  <a:pt x="73" y="3"/>
                </a:lnTo>
                <a:lnTo>
                  <a:pt x="73" y="1"/>
                </a:lnTo>
                <a:lnTo>
                  <a:pt x="74" y="0"/>
                </a:lnTo>
                <a:lnTo>
                  <a:pt x="75" y="0"/>
                </a:lnTo>
                <a:lnTo>
                  <a:pt x="77" y="0"/>
                </a:lnTo>
                <a:lnTo>
                  <a:pt x="80" y="0"/>
                </a:lnTo>
                <a:lnTo>
                  <a:pt x="83" y="1"/>
                </a:lnTo>
                <a:lnTo>
                  <a:pt x="88" y="5"/>
                </a:lnTo>
                <a:lnTo>
                  <a:pt x="92" y="9"/>
                </a:lnTo>
                <a:lnTo>
                  <a:pt x="97" y="13"/>
                </a:lnTo>
                <a:lnTo>
                  <a:pt x="99" y="16"/>
                </a:lnTo>
                <a:lnTo>
                  <a:pt x="101" y="19"/>
                </a:lnTo>
                <a:lnTo>
                  <a:pt x="103" y="22"/>
                </a:lnTo>
                <a:lnTo>
                  <a:pt x="104" y="24"/>
                </a:lnTo>
                <a:lnTo>
                  <a:pt x="105" y="25"/>
                </a:lnTo>
                <a:lnTo>
                  <a:pt x="105" y="28"/>
                </a:lnTo>
                <a:lnTo>
                  <a:pt x="105" y="29"/>
                </a:lnTo>
                <a:lnTo>
                  <a:pt x="104" y="30"/>
                </a:lnTo>
                <a:lnTo>
                  <a:pt x="104" y="3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8"/>
          <p:cNvSpPr/>
          <p:nvPr/>
        </p:nvSpPr>
        <p:spPr bwMode="auto">
          <a:xfrm>
            <a:off x="1204597" y="3332698"/>
            <a:ext cx="544796" cy="445742"/>
          </a:xfrm>
          <a:custGeom>
            <a:avLst/>
            <a:gdLst>
              <a:gd name="T0" fmla="*/ 52 w 165"/>
              <a:gd name="T1" fmla="*/ 94 h 135"/>
              <a:gd name="T2" fmla="*/ 73 w 165"/>
              <a:gd name="T3" fmla="*/ 81 h 135"/>
              <a:gd name="T4" fmla="*/ 89 w 165"/>
              <a:gd name="T5" fmla="*/ 67 h 135"/>
              <a:gd name="T6" fmla="*/ 105 w 165"/>
              <a:gd name="T7" fmla="*/ 52 h 135"/>
              <a:gd name="T8" fmla="*/ 117 w 165"/>
              <a:gd name="T9" fmla="*/ 39 h 135"/>
              <a:gd name="T10" fmla="*/ 125 w 165"/>
              <a:gd name="T11" fmla="*/ 27 h 135"/>
              <a:gd name="T12" fmla="*/ 130 w 165"/>
              <a:gd name="T13" fmla="*/ 19 h 135"/>
              <a:gd name="T14" fmla="*/ 131 w 165"/>
              <a:gd name="T15" fmla="*/ 13 h 135"/>
              <a:gd name="T16" fmla="*/ 129 w 165"/>
              <a:gd name="T17" fmla="*/ 9 h 135"/>
              <a:gd name="T18" fmla="*/ 126 w 165"/>
              <a:gd name="T19" fmla="*/ 6 h 135"/>
              <a:gd name="T20" fmla="*/ 126 w 165"/>
              <a:gd name="T21" fmla="*/ 3 h 135"/>
              <a:gd name="T22" fmla="*/ 129 w 165"/>
              <a:gd name="T23" fmla="*/ 2 h 135"/>
              <a:gd name="T24" fmla="*/ 131 w 165"/>
              <a:gd name="T25" fmla="*/ 1 h 135"/>
              <a:gd name="T26" fmla="*/ 135 w 165"/>
              <a:gd name="T27" fmla="*/ 1 h 135"/>
              <a:gd name="T28" fmla="*/ 140 w 165"/>
              <a:gd name="T29" fmla="*/ 2 h 135"/>
              <a:gd name="T30" fmla="*/ 147 w 165"/>
              <a:gd name="T31" fmla="*/ 6 h 135"/>
              <a:gd name="T32" fmla="*/ 153 w 165"/>
              <a:gd name="T33" fmla="*/ 10 h 135"/>
              <a:gd name="T34" fmla="*/ 159 w 165"/>
              <a:gd name="T35" fmla="*/ 16 h 135"/>
              <a:gd name="T36" fmla="*/ 162 w 165"/>
              <a:gd name="T37" fmla="*/ 21 h 135"/>
              <a:gd name="T38" fmla="*/ 164 w 165"/>
              <a:gd name="T39" fmla="*/ 25 h 135"/>
              <a:gd name="T40" fmla="*/ 164 w 165"/>
              <a:gd name="T41" fmla="*/ 30 h 135"/>
              <a:gd name="T42" fmla="*/ 161 w 165"/>
              <a:gd name="T43" fmla="*/ 35 h 135"/>
              <a:gd name="T44" fmla="*/ 158 w 165"/>
              <a:gd name="T45" fmla="*/ 40 h 135"/>
              <a:gd name="T46" fmla="*/ 153 w 165"/>
              <a:gd name="T47" fmla="*/ 45 h 135"/>
              <a:gd name="T48" fmla="*/ 147 w 165"/>
              <a:gd name="T49" fmla="*/ 51 h 135"/>
              <a:gd name="T50" fmla="*/ 138 w 165"/>
              <a:gd name="T51" fmla="*/ 58 h 135"/>
              <a:gd name="T52" fmla="*/ 130 w 165"/>
              <a:gd name="T53" fmla="*/ 65 h 135"/>
              <a:gd name="T54" fmla="*/ 116 w 165"/>
              <a:gd name="T55" fmla="*/ 76 h 135"/>
              <a:gd name="T56" fmla="*/ 95 w 165"/>
              <a:gd name="T57" fmla="*/ 92 h 135"/>
              <a:gd name="T58" fmla="*/ 76 w 165"/>
              <a:gd name="T59" fmla="*/ 105 h 135"/>
              <a:gd name="T60" fmla="*/ 56 w 165"/>
              <a:gd name="T61" fmla="*/ 116 h 135"/>
              <a:gd name="T62" fmla="*/ 40 w 165"/>
              <a:gd name="T63" fmla="*/ 123 h 135"/>
              <a:gd name="T64" fmla="*/ 31 w 165"/>
              <a:gd name="T65" fmla="*/ 126 h 135"/>
              <a:gd name="T66" fmla="*/ 22 w 165"/>
              <a:gd name="T67" fmla="*/ 130 h 135"/>
              <a:gd name="T68" fmla="*/ 15 w 165"/>
              <a:gd name="T69" fmla="*/ 132 h 135"/>
              <a:gd name="T70" fmla="*/ 10 w 165"/>
              <a:gd name="T71" fmla="*/ 134 h 135"/>
              <a:gd name="T72" fmla="*/ 6 w 165"/>
              <a:gd name="T73" fmla="*/ 135 h 135"/>
              <a:gd name="T74" fmla="*/ 1 w 165"/>
              <a:gd name="T75" fmla="*/ 135 h 135"/>
              <a:gd name="T76" fmla="*/ 0 w 165"/>
              <a:gd name="T77" fmla="*/ 134 h 135"/>
              <a:gd name="T78" fmla="*/ 0 w 165"/>
              <a:gd name="T79" fmla="*/ 132 h 135"/>
              <a:gd name="T80" fmla="*/ 2 w 165"/>
              <a:gd name="T81" fmla="*/ 130 h 135"/>
              <a:gd name="T82" fmla="*/ 6 w 165"/>
              <a:gd name="T83" fmla="*/ 126 h 135"/>
              <a:gd name="T84" fmla="*/ 12 w 165"/>
              <a:gd name="T85" fmla="*/ 122 h 135"/>
              <a:gd name="T86" fmla="*/ 18 w 165"/>
              <a:gd name="T87" fmla="*/ 117 h 135"/>
              <a:gd name="T88" fmla="*/ 26 w 165"/>
              <a:gd name="T89" fmla="*/ 112 h 135"/>
              <a:gd name="T90" fmla="*/ 36 w 165"/>
              <a:gd name="T91" fmla="*/ 105 h 135"/>
              <a:gd name="T92" fmla="*/ 40 w 165"/>
              <a:gd name="T93" fmla="*/ 10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5" h="135">
                <a:moveTo>
                  <a:pt x="40" y="101"/>
                </a:moveTo>
                <a:lnTo>
                  <a:pt x="52" y="94"/>
                </a:lnTo>
                <a:lnTo>
                  <a:pt x="63" y="88"/>
                </a:lnTo>
                <a:lnTo>
                  <a:pt x="73" y="81"/>
                </a:lnTo>
                <a:lnTo>
                  <a:pt x="81" y="74"/>
                </a:lnTo>
                <a:lnTo>
                  <a:pt x="89" y="67"/>
                </a:lnTo>
                <a:lnTo>
                  <a:pt x="98" y="59"/>
                </a:lnTo>
                <a:lnTo>
                  <a:pt x="105" y="52"/>
                </a:lnTo>
                <a:lnTo>
                  <a:pt x="111" y="45"/>
                </a:lnTo>
                <a:lnTo>
                  <a:pt x="117" y="39"/>
                </a:lnTo>
                <a:lnTo>
                  <a:pt x="122" y="33"/>
                </a:lnTo>
                <a:lnTo>
                  <a:pt x="125" y="27"/>
                </a:lnTo>
                <a:lnTo>
                  <a:pt x="128" y="22"/>
                </a:lnTo>
                <a:lnTo>
                  <a:pt x="130" y="19"/>
                </a:lnTo>
                <a:lnTo>
                  <a:pt x="131" y="15"/>
                </a:lnTo>
                <a:lnTo>
                  <a:pt x="131" y="13"/>
                </a:lnTo>
                <a:lnTo>
                  <a:pt x="130" y="10"/>
                </a:lnTo>
                <a:lnTo>
                  <a:pt x="129" y="9"/>
                </a:lnTo>
                <a:lnTo>
                  <a:pt x="128" y="7"/>
                </a:lnTo>
                <a:lnTo>
                  <a:pt x="126" y="6"/>
                </a:lnTo>
                <a:lnTo>
                  <a:pt x="126" y="4"/>
                </a:lnTo>
                <a:lnTo>
                  <a:pt x="126" y="3"/>
                </a:lnTo>
                <a:lnTo>
                  <a:pt x="128" y="3"/>
                </a:lnTo>
                <a:lnTo>
                  <a:pt x="129" y="2"/>
                </a:lnTo>
                <a:lnTo>
                  <a:pt x="130" y="1"/>
                </a:lnTo>
                <a:lnTo>
                  <a:pt x="131" y="1"/>
                </a:lnTo>
                <a:lnTo>
                  <a:pt x="134" y="0"/>
                </a:lnTo>
                <a:lnTo>
                  <a:pt x="135" y="1"/>
                </a:lnTo>
                <a:lnTo>
                  <a:pt x="137" y="1"/>
                </a:lnTo>
                <a:lnTo>
                  <a:pt x="140" y="2"/>
                </a:lnTo>
                <a:lnTo>
                  <a:pt x="143" y="3"/>
                </a:lnTo>
                <a:lnTo>
                  <a:pt x="147" y="6"/>
                </a:lnTo>
                <a:lnTo>
                  <a:pt x="149" y="8"/>
                </a:lnTo>
                <a:lnTo>
                  <a:pt x="153" y="10"/>
                </a:lnTo>
                <a:lnTo>
                  <a:pt x="156" y="13"/>
                </a:lnTo>
                <a:lnTo>
                  <a:pt x="159" y="16"/>
                </a:lnTo>
                <a:lnTo>
                  <a:pt x="161" y="19"/>
                </a:lnTo>
                <a:lnTo>
                  <a:pt x="162" y="21"/>
                </a:lnTo>
                <a:lnTo>
                  <a:pt x="164" y="22"/>
                </a:lnTo>
                <a:lnTo>
                  <a:pt x="164" y="25"/>
                </a:lnTo>
                <a:lnTo>
                  <a:pt x="165" y="27"/>
                </a:lnTo>
                <a:lnTo>
                  <a:pt x="164" y="30"/>
                </a:lnTo>
                <a:lnTo>
                  <a:pt x="162" y="33"/>
                </a:lnTo>
                <a:lnTo>
                  <a:pt x="161" y="35"/>
                </a:lnTo>
                <a:lnTo>
                  <a:pt x="159" y="38"/>
                </a:lnTo>
                <a:lnTo>
                  <a:pt x="158" y="40"/>
                </a:lnTo>
                <a:lnTo>
                  <a:pt x="155" y="43"/>
                </a:lnTo>
                <a:lnTo>
                  <a:pt x="153" y="45"/>
                </a:lnTo>
                <a:lnTo>
                  <a:pt x="149" y="47"/>
                </a:lnTo>
                <a:lnTo>
                  <a:pt x="147" y="51"/>
                </a:lnTo>
                <a:lnTo>
                  <a:pt x="143" y="55"/>
                </a:lnTo>
                <a:lnTo>
                  <a:pt x="138" y="58"/>
                </a:lnTo>
                <a:lnTo>
                  <a:pt x="135" y="62"/>
                </a:lnTo>
                <a:lnTo>
                  <a:pt x="130" y="65"/>
                </a:lnTo>
                <a:lnTo>
                  <a:pt x="125" y="69"/>
                </a:lnTo>
                <a:lnTo>
                  <a:pt x="116" y="76"/>
                </a:lnTo>
                <a:lnTo>
                  <a:pt x="106" y="85"/>
                </a:lnTo>
                <a:lnTo>
                  <a:pt x="95" y="92"/>
                </a:lnTo>
                <a:lnTo>
                  <a:pt x="86" y="98"/>
                </a:lnTo>
                <a:lnTo>
                  <a:pt x="76" y="105"/>
                </a:lnTo>
                <a:lnTo>
                  <a:pt x="65" y="111"/>
                </a:lnTo>
                <a:lnTo>
                  <a:pt x="56" y="116"/>
                </a:lnTo>
                <a:lnTo>
                  <a:pt x="46" y="120"/>
                </a:lnTo>
                <a:lnTo>
                  <a:pt x="40" y="123"/>
                </a:lnTo>
                <a:lnTo>
                  <a:pt x="36" y="124"/>
                </a:lnTo>
                <a:lnTo>
                  <a:pt x="31" y="126"/>
                </a:lnTo>
                <a:lnTo>
                  <a:pt x="27" y="128"/>
                </a:lnTo>
                <a:lnTo>
                  <a:pt x="22" y="130"/>
                </a:lnTo>
                <a:lnTo>
                  <a:pt x="19" y="131"/>
                </a:lnTo>
                <a:lnTo>
                  <a:pt x="15" y="132"/>
                </a:lnTo>
                <a:lnTo>
                  <a:pt x="13" y="132"/>
                </a:lnTo>
                <a:lnTo>
                  <a:pt x="10" y="134"/>
                </a:lnTo>
                <a:lnTo>
                  <a:pt x="8" y="135"/>
                </a:lnTo>
                <a:lnTo>
                  <a:pt x="6" y="135"/>
                </a:lnTo>
                <a:lnTo>
                  <a:pt x="4" y="135"/>
                </a:lnTo>
                <a:lnTo>
                  <a:pt x="1" y="135"/>
                </a:lnTo>
                <a:lnTo>
                  <a:pt x="0" y="135"/>
                </a:lnTo>
                <a:lnTo>
                  <a:pt x="0" y="134"/>
                </a:lnTo>
                <a:lnTo>
                  <a:pt x="0" y="134"/>
                </a:lnTo>
                <a:lnTo>
                  <a:pt x="0" y="132"/>
                </a:lnTo>
                <a:lnTo>
                  <a:pt x="1" y="131"/>
                </a:lnTo>
                <a:lnTo>
                  <a:pt x="2" y="130"/>
                </a:lnTo>
                <a:lnTo>
                  <a:pt x="4" y="128"/>
                </a:lnTo>
                <a:lnTo>
                  <a:pt x="6" y="126"/>
                </a:lnTo>
                <a:lnTo>
                  <a:pt x="8" y="124"/>
                </a:lnTo>
                <a:lnTo>
                  <a:pt x="12" y="122"/>
                </a:lnTo>
                <a:lnTo>
                  <a:pt x="14" y="119"/>
                </a:lnTo>
                <a:lnTo>
                  <a:pt x="18" y="117"/>
                </a:lnTo>
                <a:lnTo>
                  <a:pt x="22" y="114"/>
                </a:lnTo>
                <a:lnTo>
                  <a:pt x="26" y="112"/>
                </a:lnTo>
                <a:lnTo>
                  <a:pt x="31" y="108"/>
                </a:lnTo>
                <a:lnTo>
                  <a:pt x="36" y="105"/>
                </a:lnTo>
                <a:lnTo>
                  <a:pt x="40" y="101"/>
                </a:lnTo>
                <a:lnTo>
                  <a:pt x="40" y="10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9"/>
          <p:cNvSpPr/>
          <p:nvPr/>
        </p:nvSpPr>
        <p:spPr bwMode="auto">
          <a:xfrm>
            <a:off x="1937594" y="2223298"/>
            <a:ext cx="749506" cy="161789"/>
          </a:xfrm>
          <a:custGeom>
            <a:avLst/>
            <a:gdLst>
              <a:gd name="T0" fmla="*/ 1 w 227"/>
              <a:gd name="T1" fmla="*/ 29 h 49"/>
              <a:gd name="T2" fmla="*/ 6 w 227"/>
              <a:gd name="T3" fmla="*/ 28 h 49"/>
              <a:gd name="T4" fmla="*/ 13 w 227"/>
              <a:gd name="T5" fmla="*/ 27 h 49"/>
              <a:gd name="T6" fmla="*/ 22 w 227"/>
              <a:gd name="T7" fmla="*/ 26 h 49"/>
              <a:gd name="T8" fmla="*/ 32 w 227"/>
              <a:gd name="T9" fmla="*/ 23 h 49"/>
              <a:gd name="T10" fmla="*/ 46 w 227"/>
              <a:gd name="T11" fmla="*/ 21 h 49"/>
              <a:gd name="T12" fmla="*/ 60 w 227"/>
              <a:gd name="T13" fmla="*/ 19 h 49"/>
              <a:gd name="T14" fmla="*/ 77 w 227"/>
              <a:gd name="T15" fmla="*/ 15 h 49"/>
              <a:gd name="T16" fmla="*/ 102 w 227"/>
              <a:gd name="T17" fmla="*/ 10 h 49"/>
              <a:gd name="T18" fmla="*/ 133 w 227"/>
              <a:gd name="T19" fmla="*/ 6 h 49"/>
              <a:gd name="T20" fmla="*/ 159 w 227"/>
              <a:gd name="T21" fmla="*/ 2 h 49"/>
              <a:gd name="T22" fmla="*/ 170 w 227"/>
              <a:gd name="T23" fmla="*/ 1 h 49"/>
              <a:gd name="T24" fmla="*/ 181 w 227"/>
              <a:gd name="T25" fmla="*/ 0 h 49"/>
              <a:gd name="T26" fmla="*/ 189 w 227"/>
              <a:gd name="T27" fmla="*/ 0 h 49"/>
              <a:gd name="T28" fmla="*/ 203 w 227"/>
              <a:gd name="T29" fmla="*/ 1 h 49"/>
              <a:gd name="T30" fmla="*/ 214 w 227"/>
              <a:gd name="T31" fmla="*/ 2 h 49"/>
              <a:gd name="T32" fmla="*/ 223 w 227"/>
              <a:gd name="T33" fmla="*/ 4 h 49"/>
              <a:gd name="T34" fmla="*/ 227 w 227"/>
              <a:gd name="T35" fmla="*/ 9 h 49"/>
              <a:gd name="T36" fmla="*/ 227 w 227"/>
              <a:gd name="T37" fmla="*/ 12 h 49"/>
              <a:gd name="T38" fmla="*/ 226 w 227"/>
              <a:gd name="T39" fmla="*/ 14 h 49"/>
              <a:gd name="T40" fmla="*/ 223 w 227"/>
              <a:gd name="T41" fmla="*/ 16 h 49"/>
              <a:gd name="T42" fmla="*/ 217 w 227"/>
              <a:gd name="T43" fmla="*/ 19 h 49"/>
              <a:gd name="T44" fmla="*/ 208 w 227"/>
              <a:gd name="T45" fmla="*/ 21 h 49"/>
              <a:gd name="T46" fmla="*/ 199 w 227"/>
              <a:gd name="T47" fmla="*/ 22 h 49"/>
              <a:gd name="T48" fmla="*/ 187 w 227"/>
              <a:gd name="T49" fmla="*/ 25 h 49"/>
              <a:gd name="T50" fmla="*/ 172 w 227"/>
              <a:gd name="T51" fmla="*/ 28 h 49"/>
              <a:gd name="T52" fmla="*/ 144 w 227"/>
              <a:gd name="T53" fmla="*/ 33 h 49"/>
              <a:gd name="T54" fmla="*/ 117 w 227"/>
              <a:gd name="T55" fmla="*/ 37 h 49"/>
              <a:gd name="T56" fmla="*/ 96 w 227"/>
              <a:gd name="T57" fmla="*/ 40 h 49"/>
              <a:gd name="T58" fmla="*/ 78 w 227"/>
              <a:gd name="T59" fmla="*/ 41 h 49"/>
              <a:gd name="T60" fmla="*/ 62 w 227"/>
              <a:gd name="T61" fmla="*/ 45 h 49"/>
              <a:gd name="T62" fmla="*/ 50 w 227"/>
              <a:gd name="T63" fmla="*/ 47 h 49"/>
              <a:gd name="T64" fmla="*/ 41 w 227"/>
              <a:gd name="T65" fmla="*/ 49 h 49"/>
              <a:gd name="T66" fmla="*/ 34 w 227"/>
              <a:gd name="T67" fmla="*/ 49 h 49"/>
              <a:gd name="T68" fmla="*/ 28 w 227"/>
              <a:gd name="T69" fmla="*/ 47 h 49"/>
              <a:gd name="T70" fmla="*/ 20 w 227"/>
              <a:gd name="T71" fmla="*/ 44 h 49"/>
              <a:gd name="T72" fmla="*/ 11 w 227"/>
              <a:gd name="T73" fmla="*/ 38 h 49"/>
              <a:gd name="T74" fmla="*/ 0 w 227"/>
              <a:gd name="T75" fmla="*/ 3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7" h="49">
                <a:moveTo>
                  <a:pt x="0" y="31"/>
                </a:moveTo>
                <a:lnTo>
                  <a:pt x="1" y="29"/>
                </a:lnTo>
                <a:lnTo>
                  <a:pt x="4" y="29"/>
                </a:lnTo>
                <a:lnTo>
                  <a:pt x="6" y="28"/>
                </a:lnTo>
                <a:lnTo>
                  <a:pt x="10" y="28"/>
                </a:lnTo>
                <a:lnTo>
                  <a:pt x="13" y="27"/>
                </a:lnTo>
                <a:lnTo>
                  <a:pt x="18" y="27"/>
                </a:lnTo>
                <a:lnTo>
                  <a:pt x="22" y="26"/>
                </a:lnTo>
                <a:lnTo>
                  <a:pt x="28" y="25"/>
                </a:lnTo>
                <a:lnTo>
                  <a:pt x="32" y="23"/>
                </a:lnTo>
                <a:lnTo>
                  <a:pt x="38" y="22"/>
                </a:lnTo>
                <a:lnTo>
                  <a:pt x="46" y="21"/>
                </a:lnTo>
                <a:lnTo>
                  <a:pt x="53" y="20"/>
                </a:lnTo>
                <a:lnTo>
                  <a:pt x="60" y="19"/>
                </a:lnTo>
                <a:lnTo>
                  <a:pt x="68" y="17"/>
                </a:lnTo>
                <a:lnTo>
                  <a:pt x="77" y="15"/>
                </a:lnTo>
                <a:lnTo>
                  <a:pt x="85" y="14"/>
                </a:lnTo>
                <a:lnTo>
                  <a:pt x="102" y="10"/>
                </a:lnTo>
                <a:lnTo>
                  <a:pt x="117" y="8"/>
                </a:lnTo>
                <a:lnTo>
                  <a:pt x="133" y="6"/>
                </a:lnTo>
                <a:lnTo>
                  <a:pt x="146" y="3"/>
                </a:lnTo>
                <a:lnTo>
                  <a:pt x="159" y="2"/>
                </a:lnTo>
                <a:lnTo>
                  <a:pt x="164" y="1"/>
                </a:lnTo>
                <a:lnTo>
                  <a:pt x="170" y="1"/>
                </a:lnTo>
                <a:lnTo>
                  <a:pt x="175" y="1"/>
                </a:lnTo>
                <a:lnTo>
                  <a:pt x="181" y="0"/>
                </a:lnTo>
                <a:lnTo>
                  <a:pt x="184" y="0"/>
                </a:lnTo>
                <a:lnTo>
                  <a:pt x="189" y="0"/>
                </a:lnTo>
                <a:lnTo>
                  <a:pt x="196" y="0"/>
                </a:lnTo>
                <a:lnTo>
                  <a:pt x="203" y="1"/>
                </a:lnTo>
                <a:lnTo>
                  <a:pt x="209" y="1"/>
                </a:lnTo>
                <a:lnTo>
                  <a:pt x="214" y="2"/>
                </a:lnTo>
                <a:lnTo>
                  <a:pt x="219" y="3"/>
                </a:lnTo>
                <a:lnTo>
                  <a:pt x="223" y="4"/>
                </a:lnTo>
                <a:lnTo>
                  <a:pt x="225" y="7"/>
                </a:lnTo>
                <a:lnTo>
                  <a:pt x="227" y="9"/>
                </a:lnTo>
                <a:lnTo>
                  <a:pt x="227" y="10"/>
                </a:lnTo>
                <a:lnTo>
                  <a:pt x="227" y="12"/>
                </a:lnTo>
                <a:lnTo>
                  <a:pt x="227" y="13"/>
                </a:lnTo>
                <a:lnTo>
                  <a:pt x="226" y="14"/>
                </a:lnTo>
                <a:lnTo>
                  <a:pt x="224" y="15"/>
                </a:lnTo>
                <a:lnTo>
                  <a:pt x="223" y="16"/>
                </a:lnTo>
                <a:lnTo>
                  <a:pt x="219" y="17"/>
                </a:lnTo>
                <a:lnTo>
                  <a:pt x="217" y="19"/>
                </a:lnTo>
                <a:lnTo>
                  <a:pt x="213" y="20"/>
                </a:lnTo>
                <a:lnTo>
                  <a:pt x="208" y="21"/>
                </a:lnTo>
                <a:lnTo>
                  <a:pt x="203" y="22"/>
                </a:lnTo>
                <a:lnTo>
                  <a:pt x="199" y="22"/>
                </a:lnTo>
                <a:lnTo>
                  <a:pt x="193" y="23"/>
                </a:lnTo>
                <a:lnTo>
                  <a:pt x="187" y="25"/>
                </a:lnTo>
                <a:lnTo>
                  <a:pt x="179" y="27"/>
                </a:lnTo>
                <a:lnTo>
                  <a:pt x="172" y="28"/>
                </a:lnTo>
                <a:lnTo>
                  <a:pt x="157" y="31"/>
                </a:lnTo>
                <a:lnTo>
                  <a:pt x="144" y="33"/>
                </a:lnTo>
                <a:lnTo>
                  <a:pt x="130" y="34"/>
                </a:lnTo>
                <a:lnTo>
                  <a:pt x="117" y="37"/>
                </a:lnTo>
                <a:lnTo>
                  <a:pt x="107" y="38"/>
                </a:lnTo>
                <a:lnTo>
                  <a:pt x="96" y="40"/>
                </a:lnTo>
                <a:lnTo>
                  <a:pt x="86" y="41"/>
                </a:lnTo>
                <a:lnTo>
                  <a:pt x="78" y="41"/>
                </a:lnTo>
                <a:lnTo>
                  <a:pt x="69" y="44"/>
                </a:lnTo>
                <a:lnTo>
                  <a:pt x="62" y="45"/>
                </a:lnTo>
                <a:lnTo>
                  <a:pt x="56" y="46"/>
                </a:lnTo>
                <a:lnTo>
                  <a:pt x="50" y="47"/>
                </a:lnTo>
                <a:lnTo>
                  <a:pt x="46" y="47"/>
                </a:lnTo>
                <a:lnTo>
                  <a:pt x="41" y="49"/>
                </a:lnTo>
                <a:lnTo>
                  <a:pt x="37" y="49"/>
                </a:lnTo>
                <a:lnTo>
                  <a:pt x="34" y="49"/>
                </a:lnTo>
                <a:lnTo>
                  <a:pt x="31" y="49"/>
                </a:lnTo>
                <a:lnTo>
                  <a:pt x="28" y="47"/>
                </a:lnTo>
                <a:lnTo>
                  <a:pt x="24" y="46"/>
                </a:lnTo>
                <a:lnTo>
                  <a:pt x="20" y="44"/>
                </a:lnTo>
                <a:lnTo>
                  <a:pt x="16" y="41"/>
                </a:lnTo>
                <a:lnTo>
                  <a:pt x="11" y="38"/>
                </a:lnTo>
                <a:lnTo>
                  <a:pt x="6" y="34"/>
                </a:lnTo>
                <a:lnTo>
                  <a:pt x="0" y="31"/>
                </a:lnTo>
                <a:lnTo>
                  <a:pt x="0" y="3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0"/>
          <p:cNvSpPr/>
          <p:nvPr/>
        </p:nvSpPr>
        <p:spPr bwMode="auto">
          <a:xfrm>
            <a:off x="2109286" y="2348766"/>
            <a:ext cx="148581" cy="330179"/>
          </a:xfrm>
          <a:custGeom>
            <a:avLst/>
            <a:gdLst>
              <a:gd name="T0" fmla="*/ 45 w 45"/>
              <a:gd name="T1" fmla="*/ 32 h 100"/>
              <a:gd name="T2" fmla="*/ 45 w 45"/>
              <a:gd name="T3" fmla="*/ 33 h 100"/>
              <a:gd name="T4" fmla="*/ 45 w 45"/>
              <a:gd name="T5" fmla="*/ 36 h 100"/>
              <a:gd name="T6" fmla="*/ 44 w 45"/>
              <a:gd name="T7" fmla="*/ 37 h 100"/>
              <a:gd name="T8" fmla="*/ 43 w 45"/>
              <a:gd name="T9" fmla="*/ 40 h 100"/>
              <a:gd name="T10" fmla="*/ 41 w 45"/>
              <a:gd name="T11" fmla="*/ 43 h 100"/>
              <a:gd name="T12" fmla="*/ 40 w 45"/>
              <a:gd name="T13" fmla="*/ 46 h 100"/>
              <a:gd name="T14" fmla="*/ 38 w 45"/>
              <a:gd name="T15" fmla="*/ 50 h 100"/>
              <a:gd name="T16" fmla="*/ 37 w 45"/>
              <a:gd name="T17" fmla="*/ 54 h 100"/>
              <a:gd name="T18" fmla="*/ 34 w 45"/>
              <a:gd name="T19" fmla="*/ 58 h 100"/>
              <a:gd name="T20" fmla="*/ 32 w 45"/>
              <a:gd name="T21" fmla="*/ 63 h 100"/>
              <a:gd name="T22" fmla="*/ 28 w 45"/>
              <a:gd name="T23" fmla="*/ 68 h 100"/>
              <a:gd name="T24" fmla="*/ 26 w 45"/>
              <a:gd name="T25" fmla="*/ 74 h 100"/>
              <a:gd name="T26" fmla="*/ 22 w 45"/>
              <a:gd name="T27" fmla="*/ 80 h 100"/>
              <a:gd name="T28" fmla="*/ 19 w 45"/>
              <a:gd name="T29" fmla="*/ 86 h 100"/>
              <a:gd name="T30" fmla="*/ 15 w 45"/>
              <a:gd name="T31" fmla="*/ 93 h 100"/>
              <a:gd name="T32" fmla="*/ 11 w 45"/>
              <a:gd name="T33" fmla="*/ 100 h 100"/>
              <a:gd name="T34" fmla="*/ 0 w 45"/>
              <a:gd name="T35" fmla="*/ 100 h 100"/>
              <a:gd name="T36" fmla="*/ 1 w 45"/>
              <a:gd name="T37" fmla="*/ 92 h 100"/>
              <a:gd name="T38" fmla="*/ 2 w 45"/>
              <a:gd name="T39" fmla="*/ 84 h 100"/>
              <a:gd name="T40" fmla="*/ 3 w 45"/>
              <a:gd name="T41" fmla="*/ 75 h 100"/>
              <a:gd name="T42" fmla="*/ 4 w 45"/>
              <a:gd name="T43" fmla="*/ 68 h 100"/>
              <a:gd name="T44" fmla="*/ 6 w 45"/>
              <a:gd name="T45" fmla="*/ 60 h 100"/>
              <a:gd name="T46" fmla="*/ 6 w 45"/>
              <a:gd name="T47" fmla="*/ 54 h 100"/>
              <a:gd name="T48" fmla="*/ 7 w 45"/>
              <a:gd name="T49" fmla="*/ 46 h 100"/>
              <a:gd name="T50" fmla="*/ 8 w 45"/>
              <a:gd name="T51" fmla="*/ 40 h 100"/>
              <a:gd name="T52" fmla="*/ 9 w 45"/>
              <a:gd name="T53" fmla="*/ 33 h 100"/>
              <a:gd name="T54" fmla="*/ 9 w 45"/>
              <a:gd name="T55" fmla="*/ 29 h 100"/>
              <a:gd name="T56" fmla="*/ 10 w 45"/>
              <a:gd name="T57" fmla="*/ 18 h 100"/>
              <a:gd name="T58" fmla="*/ 11 w 45"/>
              <a:gd name="T59" fmla="*/ 8 h 100"/>
              <a:gd name="T60" fmla="*/ 11 w 45"/>
              <a:gd name="T61" fmla="*/ 0 h 100"/>
              <a:gd name="T62" fmla="*/ 19 w 45"/>
              <a:gd name="T63" fmla="*/ 5 h 100"/>
              <a:gd name="T64" fmla="*/ 26 w 45"/>
              <a:gd name="T65" fmla="*/ 9 h 100"/>
              <a:gd name="T66" fmla="*/ 32 w 45"/>
              <a:gd name="T67" fmla="*/ 14 h 100"/>
              <a:gd name="T68" fmla="*/ 37 w 45"/>
              <a:gd name="T69" fmla="*/ 18 h 100"/>
              <a:gd name="T70" fmla="*/ 40 w 45"/>
              <a:gd name="T71" fmla="*/ 23 h 100"/>
              <a:gd name="T72" fmla="*/ 43 w 45"/>
              <a:gd name="T73" fmla="*/ 26 h 100"/>
              <a:gd name="T74" fmla="*/ 45 w 45"/>
              <a:gd name="T75" fmla="*/ 30 h 100"/>
              <a:gd name="T76" fmla="*/ 45 w 45"/>
              <a:gd name="T77" fmla="*/ 32 h 100"/>
              <a:gd name="T78" fmla="*/ 45 w 45"/>
              <a:gd name="T79" fmla="*/ 3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" h="100">
                <a:moveTo>
                  <a:pt x="45" y="32"/>
                </a:moveTo>
                <a:lnTo>
                  <a:pt x="45" y="33"/>
                </a:lnTo>
                <a:lnTo>
                  <a:pt x="45" y="36"/>
                </a:lnTo>
                <a:lnTo>
                  <a:pt x="44" y="37"/>
                </a:lnTo>
                <a:lnTo>
                  <a:pt x="43" y="40"/>
                </a:lnTo>
                <a:lnTo>
                  <a:pt x="41" y="43"/>
                </a:lnTo>
                <a:lnTo>
                  <a:pt x="40" y="46"/>
                </a:lnTo>
                <a:lnTo>
                  <a:pt x="38" y="50"/>
                </a:lnTo>
                <a:lnTo>
                  <a:pt x="37" y="54"/>
                </a:lnTo>
                <a:lnTo>
                  <a:pt x="34" y="58"/>
                </a:lnTo>
                <a:lnTo>
                  <a:pt x="32" y="63"/>
                </a:lnTo>
                <a:lnTo>
                  <a:pt x="28" y="68"/>
                </a:lnTo>
                <a:lnTo>
                  <a:pt x="26" y="74"/>
                </a:lnTo>
                <a:lnTo>
                  <a:pt x="22" y="80"/>
                </a:lnTo>
                <a:lnTo>
                  <a:pt x="19" y="86"/>
                </a:lnTo>
                <a:lnTo>
                  <a:pt x="15" y="93"/>
                </a:lnTo>
                <a:lnTo>
                  <a:pt x="11" y="100"/>
                </a:lnTo>
                <a:lnTo>
                  <a:pt x="0" y="100"/>
                </a:lnTo>
                <a:lnTo>
                  <a:pt x="1" y="92"/>
                </a:lnTo>
                <a:lnTo>
                  <a:pt x="2" y="84"/>
                </a:lnTo>
                <a:lnTo>
                  <a:pt x="3" y="75"/>
                </a:lnTo>
                <a:lnTo>
                  <a:pt x="4" y="68"/>
                </a:lnTo>
                <a:lnTo>
                  <a:pt x="6" y="60"/>
                </a:lnTo>
                <a:lnTo>
                  <a:pt x="6" y="54"/>
                </a:lnTo>
                <a:lnTo>
                  <a:pt x="7" y="46"/>
                </a:lnTo>
                <a:lnTo>
                  <a:pt x="8" y="40"/>
                </a:lnTo>
                <a:lnTo>
                  <a:pt x="9" y="33"/>
                </a:lnTo>
                <a:lnTo>
                  <a:pt x="9" y="29"/>
                </a:lnTo>
                <a:lnTo>
                  <a:pt x="10" y="18"/>
                </a:lnTo>
                <a:lnTo>
                  <a:pt x="11" y="8"/>
                </a:lnTo>
                <a:lnTo>
                  <a:pt x="11" y="0"/>
                </a:lnTo>
                <a:lnTo>
                  <a:pt x="19" y="5"/>
                </a:lnTo>
                <a:lnTo>
                  <a:pt x="26" y="9"/>
                </a:lnTo>
                <a:lnTo>
                  <a:pt x="32" y="14"/>
                </a:lnTo>
                <a:lnTo>
                  <a:pt x="37" y="18"/>
                </a:lnTo>
                <a:lnTo>
                  <a:pt x="40" y="23"/>
                </a:lnTo>
                <a:lnTo>
                  <a:pt x="43" y="26"/>
                </a:lnTo>
                <a:lnTo>
                  <a:pt x="45" y="30"/>
                </a:lnTo>
                <a:lnTo>
                  <a:pt x="45" y="32"/>
                </a:lnTo>
                <a:lnTo>
                  <a:pt x="45" y="3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1"/>
          <p:cNvSpPr/>
          <p:nvPr/>
        </p:nvSpPr>
        <p:spPr bwMode="auto">
          <a:xfrm>
            <a:off x="1927689" y="2645926"/>
            <a:ext cx="105657" cy="633943"/>
          </a:xfrm>
          <a:custGeom>
            <a:avLst/>
            <a:gdLst>
              <a:gd name="T0" fmla="*/ 2 w 32"/>
              <a:gd name="T1" fmla="*/ 11 h 192"/>
              <a:gd name="T2" fmla="*/ 0 w 32"/>
              <a:gd name="T3" fmla="*/ 6 h 192"/>
              <a:gd name="T4" fmla="*/ 1 w 32"/>
              <a:gd name="T5" fmla="*/ 2 h 192"/>
              <a:gd name="T6" fmla="*/ 2 w 32"/>
              <a:gd name="T7" fmla="*/ 0 h 192"/>
              <a:gd name="T8" fmla="*/ 7 w 32"/>
              <a:gd name="T9" fmla="*/ 0 h 192"/>
              <a:gd name="T10" fmla="*/ 15 w 32"/>
              <a:gd name="T11" fmla="*/ 1 h 192"/>
              <a:gd name="T12" fmla="*/ 26 w 32"/>
              <a:gd name="T13" fmla="*/ 3 h 192"/>
              <a:gd name="T14" fmla="*/ 32 w 32"/>
              <a:gd name="T15" fmla="*/ 22 h 192"/>
              <a:gd name="T16" fmla="*/ 32 w 32"/>
              <a:gd name="T17" fmla="*/ 52 h 192"/>
              <a:gd name="T18" fmla="*/ 32 w 32"/>
              <a:gd name="T19" fmla="*/ 80 h 192"/>
              <a:gd name="T20" fmla="*/ 31 w 32"/>
              <a:gd name="T21" fmla="*/ 104 h 192"/>
              <a:gd name="T22" fmla="*/ 31 w 32"/>
              <a:gd name="T23" fmla="*/ 124 h 192"/>
              <a:gd name="T24" fmla="*/ 29 w 32"/>
              <a:gd name="T25" fmla="*/ 141 h 192"/>
              <a:gd name="T26" fmla="*/ 29 w 32"/>
              <a:gd name="T27" fmla="*/ 154 h 192"/>
              <a:gd name="T28" fmla="*/ 28 w 32"/>
              <a:gd name="T29" fmla="*/ 163 h 192"/>
              <a:gd name="T30" fmla="*/ 26 w 32"/>
              <a:gd name="T31" fmla="*/ 173 h 192"/>
              <a:gd name="T32" fmla="*/ 23 w 32"/>
              <a:gd name="T33" fmla="*/ 182 h 192"/>
              <a:gd name="T34" fmla="*/ 21 w 32"/>
              <a:gd name="T35" fmla="*/ 188 h 192"/>
              <a:gd name="T36" fmla="*/ 19 w 32"/>
              <a:gd name="T37" fmla="*/ 192 h 192"/>
              <a:gd name="T38" fmla="*/ 16 w 32"/>
              <a:gd name="T39" fmla="*/ 192 h 192"/>
              <a:gd name="T40" fmla="*/ 14 w 32"/>
              <a:gd name="T41" fmla="*/ 191 h 192"/>
              <a:gd name="T42" fmla="*/ 11 w 32"/>
              <a:gd name="T43" fmla="*/ 187 h 192"/>
              <a:gd name="T44" fmla="*/ 8 w 32"/>
              <a:gd name="T45" fmla="*/ 181 h 192"/>
              <a:gd name="T46" fmla="*/ 4 w 32"/>
              <a:gd name="T47" fmla="*/ 175 h 192"/>
              <a:gd name="T48" fmla="*/ 2 w 32"/>
              <a:gd name="T49" fmla="*/ 168 h 192"/>
              <a:gd name="T50" fmla="*/ 2 w 32"/>
              <a:gd name="T51" fmla="*/ 159 h 192"/>
              <a:gd name="T52" fmla="*/ 2 w 32"/>
              <a:gd name="T53" fmla="*/ 147 h 192"/>
              <a:gd name="T54" fmla="*/ 4 w 32"/>
              <a:gd name="T55" fmla="*/ 135 h 192"/>
              <a:gd name="T56" fmla="*/ 6 w 32"/>
              <a:gd name="T57" fmla="*/ 119 h 192"/>
              <a:gd name="T58" fmla="*/ 7 w 32"/>
              <a:gd name="T59" fmla="*/ 102 h 192"/>
              <a:gd name="T60" fmla="*/ 8 w 32"/>
              <a:gd name="T61" fmla="*/ 82 h 192"/>
              <a:gd name="T62" fmla="*/ 8 w 32"/>
              <a:gd name="T63" fmla="*/ 65 h 192"/>
              <a:gd name="T64" fmla="*/ 8 w 32"/>
              <a:gd name="T65" fmla="*/ 56 h 192"/>
              <a:gd name="T66" fmla="*/ 8 w 32"/>
              <a:gd name="T67" fmla="*/ 46 h 192"/>
              <a:gd name="T68" fmla="*/ 7 w 32"/>
              <a:gd name="T69" fmla="*/ 35 h 192"/>
              <a:gd name="T70" fmla="*/ 6 w 32"/>
              <a:gd name="T71" fmla="*/ 25 h 192"/>
              <a:gd name="T72" fmla="*/ 3 w 32"/>
              <a:gd name="T73" fmla="*/ 1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192">
                <a:moveTo>
                  <a:pt x="3" y="17"/>
                </a:moveTo>
                <a:lnTo>
                  <a:pt x="2" y="11"/>
                </a:lnTo>
                <a:lnTo>
                  <a:pt x="1" y="7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10" y="1"/>
                </a:lnTo>
                <a:lnTo>
                  <a:pt x="15" y="1"/>
                </a:lnTo>
                <a:lnTo>
                  <a:pt x="20" y="2"/>
                </a:lnTo>
                <a:lnTo>
                  <a:pt x="26" y="3"/>
                </a:lnTo>
                <a:lnTo>
                  <a:pt x="32" y="6"/>
                </a:lnTo>
                <a:lnTo>
                  <a:pt x="32" y="22"/>
                </a:lnTo>
                <a:lnTo>
                  <a:pt x="32" y="38"/>
                </a:lnTo>
                <a:lnTo>
                  <a:pt x="32" y="52"/>
                </a:lnTo>
                <a:lnTo>
                  <a:pt x="32" y="66"/>
                </a:lnTo>
                <a:lnTo>
                  <a:pt x="32" y="80"/>
                </a:lnTo>
                <a:lnTo>
                  <a:pt x="32" y="92"/>
                </a:lnTo>
                <a:lnTo>
                  <a:pt x="31" y="104"/>
                </a:lnTo>
                <a:lnTo>
                  <a:pt x="31" y="114"/>
                </a:lnTo>
                <a:lnTo>
                  <a:pt x="31" y="124"/>
                </a:lnTo>
                <a:lnTo>
                  <a:pt x="31" y="132"/>
                </a:lnTo>
                <a:lnTo>
                  <a:pt x="29" y="141"/>
                </a:lnTo>
                <a:lnTo>
                  <a:pt x="29" y="148"/>
                </a:lnTo>
                <a:lnTo>
                  <a:pt x="29" y="154"/>
                </a:lnTo>
                <a:lnTo>
                  <a:pt x="28" y="159"/>
                </a:lnTo>
                <a:lnTo>
                  <a:pt x="28" y="163"/>
                </a:lnTo>
                <a:lnTo>
                  <a:pt x="27" y="167"/>
                </a:lnTo>
                <a:lnTo>
                  <a:pt x="26" y="173"/>
                </a:lnTo>
                <a:lnTo>
                  <a:pt x="25" y="178"/>
                </a:lnTo>
                <a:lnTo>
                  <a:pt x="23" y="182"/>
                </a:lnTo>
                <a:lnTo>
                  <a:pt x="22" y="186"/>
                </a:lnTo>
                <a:lnTo>
                  <a:pt x="21" y="188"/>
                </a:lnTo>
                <a:lnTo>
                  <a:pt x="20" y="191"/>
                </a:lnTo>
                <a:lnTo>
                  <a:pt x="19" y="192"/>
                </a:lnTo>
                <a:lnTo>
                  <a:pt x="17" y="192"/>
                </a:lnTo>
                <a:lnTo>
                  <a:pt x="16" y="192"/>
                </a:lnTo>
                <a:lnTo>
                  <a:pt x="15" y="192"/>
                </a:lnTo>
                <a:lnTo>
                  <a:pt x="14" y="191"/>
                </a:lnTo>
                <a:lnTo>
                  <a:pt x="13" y="190"/>
                </a:lnTo>
                <a:lnTo>
                  <a:pt x="11" y="187"/>
                </a:lnTo>
                <a:lnTo>
                  <a:pt x="9" y="185"/>
                </a:lnTo>
                <a:lnTo>
                  <a:pt x="8" y="181"/>
                </a:lnTo>
                <a:lnTo>
                  <a:pt x="6" y="179"/>
                </a:lnTo>
                <a:lnTo>
                  <a:pt x="4" y="175"/>
                </a:lnTo>
                <a:lnTo>
                  <a:pt x="3" y="172"/>
                </a:lnTo>
                <a:lnTo>
                  <a:pt x="2" y="168"/>
                </a:lnTo>
                <a:lnTo>
                  <a:pt x="2" y="163"/>
                </a:lnTo>
                <a:lnTo>
                  <a:pt x="2" y="159"/>
                </a:lnTo>
                <a:lnTo>
                  <a:pt x="2" y="153"/>
                </a:lnTo>
                <a:lnTo>
                  <a:pt x="2" y="147"/>
                </a:lnTo>
                <a:lnTo>
                  <a:pt x="3" y="141"/>
                </a:lnTo>
                <a:lnTo>
                  <a:pt x="4" y="135"/>
                </a:lnTo>
                <a:lnTo>
                  <a:pt x="6" y="127"/>
                </a:lnTo>
                <a:lnTo>
                  <a:pt x="6" y="119"/>
                </a:lnTo>
                <a:lnTo>
                  <a:pt x="7" y="111"/>
                </a:lnTo>
                <a:lnTo>
                  <a:pt x="7" y="102"/>
                </a:lnTo>
                <a:lnTo>
                  <a:pt x="8" y="93"/>
                </a:lnTo>
                <a:lnTo>
                  <a:pt x="8" y="82"/>
                </a:lnTo>
                <a:lnTo>
                  <a:pt x="8" y="71"/>
                </a:lnTo>
                <a:lnTo>
                  <a:pt x="8" y="65"/>
                </a:lnTo>
                <a:lnTo>
                  <a:pt x="8" y="61"/>
                </a:lnTo>
                <a:lnTo>
                  <a:pt x="8" y="56"/>
                </a:lnTo>
                <a:lnTo>
                  <a:pt x="8" y="51"/>
                </a:lnTo>
                <a:lnTo>
                  <a:pt x="8" y="46"/>
                </a:lnTo>
                <a:lnTo>
                  <a:pt x="7" y="43"/>
                </a:lnTo>
                <a:lnTo>
                  <a:pt x="7" y="35"/>
                </a:lnTo>
                <a:lnTo>
                  <a:pt x="6" y="29"/>
                </a:lnTo>
                <a:lnTo>
                  <a:pt x="6" y="25"/>
                </a:lnTo>
                <a:lnTo>
                  <a:pt x="4" y="20"/>
                </a:lnTo>
                <a:lnTo>
                  <a:pt x="3" y="17"/>
                </a:lnTo>
                <a:lnTo>
                  <a:pt x="3" y="1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2"/>
          <p:cNvSpPr/>
          <p:nvPr/>
        </p:nvSpPr>
        <p:spPr bwMode="auto">
          <a:xfrm>
            <a:off x="1977215" y="2560080"/>
            <a:ext cx="630642" cy="706582"/>
          </a:xfrm>
          <a:custGeom>
            <a:avLst/>
            <a:gdLst>
              <a:gd name="T0" fmla="*/ 185 w 191"/>
              <a:gd name="T1" fmla="*/ 42 h 214"/>
              <a:gd name="T2" fmla="*/ 184 w 191"/>
              <a:gd name="T3" fmla="*/ 49 h 214"/>
              <a:gd name="T4" fmla="*/ 183 w 191"/>
              <a:gd name="T5" fmla="*/ 59 h 214"/>
              <a:gd name="T6" fmla="*/ 183 w 191"/>
              <a:gd name="T7" fmla="*/ 73 h 214"/>
              <a:gd name="T8" fmla="*/ 182 w 191"/>
              <a:gd name="T9" fmla="*/ 92 h 214"/>
              <a:gd name="T10" fmla="*/ 182 w 191"/>
              <a:gd name="T11" fmla="*/ 120 h 214"/>
              <a:gd name="T12" fmla="*/ 182 w 191"/>
              <a:gd name="T13" fmla="*/ 157 h 214"/>
              <a:gd name="T14" fmla="*/ 181 w 191"/>
              <a:gd name="T15" fmla="*/ 183 h 214"/>
              <a:gd name="T16" fmla="*/ 177 w 191"/>
              <a:gd name="T17" fmla="*/ 201 h 214"/>
              <a:gd name="T18" fmla="*/ 175 w 191"/>
              <a:gd name="T19" fmla="*/ 211 h 214"/>
              <a:gd name="T20" fmla="*/ 172 w 191"/>
              <a:gd name="T21" fmla="*/ 214 h 214"/>
              <a:gd name="T22" fmla="*/ 169 w 191"/>
              <a:gd name="T23" fmla="*/ 213 h 214"/>
              <a:gd name="T24" fmla="*/ 163 w 191"/>
              <a:gd name="T25" fmla="*/ 205 h 214"/>
              <a:gd name="T26" fmla="*/ 156 w 191"/>
              <a:gd name="T27" fmla="*/ 193 h 214"/>
              <a:gd name="T28" fmla="*/ 150 w 191"/>
              <a:gd name="T29" fmla="*/ 182 h 214"/>
              <a:gd name="T30" fmla="*/ 148 w 191"/>
              <a:gd name="T31" fmla="*/ 169 h 214"/>
              <a:gd name="T32" fmla="*/ 148 w 191"/>
              <a:gd name="T33" fmla="*/ 164 h 214"/>
              <a:gd name="T34" fmla="*/ 148 w 191"/>
              <a:gd name="T35" fmla="*/ 155 h 214"/>
              <a:gd name="T36" fmla="*/ 148 w 191"/>
              <a:gd name="T37" fmla="*/ 142 h 214"/>
              <a:gd name="T38" fmla="*/ 150 w 191"/>
              <a:gd name="T39" fmla="*/ 126 h 214"/>
              <a:gd name="T40" fmla="*/ 150 w 191"/>
              <a:gd name="T41" fmla="*/ 107 h 214"/>
              <a:gd name="T42" fmla="*/ 151 w 191"/>
              <a:gd name="T43" fmla="*/ 85 h 214"/>
              <a:gd name="T44" fmla="*/ 151 w 191"/>
              <a:gd name="T45" fmla="*/ 67 h 214"/>
              <a:gd name="T46" fmla="*/ 151 w 191"/>
              <a:gd name="T47" fmla="*/ 53 h 214"/>
              <a:gd name="T48" fmla="*/ 150 w 191"/>
              <a:gd name="T49" fmla="*/ 42 h 214"/>
              <a:gd name="T50" fmla="*/ 147 w 191"/>
              <a:gd name="T51" fmla="*/ 36 h 214"/>
              <a:gd name="T52" fmla="*/ 144 w 191"/>
              <a:gd name="T53" fmla="*/ 33 h 214"/>
              <a:gd name="T54" fmla="*/ 133 w 191"/>
              <a:gd name="T55" fmla="*/ 32 h 214"/>
              <a:gd name="T56" fmla="*/ 114 w 191"/>
              <a:gd name="T57" fmla="*/ 33 h 214"/>
              <a:gd name="T58" fmla="*/ 85 w 191"/>
              <a:gd name="T59" fmla="*/ 36 h 214"/>
              <a:gd name="T60" fmla="*/ 49 w 191"/>
              <a:gd name="T61" fmla="*/ 42 h 214"/>
              <a:gd name="T62" fmla="*/ 2 w 191"/>
              <a:gd name="T63" fmla="*/ 49 h 214"/>
              <a:gd name="T64" fmla="*/ 35 w 191"/>
              <a:gd name="T65" fmla="*/ 28 h 214"/>
              <a:gd name="T66" fmla="*/ 67 w 191"/>
              <a:gd name="T67" fmla="*/ 24 h 214"/>
              <a:gd name="T68" fmla="*/ 97 w 191"/>
              <a:gd name="T69" fmla="*/ 18 h 214"/>
              <a:gd name="T70" fmla="*/ 118 w 191"/>
              <a:gd name="T71" fmla="*/ 12 h 214"/>
              <a:gd name="T72" fmla="*/ 129 w 191"/>
              <a:gd name="T73" fmla="*/ 8 h 214"/>
              <a:gd name="T74" fmla="*/ 135 w 191"/>
              <a:gd name="T75" fmla="*/ 3 h 214"/>
              <a:gd name="T76" fmla="*/ 141 w 191"/>
              <a:gd name="T77" fmla="*/ 0 h 214"/>
              <a:gd name="T78" fmla="*/ 147 w 191"/>
              <a:gd name="T79" fmla="*/ 3 h 214"/>
              <a:gd name="T80" fmla="*/ 157 w 191"/>
              <a:gd name="T81" fmla="*/ 6 h 214"/>
              <a:gd name="T82" fmla="*/ 170 w 191"/>
              <a:gd name="T83" fmla="*/ 12 h 214"/>
              <a:gd name="T84" fmla="*/ 181 w 191"/>
              <a:gd name="T85" fmla="*/ 21 h 214"/>
              <a:gd name="T86" fmla="*/ 189 w 191"/>
              <a:gd name="T87" fmla="*/ 27 h 214"/>
              <a:gd name="T88" fmla="*/ 191 w 191"/>
              <a:gd name="T89" fmla="*/ 32 h 214"/>
              <a:gd name="T90" fmla="*/ 187 w 191"/>
              <a:gd name="T91" fmla="*/ 4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1" h="214">
                <a:moveTo>
                  <a:pt x="187" y="41"/>
                </a:moveTo>
                <a:lnTo>
                  <a:pt x="187" y="41"/>
                </a:lnTo>
                <a:lnTo>
                  <a:pt x="185" y="42"/>
                </a:lnTo>
                <a:lnTo>
                  <a:pt x="185" y="45"/>
                </a:lnTo>
                <a:lnTo>
                  <a:pt x="185" y="46"/>
                </a:lnTo>
                <a:lnTo>
                  <a:pt x="184" y="49"/>
                </a:lnTo>
                <a:lnTo>
                  <a:pt x="184" y="52"/>
                </a:lnTo>
                <a:lnTo>
                  <a:pt x="184" y="55"/>
                </a:lnTo>
                <a:lnTo>
                  <a:pt x="183" y="59"/>
                </a:lnTo>
                <a:lnTo>
                  <a:pt x="183" y="64"/>
                </a:lnTo>
                <a:lnTo>
                  <a:pt x="183" y="69"/>
                </a:lnTo>
                <a:lnTo>
                  <a:pt x="183" y="73"/>
                </a:lnTo>
                <a:lnTo>
                  <a:pt x="182" y="79"/>
                </a:lnTo>
                <a:lnTo>
                  <a:pt x="182" y="85"/>
                </a:lnTo>
                <a:lnTo>
                  <a:pt x="182" y="92"/>
                </a:lnTo>
                <a:lnTo>
                  <a:pt x="182" y="98"/>
                </a:lnTo>
                <a:lnTo>
                  <a:pt x="182" y="106"/>
                </a:lnTo>
                <a:lnTo>
                  <a:pt x="182" y="120"/>
                </a:lnTo>
                <a:lnTo>
                  <a:pt x="182" y="134"/>
                </a:lnTo>
                <a:lnTo>
                  <a:pt x="182" y="146"/>
                </a:lnTo>
                <a:lnTo>
                  <a:pt x="182" y="157"/>
                </a:lnTo>
                <a:lnTo>
                  <a:pt x="181" y="167"/>
                </a:lnTo>
                <a:lnTo>
                  <a:pt x="181" y="176"/>
                </a:lnTo>
                <a:lnTo>
                  <a:pt x="181" y="183"/>
                </a:lnTo>
                <a:lnTo>
                  <a:pt x="179" y="191"/>
                </a:lnTo>
                <a:lnTo>
                  <a:pt x="178" y="197"/>
                </a:lnTo>
                <a:lnTo>
                  <a:pt x="177" y="201"/>
                </a:lnTo>
                <a:lnTo>
                  <a:pt x="177" y="205"/>
                </a:lnTo>
                <a:lnTo>
                  <a:pt x="176" y="208"/>
                </a:lnTo>
                <a:lnTo>
                  <a:pt x="175" y="211"/>
                </a:lnTo>
                <a:lnTo>
                  <a:pt x="173" y="212"/>
                </a:lnTo>
                <a:lnTo>
                  <a:pt x="173" y="213"/>
                </a:lnTo>
                <a:lnTo>
                  <a:pt x="172" y="214"/>
                </a:lnTo>
                <a:lnTo>
                  <a:pt x="171" y="214"/>
                </a:lnTo>
                <a:lnTo>
                  <a:pt x="170" y="214"/>
                </a:lnTo>
                <a:lnTo>
                  <a:pt x="169" y="213"/>
                </a:lnTo>
                <a:lnTo>
                  <a:pt x="166" y="211"/>
                </a:lnTo>
                <a:lnTo>
                  <a:pt x="165" y="208"/>
                </a:lnTo>
                <a:lnTo>
                  <a:pt x="163" y="205"/>
                </a:lnTo>
                <a:lnTo>
                  <a:pt x="160" y="201"/>
                </a:lnTo>
                <a:lnTo>
                  <a:pt x="158" y="198"/>
                </a:lnTo>
                <a:lnTo>
                  <a:pt x="156" y="193"/>
                </a:lnTo>
                <a:lnTo>
                  <a:pt x="153" y="189"/>
                </a:lnTo>
                <a:lnTo>
                  <a:pt x="152" y="186"/>
                </a:lnTo>
                <a:lnTo>
                  <a:pt x="150" y="182"/>
                </a:lnTo>
                <a:lnTo>
                  <a:pt x="150" y="179"/>
                </a:lnTo>
                <a:lnTo>
                  <a:pt x="148" y="175"/>
                </a:lnTo>
                <a:lnTo>
                  <a:pt x="148" y="169"/>
                </a:lnTo>
                <a:lnTo>
                  <a:pt x="148" y="168"/>
                </a:lnTo>
                <a:lnTo>
                  <a:pt x="148" y="167"/>
                </a:lnTo>
                <a:lnTo>
                  <a:pt x="148" y="164"/>
                </a:lnTo>
                <a:lnTo>
                  <a:pt x="148" y="161"/>
                </a:lnTo>
                <a:lnTo>
                  <a:pt x="148" y="158"/>
                </a:lnTo>
                <a:lnTo>
                  <a:pt x="148" y="155"/>
                </a:lnTo>
                <a:lnTo>
                  <a:pt x="148" y="151"/>
                </a:lnTo>
                <a:lnTo>
                  <a:pt x="148" y="146"/>
                </a:lnTo>
                <a:lnTo>
                  <a:pt x="148" y="142"/>
                </a:lnTo>
                <a:lnTo>
                  <a:pt x="148" y="137"/>
                </a:lnTo>
                <a:lnTo>
                  <a:pt x="148" y="132"/>
                </a:lnTo>
                <a:lnTo>
                  <a:pt x="150" y="126"/>
                </a:lnTo>
                <a:lnTo>
                  <a:pt x="150" y="120"/>
                </a:lnTo>
                <a:lnTo>
                  <a:pt x="150" y="113"/>
                </a:lnTo>
                <a:lnTo>
                  <a:pt x="150" y="107"/>
                </a:lnTo>
                <a:lnTo>
                  <a:pt x="151" y="100"/>
                </a:lnTo>
                <a:lnTo>
                  <a:pt x="151" y="92"/>
                </a:lnTo>
                <a:lnTo>
                  <a:pt x="151" y="85"/>
                </a:lnTo>
                <a:lnTo>
                  <a:pt x="151" y="78"/>
                </a:lnTo>
                <a:lnTo>
                  <a:pt x="151" y="73"/>
                </a:lnTo>
                <a:lnTo>
                  <a:pt x="151" y="67"/>
                </a:lnTo>
                <a:lnTo>
                  <a:pt x="151" y="63"/>
                </a:lnTo>
                <a:lnTo>
                  <a:pt x="151" y="58"/>
                </a:lnTo>
                <a:lnTo>
                  <a:pt x="151" y="53"/>
                </a:lnTo>
                <a:lnTo>
                  <a:pt x="151" y="49"/>
                </a:lnTo>
                <a:lnTo>
                  <a:pt x="150" y="46"/>
                </a:lnTo>
                <a:lnTo>
                  <a:pt x="150" y="42"/>
                </a:lnTo>
                <a:lnTo>
                  <a:pt x="148" y="40"/>
                </a:lnTo>
                <a:lnTo>
                  <a:pt x="148" y="37"/>
                </a:lnTo>
                <a:lnTo>
                  <a:pt x="147" y="36"/>
                </a:lnTo>
                <a:lnTo>
                  <a:pt x="146" y="35"/>
                </a:lnTo>
                <a:lnTo>
                  <a:pt x="146" y="34"/>
                </a:lnTo>
                <a:lnTo>
                  <a:pt x="144" y="33"/>
                </a:lnTo>
                <a:lnTo>
                  <a:pt x="141" y="33"/>
                </a:lnTo>
                <a:lnTo>
                  <a:pt x="138" y="32"/>
                </a:lnTo>
                <a:lnTo>
                  <a:pt x="133" y="32"/>
                </a:lnTo>
                <a:lnTo>
                  <a:pt x="127" y="32"/>
                </a:lnTo>
                <a:lnTo>
                  <a:pt x="121" y="33"/>
                </a:lnTo>
                <a:lnTo>
                  <a:pt x="114" y="33"/>
                </a:lnTo>
                <a:lnTo>
                  <a:pt x="105" y="34"/>
                </a:lnTo>
                <a:lnTo>
                  <a:pt x="96" y="35"/>
                </a:lnTo>
                <a:lnTo>
                  <a:pt x="85" y="36"/>
                </a:lnTo>
                <a:lnTo>
                  <a:pt x="74" y="37"/>
                </a:lnTo>
                <a:lnTo>
                  <a:pt x="62" y="40"/>
                </a:lnTo>
                <a:lnTo>
                  <a:pt x="49" y="42"/>
                </a:lnTo>
                <a:lnTo>
                  <a:pt x="35" y="45"/>
                </a:lnTo>
                <a:lnTo>
                  <a:pt x="19" y="47"/>
                </a:lnTo>
                <a:lnTo>
                  <a:pt x="2" y="49"/>
                </a:lnTo>
                <a:lnTo>
                  <a:pt x="0" y="29"/>
                </a:lnTo>
                <a:lnTo>
                  <a:pt x="24" y="28"/>
                </a:lnTo>
                <a:lnTo>
                  <a:pt x="35" y="28"/>
                </a:lnTo>
                <a:lnTo>
                  <a:pt x="46" y="27"/>
                </a:lnTo>
                <a:lnTo>
                  <a:pt x="56" y="26"/>
                </a:lnTo>
                <a:lnTo>
                  <a:pt x="67" y="24"/>
                </a:lnTo>
                <a:lnTo>
                  <a:pt x="78" y="22"/>
                </a:lnTo>
                <a:lnTo>
                  <a:pt x="87" y="20"/>
                </a:lnTo>
                <a:lnTo>
                  <a:pt x="97" y="18"/>
                </a:lnTo>
                <a:lnTo>
                  <a:pt x="105" y="16"/>
                </a:lnTo>
                <a:lnTo>
                  <a:pt x="112" y="15"/>
                </a:lnTo>
                <a:lnTo>
                  <a:pt x="118" y="12"/>
                </a:lnTo>
                <a:lnTo>
                  <a:pt x="123" y="11"/>
                </a:lnTo>
                <a:lnTo>
                  <a:pt x="127" y="9"/>
                </a:lnTo>
                <a:lnTo>
                  <a:pt x="129" y="8"/>
                </a:lnTo>
                <a:lnTo>
                  <a:pt x="132" y="5"/>
                </a:lnTo>
                <a:lnTo>
                  <a:pt x="133" y="4"/>
                </a:lnTo>
                <a:lnTo>
                  <a:pt x="135" y="3"/>
                </a:lnTo>
                <a:lnTo>
                  <a:pt x="136" y="2"/>
                </a:lnTo>
                <a:lnTo>
                  <a:pt x="139" y="2"/>
                </a:lnTo>
                <a:lnTo>
                  <a:pt x="141" y="0"/>
                </a:lnTo>
                <a:lnTo>
                  <a:pt x="144" y="0"/>
                </a:lnTo>
                <a:lnTo>
                  <a:pt x="145" y="2"/>
                </a:lnTo>
                <a:lnTo>
                  <a:pt x="147" y="3"/>
                </a:lnTo>
                <a:lnTo>
                  <a:pt x="151" y="4"/>
                </a:lnTo>
                <a:lnTo>
                  <a:pt x="153" y="5"/>
                </a:lnTo>
                <a:lnTo>
                  <a:pt x="157" y="6"/>
                </a:lnTo>
                <a:lnTo>
                  <a:pt x="161" y="8"/>
                </a:lnTo>
                <a:lnTo>
                  <a:pt x="165" y="10"/>
                </a:lnTo>
                <a:lnTo>
                  <a:pt x="170" y="12"/>
                </a:lnTo>
                <a:lnTo>
                  <a:pt x="173" y="15"/>
                </a:lnTo>
                <a:lnTo>
                  <a:pt x="178" y="18"/>
                </a:lnTo>
                <a:lnTo>
                  <a:pt x="181" y="21"/>
                </a:lnTo>
                <a:lnTo>
                  <a:pt x="184" y="22"/>
                </a:lnTo>
                <a:lnTo>
                  <a:pt x="187" y="24"/>
                </a:lnTo>
                <a:lnTo>
                  <a:pt x="189" y="27"/>
                </a:lnTo>
                <a:lnTo>
                  <a:pt x="190" y="28"/>
                </a:lnTo>
                <a:lnTo>
                  <a:pt x="191" y="29"/>
                </a:lnTo>
                <a:lnTo>
                  <a:pt x="191" y="32"/>
                </a:lnTo>
                <a:lnTo>
                  <a:pt x="190" y="34"/>
                </a:lnTo>
                <a:lnTo>
                  <a:pt x="188" y="37"/>
                </a:lnTo>
                <a:lnTo>
                  <a:pt x="187" y="41"/>
                </a:lnTo>
                <a:lnTo>
                  <a:pt x="187" y="4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3"/>
          <p:cNvSpPr/>
          <p:nvPr/>
        </p:nvSpPr>
        <p:spPr bwMode="auto">
          <a:xfrm>
            <a:off x="1729582" y="2777998"/>
            <a:ext cx="591021" cy="907992"/>
          </a:xfrm>
          <a:custGeom>
            <a:avLst/>
            <a:gdLst>
              <a:gd name="T0" fmla="*/ 134 w 179"/>
              <a:gd name="T1" fmla="*/ 12 h 275"/>
              <a:gd name="T2" fmla="*/ 132 w 179"/>
              <a:gd name="T3" fmla="*/ 9 h 275"/>
              <a:gd name="T4" fmla="*/ 132 w 179"/>
              <a:gd name="T5" fmla="*/ 6 h 275"/>
              <a:gd name="T6" fmla="*/ 134 w 179"/>
              <a:gd name="T7" fmla="*/ 4 h 275"/>
              <a:gd name="T8" fmla="*/ 136 w 179"/>
              <a:gd name="T9" fmla="*/ 1 h 275"/>
              <a:gd name="T10" fmla="*/ 138 w 179"/>
              <a:gd name="T11" fmla="*/ 0 h 275"/>
              <a:gd name="T12" fmla="*/ 143 w 179"/>
              <a:gd name="T13" fmla="*/ 0 h 275"/>
              <a:gd name="T14" fmla="*/ 154 w 179"/>
              <a:gd name="T15" fmla="*/ 1 h 275"/>
              <a:gd name="T16" fmla="*/ 167 w 179"/>
              <a:gd name="T17" fmla="*/ 5 h 275"/>
              <a:gd name="T18" fmla="*/ 174 w 179"/>
              <a:gd name="T19" fmla="*/ 10 h 275"/>
              <a:gd name="T20" fmla="*/ 178 w 179"/>
              <a:gd name="T21" fmla="*/ 13 h 275"/>
              <a:gd name="T22" fmla="*/ 179 w 179"/>
              <a:gd name="T23" fmla="*/ 17 h 275"/>
              <a:gd name="T24" fmla="*/ 178 w 179"/>
              <a:gd name="T25" fmla="*/ 22 h 275"/>
              <a:gd name="T26" fmla="*/ 177 w 179"/>
              <a:gd name="T27" fmla="*/ 29 h 275"/>
              <a:gd name="T28" fmla="*/ 174 w 179"/>
              <a:gd name="T29" fmla="*/ 40 h 275"/>
              <a:gd name="T30" fmla="*/ 173 w 179"/>
              <a:gd name="T31" fmla="*/ 54 h 275"/>
              <a:gd name="T32" fmla="*/ 168 w 179"/>
              <a:gd name="T33" fmla="*/ 83 h 275"/>
              <a:gd name="T34" fmla="*/ 158 w 179"/>
              <a:gd name="T35" fmla="*/ 120 h 275"/>
              <a:gd name="T36" fmla="*/ 147 w 179"/>
              <a:gd name="T37" fmla="*/ 148 h 275"/>
              <a:gd name="T38" fmla="*/ 137 w 179"/>
              <a:gd name="T39" fmla="*/ 165 h 275"/>
              <a:gd name="T40" fmla="*/ 126 w 179"/>
              <a:gd name="T41" fmla="*/ 182 h 275"/>
              <a:gd name="T42" fmla="*/ 113 w 179"/>
              <a:gd name="T43" fmla="*/ 199 h 275"/>
              <a:gd name="T44" fmla="*/ 99 w 179"/>
              <a:gd name="T45" fmla="*/ 214 h 275"/>
              <a:gd name="T46" fmla="*/ 83 w 179"/>
              <a:gd name="T47" fmla="*/ 229 h 275"/>
              <a:gd name="T48" fmla="*/ 67 w 179"/>
              <a:gd name="T49" fmla="*/ 242 h 275"/>
              <a:gd name="T50" fmla="*/ 49 w 179"/>
              <a:gd name="T51" fmla="*/ 254 h 275"/>
              <a:gd name="T52" fmla="*/ 34 w 179"/>
              <a:gd name="T53" fmla="*/ 260 h 275"/>
              <a:gd name="T54" fmla="*/ 26 w 179"/>
              <a:gd name="T55" fmla="*/ 264 h 275"/>
              <a:gd name="T56" fmla="*/ 19 w 179"/>
              <a:gd name="T57" fmla="*/ 268 h 275"/>
              <a:gd name="T58" fmla="*/ 13 w 179"/>
              <a:gd name="T59" fmla="*/ 270 h 275"/>
              <a:gd name="T60" fmla="*/ 8 w 179"/>
              <a:gd name="T61" fmla="*/ 273 h 275"/>
              <a:gd name="T62" fmla="*/ 5 w 179"/>
              <a:gd name="T63" fmla="*/ 274 h 275"/>
              <a:gd name="T64" fmla="*/ 1 w 179"/>
              <a:gd name="T65" fmla="*/ 275 h 275"/>
              <a:gd name="T66" fmla="*/ 0 w 179"/>
              <a:gd name="T67" fmla="*/ 274 h 275"/>
              <a:gd name="T68" fmla="*/ 1 w 179"/>
              <a:gd name="T69" fmla="*/ 272 h 275"/>
              <a:gd name="T70" fmla="*/ 2 w 179"/>
              <a:gd name="T71" fmla="*/ 269 h 275"/>
              <a:gd name="T72" fmla="*/ 6 w 179"/>
              <a:gd name="T73" fmla="*/ 267 h 275"/>
              <a:gd name="T74" fmla="*/ 9 w 179"/>
              <a:gd name="T75" fmla="*/ 262 h 275"/>
              <a:gd name="T76" fmla="*/ 15 w 179"/>
              <a:gd name="T77" fmla="*/ 257 h 275"/>
              <a:gd name="T78" fmla="*/ 26 w 179"/>
              <a:gd name="T79" fmla="*/ 250 h 275"/>
              <a:gd name="T80" fmla="*/ 43 w 179"/>
              <a:gd name="T81" fmla="*/ 237 h 275"/>
              <a:gd name="T82" fmla="*/ 61 w 179"/>
              <a:gd name="T83" fmla="*/ 224 h 275"/>
              <a:gd name="T84" fmla="*/ 76 w 179"/>
              <a:gd name="T85" fmla="*/ 208 h 275"/>
              <a:gd name="T86" fmla="*/ 91 w 179"/>
              <a:gd name="T87" fmla="*/ 192 h 275"/>
              <a:gd name="T88" fmla="*/ 104 w 179"/>
              <a:gd name="T89" fmla="*/ 175 h 275"/>
              <a:gd name="T90" fmla="*/ 115 w 179"/>
              <a:gd name="T91" fmla="*/ 157 h 275"/>
              <a:gd name="T92" fmla="*/ 123 w 179"/>
              <a:gd name="T93" fmla="*/ 135 h 275"/>
              <a:gd name="T94" fmla="*/ 130 w 179"/>
              <a:gd name="T95" fmla="*/ 113 h 275"/>
              <a:gd name="T96" fmla="*/ 136 w 179"/>
              <a:gd name="T97" fmla="*/ 89 h 275"/>
              <a:gd name="T98" fmla="*/ 140 w 179"/>
              <a:gd name="T99" fmla="*/ 68 h 275"/>
              <a:gd name="T100" fmla="*/ 142 w 179"/>
              <a:gd name="T101" fmla="*/ 52 h 275"/>
              <a:gd name="T102" fmla="*/ 143 w 179"/>
              <a:gd name="T103" fmla="*/ 38 h 275"/>
              <a:gd name="T104" fmla="*/ 142 w 179"/>
              <a:gd name="T105" fmla="*/ 29 h 275"/>
              <a:gd name="T106" fmla="*/ 141 w 179"/>
              <a:gd name="T107" fmla="*/ 23 h 275"/>
              <a:gd name="T108" fmla="*/ 138 w 179"/>
              <a:gd name="T109" fmla="*/ 18 h 275"/>
              <a:gd name="T110" fmla="*/ 137 w 179"/>
              <a:gd name="T111" fmla="*/ 16 h 275"/>
              <a:gd name="T112" fmla="*/ 136 w 179"/>
              <a:gd name="T113" fmla="*/ 1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275">
                <a:moveTo>
                  <a:pt x="136" y="15"/>
                </a:moveTo>
                <a:lnTo>
                  <a:pt x="134" y="12"/>
                </a:lnTo>
                <a:lnTo>
                  <a:pt x="132" y="10"/>
                </a:lnTo>
                <a:lnTo>
                  <a:pt x="132" y="9"/>
                </a:lnTo>
                <a:lnTo>
                  <a:pt x="132" y="7"/>
                </a:lnTo>
                <a:lnTo>
                  <a:pt x="132" y="6"/>
                </a:lnTo>
                <a:lnTo>
                  <a:pt x="134" y="5"/>
                </a:lnTo>
                <a:lnTo>
                  <a:pt x="134" y="4"/>
                </a:lnTo>
                <a:lnTo>
                  <a:pt x="135" y="3"/>
                </a:lnTo>
                <a:lnTo>
                  <a:pt x="136" y="1"/>
                </a:lnTo>
                <a:lnTo>
                  <a:pt x="137" y="1"/>
                </a:lnTo>
                <a:lnTo>
                  <a:pt x="138" y="0"/>
                </a:lnTo>
                <a:lnTo>
                  <a:pt x="141" y="0"/>
                </a:lnTo>
                <a:lnTo>
                  <a:pt x="143" y="0"/>
                </a:lnTo>
                <a:lnTo>
                  <a:pt x="148" y="0"/>
                </a:lnTo>
                <a:lnTo>
                  <a:pt x="154" y="1"/>
                </a:lnTo>
                <a:lnTo>
                  <a:pt x="160" y="4"/>
                </a:lnTo>
                <a:lnTo>
                  <a:pt x="167" y="5"/>
                </a:lnTo>
                <a:lnTo>
                  <a:pt x="172" y="9"/>
                </a:lnTo>
                <a:lnTo>
                  <a:pt x="174" y="10"/>
                </a:lnTo>
                <a:lnTo>
                  <a:pt x="176" y="12"/>
                </a:lnTo>
                <a:lnTo>
                  <a:pt x="178" y="13"/>
                </a:lnTo>
                <a:lnTo>
                  <a:pt x="178" y="16"/>
                </a:lnTo>
                <a:lnTo>
                  <a:pt x="179" y="17"/>
                </a:lnTo>
                <a:lnTo>
                  <a:pt x="179" y="19"/>
                </a:lnTo>
                <a:lnTo>
                  <a:pt x="178" y="22"/>
                </a:lnTo>
                <a:lnTo>
                  <a:pt x="178" y="24"/>
                </a:lnTo>
                <a:lnTo>
                  <a:pt x="177" y="29"/>
                </a:lnTo>
                <a:lnTo>
                  <a:pt x="176" y="34"/>
                </a:lnTo>
                <a:lnTo>
                  <a:pt x="174" y="40"/>
                </a:lnTo>
                <a:lnTo>
                  <a:pt x="174" y="47"/>
                </a:lnTo>
                <a:lnTo>
                  <a:pt x="173" y="54"/>
                </a:lnTo>
                <a:lnTo>
                  <a:pt x="172" y="64"/>
                </a:lnTo>
                <a:lnTo>
                  <a:pt x="168" y="83"/>
                </a:lnTo>
                <a:lnTo>
                  <a:pt x="164" y="101"/>
                </a:lnTo>
                <a:lnTo>
                  <a:pt x="158" y="120"/>
                </a:lnTo>
                <a:lnTo>
                  <a:pt x="150" y="139"/>
                </a:lnTo>
                <a:lnTo>
                  <a:pt x="147" y="148"/>
                </a:lnTo>
                <a:lnTo>
                  <a:pt x="142" y="157"/>
                </a:lnTo>
                <a:lnTo>
                  <a:pt x="137" y="165"/>
                </a:lnTo>
                <a:lnTo>
                  <a:pt x="132" y="174"/>
                </a:lnTo>
                <a:lnTo>
                  <a:pt x="126" y="182"/>
                </a:lnTo>
                <a:lnTo>
                  <a:pt x="121" y="190"/>
                </a:lnTo>
                <a:lnTo>
                  <a:pt x="113" y="199"/>
                </a:lnTo>
                <a:lnTo>
                  <a:pt x="107" y="206"/>
                </a:lnTo>
                <a:lnTo>
                  <a:pt x="99" y="214"/>
                </a:lnTo>
                <a:lnTo>
                  <a:pt x="92" y="221"/>
                </a:lnTo>
                <a:lnTo>
                  <a:pt x="83" y="229"/>
                </a:lnTo>
                <a:lnTo>
                  <a:pt x="76" y="236"/>
                </a:lnTo>
                <a:lnTo>
                  <a:pt x="67" y="242"/>
                </a:lnTo>
                <a:lnTo>
                  <a:pt x="58" y="248"/>
                </a:lnTo>
                <a:lnTo>
                  <a:pt x="49" y="254"/>
                </a:lnTo>
                <a:lnTo>
                  <a:pt x="39" y="258"/>
                </a:lnTo>
                <a:lnTo>
                  <a:pt x="34" y="260"/>
                </a:lnTo>
                <a:lnTo>
                  <a:pt x="30" y="262"/>
                </a:lnTo>
                <a:lnTo>
                  <a:pt x="26" y="264"/>
                </a:lnTo>
                <a:lnTo>
                  <a:pt x="22" y="266"/>
                </a:lnTo>
                <a:lnTo>
                  <a:pt x="19" y="268"/>
                </a:lnTo>
                <a:lnTo>
                  <a:pt x="15" y="269"/>
                </a:lnTo>
                <a:lnTo>
                  <a:pt x="13" y="270"/>
                </a:lnTo>
                <a:lnTo>
                  <a:pt x="9" y="272"/>
                </a:lnTo>
                <a:lnTo>
                  <a:pt x="8" y="273"/>
                </a:lnTo>
                <a:lnTo>
                  <a:pt x="6" y="273"/>
                </a:lnTo>
                <a:lnTo>
                  <a:pt x="5" y="274"/>
                </a:lnTo>
                <a:lnTo>
                  <a:pt x="3" y="274"/>
                </a:lnTo>
                <a:lnTo>
                  <a:pt x="1" y="275"/>
                </a:lnTo>
                <a:lnTo>
                  <a:pt x="1" y="274"/>
                </a:lnTo>
                <a:lnTo>
                  <a:pt x="0" y="274"/>
                </a:lnTo>
                <a:lnTo>
                  <a:pt x="0" y="273"/>
                </a:lnTo>
                <a:lnTo>
                  <a:pt x="1" y="272"/>
                </a:lnTo>
                <a:lnTo>
                  <a:pt x="1" y="270"/>
                </a:lnTo>
                <a:lnTo>
                  <a:pt x="2" y="269"/>
                </a:lnTo>
                <a:lnTo>
                  <a:pt x="3" y="268"/>
                </a:lnTo>
                <a:lnTo>
                  <a:pt x="6" y="267"/>
                </a:lnTo>
                <a:lnTo>
                  <a:pt x="7" y="264"/>
                </a:lnTo>
                <a:lnTo>
                  <a:pt x="9" y="262"/>
                </a:lnTo>
                <a:lnTo>
                  <a:pt x="13" y="260"/>
                </a:lnTo>
                <a:lnTo>
                  <a:pt x="15" y="257"/>
                </a:lnTo>
                <a:lnTo>
                  <a:pt x="19" y="255"/>
                </a:lnTo>
                <a:lnTo>
                  <a:pt x="26" y="250"/>
                </a:lnTo>
                <a:lnTo>
                  <a:pt x="34" y="244"/>
                </a:lnTo>
                <a:lnTo>
                  <a:pt x="43" y="237"/>
                </a:lnTo>
                <a:lnTo>
                  <a:pt x="52" y="231"/>
                </a:lnTo>
                <a:lnTo>
                  <a:pt x="61" y="224"/>
                </a:lnTo>
                <a:lnTo>
                  <a:pt x="68" y="217"/>
                </a:lnTo>
                <a:lnTo>
                  <a:pt x="76" y="208"/>
                </a:lnTo>
                <a:lnTo>
                  <a:pt x="83" y="200"/>
                </a:lnTo>
                <a:lnTo>
                  <a:pt x="91" y="192"/>
                </a:lnTo>
                <a:lnTo>
                  <a:pt x="97" y="183"/>
                </a:lnTo>
                <a:lnTo>
                  <a:pt x="104" y="175"/>
                </a:lnTo>
                <a:lnTo>
                  <a:pt x="109" y="166"/>
                </a:lnTo>
                <a:lnTo>
                  <a:pt x="115" y="157"/>
                </a:lnTo>
                <a:lnTo>
                  <a:pt x="119" y="146"/>
                </a:lnTo>
                <a:lnTo>
                  <a:pt x="123" y="135"/>
                </a:lnTo>
                <a:lnTo>
                  <a:pt x="128" y="125"/>
                </a:lnTo>
                <a:lnTo>
                  <a:pt x="130" y="113"/>
                </a:lnTo>
                <a:lnTo>
                  <a:pt x="134" y="101"/>
                </a:lnTo>
                <a:lnTo>
                  <a:pt x="136" y="89"/>
                </a:lnTo>
                <a:lnTo>
                  <a:pt x="138" y="78"/>
                </a:lnTo>
                <a:lnTo>
                  <a:pt x="140" y="68"/>
                </a:lnTo>
                <a:lnTo>
                  <a:pt x="141" y="59"/>
                </a:lnTo>
                <a:lnTo>
                  <a:pt x="142" y="52"/>
                </a:lnTo>
                <a:lnTo>
                  <a:pt x="142" y="44"/>
                </a:lnTo>
                <a:lnTo>
                  <a:pt x="143" y="38"/>
                </a:lnTo>
                <a:lnTo>
                  <a:pt x="143" y="34"/>
                </a:lnTo>
                <a:lnTo>
                  <a:pt x="142" y="29"/>
                </a:lnTo>
                <a:lnTo>
                  <a:pt x="141" y="25"/>
                </a:lnTo>
                <a:lnTo>
                  <a:pt x="141" y="23"/>
                </a:lnTo>
                <a:lnTo>
                  <a:pt x="140" y="21"/>
                </a:lnTo>
                <a:lnTo>
                  <a:pt x="138" y="18"/>
                </a:lnTo>
                <a:lnTo>
                  <a:pt x="137" y="17"/>
                </a:lnTo>
                <a:lnTo>
                  <a:pt x="137" y="16"/>
                </a:lnTo>
                <a:lnTo>
                  <a:pt x="136" y="15"/>
                </a:lnTo>
                <a:lnTo>
                  <a:pt x="136" y="1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4"/>
          <p:cNvSpPr/>
          <p:nvPr/>
        </p:nvSpPr>
        <p:spPr bwMode="auto">
          <a:xfrm>
            <a:off x="2280979" y="3332698"/>
            <a:ext cx="379706" cy="356593"/>
          </a:xfrm>
          <a:custGeom>
            <a:avLst/>
            <a:gdLst>
              <a:gd name="T0" fmla="*/ 79 w 115"/>
              <a:gd name="T1" fmla="*/ 33 h 108"/>
              <a:gd name="T2" fmla="*/ 89 w 115"/>
              <a:gd name="T3" fmla="*/ 40 h 108"/>
              <a:gd name="T4" fmla="*/ 97 w 115"/>
              <a:gd name="T5" fmla="*/ 49 h 108"/>
              <a:gd name="T6" fmla="*/ 104 w 115"/>
              <a:gd name="T7" fmla="*/ 57 h 108"/>
              <a:gd name="T8" fmla="*/ 109 w 115"/>
              <a:gd name="T9" fmla="*/ 67 h 108"/>
              <a:gd name="T10" fmla="*/ 113 w 115"/>
              <a:gd name="T11" fmla="*/ 76 h 108"/>
              <a:gd name="T12" fmla="*/ 115 w 115"/>
              <a:gd name="T13" fmla="*/ 86 h 108"/>
              <a:gd name="T14" fmla="*/ 115 w 115"/>
              <a:gd name="T15" fmla="*/ 93 h 108"/>
              <a:gd name="T16" fmla="*/ 111 w 115"/>
              <a:gd name="T17" fmla="*/ 101 h 108"/>
              <a:gd name="T18" fmla="*/ 109 w 115"/>
              <a:gd name="T19" fmla="*/ 106 h 108"/>
              <a:gd name="T20" fmla="*/ 107 w 115"/>
              <a:gd name="T21" fmla="*/ 108 h 108"/>
              <a:gd name="T22" fmla="*/ 104 w 115"/>
              <a:gd name="T23" fmla="*/ 108 h 108"/>
              <a:gd name="T24" fmla="*/ 97 w 115"/>
              <a:gd name="T25" fmla="*/ 107 h 108"/>
              <a:gd name="T26" fmla="*/ 92 w 115"/>
              <a:gd name="T27" fmla="*/ 104 h 108"/>
              <a:gd name="T28" fmla="*/ 86 w 115"/>
              <a:gd name="T29" fmla="*/ 99 h 108"/>
              <a:gd name="T30" fmla="*/ 79 w 115"/>
              <a:gd name="T31" fmla="*/ 90 h 108"/>
              <a:gd name="T32" fmla="*/ 72 w 115"/>
              <a:gd name="T33" fmla="*/ 85 h 108"/>
              <a:gd name="T34" fmla="*/ 65 w 115"/>
              <a:gd name="T35" fmla="*/ 77 h 108"/>
              <a:gd name="T36" fmla="*/ 56 w 115"/>
              <a:gd name="T37" fmla="*/ 68 h 108"/>
              <a:gd name="T38" fmla="*/ 47 w 115"/>
              <a:gd name="T39" fmla="*/ 58 h 108"/>
              <a:gd name="T40" fmla="*/ 36 w 115"/>
              <a:gd name="T41" fmla="*/ 47 h 108"/>
              <a:gd name="T42" fmla="*/ 26 w 115"/>
              <a:gd name="T43" fmla="*/ 37 h 108"/>
              <a:gd name="T44" fmla="*/ 18 w 115"/>
              <a:gd name="T45" fmla="*/ 28 h 108"/>
              <a:gd name="T46" fmla="*/ 12 w 115"/>
              <a:gd name="T47" fmla="*/ 20 h 108"/>
              <a:gd name="T48" fmla="*/ 7 w 115"/>
              <a:gd name="T49" fmla="*/ 14 h 108"/>
              <a:gd name="T50" fmla="*/ 3 w 115"/>
              <a:gd name="T51" fmla="*/ 9 h 108"/>
              <a:gd name="T52" fmla="*/ 0 w 115"/>
              <a:gd name="T53" fmla="*/ 4 h 108"/>
              <a:gd name="T54" fmla="*/ 0 w 115"/>
              <a:gd name="T55" fmla="*/ 2 h 108"/>
              <a:gd name="T56" fmla="*/ 0 w 115"/>
              <a:gd name="T57" fmla="*/ 1 h 108"/>
              <a:gd name="T58" fmla="*/ 4 w 115"/>
              <a:gd name="T59" fmla="*/ 0 h 108"/>
              <a:gd name="T60" fmla="*/ 10 w 115"/>
              <a:gd name="T61" fmla="*/ 0 h 108"/>
              <a:gd name="T62" fmla="*/ 18 w 115"/>
              <a:gd name="T63" fmla="*/ 2 h 108"/>
              <a:gd name="T64" fmla="*/ 37 w 115"/>
              <a:gd name="T65" fmla="*/ 9 h 108"/>
              <a:gd name="T66" fmla="*/ 55 w 115"/>
              <a:gd name="T67" fmla="*/ 18 h 108"/>
              <a:gd name="T68" fmla="*/ 67 w 115"/>
              <a:gd name="T69" fmla="*/ 25 h 108"/>
              <a:gd name="T70" fmla="*/ 73 w 115"/>
              <a:gd name="T71" fmla="*/ 3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5" h="108">
                <a:moveTo>
                  <a:pt x="73" y="30"/>
                </a:moveTo>
                <a:lnTo>
                  <a:pt x="79" y="33"/>
                </a:lnTo>
                <a:lnTo>
                  <a:pt x="84" y="37"/>
                </a:lnTo>
                <a:lnTo>
                  <a:pt x="89" y="40"/>
                </a:lnTo>
                <a:lnTo>
                  <a:pt x="93" y="45"/>
                </a:lnTo>
                <a:lnTo>
                  <a:pt x="97" y="49"/>
                </a:lnTo>
                <a:lnTo>
                  <a:pt x="101" y="53"/>
                </a:lnTo>
                <a:lnTo>
                  <a:pt x="104" y="57"/>
                </a:lnTo>
                <a:lnTo>
                  <a:pt x="107" y="62"/>
                </a:lnTo>
                <a:lnTo>
                  <a:pt x="109" y="67"/>
                </a:lnTo>
                <a:lnTo>
                  <a:pt x="111" y="73"/>
                </a:lnTo>
                <a:lnTo>
                  <a:pt x="113" y="76"/>
                </a:lnTo>
                <a:lnTo>
                  <a:pt x="114" y="81"/>
                </a:lnTo>
                <a:lnTo>
                  <a:pt x="115" y="86"/>
                </a:lnTo>
                <a:lnTo>
                  <a:pt x="115" y="89"/>
                </a:lnTo>
                <a:lnTo>
                  <a:pt x="115" y="93"/>
                </a:lnTo>
                <a:lnTo>
                  <a:pt x="114" y="96"/>
                </a:lnTo>
                <a:lnTo>
                  <a:pt x="111" y="101"/>
                </a:lnTo>
                <a:lnTo>
                  <a:pt x="110" y="104"/>
                </a:lnTo>
                <a:lnTo>
                  <a:pt x="109" y="106"/>
                </a:lnTo>
                <a:lnTo>
                  <a:pt x="108" y="107"/>
                </a:lnTo>
                <a:lnTo>
                  <a:pt x="107" y="108"/>
                </a:lnTo>
                <a:lnTo>
                  <a:pt x="105" y="108"/>
                </a:lnTo>
                <a:lnTo>
                  <a:pt x="104" y="108"/>
                </a:lnTo>
                <a:lnTo>
                  <a:pt x="101" y="108"/>
                </a:lnTo>
                <a:lnTo>
                  <a:pt x="97" y="107"/>
                </a:lnTo>
                <a:lnTo>
                  <a:pt x="95" y="106"/>
                </a:lnTo>
                <a:lnTo>
                  <a:pt x="92" y="104"/>
                </a:lnTo>
                <a:lnTo>
                  <a:pt x="90" y="101"/>
                </a:lnTo>
                <a:lnTo>
                  <a:pt x="86" y="99"/>
                </a:lnTo>
                <a:lnTo>
                  <a:pt x="81" y="94"/>
                </a:lnTo>
                <a:lnTo>
                  <a:pt x="79" y="90"/>
                </a:lnTo>
                <a:lnTo>
                  <a:pt x="75" y="88"/>
                </a:lnTo>
                <a:lnTo>
                  <a:pt x="72" y="85"/>
                </a:lnTo>
                <a:lnTo>
                  <a:pt x="68" y="81"/>
                </a:lnTo>
                <a:lnTo>
                  <a:pt x="65" y="77"/>
                </a:lnTo>
                <a:lnTo>
                  <a:pt x="61" y="73"/>
                </a:lnTo>
                <a:lnTo>
                  <a:pt x="56" y="68"/>
                </a:lnTo>
                <a:lnTo>
                  <a:pt x="52" y="63"/>
                </a:lnTo>
                <a:lnTo>
                  <a:pt x="47" y="58"/>
                </a:lnTo>
                <a:lnTo>
                  <a:pt x="42" y="52"/>
                </a:lnTo>
                <a:lnTo>
                  <a:pt x="36" y="47"/>
                </a:lnTo>
                <a:lnTo>
                  <a:pt x="31" y="41"/>
                </a:lnTo>
                <a:lnTo>
                  <a:pt x="26" y="37"/>
                </a:lnTo>
                <a:lnTo>
                  <a:pt x="23" y="32"/>
                </a:lnTo>
                <a:lnTo>
                  <a:pt x="18" y="28"/>
                </a:lnTo>
                <a:lnTo>
                  <a:pt x="16" y="24"/>
                </a:lnTo>
                <a:lnTo>
                  <a:pt x="12" y="20"/>
                </a:lnTo>
                <a:lnTo>
                  <a:pt x="10" y="18"/>
                </a:lnTo>
                <a:lnTo>
                  <a:pt x="7" y="14"/>
                </a:lnTo>
                <a:lnTo>
                  <a:pt x="5" y="12"/>
                </a:lnTo>
                <a:lnTo>
                  <a:pt x="3" y="9"/>
                </a:lnTo>
                <a:lnTo>
                  <a:pt x="1" y="7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3" y="1"/>
                </a:lnTo>
                <a:lnTo>
                  <a:pt x="18" y="2"/>
                </a:lnTo>
                <a:lnTo>
                  <a:pt x="24" y="3"/>
                </a:lnTo>
                <a:lnTo>
                  <a:pt x="37" y="9"/>
                </a:lnTo>
                <a:lnTo>
                  <a:pt x="49" y="14"/>
                </a:lnTo>
                <a:lnTo>
                  <a:pt x="55" y="18"/>
                </a:lnTo>
                <a:lnTo>
                  <a:pt x="61" y="21"/>
                </a:lnTo>
                <a:lnTo>
                  <a:pt x="67" y="25"/>
                </a:lnTo>
                <a:lnTo>
                  <a:pt x="73" y="30"/>
                </a:lnTo>
                <a:lnTo>
                  <a:pt x="73" y="3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文本框 8"/>
          <p:cNvSpPr txBox="1">
            <a:spLocks noChangeArrowheads="1"/>
          </p:cNvSpPr>
          <p:nvPr/>
        </p:nvSpPr>
        <p:spPr bwMode="auto">
          <a:xfrm>
            <a:off x="323528" y="771550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540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yán</a:t>
            </a:r>
            <a:endParaRPr lang="zh-CN" altLang="en-US" dirty="0"/>
          </a:p>
        </p:txBody>
      </p:sp>
      <p:sp>
        <p:nvSpPr>
          <p:cNvPr id="74" name="文本框 8"/>
          <p:cNvSpPr txBox="1"/>
          <p:nvPr/>
        </p:nvSpPr>
        <p:spPr>
          <a:xfrm>
            <a:off x="3275856" y="722881"/>
            <a:ext cx="5472608" cy="4081117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600" dirty="0" smtClean="0"/>
              <a:t>左半部分下面的三个撇要写成短</a:t>
            </a:r>
            <a:r>
              <a:rPr lang="zh-CN" altLang="en-US" sz="3600" dirty="0"/>
              <a:t>撇。</a:t>
            </a:r>
            <a:r>
              <a:rPr lang="zh-CN" altLang="en-US" sz="3600" dirty="0" smtClean="0"/>
              <a:t>右半部分“</a:t>
            </a:r>
            <a:r>
              <a:rPr lang="zh-CN" altLang="en-US" sz="3600" dirty="0"/>
              <a:t>页”的起笔与</a:t>
            </a:r>
            <a:r>
              <a:rPr lang="zh-CN" altLang="en-US" sz="3600" dirty="0" smtClean="0"/>
              <a:t>左半部分的第</a:t>
            </a:r>
            <a:r>
              <a:rPr lang="zh-CN" altLang="en-US" sz="3600" dirty="0"/>
              <a:t>一横在同一水平线，最后一点和</a:t>
            </a:r>
            <a:r>
              <a:rPr lang="zh-CN" altLang="en-US" sz="3600" dirty="0" smtClean="0"/>
              <a:t>左半部分的</a:t>
            </a:r>
            <a:r>
              <a:rPr lang="zh-CN" altLang="en-US" sz="3600" dirty="0"/>
              <a:t>最后一撇在同一水平线。</a:t>
            </a:r>
            <a:endParaRPr lang="en-US" altLang="zh-CN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思想气泡: 云 2"/>
          <p:cNvSpPr/>
          <p:nvPr/>
        </p:nvSpPr>
        <p:spPr>
          <a:xfrm>
            <a:off x="554827" y="1131474"/>
            <a:ext cx="7905605" cy="3360484"/>
          </a:xfrm>
          <a:prstGeom prst="roundRect">
            <a:avLst>
              <a:gd name="adj" fmla="val 8421"/>
            </a:avLst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同学们，这节课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我们阅读了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秋天的雨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这篇课文，并重点学习了第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个自然段，在本节课的学习中我们明确了找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段落中心句可以帮助我们理解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课文，我们还了解了运用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多种色彩描述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景色的方法。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3416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课堂小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7649" y="1851670"/>
            <a:ext cx="78003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）邮票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）扇子　　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）颜料　　一（   ）秋雨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）钥匙 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   ）歌曲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4854" y="2022842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72336" y="199568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5453" y="2835399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02935" y="286555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5453" y="3650729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02935" y="3616821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1105505"/>
            <a:ext cx="8060220" cy="81817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一、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在下面的括号里填上恰当的量词。</a:t>
            </a:r>
            <a:endParaRPr lang="zh-CN" altLang="en-US" sz="160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83518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43633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7351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26530" y="1194737"/>
            <a:ext cx="8465950" cy="33932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秋天的雨，是一把(　　　)。　　　　　　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藏着非常好闻的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　　　)。　　 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.秋天的雨，吹起了(　　　)的小喇叭。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秋天的雨，带给大地的是一曲(　　　　　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带给小朋友的是一首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)。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1782" y="1218897"/>
            <a:ext cx="130787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钥匙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9865" y="1876494"/>
            <a:ext cx="130787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气味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2321" y="2515041"/>
            <a:ext cx="130787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1805" y="3187496"/>
            <a:ext cx="1646659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丰收的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61776" y="3848844"/>
            <a:ext cx="2380189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欢乐的歌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520" y="483518"/>
            <a:ext cx="7095988" cy="75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二、</a:t>
            </a:r>
            <a:r>
              <a:rPr sz="36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我能根据课文内容填一填。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96257" y="386789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251520" y="1191979"/>
            <a:ext cx="8431217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秋天的雨，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着（  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和温柔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，趁你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没（  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），把秋天的大门打开了。秋雨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把（ 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）中的红色给了枫树，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红红的（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一枚枚（      ），</a:t>
            </a:r>
            <a:r>
              <a:rPr lang="zh-CN" alt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飘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，飘哇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飘哇，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邮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来了秋天的凉爽。秋雨把淡黄、紫红等更多颜色给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了（         ）。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4266" y="1376184"/>
            <a:ext cx="1189945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701" y="2047031"/>
            <a:ext cx="1189945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42495" y="2029589"/>
            <a:ext cx="1189945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032" y="2631559"/>
            <a:ext cx="1189945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931" y="3335994"/>
            <a:ext cx="1189945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7587" y="3939902"/>
            <a:ext cx="1831340" cy="360045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菊花仙子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588" y="267494"/>
            <a:ext cx="6670416" cy="7934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三、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看拼音写词语，完成练习。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0191" y="1000245"/>
            <a:ext cx="1935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liáng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shuǎng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772045" y="1691689"/>
            <a:ext cx="843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liú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yì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7296854" y="1679312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yán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liào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4765979" y="2310766"/>
            <a:ext cx="1503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fēng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24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573460" y="2961006"/>
            <a:ext cx="1375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yóu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piào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5786611" y="3578820"/>
            <a:ext cx="2143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jú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huā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xiān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zǐ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923678"/>
            <a:ext cx="6312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在田字格中抄写生字三遍。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" y="-16802"/>
            <a:ext cx="9142019" cy="52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195737" y="1477614"/>
            <a:ext cx="5040559" cy="1107996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en-US" altLang="zh-CN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r>
              <a:rPr lang="zh-CN" altLang="zh-CN" sz="6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天的雨</a:t>
            </a:r>
            <a:endParaRPr lang="zh-CN" altLang="zh-CN" sz="6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547745"/>
            <a:ext cx="1008112" cy="951997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2440643" y="1491630"/>
            <a:ext cx="534121" cy="923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5422581" y="4013651"/>
            <a:ext cx="2173755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601398" y="412458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067604" y="412459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3489"/>
            <a:ext cx="1204016" cy="4732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三年</a:t>
            </a:r>
            <a:r>
              <a:rPr lang="zh-CN" altLang="en-US" sz="2200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级 上册</a:t>
            </a:r>
            <a:endParaRPr lang="zh-CN" altLang="en-US" sz="2200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15302" y="1131662"/>
            <a:ext cx="3128706" cy="648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打开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秋天的大门</a:t>
            </a: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5302" y="4208956"/>
            <a:ext cx="3776778" cy="576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丰收的歌  欢乐的歌</a:t>
            </a: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259632" y="1997439"/>
            <a:ext cx="233005" cy="1849965"/>
          </a:xfrm>
          <a:prstGeom prst="leftBrac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8" name="文本框 10"/>
          <p:cNvSpPr txBox="1"/>
          <p:nvPr/>
        </p:nvSpPr>
        <p:spPr>
          <a:xfrm>
            <a:off x="1515302" y="1912160"/>
            <a:ext cx="4288353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charset="-122"/>
                <a:ea typeface="华文楷体" panose="02010600040101010101" charset="-122"/>
              </a:rPr>
              <a:t>有一盒五彩缤纷的颜料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515302" y="2643830"/>
            <a:ext cx="3877985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 altLang="en-US" sz="3200" dirty="0"/>
              <a:t>藏着非常好闻的气味</a:t>
            </a:r>
            <a:endParaRPr lang="zh-CN" altLang="en-US" sz="3200" dirty="0"/>
          </a:p>
        </p:txBody>
      </p:sp>
      <p:sp>
        <p:nvSpPr>
          <p:cNvPr id="10" name="文本框 12"/>
          <p:cNvSpPr txBox="1"/>
          <p:nvPr/>
        </p:nvSpPr>
        <p:spPr>
          <a:xfrm>
            <a:off x="1515302" y="3435918"/>
            <a:ext cx="3877985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 altLang="en-US" sz="3200" dirty="0"/>
              <a:t>吹起了金色的小喇叭</a:t>
            </a:r>
            <a:endParaRPr lang="zh-CN" altLang="en-US" sz="3200" dirty="0"/>
          </a:p>
        </p:txBody>
      </p:sp>
      <p:sp>
        <p:nvSpPr>
          <p:cNvPr id="12" name="文本框 4"/>
          <p:cNvSpPr txBox="1"/>
          <p:nvPr/>
        </p:nvSpPr>
        <p:spPr>
          <a:xfrm>
            <a:off x="525636" y="1582688"/>
            <a:ext cx="671513" cy="263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charset="-122"/>
                <a:ea typeface="华文楷体" panose="02010600040101010101" charset="-122"/>
              </a:rPr>
              <a:t>秋天的雨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92629" y="1923678"/>
            <a:ext cx="223651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秋天的色彩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70587" y="2653283"/>
            <a:ext cx="223651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丰收的景象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70587" y="3412080"/>
            <a:ext cx="3057247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动植物准备过冬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76826"/>
            <a:ext cx="2268000" cy="6925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67494"/>
            <a:ext cx="450000" cy="559757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课文回顾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9265" y="1563638"/>
            <a:ext cx="6552728" cy="2150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自由朗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自然段，想一想秋天的雨给大自然带来了哪些颜色，圈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画出来。</a:t>
            </a:r>
            <a:endParaRPr lang="zh-CN" altLang="en-US" sz="3600" dirty="0" smtClea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6277" y="987574"/>
            <a:ext cx="7008813" cy="4000500"/>
            <a:chOff x="1006277" y="987574"/>
            <a:chExt cx="7008813" cy="40005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277" y="987574"/>
              <a:ext cx="7008813" cy="400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27"/>
            <p:cNvSpPr txBox="1"/>
            <p:nvPr/>
          </p:nvSpPr>
          <p:spPr>
            <a:xfrm>
              <a:off x="1475656" y="1078796"/>
              <a:ext cx="415498" cy="3693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800" dirty="0">
                  <a:solidFill>
                    <a:srgbClr val="FF0000"/>
                  </a:solidFill>
                  <a:latin typeface="Calibri" panose="020F0502020204030204" pitchFamily="34" charset="0"/>
                  <a:sym typeface="+mn-ea"/>
                </a:rPr>
                <a:t>②</a:t>
              </a:r>
              <a:endParaRPr lang="zh-CN" altLang="en-US" sz="18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528" y="123478"/>
            <a:ext cx="3150523" cy="1008112"/>
            <a:chOff x="3491880" y="915566"/>
            <a:chExt cx="3150523" cy="1008112"/>
          </a:xfrm>
        </p:grpSpPr>
        <p:sp>
          <p:nvSpPr>
            <p:cNvPr id="4" name="矩形 3"/>
            <p:cNvSpPr/>
            <p:nvPr/>
          </p:nvSpPr>
          <p:spPr>
            <a:xfrm>
              <a:off x="4139952" y="1131590"/>
              <a:ext cx="2502451" cy="504056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5" name="Picture 4" descr="https://p0.ssl.qhimgs1.com/sdr/400__/t01f424a4a466dac06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915566"/>
              <a:ext cx="1008112" cy="1008112"/>
            </a:xfrm>
            <a:prstGeom prst="rect">
              <a:avLst/>
            </a:prstGeom>
            <a:noFill/>
          </p:spPr>
        </p:pic>
      </p:grpSp>
      <p:sp>
        <p:nvSpPr>
          <p:cNvPr id="6" name="矩形 5"/>
          <p:cNvSpPr/>
          <p:nvPr/>
        </p:nvSpPr>
        <p:spPr>
          <a:xfrm>
            <a:off x="1024635" y="238919"/>
            <a:ext cx="2620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秋天的色彩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32823" y="1064292"/>
            <a:ext cx="637803" cy="417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16853" y="1998126"/>
            <a:ext cx="58430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63031" y="2393980"/>
            <a:ext cx="871297" cy="439737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16016" y="2834188"/>
            <a:ext cx="936104" cy="49212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994523" y="3751780"/>
            <a:ext cx="560216" cy="393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846977" y="4227934"/>
            <a:ext cx="622981" cy="393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43808" y="4227933"/>
            <a:ext cx="630243" cy="393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41801" y="997099"/>
            <a:ext cx="1033671" cy="460554"/>
          </a:xfrm>
          <a:prstGeom prst="roundRect">
            <a:avLst/>
          </a:prstGeom>
          <a:noFill/>
          <a:ln>
            <a:solidFill>
              <a:srgbClr val="FF66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标注 16"/>
          <p:cNvSpPr/>
          <p:nvPr/>
        </p:nvSpPr>
        <p:spPr>
          <a:xfrm>
            <a:off x="4317876" y="210759"/>
            <a:ext cx="3160753" cy="670899"/>
          </a:xfrm>
          <a:prstGeom prst="cloudCallout">
            <a:avLst>
              <a:gd name="adj1" fmla="val -41485"/>
              <a:gd name="adj2" fmla="val 62020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颜色繁多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9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2952" y="555526"/>
            <a:ext cx="7777480" cy="175432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它把黄色给了银杏树，黄黄的叶子像一把把小扇子，扇哪扇哪，扇走了夏天的炎热。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3098" y="2427734"/>
            <a:ext cx="3888432" cy="2318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把叶子想象成一把把小扇子，非常形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象。用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扇走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把银杏叶当作人来写，让银杏叶动起来，活起来。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74580" y="1140174"/>
            <a:ext cx="1149452" cy="639488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9" y="2538544"/>
            <a:ext cx="2101596" cy="21801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067" y="2551864"/>
            <a:ext cx="2527023" cy="2180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40914" y="1948502"/>
            <a:ext cx="79075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钥匙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缤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  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枚枚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票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频频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0218" y="3365579"/>
            <a:ext cx="763442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50000"/>
              </a:spcBef>
              <a:buFontTx/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住 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喇叭  厚厚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  一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曲丰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收的歌</a:t>
            </a:r>
            <a:endParaRPr lang="zh-CN" altLang="en-US" sz="3600" dirty="0"/>
          </a:p>
        </p:txBody>
      </p:sp>
      <p:sp>
        <p:nvSpPr>
          <p:cNvPr id="120" name="矩形 119"/>
          <p:cNvSpPr/>
          <p:nvPr/>
        </p:nvSpPr>
        <p:spPr>
          <a:xfrm>
            <a:off x="5807199" y="1397262"/>
            <a:ext cx="12935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piào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126802" y="2861523"/>
            <a:ext cx="136815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fēnɡ</a:t>
            </a:r>
            <a:endParaRPr lang="en-US" altLang="zh-CN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9832" y="1465108"/>
            <a:ext cx="123801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bīn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10910" y="1484868"/>
            <a:ext cx="70625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shi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6522" y="2861523"/>
            <a:ext cx="109118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hòu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76" y="2861523"/>
            <a:ext cx="94040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gōu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4907" y="2861523"/>
            <a:ext cx="619909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lǎ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55699" y="2861523"/>
            <a:ext cx="80315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qǔ</a:t>
            </a:r>
            <a:endParaRPr lang="en-US" altLang="zh-CN" sz="3600" dirty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8024" y="1444446"/>
            <a:ext cx="109118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méi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9552" y="1512175"/>
            <a:ext cx="118410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yào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18963" y="2861523"/>
            <a:ext cx="76047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bā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5336962" y="484385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2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51416" y="1400572"/>
            <a:ext cx="12935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 </a:t>
            </a:r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pín</a:t>
            </a:r>
            <a:endParaRPr lang="en-US" altLang="zh-CN" sz="3600" dirty="0" smtClean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0" grpId="0"/>
      <p:bldP spid="120" grpId="1"/>
      <p:bldP spid="123" grpId="0"/>
      <p:bldP spid="123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2" grpId="0"/>
      <p:bldP spid="32" grpId="1"/>
      <p:bldP spid="33" grpId="0"/>
      <p:bldP spid="33" grpId="1"/>
      <p:bldP spid="20" grpId="0" animBg="1"/>
      <p:bldP spid="23" grpId="0"/>
      <p:bldP spid="2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84" y="2211710"/>
            <a:ext cx="1995094" cy="1872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716" y="2283718"/>
            <a:ext cx="1978268" cy="18375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8383" y="483518"/>
            <a:ext cx="7566025" cy="120032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橙红色是给果树的，橘子、柿子你挤我碰，争着要人们去摘呢！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3732" y="2211710"/>
            <a:ext cx="3824967" cy="20469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你挤我碰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争着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这些词语对秋天的果实进行了动态化的描写，读起来更有味道。朗读的时候可以读得轻快活泼一些，读出水果们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你挤我碰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的情景。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0495" y="1066003"/>
            <a:ext cx="2150355" cy="651176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07254" y="1090049"/>
            <a:ext cx="1044956" cy="609333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55526"/>
            <a:ext cx="7793811" cy="175432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菊花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仙子得到的颜色就更多了，紫红的、淡黄的、雪白的……美丽的菊花在秋雨里频频点头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96076" y="1660092"/>
            <a:ext cx="1912951" cy="679423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77" y="2657572"/>
            <a:ext cx="1326572" cy="1354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220" y="2657572"/>
            <a:ext cx="1433825" cy="1354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95" y="2657572"/>
            <a:ext cx="1343437" cy="135433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22846" y="2427734"/>
            <a:ext cx="3581602" cy="2307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频频点头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是指菊花在秋风秋雨中摇曳，写出了菊花美丽姿态。朗读时可以想象着动态画面，读得轻快一些。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71600" y="2499742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“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五彩缤纷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不仅指颜色很多，而且表示绚丽多彩，给人以生机勃勃的感觉。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426" y="601400"/>
            <a:ext cx="734574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了这些句子，你觉得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五彩缤纷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仅仅是指颜色很多吗？还包含什么呢？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22秋\3语定稿课本\IMG_20220725_10354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93" b="3788"/>
          <a:stretch>
            <a:fillRect/>
          </a:stretch>
        </p:blipFill>
        <p:spPr bwMode="auto">
          <a:xfrm>
            <a:off x="1098303" y="546001"/>
            <a:ext cx="3279178" cy="403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43608" y="483519"/>
            <a:ext cx="3384376" cy="418171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圆角矩形 4"/>
          <p:cNvSpPr/>
          <p:nvPr/>
        </p:nvSpPr>
        <p:spPr>
          <a:xfrm>
            <a:off x="1259632" y="3752453"/>
            <a:ext cx="2745829" cy="5760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7"/>
          <p:cNvSpPr>
            <a:spLocks noChangeArrowheads="1"/>
          </p:cNvSpPr>
          <p:nvPr/>
        </p:nvSpPr>
        <p:spPr bwMode="auto">
          <a:xfrm>
            <a:off x="4932040" y="1419622"/>
            <a:ext cx="3528392" cy="2308324"/>
          </a:xfrm>
          <a:prstGeom prst="wedgeRectCallout">
            <a:avLst>
              <a:gd name="adj1" fmla="val -77471"/>
              <a:gd name="adj2" fmla="val 60275"/>
            </a:avLst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latin typeface="宋体" panose="02010600030101010101" pitchFamily="2" charset="-122"/>
              </a:rPr>
              <a:t>    想象</a:t>
            </a:r>
            <a:r>
              <a:rPr lang="zh-CN" altLang="en-US" sz="3600" b="1" dirty="0">
                <a:latin typeface="宋体" panose="02010600030101010101" pitchFamily="2" charset="-122"/>
              </a:rPr>
              <a:t>一下，秋天的雨还会把颜色分给谁呢？照样子写一写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64096"/>
            <a:ext cx="967212" cy="1707654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07704" y="555526"/>
            <a:ext cx="6408712" cy="1874118"/>
          </a:xfrm>
          <a:prstGeom prst="wedgeRoundRectCallout">
            <a:avLst>
              <a:gd name="adj1" fmla="val -55395"/>
              <a:gd name="adj2" fmla="val 6113"/>
              <a:gd name="adj3" fmla="val 16667"/>
            </a:avLst>
          </a:prstGeom>
          <a:solidFill>
            <a:srgbClr val="6699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fontAlgn="auto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它把紫色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给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了葡萄，紫色的葡萄像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一个个娃娃，欢笑着、蹦跳着，迎来了绚丽的秋天 。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571750"/>
            <a:ext cx="952885" cy="190577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1403648" y="2618060"/>
            <a:ext cx="5544616" cy="1753890"/>
          </a:xfrm>
          <a:prstGeom prst="wedgeRoundRectCallout">
            <a:avLst>
              <a:gd name="adj1" fmla="val 60471"/>
              <a:gd name="adj2" fmla="val -13553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它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把蓝色给了蓝天，蓝蓝的天空像一匹蓝绸子，慢慢地铺向远方。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50753" y="500017"/>
            <a:ext cx="7333615" cy="8125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小朋友的脚，常被那香味</a:t>
            </a:r>
            <a:r>
              <a:rPr sz="3600" b="1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011" y="2137142"/>
            <a:ext cx="8568952" cy="258532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A.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小朋友常被有香味的水果树绊住脚。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水果好闻的香味吸引了小朋友。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C.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水果香甜的气味让小朋友的脚也变香了。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395536" y="1347614"/>
            <a:ext cx="716026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句子中</a:t>
            </a: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勾住</a:t>
            </a: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是指（   ）。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3010" y="1347614"/>
            <a:ext cx="417102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</a:t>
            </a:r>
            <a:endParaRPr lang="en-US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40979" y="1149588"/>
            <a:ext cx="63355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秋天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的雨还会吹起小喇叭，那么它在告诉我们什么呢？把描写动植物准备过冬的语句圈画出来，说说自己最喜欢哪一处描写。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195486"/>
            <a:ext cx="4032448" cy="1008112"/>
            <a:chOff x="3491880" y="915566"/>
            <a:chExt cx="4032448" cy="1008112"/>
          </a:xfrm>
        </p:grpSpPr>
        <p:sp>
          <p:nvSpPr>
            <p:cNvPr id="3" name="矩形 2"/>
            <p:cNvSpPr/>
            <p:nvPr/>
          </p:nvSpPr>
          <p:spPr>
            <a:xfrm>
              <a:off x="4139952" y="1131590"/>
              <a:ext cx="3384376" cy="504056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4" name="Picture 4" descr="https://p0.ssl.qhimgs1.com/sdr/400__/t01f424a4a466dac06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915566"/>
              <a:ext cx="1008112" cy="1008112"/>
            </a:xfrm>
            <a:prstGeom prst="rect">
              <a:avLst/>
            </a:prstGeom>
            <a:noFill/>
          </p:spPr>
        </p:pic>
      </p:grpSp>
      <p:sp>
        <p:nvSpPr>
          <p:cNvPr id="5" name="矩形 4"/>
          <p:cNvSpPr/>
          <p:nvPr/>
        </p:nvSpPr>
        <p:spPr>
          <a:xfrm>
            <a:off x="1005585" y="320452"/>
            <a:ext cx="3484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动植物准备过冬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4350" y="1203598"/>
            <a:ext cx="8113713" cy="2695575"/>
            <a:chOff x="514350" y="1347614"/>
            <a:chExt cx="8113713" cy="26955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50" y="1347614"/>
              <a:ext cx="8113713" cy="2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24"/>
            <p:cNvSpPr txBox="1"/>
            <p:nvPr/>
          </p:nvSpPr>
          <p:spPr>
            <a:xfrm>
              <a:off x="970960" y="1554346"/>
              <a:ext cx="415498" cy="3693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8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④</a:t>
              </a:r>
              <a:endParaRPr lang="zh-CN" altLang="en-US" sz="1800" dirty="0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3275856" y="2283718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318767" y="1923678"/>
            <a:ext cx="936104" cy="417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96136" y="1866329"/>
            <a:ext cx="936104" cy="417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164461" y="2282577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4211960" y="2453154"/>
            <a:ext cx="792088" cy="417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004048" y="2787774"/>
            <a:ext cx="3384549" cy="8276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792337" y="3380244"/>
            <a:ext cx="386372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361356" y="2986564"/>
            <a:ext cx="2500436" cy="417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861792" y="3338860"/>
            <a:ext cx="2402396" cy="4138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50" t="8667" r="17083" b="8083"/>
          <a:stretch>
            <a:fillRect/>
          </a:stretch>
        </p:blipFill>
        <p:spPr>
          <a:xfrm>
            <a:off x="1945517" y="3579862"/>
            <a:ext cx="975995" cy="13176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9872" y="3380245"/>
            <a:ext cx="1398285" cy="150140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992" y="3417828"/>
            <a:ext cx="1123950" cy="142875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197" y="3462375"/>
            <a:ext cx="1464400" cy="14351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 animBg="1"/>
      <p:bldP spid="13" grpId="0" animBg="1"/>
      <p:bldP spid="15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结构梳理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15302" y="1131662"/>
            <a:ext cx="3128706" cy="648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打开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秋天的大门</a:t>
            </a: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15302" y="4208956"/>
            <a:ext cx="3776778" cy="576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丰收的歌  欢乐的歌</a:t>
            </a: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259632" y="1997439"/>
            <a:ext cx="233005" cy="1849965"/>
          </a:xfrm>
          <a:prstGeom prst="leftBrac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3" name="文本框 10"/>
          <p:cNvSpPr txBox="1"/>
          <p:nvPr/>
        </p:nvSpPr>
        <p:spPr>
          <a:xfrm>
            <a:off x="1515302" y="1912160"/>
            <a:ext cx="4288353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charset="-122"/>
                <a:ea typeface="华文楷体" panose="02010600040101010101" charset="-122"/>
              </a:rPr>
              <a:t>有一盒五彩缤纷的颜料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1515302" y="2643830"/>
            <a:ext cx="3877985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 altLang="en-US" sz="3200" dirty="0"/>
              <a:t>藏着非常好闻的气味</a:t>
            </a:r>
            <a:endParaRPr lang="zh-CN" altLang="en-US" sz="3200" dirty="0"/>
          </a:p>
        </p:txBody>
      </p:sp>
      <p:sp>
        <p:nvSpPr>
          <p:cNvPr id="25" name="文本框 12"/>
          <p:cNvSpPr txBox="1"/>
          <p:nvPr/>
        </p:nvSpPr>
        <p:spPr>
          <a:xfrm>
            <a:off x="1515302" y="3435918"/>
            <a:ext cx="3877985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 altLang="en-US" sz="3200" dirty="0"/>
              <a:t>吹起了金色的小喇叭</a:t>
            </a:r>
            <a:endParaRPr lang="zh-CN" altLang="en-US" sz="3200" dirty="0"/>
          </a:p>
        </p:txBody>
      </p:sp>
      <p:sp>
        <p:nvSpPr>
          <p:cNvPr id="26" name="文本框 4"/>
          <p:cNvSpPr txBox="1"/>
          <p:nvPr/>
        </p:nvSpPr>
        <p:spPr>
          <a:xfrm>
            <a:off x="525636" y="1582688"/>
            <a:ext cx="671513" cy="263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charset="-122"/>
                <a:ea typeface="华文楷体" panose="02010600040101010101" charset="-122"/>
              </a:rPr>
              <a:t>秋天的雨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92629" y="1923678"/>
            <a:ext cx="223651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秋天的色彩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70587" y="2653283"/>
            <a:ext cx="223651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丰收的景象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70587" y="3412080"/>
            <a:ext cx="3057247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动植物准备过冬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552" y="1118752"/>
            <a:ext cx="8061960" cy="331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本文是一篇抒情意味很浓的散文，名为写秋雨，实际在写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。作者抓住秋天的特点，从秋天的到来写起，写了秋天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，秋天的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景象，还有深秋中各种动物、植物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的情景，表达了作者对秋雨的喜爱和赞美之情。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6396" y="1654696"/>
            <a:ext cx="128678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    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9381" y="2709743"/>
            <a:ext cx="138049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3853" y="2713444"/>
            <a:ext cx="289113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缤纷的色彩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2050" y="3262327"/>
            <a:ext cx="258917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准备过冬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主题概括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b="11630"/>
          <a:stretch>
            <a:fillRect/>
          </a:stretch>
        </p:blipFill>
        <p:spPr>
          <a:xfrm>
            <a:off x="-12263" y="-45879"/>
            <a:ext cx="9146540" cy="5188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560" y="915566"/>
            <a:ext cx="8064896" cy="3947234"/>
          </a:xfrm>
          <a:prstGeom prst="rect">
            <a:avLst/>
          </a:prstGeom>
          <a:solidFill>
            <a:schemeClr val="bg1">
              <a:alpha val="96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是傍晚最好。夕阳辉煌地照着，到了很接近山边的时候，乌鸦都要归巢去了，三四只一起，两三只一起急匆匆地飞去，这也是很有意思的。而且更有大雁排成行列飞去，随后越看去变得越小了，也真是有趣。到了日没以后，风的声响及虫类的鸣声，不消说也都是特别有意思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——日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少纳言《枕草子》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拓展延伸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>
            <a:fillRect/>
          </a:stretch>
        </p:blipFill>
        <p:spPr bwMode="auto">
          <a:xfrm>
            <a:off x="3009" y="0"/>
            <a:ext cx="914099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8"/>
            <a:ext cx="1224136" cy="48116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3876791" y="215028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503916" y="854211"/>
            <a:ext cx="1079733" cy="1608496"/>
          </a:xfrm>
          <a:prstGeom prst="rect">
            <a:avLst/>
          </a:prstGeom>
        </p:spPr>
      </p:pic>
      <p:sp>
        <p:nvSpPr>
          <p:cNvPr id="40" name="文本框 5"/>
          <p:cNvSpPr txBox="1">
            <a:spLocks noChangeArrowheads="1"/>
          </p:cNvSpPr>
          <p:nvPr/>
        </p:nvSpPr>
        <p:spPr bwMode="auto">
          <a:xfrm>
            <a:off x="1670716" y="1286975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钥匙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727877" y="2334250"/>
            <a:ext cx="1079733" cy="1608496"/>
          </a:xfrm>
          <a:prstGeom prst="rect">
            <a:avLst/>
          </a:prstGeom>
        </p:spPr>
      </p:pic>
      <p:sp>
        <p:nvSpPr>
          <p:cNvPr id="42" name="文本框 5"/>
          <p:cNvSpPr txBox="1">
            <a:spLocks noChangeArrowheads="1"/>
          </p:cNvSpPr>
          <p:nvPr/>
        </p:nvSpPr>
        <p:spPr bwMode="auto">
          <a:xfrm>
            <a:off x="1869806" y="2787774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喇叭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3528223" y="1467265"/>
            <a:ext cx="1079733" cy="1608496"/>
          </a:xfrm>
          <a:prstGeom prst="rect">
            <a:avLst/>
          </a:prstGeom>
        </p:spPr>
      </p:pic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3716152" y="1937634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31033" y="2403129"/>
            <a:ext cx="1079733" cy="1608496"/>
          </a:xfrm>
          <a:prstGeom prst="rect">
            <a:avLst/>
          </a:prstGeom>
        </p:spPr>
      </p:pic>
      <p:sp>
        <p:nvSpPr>
          <p:cNvPr id="46" name="文本框 5"/>
          <p:cNvSpPr txBox="1">
            <a:spLocks noChangeArrowheads="1"/>
          </p:cNvSpPr>
          <p:nvPr/>
        </p:nvSpPr>
        <p:spPr bwMode="auto">
          <a:xfrm>
            <a:off x="5718962" y="2873498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深厚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3967082" y="3077588"/>
            <a:ext cx="1079733" cy="1608496"/>
          </a:xfrm>
          <a:prstGeom prst="rect">
            <a:avLst/>
          </a:prstGeom>
        </p:spPr>
      </p:pic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4155011" y="3547957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缤纷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393774" y="1767501"/>
            <a:ext cx="1079733" cy="1608496"/>
          </a:xfrm>
          <a:prstGeom prst="rect">
            <a:avLst/>
          </a:prstGeom>
        </p:spPr>
      </p:pic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7581703" y="2237870"/>
            <a:ext cx="62670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歌曲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2" grpId="0"/>
      <p:bldP spid="42" grpId="1"/>
      <p:bldP spid="44" grpId="0"/>
      <p:bldP spid="44" grpId="1"/>
      <p:bldP spid="46" grpId="0"/>
      <p:bldP spid="46" grpId="1"/>
      <p:bldP spid="48" grpId="0"/>
      <p:bldP spid="48" grpId="1"/>
      <p:bldP spid="50" grpId="0"/>
      <p:bldP spid="5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1635646"/>
            <a:ext cx="8594352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这篇课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</a:t>
            </a:r>
            <a:r>
              <a:rPr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是从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_______________，_____</a:t>
            </a:r>
            <a:endParaRPr 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_，_______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这几方面描写秋天的雨的。</a:t>
            </a:r>
            <a:endParaRPr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</a:t>
            </a:r>
            <a:r>
              <a:rPr 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秋天的雨给植物带来了______________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秋天的雨给果实带来了</a:t>
            </a:r>
            <a:r>
              <a:rPr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___________，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秋天的雨给小动物带来了_______________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</a:t>
            </a:r>
            <a:endParaRPr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952" y="1635646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秋天缤纷的色彩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96336" y="161191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1840" y="2114302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深秋中各种动植物准备过冬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1428" y="3087978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五彩缤纷的颜色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7715" y="357986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好闻的气味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1876" y="4062507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冬天快要来了的信息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148" y="1050871"/>
            <a:ext cx="900438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base"/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根据课文内容，在横线上填上适当的内容。</a:t>
            </a:r>
            <a:endParaRPr lang="zh-CN" altLang="en-US" sz="16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  <p:sp>
        <p:nvSpPr>
          <p:cNvPr id="13" name="文本框 4"/>
          <p:cNvSpPr txBox="1"/>
          <p:nvPr/>
        </p:nvSpPr>
        <p:spPr>
          <a:xfrm>
            <a:off x="467544" y="2126589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丰收景象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250206"/>
            <a:ext cx="820891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背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诵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自然段。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读一读“阅读链接”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太阳时钟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片段。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4"/>
          <p:cNvSpPr txBox="1"/>
          <p:nvPr/>
        </p:nvSpPr>
        <p:spPr>
          <a:xfrm>
            <a:off x="1044898" y="1244914"/>
            <a:ext cx="7199510" cy="13988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秋天的雨是怎样的呢？请默读课文，在文中圈画出相关语句。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03648" y="987574"/>
            <a:ext cx="6408712" cy="4031987"/>
            <a:chOff x="1403648" y="999414"/>
            <a:chExt cx="6408712" cy="4031987"/>
          </a:xfrm>
        </p:grpSpPr>
        <p:pic>
          <p:nvPicPr>
            <p:cNvPr id="31" name="Picture 2" descr="F:\22秋\3语定稿课本\IMG_20220725_103542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4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3" b="3788"/>
            <a:stretch>
              <a:fillRect/>
            </a:stretch>
          </p:blipFill>
          <p:spPr bwMode="auto">
            <a:xfrm>
              <a:off x="4533182" y="999414"/>
              <a:ext cx="3279178" cy="4031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2" name="组合 31"/>
            <p:cNvGrpSpPr/>
            <p:nvPr/>
          </p:nvGrpSpPr>
          <p:grpSpPr>
            <a:xfrm>
              <a:off x="1403648" y="1001004"/>
              <a:ext cx="3601040" cy="4029075"/>
              <a:chOff x="1908446" y="1001004"/>
              <a:chExt cx="3601040" cy="4029075"/>
            </a:xfrm>
          </p:grpSpPr>
          <p:pic>
            <p:nvPicPr>
              <p:cNvPr id="3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8446" y="1001004"/>
                <a:ext cx="3124200" cy="402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文本框 24"/>
              <p:cNvSpPr txBox="1"/>
              <p:nvPr/>
            </p:nvSpPr>
            <p:spPr>
              <a:xfrm>
                <a:off x="5148166" y="1112917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④</a:t>
                </a:r>
                <a:endParaRPr lang="zh-CN" altLang="en-US" dirty="0"/>
              </a:p>
            </p:txBody>
          </p:sp>
          <p:sp>
            <p:nvSpPr>
              <p:cNvPr id="35" name="文本框 26"/>
              <p:cNvSpPr txBox="1"/>
              <p:nvPr/>
            </p:nvSpPr>
            <p:spPr>
              <a:xfrm>
                <a:off x="1989131" y="1707654"/>
                <a:ext cx="323850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" name="文本框 27"/>
              <p:cNvSpPr txBox="1"/>
              <p:nvPr/>
            </p:nvSpPr>
            <p:spPr>
              <a:xfrm>
                <a:off x="1979712" y="2067694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②</a:t>
                </a:r>
                <a:endParaRPr lang="zh-CN" altLang="en-US" dirty="0"/>
              </a:p>
            </p:txBody>
          </p:sp>
          <p:sp>
            <p:nvSpPr>
              <p:cNvPr id="37" name="文本框 28"/>
              <p:cNvSpPr txBox="1"/>
              <p:nvPr/>
            </p:nvSpPr>
            <p:spPr>
              <a:xfrm>
                <a:off x="1979712" y="3746331"/>
                <a:ext cx="241935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③</a:t>
                </a:r>
                <a:endParaRPr lang="zh-CN" altLang="en-US" dirty="0"/>
              </a:p>
            </p:txBody>
          </p:sp>
          <p:sp>
            <p:nvSpPr>
              <p:cNvPr id="38" name="文本框 24"/>
              <p:cNvSpPr txBox="1"/>
              <p:nvPr/>
            </p:nvSpPr>
            <p:spPr>
              <a:xfrm>
                <a:off x="5148806" y="1971491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⑤</a:t>
                </a:r>
                <a:endParaRPr lang="zh-CN" altLang="en-US" dirty="0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917182" y="1352575"/>
            <a:ext cx="1487003" cy="45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63688" y="2346201"/>
            <a:ext cx="161646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735113" y="3973810"/>
            <a:ext cx="161646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25588" y="1968996"/>
            <a:ext cx="1126217" cy="7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881005" y="2213783"/>
            <a:ext cx="24612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06491" y="2393826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  <p:bldP spid="9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2985" y="3833986"/>
            <a:ext cx="8144710" cy="11596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每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段的主要意思出现在每段开头的第一句话，这样的句子叫总起句。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70570" y="477679"/>
            <a:ext cx="8711349" cy="3251706"/>
          </a:xfrm>
          <a:prstGeom prst="roundRect">
            <a:avLst>
              <a:gd name="adj" fmla="val 517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的雨，是一把钥匙。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的雨，有一盒五彩缤纷的颜料。 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的雨，藏着非常好闻的气味。 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的雨，吹起了金色的小喇叭。 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的雨，带给大地的是一曲丰收的歌，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带给小朋友的是一首欢乐的歌。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827584" y="987574"/>
            <a:ext cx="75596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黑体" panose="02010609060101010101" charset="-122"/>
                <a:ea typeface="黑体" panose="02010609060101010101" charset="-122"/>
              </a:rPr>
              <a:t>    自由读</a:t>
            </a:r>
            <a:r>
              <a:rPr kumimoji="1"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kumimoji="1"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kumimoji="1"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自然段</a:t>
            </a:r>
            <a:r>
              <a:rPr kumimoji="1" lang="zh-CN" altLang="en-US" sz="3600" b="1" dirty="0">
                <a:latin typeface="黑体" panose="02010609060101010101" charset="-122"/>
                <a:ea typeface="黑体" panose="02010609060101010101" charset="-122"/>
              </a:rPr>
              <a:t>，边读边思考，为什么说秋天的雨是一把“钥匙”。</a:t>
            </a:r>
            <a:endParaRPr kumimoji="1"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83718"/>
            <a:ext cx="82280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4" y="2140963"/>
            <a:ext cx="864638" cy="79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26"/>
          <p:cNvSpPr txBox="1"/>
          <p:nvPr/>
        </p:nvSpPr>
        <p:spPr>
          <a:xfrm>
            <a:off x="895806" y="2407316"/>
            <a:ext cx="32385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Calibri" panose="020F0502020204030204" pitchFamily="34" charset="0"/>
              </a:rPr>
              <a:t>①</a:t>
            </a:r>
            <a:endParaRPr lang="zh-CN" altLang="en-US" sz="2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94035" y="2447387"/>
            <a:ext cx="576064" cy="39414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394435" y="2841533"/>
            <a:ext cx="108140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43843" y="3417597"/>
            <a:ext cx="1033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云形标注 15"/>
          <p:cNvSpPr/>
          <p:nvPr/>
        </p:nvSpPr>
        <p:spPr>
          <a:xfrm>
            <a:off x="57306" y="3651870"/>
            <a:ext cx="2858510" cy="1156258"/>
          </a:xfrm>
          <a:prstGeom prst="cloudCallout">
            <a:avLst>
              <a:gd name="adj1" fmla="val -12301"/>
              <a:gd name="adj2" fmla="val -60994"/>
            </a:avLst>
          </a:prstGeom>
          <a:noFill/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秋雨润物细无声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5"/>
          <p:cNvSpPr txBox="1"/>
          <p:nvPr/>
        </p:nvSpPr>
        <p:spPr>
          <a:xfrm>
            <a:off x="2968723" y="3461975"/>
            <a:ext cx="57797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运用</a:t>
            </a:r>
            <a:r>
              <a:rPr lang="zh-CN" altLang="en-US" sz="3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，把</a:t>
            </a:r>
            <a:r>
              <a:rPr lang="zh-CN" altLang="en-US" sz="3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秋雨比作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打开秋天大门的</a:t>
            </a:r>
            <a:r>
              <a:rPr lang="zh-CN" altLang="en-US" sz="3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钥匙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，告诉我们</a:t>
            </a:r>
            <a:r>
              <a:rPr lang="zh-CN" altLang="en-US" sz="3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秋雨的到来表示秋天的来临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722027" y="3371741"/>
            <a:ext cx="2808312" cy="458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1326713" y="2274193"/>
            <a:ext cx="3312368" cy="669145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16" grpId="0" bldLvl="0" animBg="1"/>
      <p:bldP spid="19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1275606"/>
            <a:ext cx="662586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自由朗读2-4自然段，边读边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思考：课文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从哪几个方面描写了秋天的雨？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691680" y="987574"/>
            <a:ext cx="6408712" cy="4031987"/>
            <a:chOff x="1403648" y="999414"/>
            <a:chExt cx="6408712" cy="4031987"/>
          </a:xfrm>
        </p:grpSpPr>
        <p:pic>
          <p:nvPicPr>
            <p:cNvPr id="32" name="Picture 2" descr="F:\22秋\3语定稿课本\IMG_20220725_103542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4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3" b="3788"/>
            <a:stretch>
              <a:fillRect/>
            </a:stretch>
          </p:blipFill>
          <p:spPr bwMode="auto">
            <a:xfrm>
              <a:off x="4533182" y="999414"/>
              <a:ext cx="3279178" cy="4031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1403648" y="1001004"/>
              <a:ext cx="3601040" cy="4029075"/>
              <a:chOff x="1908446" y="1001004"/>
              <a:chExt cx="3601040" cy="4029075"/>
            </a:xfrm>
          </p:grpSpPr>
          <p:pic>
            <p:nvPicPr>
              <p:cNvPr id="34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8446" y="1001004"/>
                <a:ext cx="3124200" cy="402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文本框 24"/>
              <p:cNvSpPr txBox="1"/>
              <p:nvPr/>
            </p:nvSpPr>
            <p:spPr>
              <a:xfrm>
                <a:off x="5148166" y="1112917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④</a:t>
                </a:r>
                <a:endParaRPr lang="zh-CN" altLang="en-US" dirty="0"/>
              </a:p>
            </p:txBody>
          </p:sp>
          <p:sp>
            <p:nvSpPr>
              <p:cNvPr id="36" name="文本框 26"/>
              <p:cNvSpPr txBox="1"/>
              <p:nvPr/>
            </p:nvSpPr>
            <p:spPr>
              <a:xfrm>
                <a:off x="1989131" y="1707654"/>
                <a:ext cx="323850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" name="文本框 27"/>
              <p:cNvSpPr txBox="1"/>
              <p:nvPr/>
            </p:nvSpPr>
            <p:spPr>
              <a:xfrm>
                <a:off x="1979712" y="2067694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②</a:t>
                </a:r>
                <a:endParaRPr lang="zh-CN" altLang="en-US" dirty="0"/>
              </a:p>
            </p:txBody>
          </p:sp>
          <p:sp>
            <p:nvSpPr>
              <p:cNvPr id="38" name="文本框 28"/>
              <p:cNvSpPr txBox="1"/>
              <p:nvPr/>
            </p:nvSpPr>
            <p:spPr>
              <a:xfrm>
                <a:off x="1979712" y="3746331"/>
                <a:ext cx="241935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③</a:t>
                </a:r>
                <a:endParaRPr lang="zh-CN" altLang="en-US" dirty="0"/>
              </a:p>
            </p:txBody>
          </p:sp>
          <p:sp>
            <p:nvSpPr>
              <p:cNvPr id="39" name="文本框 24"/>
              <p:cNvSpPr txBox="1"/>
              <p:nvPr/>
            </p:nvSpPr>
            <p:spPr>
              <a:xfrm>
                <a:off x="5148806" y="1971491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⑤</a:t>
                </a:r>
                <a:endParaRPr lang="zh-CN" altLang="en-US" dirty="0"/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5199881" y="1352575"/>
            <a:ext cx="1487003" cy="45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38480" y="2336676"/>
            <a:ext cx="161646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28955" y="3983335"/>
            <a:ext cx="161646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4804" y="1131590"/>
            <a:ext cx="1636537" cy="954107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五彩缤纷的颜色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6568" y="3003798"/>
            <a:ext cx="1664773" cy="954107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秋天好闻的气味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77352" y="2211710"/>
            <a:ext cx="2371112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秋雨吹起金色的小喇叭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898201" y="2083441"/>
            <a:ext cx="224358" cy="200277"/>
          </a:xfrm>
          <a:prstGeom prst="downArrow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3" name="矩形 22"/>
          <p:cNvSpPr/>
          <p:nvPr/>
        </p:nvSpPr>
        <p:spPr>
          <a:xfrm>
            <a:off x="35496" y="2302768"/>
            <a:ext cx="1980029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秋天的色彩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913331" y="3958952"/>
            <a:ext cx="224358" cy="242335"/>
          </a:xfrm>
          <a:prstGeom prst="downArrow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5" name="矩形 24"/>
          <p:cNvSpPr/>
          <p:nvPr/>
        </p:nvSpPr>
        <p:spPr>
          <a:xfrm>
            <a:off x="49166" y="4218295"/>
            <a:ext cx="1980029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丰收的景象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下箭头 25"/>
          <p:cNvSpPr/>
          <p:nvPr/>
        </p:nvSpPr>
        <p:spPr>
          <a:xfrm>
            <a:off x="7452320" y="3174539"/>
            <a:ext cx="224358" cy="220305"/>
          </a:xfrm>
          <a:prstGeom prst="downArrow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7" name="矩形 26"/>
          <p:cNvSpPr/>
          <p:nvPr/>
        </p:nvSpPr>
        <p:spPr>
          <a:xfrm>
            <a:off x="6237709" y="3426321"/>
            <a:ext cx="2698175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动植物准备过冬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"/>
          <p:cNvGrpSpPr/>
          <p:nvPr/>
        </p:nvGrpSpPr>
        <p:grpSpPr bwMode="auto">
          <a:xfrm>
            <a:off x="388938" y="1222648"/>
            <a:ext cx="1136650" cy="1236663"/>
            <a:chOff x="737360" y="1517761"/>
            <a:chExt cx="836613" cy="909527"/>
          </a:xfrm>
        </p:grpSpPr>
        <p:grpSp>
          <p:nvGrpSpPr>
            <p:cNvPr id="46" name="组合 7"/>
            <p:cNvGrpSpPr/>
            <p:nvPr/>
          </p:nvGrpSpPr>
          <p:grpSpPr bwMode="auto">
            <a:xfrm>
              <a:off x="737360" y="1576388"/>
              <a:ext cx="836613" cy="850900"/>
              <a:chOff x="2437" y="2032"/>
              <a:chExt cx="1244" cy="1264"/>
            </a:xfrm>
          </p:grpSpPr>
          <p:sp>
            <p:nvSpPr>
              <p:cNvPr id="4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7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751648" y="1517761"/>
              <a:ext cx="811212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盒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10"/>
          <p:cNvGrpSpPr/>
          <p:nvPr/>
        </p:nvGrpSpPr>
        <p:grpSpPr bwMode="auto">
          <a:xfrm>
            <a:off x="1601788" y="1227411"/>
            <a:ext cx="1138237" cy="1231900"/>
            <a:chOff x="1851785" y="1521166"/>
            <a:chExt cx="836613" cy="906122"/>
          </a:xfrm>
        </p:grpSpPr>
        <p:grpSp>
          <p:nvGrpSpPr>
            <p:cNvPr id="52" name="组合 7"/>
            <p:cNvGrpSpPr/>
            <p:nvPr/>
          </p:nvGrpSpPr>
          <p:grpSpPr bwMode="auto">
            <a:xfrm>
              <a:off x="1851785" y="1576388"/>
              <a:ext cx="836613" cy="850900"/>
              <a:chOff x="2437" y="2032"/>
              <a:chExt cx="1244" cy="1264"/>
            </a:xfrm>
          </p:grpSpPr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3" name="文本框 64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877185" y="1521166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颜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16"/>
          <p:cNvGrpSpPr/>
          <p:nvPr/>
        </p:nvGrpSpPr>
        <p:grpSpPr bwMode="auto">
          <a:xfrm>
            <a:off x="2809875" y="1216298"/>
            <a:ext cx="1136650" cy="1243013"/>
            <a:chOff x="2994785" y="1512739"/>
            <a:chExt cx="836613" cy="914549"/>
          </a:xfrm>
        </p:grpSpPr>
        <p:grpSp>
          <p:nvGrpSpPr>
            <p:cNvPr id="58" name="组合 7"/>
            <p:cNvGrpSpPr/>
            <p:nvPr/>
          </p:nvGrpSpPr>
          <p:grpSpPr bwMode="auto">
            <a:xfrm>
              <a:off x="2994785" y="1576388"/>
              <a:ext cx="836613" cy="850900"/>
              <a:chOff x="2437" y="2032"/>
              <a:chExt cx="1244" cy="1264"/>
            </a:xfrm>
          </p:grpSpPr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9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012248" y="1512739"/>
              <a:ext cx="811212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料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22"/>
          <p:cNvGrpSpPr/>
          <p:nvPr/>
        </p:nvGrpSpPr>
        <p:grpSpPr bwMode="auto">
          <a:xfrm>
            <a:off x="4016375" y="1219473"/>
            <a:ext cx="1136650" cy="1239838"/>
            <a:chOff x="4155248" y="1514865"/>
            <a:chExt cx="836612" cy="912423"/>
          </a:xfrm>
        </p:grpSpPr>
        <p:grpSp>
          <p:nvGrpSpPr>
            <p:cNvPr id="64" name="组合 7"/>
            <p:cNvGrpSpPr/>
            <p:nvPr/>
          </p:nvGrpSpPr>
          <p:grpSpPr bwMode="auto">
            <a:xfrm>
              <a:off x="4155248" y="1576388"/>
              <a:ext cx="836612" cy="850900"/>
              <a:chOff x="2437" y="2032"/>
              <a:chExt cx="1244" cy="1264"/>
            </a:xfrm>
          </p:grpSpPr>
          <p:sp>
            <p:nvSpPr>
              <p:cNvPr id="6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164773" y="1514865"/>
              <a:ext cx="811212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票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28"/>
          <p:cNvGrpSpPr/>
          <p:nvPr/>
        </p:nvGrpSpPr>
        <p:grpSpPr bwMode="auto">
          <a:xfrm>
            <a:off x="2119313" y="2637111"/>
            <a:ext cx="1136650" cy="1236662"/>
            <a:chOff x="5295073" y="1517984"/>
            <a:chExt cx="836612" cy="909304"/>
          </a:xfrm>
        </p:grpSpPr>
        <p:grpSp>
          <p:nvGrpSpPr>
            <p:cNvPr id="70" name="组合 7"/>
            <p:cNvGrpSpPr/>
            <p:nvPr/>
          </p:nvGrpSpPr>
          <p:grpSpPr bwMode="auto">
            <a:xfrm>
              <a:off x="5295073" y="1576388"/>
              <a:ext cx="836612" cy="850900"/>
              <a:chOff x="2437" y="2032"/>
              <a:chExt cx="1244" cy="1264"/>
            </a:xfrm>
          </p:grpSpPr>
          <p:sp>
            <p:nvSpPr>
              <p:cNvPr id="7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1" name="文本框 64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304598" y="1517984"/>
              <a:ext cx="811212" cy="8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紧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34"/>
          <p:cNvGrpSpPr/>
          <p:nvPr/>
        </p:nvGrpSpPr>
        <p:grpSpPr bwMode="auto">
          <a:xfrm>
            <a:off x="5305425" y="1216298"/>
            <a:ext cx="1138238" cy="1230313"/>
            <a:chOff x="6453948" y="1521676"/>
            <a:chExt cx="836612" cy="905612"/>
          </a:xfrm>
        </p:grpSpPr>
        <p:grpSp>
          <p:nvGrpSpPr>
            <p:cNvPr id="76" name="组合 7"/>
            <p:cNvGrpSpPr/>
            <p:nvPr/>
          </p:nvGrpSpPr>
          <p:grpSpPr bwMode="auto">
            <a:xfrm>
              <a:off x="6453948" y="1576388"/>
              <a:ext cx="836612" cy="850900"/>
              <a:chOff x="2437" y="2032"/>
              <a:chExt cx="1244" cy="1264"/>
            </a:xfrm>
          </p:grpSpPr>
          <p:sp>
            <p:nvSpPr>
              <p:cNvPr id="7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7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471410" y="1521676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争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组合 40"/>
          <p:cNvGrpSpPr/>
          <p:nvPr/>
        </p:nvGrpSpPr>
        <p:grpSpPr bwMode="auto">
          <a:xfrm>
            <a:off x="4691063" y="2648223"/>
            <a:ext cx="1138237" cy="1230313"/>
            <a:chOff x="737360" y="2815992"/>
            <a:chExt cx="836613" cy="904215"/>
          </a:xfrm>
        </p:grpSpPr>
        <p:grpSp>
          <p:nvGrpSpPr>
            <p:cNvPr id="82" name="组合 7"/>
            <p:cNvGrpSpPr/>
            <p:nvPr/>
          </p:nvGrpSpPr>
          <p:grpSpPr bwMode="auto">
            <a:xfrm>
              <a:off x="737360" y="2869307"/>
              <a:ext cx="836613" cy="850900"/>
              <a:chOff x="2437" y="2032"/>
              <a:chExt cx="1244" cy="1264"/>
            </a:xfrm>
          </p:grpSpPr>
          <p:sp>
            <p:nvSpPr>
              <p:cNvPr id="8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3" name="文本框 64">
              <a:hlinkClick r:id="rId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748473" y="2815992"/>
              <a:ext cx="811212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油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7" name="组合 46"/>
          <p:cNvGrpSpPr/>
          <p:nvPr/>
        </p:nvGrpSpPr>
        <p:grpSpPr bwMode="auto">
          <a:xfrm>
            <a:off x="7720013" y="1203598"/>
            <a:ext cx="1136650" cy="1247775"/>
            <a:chOff x="1869248" y="2802219"/>
            <a:chExt cx="836612" cy="917988"/>
          </a:xfrm>
        </p:grpSpPr>
        <p:grpSp>
          <p:nvGrpSpPr>
            <p:cNvPr id="88" name="组合 7"/>
            <p:cNvGrpSpPr/>
            <p:nvPr/>
          </p:nvGrpSpPr>
          <p:grpSpPr bwMode="auto">
            <a:xfrm>
              <a:off x="1869248" y="2869307"/>
              <a:ext cx="836612" cy="850900"/>
              <a:chOff x="2437" y="2032"/>
              <a:chExt cx="1244" cy="1264"/>
            </a:xfrm>
          </p:grpSpPr>
          <p:sp>
            <p:nvSpPr>
              <p:cNvPr id="9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9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880360" y="2802219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闻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3" name="组合 52"/>
          <p:cNvGrpSpPr/>
          <p:nvPr/>
        </p:nvGrpSpPr>
        <p:grpSpPr bwMode="auto">
          <a:xfrm>
            <a:off x="3395663" y="2659336"/>
            <a:ext cx="1138237" cy="1217612"/>
            <a:chOff x="3009073" y="2825229"/>
            <a:chExt cx="836612" cy="894978"/>
          </a:xfrm>
        </p:grpSpPr>
        <p:grpSp>
          <p:nvGrpSpPr>
            <p:cNvPr id="94" name="组合 7"/>
            <p:cNvGrpSpPr/>
            <p:nvPr/>
          </p:nvGrpSpPr>
          <p:grpSpPr bwMode="auto">
            <a:xfrm>
              <a:off x="3009073" y="2869307"/>
              <a:ext cx="836612" cy="850900"/>
              <a:chOff x="2437" y="2032"/>
              <a:chExt cx="1244" cy="1264"/>
            </a:xfrm>
          </p:grpSpPr>
          <p:sp>
            <p:nvSpPr>
              <p:cNvPr id="9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5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016505" y="2825229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洞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58"/>
          <p:cNvGrpSpPr/>
          <p:nvPr/>
        </p:nvGrpSpPr>
        <p:grpSpPr bwMode="auto">
          <a:xfrm>
            <a:off x="803275" y="2656161"/>
            <a:ext cx="1138238" cy="1219200"/>
            <a:chOff x="4186998" y="2823594"/>
            <a:chExt cx="836612" cy="896613"/>
          </a:xfrm>
        </p:grpSpPr>
        <p:grpSp>
          <p:nvGrpSpPr>
            <p:cNvPr id="100" name="组合 7"/>
            <p:cNvGrpSpPr/>
            <p:nvPr/>
          </p:nvGrpSpPr>
          <p:grpSpPr bwMode="auto">
            <a:xfrm>
              <a:off x="4186998" y="2869307"/>
              <a:ext cx="836612" cy="850900"/>
              <a:chOff x="2437" y="2032"/>
              <a:chExt cx="1244" cy="1264"/>
            </a:xfrm>
          </p:grpSpPr>
          <p:sp>
            <p:nvSpPr>
              <p:cNvPr id="10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1" name="文本框 64">
              <a:hlinkClick r:id="rId1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194430" y="2823594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勾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5" name="组合 64"/>
          <p:cNvGrpSpPr/>
          <p:nvPr/>
        </p:nvGrpSpPr>
        <p:grpSpPr bwMode="auto">
          <a:xfrm>
            <a:off x="5956300" y="2648223"/>
            <a:ext cx="1136650" cy="1223963"/>
            <a:chOff x="5310948" y="2819616"/>
            <a:chExt cx="836612" cy="900591"/>
          </a:xfrm>
        </p:grpSpPr>
        <p:grpSp>
          <p:nvGrpSpPr>
            <p:cNvPr id="106" name="组合 7"/>
            <p:cNvGrpSpPr/>
            <p:nvPr/>
          </p:nvGrpSpPr>
          <p:grpSpPr bwMode="auto">
            <a:xfrm>
              <a:off x="5310948" y="2869307"/>
              <a:ext cx="836612" cy="850900"/>
              <a:chOff x="2437" y="2032"/>
              <a:chExt cx="1244" cy="1264"/>
            </a:xfrm>
          </p:grpSpPr>
          <p:sp>
            <p:nvSpPr>
              <p:cNvPr id="10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7" name="文本框 64">
              <a:hlinkClick r:id="rId1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323387" y="2819616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曲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1" name="组合 70"/>
          <p:cNvGrpSpPr/>
          <p:nvPr/>
        </p:nvGrpSpPr>
        <p:grpSpPr bwMode="auto">
          <a:xfrm>
            <a:off x="7292975" y="2614886"/>
            <a:ext cx="1136650" cy="1257300"/>
            <a:chOff x="6455535" y="2794512"/>
            <a:chExt cx="836613" cy="925695"/>
          </a:xfrm>
        </p:grpSpPr>
        <p:grpSp>
          <p:nvGrpSpPr>
            <p:cNvPr id="112" name="组合 7"/>
            <p:cNvGrpSpPr/>
            <p:nvPr/>
          </p:nvGrpSpPr>
          <p:grpSpPr bwMode="auto">
            <a:xfrm>
              <a:off x="6455535" y="2869307"/>
              <a:ext cx="836613" cy="850900"/>
              <a:chOff x="2437" y="2032"/>
              <a:chExt cx="1244" cy="1264"/>
            </a:xfrm>
          </p:grpSpPr>
          <p:sp>
            <p:nvSpPr>
              <p:cNvPr id="11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472998" y="2794512"/>
              <a:ext cx="811212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丰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7" name="组合 77"/>
          <p:cNvGrpSpPr/>
          <p:nvPr/>
        </p:nvGrpSpPr>
        <p:grpSpPr bwMode="auto">
          <a:xfrm>
            <a:off x="6507163" y="1222648"/>
            <a:ext cx="1138237" cy="1223963"/>
            <a:chOff x="6453948" y="1526696"/>
            <a:chExt cx="836612" cy="900592"/>
          </a:xfrm>
        </p:grpSpPr>
        <p:grpSp>
          <p:nvGrpSpPr>
            <p:cNvPr id="118" name="组合 7"/>
            <p:cNvGrpSpPr/>
            <p:nvPr/>
          </p:nvGrpSpPr>
          <p:grpSpPr bwMode="auto">
            <a:xfrm>
              <a:off x="6453948" y="1576388"/>
              <a:ext cx="836612" cy="850900"/>
              <a:chOff x="2437" y="2032"/>
              <a:chExt cx="1244" cy="1264"/>
            </a:xfrm>
          </p:grpSpPr>
          <p:sp>
            <p:nvSpPr>
              <p:cNvPr id="12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9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471410" y="1526696"/>
              <a:ext cx="811213" cy="88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仙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0" name="椭圆 169"/>
          <p:cNvSpPr/>
          <p:nvPr/>
        </p:nvSpPr>
        <p:spPr>
          <a:xfrm>
            <a:off x="2042430" y="2725340"/>
            <a:ext cx="1168606" cy="1147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209629" y="4013199"/>
            <a:ext cx="2042500" cy="559324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椭圆 171">
            <a:hlinkClick r:id="rId1" action="ppaction://hlinkfile"/>
          </p:cNvPr>
          <p:cNvSpPr/>
          <p:nvPr/>
        </p:nvSpPr>
        <p:spPr>
          <a:xfrm>
            <a:off x="375116" y="1321368"/>
            <a:ext cx="1168606" cy="1147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>
            <a:hlinkClick r:id="rId6" action="ppaction://hlinkfile"/>
          </p:cNvPr>
          <p:cNvSpPr/>
          <p:nvPr/>
        </p:nvSpPr>
        <p:spPr>
          <a:xfrm>
            <a:off x="5338557" y="1310474"/>
            <a:ext cx="1168606" cy="1147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>
            <a:hlinkClick r:id="rId4" action="ppaction://hlinkfile"/>
          </p:cNvPr>
          <p:cNvSpPr/>
          <p:nvPr/>
        </p:nvSpPr>
        <p:spPr>
          <a:xfrm>
            <a:off x="4016375" y="1321368"/>
            <a:ext cx="1168606" cy="1147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2339752" y="4016386"/>
            <a:ext cx="2056248" cy="552950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3378657" y="2725339"/>
            <a:ext cx="1168606" cy="114776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>
            <a:hlinkClick r:id="rId2" action="ppaction://hlinkfile"/>
          </p:cNvPr>
          <p:cNvSpPr/>
          <p:nvPr/>
        </p:nvSpPr>
        <p:spPr>
          <a:xfrm>
            <a:off x="1631960" y="1321368"/>
            <a:ext cx="1168606" cy="114776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498458" y="1285824"/>
            <a:ext cx="1168606" cy="114776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>
            <a:hlinkClick r:id="rId3" action="ppaction://hlinkfile"/>
          </p:cNvPr>
          <p:cNvSpPr/>
          <p:nvPr/>
        </p:nvSpPr>
        <p:spPr>
          <a:xfrm>
            <a:off x="2847769" y="1289565"/>
            <a:ext cx="1168606" cy="114776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4648262" y="2759108"/>
            <a:ext cx="1168606" cy="114776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4501529" y="4016386"/>
            <a:ext cx="2590751" cy="55295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圆角矩形 181"/>
          <p:cNvSpPr/>
          <p:nvPr/>
        </p:nvSpPr>
        <p:spPr>
          <a:xfrm>
            <a:off x="7806357" y="1350431"/>
            <a:ext cx="965790" cy="104341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圆角矩形 182"/>
          <p:cNvSpPr/>
          <p:nvPr/>
        </p:nvSpPr>
        <p:spPr>
          <a:xfrm>
            <a:off x="890414" y="2783939"/>
            <a:ext cx="965790" cy="104341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7162488" y="4017927"/>
            <a:ext cx="1657984" cy="5498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5" name="圆角矩形 184"/>
          <p:cNvSpPr/>
          <p:nvPr/>
        </p:nvSpPr>
        <p:spPr>
          <a:xfrm>
            <a:off x="6042644" y="2772973"/>
            <a:ext cx="965790" cy="1009578"/>
          </a:xfrm>
          <a:prstGeom prst="round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圆角矩形 185"/>
          <p:cNvSpPr/>
          <p:nvPr/>
        </p:nvSpPr>
        <p:spPr>
          <a:xfrm>
            <a:off x="7378862" y="2807130"/>
            <a:ext cx="965790" cy="984178"/>
          </a:xfrm>
          <a:prstGeom prst="round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>
            <a:off x="4763610" y="715770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27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 bldLvl="0" animBg="1"/>
      <p:bldP spid="171" grpId="0" animBg="1"/>
      <p:bldP spid="172" grpId="0" bldLvl="0" animBg="1"/>
      <p:bldP spid="173" grpId="0" bldLvl="0" animBg="1"/>
      <p:bldP spid="174" grpId="0" bldLvl="0" animBg="1"/>
      <p:bldP spid="175" grpId="0" animBg="1"/>
      <p:bldP spid="176" grpId="0" bldLvl="0" animBg="1"/>
      <p:bldP spid="177" grpId="0" bldLvl="0" animBg="1"/>
      <p:bldP spid="178" grpId="0" bldLvl="0" animBg="1"/>
      <p:bldP spid="179" grpId="0" bldLvl="0" animBg="1"/>
      <p:bldP spid="180" grpId="0" bldLvl="0" animBg="1"/>
      <p:bldP spid="181" grpId="0" animBg="1"/>
      <p:bldP spid="182" grpId="0" bldLvl="0" animBg="1"/>
      <p:bldP spid="183" grpId="0" bldLvl="0" animBg="1"/>
      <p:bldP spid="184" grpId="0" animBg="1"/>
      <p:bldP spid="185" grpId="0" bldLvl="0" animBg="1"/>
      <p:bldP spid="18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54710" y="1001353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540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hé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117441" y="190126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83190" y="2202533"/>
            <a:ext cx="1888648" cy="1724132"/>
            <a:chOff x="3141663" y="1439863"/>
            <a:chExt cx="911225" cy="831850"/>
          </a:xfrm>
        </p:grpSpPr>
        <p:sp>
          <p:nvSpPr>
            <p:cNvPr id="10" name="Freeform 19"/>
            <p:cNvSpPr/>
            <p:nvPr/>
          </p:nvSpPr>
          <p:spPr bwMode="auto">
            <a:xfrm>
              <a:off x="3141663" y="1439863"/>
              <a:ext cx="434975" cy="427038"/>
            </a:xfrm>
            <a:custGeom>
              <a:avLst/>
              <a:gdLst>
                <a:gd name="T0" fmla="*/ 191 w 274"/>
                <a:gd name="T1" fmla="*/ 144 h 269"/>
                <a:gd name="T2" fmla="*/ 170 w 274"/>
                <a:gd name="T3" fmla="*/ 166 h 269"/>
                <a:gd name="T4" fmla="*/ 149 w 274"/>
                <a:gd name="T5" fmla="*/ 185 h 269"/>
                <a:gd name="T6" fmla="*/ 129 w 274"/>
                <a:gd name="T7" fmla="*/ 202 h 269"/>
                <a:gd name="T8" fmla="*/ 109 w 274"/>
                <a:gd name="T9" fmla="*/ 216 h 269"/>
                <a:gd name="T10" fmla="*/ 90 w 274"/>
                <a:gd name="T11" fmla="*/ 229 h 269"/>
                <a:gd name="T12" fmla="*/ 69 w 274"/>
                <a:gd name="T13" fmla="*/ 240 h 269"/>
                <a:gd name="T14" fmla="*/ 42 w 274"/>
                <a:gd name="T15" fmla="*/ 254 h 269"/>
                <a:gd name="T16" fmla="*/ 25 w 274"/>
                <a:gd name="T17" fmla="*/ 262 h 269"/>
                <a:gd name="T18" fmla="*/ 13 w 274"/>
                <a:gd name="T19" fmla="*/ 266 h 269"/>
                <a:gd name="T20" fmla="*/ 5 w 274"/>
                <a:gd name="T21" fmla="*/ 269 h 269"/>
                <a:gd name="T22" fmla="*/ 1 w 274"/>
                <a:gd name="T23" fmla="*/ 268 h 269"/>
                <a:gd name="T24" fmla="*/ 0 w 274"/>
                <a:gd name="T25" fmla="*/ 268 h 269"/>
                <a:gd name="T26" fmla="*/ 0 w 274"/>
                <a:gd name="T27" fmla="*/ 266 h 269"/>
                <a:gd name="T28" fmla="*/ 1 w 274"/>
                <a:gd name="T29" fmla="*/ 265 h 269"/>
                <a:gd name="T30" fmla="*/ 4 w 274"/>
                <a:gd name="T31" fmla="*/ 263 h 269"/>
                <a:gd name="T32" fmla="*/ 8 w 274"/>
                <a:gd name="T33" fmla="*/ 260 h 269"/>
                <a:gd name="T34" fmla="*/ 13 w 274"/>
                <a:gd name="T35" fmla="*/ 257 h 269"/>
                <a:gd name="T36" fmla="*/ 27 w 274"/>
                <a:gd name="T37" fmla="*/ 247 h 269"/>
                <a:gd name="T38" fmla="*/ 59 w 274"/>
                <a:gd name="T39" fmla="*/ 226 h 269"/>
                <a:gd name="T40" fmla="*/ 85 w 274"/>
                <a:gd name="T41" fmla="*/ 205 h 269"/>
                <a:gd name="T42" fmla="*/ 99 w 274"/>
                <a:gd name="T43" fmla="*/ 194 h 269"/>
                <a:gd name="T44" fmla="*/ 115 w 274"/>
                <a:gd name="T45" fmla="*/ 179 h 269"/>
                <a:gd name="T46" fmla="*/ 134 w 274"/>
                <a:gd name="T47" fmla="*/ 159 h 269"/>
                <a:gd name="T48" fmla="*/ 155 w 274"/>
                <a:gd name="T49" fmla="*/ 135 h 269"/>
                <a:gd name="T50" fmla="*/ 176 w 274"/>
                <a:gd name="T51" fmla="*/ 110 h 269"/>
                <a:gd name="T52" fmla="*/ 191 w 274"/>
                <a:gd name="T53" fmla="*/ 88 h 269"/>
                <a:gd name="T54" fmla="*/ 203 w 274"/>
                <a:gd name="T55" fmla="*/ 70 h 269"/>
                <a:gd name="T56" fmla="*/ 212 w 274"/>
                <a:gd name="T57" fmla="*/ 55 h 269"/>
                <a:gd name="T58" fmla="*/ 216 w 274"/>
                <a:gd name="T59" fmla="*/ 42 h 269"/>
                <a:gd name="T60" fmla="*/ 220 w 274"/>
                <a:gd name="T61" fmla="*/ 31 h 269"/>
                <a:gd name="T62" fmla="*/ 221 w 274"/>
                <a:gd name="T63" fmla="*/ 21 h 269"/>
                <a:gd name="T64" fmla="*/ 221 w 274"/>
                <a:gd name="T65" fmla="*/ 15 h 269"/>
                <a:gd name="T66" fmla="*/ 219 w 274"/>
                <a:gd name="T67" fmla="*/ 8 h 269"/>
                <a:gd name="T68" fmla="*/ 220 w 274"/>
                <a:gd name="T69" fmla="*/ 5 h 269"/>
                <a:gd name="T70" fmla="*/ 221 w 274"/>
                <a:gd name="T71" fmla="*/ 2 h 269"/>
                <a:gd name="T72" fmla="*/ 227 w 274"/>
                <a:gd name="T73" fmla="*/ 0 h 269"/>
                <a:gd name="T74" fmla="*/ 237 w 274"/>
                <a:gd name="T75" fmla="*/ 0 h 269"/>
                <a:gd name="T76" fmla="*/ 247 w 274"/>
                <a:gd name="T77" fmla="*/ 3 h 269"/>
                <a:gd name="T78" fmla="*/ 258 w 274"/>
                <a:gd name="T79" fmla="*/ 9 h 269"/>
                <a:gd name="T80" fmla="*/ 267 w 274"/>
                <a:gd name="T81" fmla="*/ 15 h 269"/>
                <a:gd name="T82" fmla="*/ 270 w 274"/>
                <a:gd name="T83" fmla="*/ 18 h 269"/>
                <a:gd name="T84" fmla="*/ 273 w 274"/>
                <a:gd name="T85" fmla="*/ 21 h 269"/>
                <a:gd name="T86" fmla="*/ 274 w 274"/>
                <a:gd name="T87" fmla="*/ 27 h 269"/>
                <a:gd name="T88" fmla="*/ 273 w 274"/>
                <a:gd name="T89" fmla="*/ 31 h 269"/>
                <a:gd name="T90" fmla="*/ 270 w 274"/>
                <a:gd name="T91" fmla="*/ 38 h 269"/>
                <a:gd name="T92" fmla="*/ 265 w 274"/>
                <a:gd name="T93" fmla="*/ 46 h 269"/>
                <a:gd name="T94" fmla="*/ 259 w 274"/>
                <a:gd name="T95" fmla="*/ 57 h 269"/>
                <a:gd name="T96" fmla="*/ 250 w 274"/>
                <a:gd name="T97" fmla="*/ 72 h 269"/>
                <a:gd name="T98" fmla="*/ 238 w 274"/>
                <a:gd name="T99" fmla="*/ 88 h 269"/>
                <a:gd name="T100" fmla="*/ 221 w 274"/>
                <a:gd name="T101" fmla="*/ 109 h 269"/>
                <a:gd name="T102" fmla="*/ 201 w 274"/>
                <a:gd name="T103" fmla="*/ 13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69">
                  <a:moveTo>
                    <a:pt x="201" y="133"/>
                  </a:moveTo>
                  <a:lnTo>
                    <a:pt x="191" y="144"/>
                  </a:lnTo>
                  <a:lnTo>
                    <a:pt x="181" y="155"/>
                  </a:lnTo>
                  <a:lnTo>
                    <a:pt x="170" y="166"/>
                  </a:lnTo>
                  <a:lnTo>
                    <a:pt x="159" y="177"/>
                  </a:lnTo>
                  <a:lnTo>
                    <a:pt x="149" y="185"/>
                  </a:lnTo>
                  <a:lnTo>
                    <a:pt x="139" y="195"/>
                  </a:lnTo>
                  <a:lnTo>
                    <a:pt x="129" y="202"/>
                  </a:lnTo>
                  <a:lnTo>
                    <a:pt x="120" y="210"/>
                  </a:lnTo>
                  <a:lnTo>
                    <a:pt x="109" y="216"/>
                  </a:lnTo>
                  <a:lnTo>
                    <a:pt x="99" y="223"/>
                  </a:lnTo>
                  <a:lnTo>
                    <a:pt x="90" y="229"/>
                  </a:lnTo>
                  <a:lnTo>
                    <a:pt x="80" y="234"/>
                  </a:lnTo>
                  <a:lnTo>
                    <a:pt x="69" y="240"/>
                  </a:lnTo>
                  <a:lnTo>
                    <a:pt x="60" y="245"/>
                  </a:lnTo>
                  <a:lnTo>
                    <a:pt x="42" y="254"/>
                  </a:lnTo>
                  <a:lnTo>
                    <a:pt x="33" y="258"/>
                  </a:lnTo>
                  <a:lnTo>
                    <a:pt x="25" y="262"/>
                  </a:lnTo>
                  <a:lnTo>
                    <a:pt x="19" y="264"/>
                  </a:lnTo>
                  <a:lnTo>
                    <a:pt x="13" y="266"/>
                  </a:lnTo>
                  <a:lnTo>
                    <a:pt x="8" y="268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1" y="268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1" y="265"/>
                  </a:lnTo>
                  <a:lnTo>
                    <a:pt x="2" y="264"/>
                  </a:lnTo>
                  <a:lnTo>
                    <a:pt x="4" y="263"/>
                  </a:lnTo>
                  <a:lnTo>
                    <a:pt x="6" y="262"/>
                  </a:lnTo>
                  <a:lnTo>
                    <a:pt x="8" y="260"/>
                  </a:lnTo>
                  <a:lnTo>
                    <a:pt x="11" y="258"/>
                  </a:lnTo>
                  <a:lnTo>
                    <a:pt x="13" y="257"/>
                  </a:lnTo>
                  <a:lnTo>
                    <a:pt x="20" y="252"/>
                  </a:lnTo>
                  <a:lnTo>
                    <a:pt x="27" y="247"/>
                  </a:lnTo>
                  <a:lnTo>
                    <a:pt x="43" y="237"/>
                  </a:lnTo>
                  <a:lnTo>
                    <a:pt x="59" y="226"/>
                  </a:lnTo>
                  <a:lnTo>
                    <a:pt x="72" y="215"/>
                  </a:lnTo>
                  <a:lnTo>
                    <a:pt x="85" y="205"/>
                  </a:lnTo>
                  <a:lnTo>
                    <a:pt x="92" y="199"/>
                  </a:lnTo>
                  <a:lnTo>
                    <a:pt x="99" y="194"/>
                  </a:lnTo>
                  <a:lnTo>
                    <a:pt x="106" y="186"/>
                  </a:lnTo>
                  <a:lnTo>
                    <a:pt x="115" y="179"/>
                  </a:lnTo>
                  <a:lnTo>
                    <a:pt x="124" y="170"/>
                  </a:lnTo>
                  <a:lnTo>
                    <a:pt x="134" y="159"/>
                  </a:lnTo>
                  <a:lnTo>
                    <a:pt x="145" y="147"/>
                  </a:lnTo>
                  <a:lnTo>
                    <a:pt x="155" y="135"/>
                  </a:lnTo>
                  <a:lnTo>
                    <a:pt x="166" y="122"/>
                  </a:lnTo>
                  <a:lnTo>
                    <a:pt x="176" y="110"/>
                  </a:lnTo>
                  <a:lnTo>
                    <a:pt x="184" y="99"/>
                  </a:lnTo>
                  <a:lnTo>
                    <a:pt x="191" y="88"/>
                  </a:lnTo>
                  <a:lnTo>
                    <a:pt x="197" y="79"/>
                  </a:lnTo>
                  <a:lnTo>
                    <a:pt x="203" y="70"/>
                  </a:lnTo>
                  <a:lnTo>
                    <a:pt x="208" y="62"/>
                  </a:lnTo>
                  <a:lnTo>
                    <a:pt x="212" y="55"/>
                  </a:lnTo>
                  <a:lnTo>
                    <a:pt x="214" y="49"/>
                  </a:lnTo>
                  <a:lnTo>
                    <a:pt x="216" y="42"/>
                  </a:lnTo>
                  <a:lnTo>
                    <a:pt x="218" y="36"/>
                  </a:lnTo>
                  <a:lnTo>
                    <a:pt x="220" y="31"/>
                  </a:lnTo>
                  <a:lnTo>
                    <a:pt x="221" y="26"/>
                  </a:lnTo>
                  <a:lnTo>
                    <a:pt x="221" y="21"/>
                  </a:lnTo>
                  <a:lnTo>
                    <a:pt x="221" y="18"/>
                  </a:lnTo>
                  <a:lnTo>
                    <a:pt x="221" y="15"/>
                  </a:lnTo>
                  <a:lnTo>
                    <a:pt x="220" y="11"/>
                  </a:lnTo>
                  <a:lnTo>
                    <a:pt x="219" y="8"/>
                  </a:lnTo>
                  <a:lnTo>
                    <a:pt x="219" y="7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1" y="2"/>
                  </a:lnTo>
                  <a:lnTo>
                    <a:pt x="224" y="1"/>
                  </a:lnTo>
                  <a:lnTo>
                    <a:pt x="227" y="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1"/>
                  </a:lnTo>
                  <a:lnTo>
                    <a:pt x="247" y="3"/>
                  </a:lnTo>
                  <a:lnTo>
                    <a:pt x="253" y="6"/>
                  </a:lnTo>
                  <a:lnTo>
                    <a:pt x="258" y="9"/>
                  </a:lnTo>
                  <a:lnTo>
                    <a:pt x="264" y="13"/>
                  </a:lnTo>
                  <a:lnTo>
                    <a:pt x="267" y="15"/>
                  </a:lnTo>
                  <a:lnTo>
                    <a:pt x="269" y="17"/>
                  </a:lnTo>
                  <a:lnTo>
                    <a:pt x="270" y="18"/>
                  </a:lnTo>
                  <a:lnTo>
                    <a:pt x="271" y="20"/>
                  </a:lnTo>
                  <a:lnTo>
                    <a:pt x="273" y="21"/>
                  </a:lnTo>
                  <a:lnTo>
                    <a:pt x="274" y="24"/>
                  </a:lnTo>
                  <a:lnTo>
                    <a:pt x="274" y="27"/>
                  </a:lnTo>
                  <a:lnTo>
                    <a:pt x="274" y="28"/>
                  </a:lnTo>
                  <a:lnTo>
                    <a:pt x="273" y="31"/>
                  </a:lnTo>
                  <a:lnTo>
                    <a:pt x="271" y="34"/>
                  </a:lnTo>
                  <a:lnTo>
                    <a:pt x="270" y="38"/>
                  </a:lnTo>
                  <a:lnTo>
                    <a:pt x="268" y="42"/>
                  </a:lnTo>
                  <a:lnTo>
                    <a:pt x="265" y="46"/>
                  </a:lnTo>
                  <a:lnTo>
                    <a:pt x="263" y="51"/>
                  </a:lnTo>
                  <a:lnTo>
                    <a:pt x="259" y="57"/>
                  </a:lnTo>
                  <a:lnTo>
                    <a:pt x="256" y="64"/>
                  </a:lnTo>
                  <a:lnTo>
                    <a:pt x="250" y="72"/>
                  </a:lnTo>
                  <a:lnTo>
                    <a:pt x="244" y="79"/>
                  </a:lnTo>
                  <a:lnTo>
                    <a:pt x="238" y="88"/>
                  </a:lnTo>
                  <a:lnTo>
                    <a:pt x="230" y="98"/>
                  </a:lnTo>
                  <a:lnTo>
                    <a:pt x="221" y="109"/>
                  </a:lnTo>
                  <a:lnTo>
                    <a:pt x="212" y="119"/>
                  </a:lnTo>
                  <a:lnTo>
                    <a:pt x="201" y="133"/>
                  </a:lnTo>
                  <a:lnTo>
                    <a:pt x="201" y="13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"/>
            <p:cNvSpPr/>
            <p:nvPr/>
          </p:nvSpPr>
          <p:spPr bwMode="auto">
            <a:xfrm>
              <a:off x="3530600" y="1490663"/>
              <a:ext cx="522288" cy="287338"/>
            </a:xfrm>
            <a:custGeom>
              <a:avLst/>
              <a:gdLst>
                <a:gd name="T0" fmla="*/ 282 w 329"/>
                <a:gd name="T1" fmla="*/ 145 h 181"/>
                <a:gd name="T2" fmla="*/ 294 w 329"/>
                <a:gd name="T3" fmla="*/ 148 h 181"/>
                <a:gd name="T4" fmla="*/ 304 w 329"/>
                <a:gd name="T5" fmla="*/ 152 h 181"/>
                <a:gd name="T6" fmla="*/ 312 w 329"/>
                <a:gd name="T7" fmla="*/ 154 h 181"/>
                <a:gd name="T8" fmla="*/ 319 w 329"/>
                <a:gd name="T9" fmla="*/ 157 h 181"/>
                <a:gd name="T10" fmla="*/ 324 w 329"/>
                <a:gd name="T11" fmla="*/ 158 h 181"/>
                <a:gd name="T12" fmla="*/ 327 w 329"/>
                <a:gd name="T13" fmla="*/ 159 h 181"/>
                <a:gd name="T14" fmla="*/ 329 w 329"/>
                <a:gd name="T15" fmla="*/ 160 h 181"/>
                <a:gd name="T16" fmla="*/ 329 w 329"/>
                <a:gd name="T17" fmla="*/ 163 h 181"/>
                <a:gd name="T18" fmla="*/ 324 w 329"/>
                <a:gd name="T19" fmla="*/ 165 h 181"/>
                <a:gd name="T20" fmla="*/ 317 w 329"/>
                <a:gd name="T21" fmla="*/ 167 h 181"/>
                <a:gd name="T22" fmla="*/ 305 w 329"/>
                <a:gd name="T23" fmla="*/ 170 h 181"/>
                <a:gd name="T24" fmla="*/ 289 w 329"/>
                <a:gd name="T25" fmla="*/ 172 h 181"/>
                <a:gd name="T26" fmla="*/ 275 w 329"/>
                <a:gd name="T27" fmla="*/ 175 h 181"/>
                <a:gd name="T28" fmla="*/ 255 w 329"/>
                <a:gd name="T29" fmla="*/ 178 h 181"/>
                <a:gd name="T30" fmla="*/ 236 w 329"/>
                <a:gd name="T31" fmla="*/ 181 h 181"/>
                <a:gd name="T32" fmla="*/ 225 w 329"/>
                <a:gd name="T33" fmla="*/ 181 h 181"/>
                <a:gd name="T34" fmla="*/ 215 w 329"/>
                <a:gd name="T35" fmla="*/ 179 h 181"/>
                <a:gd name="T36" fmla="*/ 203 w 329"/>
                <a:gd name="T37" fmla="*/ 176 h 181"/>
                <a:gd name="T38" fmla="*/ 195 w 329"/>
                <a:gd name="T39" fmla="*/ 171 h 181"/>
                <a:gd name="T40" fmla="*/ 187 w 329"/>
                <a:gd name="T41" fmla="*/ 165 h 181"/>
                <a:gd name="T42" fmla="*/ 178 w 329"/>
                <a:gd name="T43" fmla="*/ 158 h 181"/>
                <a:gd name="T44" fmla="*/ 164 w 329"/>
                <a:gd name="T45" fmla="*/ 145 h 181"/>
                <a:gd name="T46" fmla="*/ 152 w 329"/>
                <a:gd name="T47" fmla="*/ 134 h 181"/>
                <a:gd name="T48" fmla="*/ 138 w 329"/>
                <a:gd name="T49" fmla="*/ 122 h 181"/>
                <a:gd name="T50" fmla="*/ 121 w 329"/>
                <a:gd name="T51" fmla="*/ 106 h 181"/>
                <a:gd name="T52" fmla="*/ 107 w 329"/>
                <a:gd name="T53" fmla="*/ 93 h 181"/>
                <a:gd name="T54" fmla="*/ 89 w 329"/>
                <a:gd name="T55" fmla="*/ 80 h 181"/>
                <a:gd name="T56" fmla="*/ 62 w 329"/>
                <a:gd name="T57" fmla="*/ 57 h 181"/>
                <a:gd name="T58" fmla="*/ 32 w 329"/>
                <a:gd name="T59" fmla="*/ 32 h 181"/>
                <a:gd name="T60" fmla="*/ 0 w 329"/>
                <a:gd name="T61" fmla="*/ 2 h 181"/>
                <a:gd name="T62" fmla="*/ 38 w 329"/>
                <a:gd name="T63" fmla="*/ 14 h 181"/>
                <a:gd name="T64" fmla="*/ 75 w 329"/>
                <a:gd name="T65" fmla="*/ 41 h 181"/>
                <a:gd name="T66" fmla="*/ 110 w 329"/>
                <a:gd name="T67" fmla="*/ 63 h 181"/>
                <a:gd name="T68" fmla="*/ 144 w 329"/>
                <a:gd name="T69" fmla="*/ 83 h 181"/>
                <a:gd name="T70" fmla="*/ 175 w 329"/>
                <a:gd name="T71" fmla="*/ 99 h 181"/>
                <a:gd name="T72" fmla="*/ 205 w 329"/>
                <a:gd name="T73" fmla="*/ 115 h 181"/>
                <a:gd name="T74" fmla="*/ 233 w 329"/>
                <a:gd name="T75" fmla="*/ 127 h 181"/>
                <a:gd name="T76" fmla="*/ 262 w 329"/>
                <a:gd name="T77" fmla="*/ 138 h 181"/>
                <a:gd name="T78" fmla="*/ 275 w 329"/>
                <a:gd name="T79" fmla="*/ 14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9" h="181">
                  <a:moveTo>
                    <a:pt x="275" y="142"/>
                  </a:moveTo>
                  <a:lnTo>
                    <a:pt x="282" y="145"/>
                  </a:lnTo>
                  <a:lnTo>
                    <a:pt x="288" y="147"/>
                  </a:lnTo>
                  <a:lnTo>
                    <a:pt x="294" y="148"/>
                  </a:lnTo>
                  <a:lnTo>
                    <a:pt x="299" y="151"/>
                  </a:lnTo>
                  <a:lnTo>
                    <a:pt x="304" y="152"/>
                  </a:lnTo>
                  <a:lnTo>
                    <a:pt x="309" y="153"/>
                  </a:lnTo>
                  <a:lnTo>
                    <a:pt x="312" y="154"/>
                  </a:lnTo>
                  <a:lnTo>
                    <a:pt x="316" y="156"/>
                  </a:lnTo>
                  <a:lnTo>
                    <a:pt x="319" y="157"/>
                  </a:lnTo>
                  <a:lnTo>
                    <a:pt x="322" y="158"/>
                  </a:lnTo>
                  <a:lnTo>
                    <a:pt x="324" y="158"/>
                  </a:lnTo>
                  <a:lnTo>
                    <a:pt x="325" y="159"/>
                  </a:lnTo>
                  <a:lnTo>
                    <a:pt x="327" y="159"/>
                  </a:lnTo>
                  <a:lnTo>
                    <a:pt x="328" y="160"/>
                  </a:lnTo>
                  <a:lnTo>
                    <a:pt x="329" y="160"/>
                  </a:lnTo>
                  <a:lnTo>
                    <a:pt x="329" y="162"/>
                  </a:lnTo>
                  <a:lnTo>
                    <a:pt x="329" y="163"/>
                  </a:lnTo>
                  <a:lnTo>
                    <a:pt x="327" y="164"/>
                  </a:lnTo>
                  <a:lnTo>
                    <a:pt x="324" y="165"/>
                  </a:lnTo>
                  <a:lnTo>
                    <a:pt x="322" y="166"/>
                  </a:lnTo>
                  <a:lnTo>
                    <a:pt x="317" y="167"/>
                  </a:lnTo>
                  <a:lnTo>
                    <a:pt x="311" y="169"/>
                  </a:lnTo>
                  <a:lnTo>
                    <a:pt x="305" y="170"/>
                  </a:lnTo>
                  <a:lnTo>
                    <a:pt x="298" y="171"/>
                  </a:lnTo>
                  <a:lnTo>
                    <a:pt x="289" y="172"/>
                  </a:lnTo>
                  <a:lnTo>
                    <a:pt x="282" y="173"/>
                  </a:lnTo>
                  <a:lnTo>
                    <a:pt x="275" y="175"/>
                  </a:lnTo>
                  <a:lnTo>
                    <a:pt x="268" y="176"/>
                  </a:lnTo>
                  <a:lnTo>
                    <a:pt x="255" y="178"/>
                  </a:lnTo>
                  <a:lnTo>
                    <a:pt x="242" y="179"/>
                  </a:lnTo>
                  <a:lnTo>
                    <a:pt x="236" y="181"/>
                  </a:lnTo>
                  <a:lnTo>
                    <a:pt x="230" y="181"/>
                  </a:lnTo>
                  <a:lnTo>
                    <a:pt x="225" y="181"/>
                  </a:lnTo>
                  <a:lnTo>
                    <a:pt x="220" y="181"/>
                  </a:lnTo>
                  <a:lnTo>
                    <a:pt x="215" y="179"/>
                  </a:lnTo>
                  <a:lnTo>
                    <a:pt x="211" y="178"/>
                  </a:lnTo>
                  <a:lnTo>
                    <a:pt x="203" y="176"/>
                  </a:lnTo>
                  <a:lnTo>
                    <a:pt x="199" y="173"/>
                  </a:lnTo>
                  <a:lnTo>
                    <a:pt x="195" y="171"/>
                  </a:lnTo>
                  <a:lnTo>
                    <a:pt x="190" y="169"/>
                  </a:lnTo>
                  <a:lnTo>
                    <a:pt x="187" y="165"/>
                  </a:lnTo>
                  <a:lnTo>
                    <a:pt x="182" y="162"/>
                  </a:lnTo>
                  <a:lnTo>
                    <a:pt x="178" y="158"/>
                  </a:lnTo>
                  <a:lnTo>
                    <a:pt x="169" y="150"/>
                  </a:lnTo>
                  <a:lnTo>
                    <a:pt x="164" y="145"/>
                  </a:lnTo>
                  <a:lnTo>
                    <a:pt x="159" y="140"/>
                  </a:lnTo>
                  <a:lnTo>
                    <a:pt x="152" y="134"/>
                  </a:lnTo>
                  <a:lnTo>
                    <a:pt x="146" y="128"/>
                  </a:lnTo>
                  <a:lnTo>
                    <a:pt x="138" y="122"/>
                  </a:lnTo>
                  <a:lnTo>
                    <a:pt x="129" y="115"/>
                  </a:lnTo>
                  <a:lnTo>
                    <a:pt x="121" y="106"/>
                  </a:lnTo>
                  <a:lnTo>
                    <a:pt x="111" y="98"/>
                  </a:lnTo>
                  <a:lnTo>
                    <a:pt x="107" y="93"/>
                  </a:lnTo>
                  <a:lnTo>
                    <a:pt x="101" y="90"/>
                  </a:lnTo>
                  <a:lnTo>
                    <a:pt x="89" y="80"/>
                  </a:lnTo>
                  <a:lnTo>
                    <a:pt x="77" y="69"/>
                  </a:lnTo>
                  <a:lnTo>
                    <a:pt x="62" y="57"/>
                  </a:lnTo>
                  <a:lnTo>
                    <a:pt x="48" y="45"/>
                  </a:lnTo>
                  <a:lnTo>
                    <a:pt x="32" y="32"/>
                  </a:lnTo>
                  <a:lnTo>
                    <a:pt x="17" y="18"/>
                  </a:lnTo>
                  <a:lnTo>
                    <a:pt x="0" y="2"/>
                  </a:lnTo>
                  <a:lnTo>
                    <a:pt x="19" y="0"/>
                  </a:lnTo>
                  <a:lnTo>
                    <a:pt x="38" y="14"/>
                  </a:lnTo>
                  <a:lnTo>
                    <a:pt x="56" y="28"/>
                  </a:lnTo>
                  <a:lnTo>
                    <a:pt x="75" y="41"/>
                  </a:lnTo>
                  <a:lnTo>
                    <a:pt x="93" y="53"/>
                  </a:lnTo>
                  <a:lnTo>
                    <a:pt x="110" y="63"/>
                  </a:lnTo>
                  <a:lnTo>
                    <a:pt x="127" y="73"/>
                  </a:lnTo>
                  <a:lnTo>
                    <a:pt x="144" y="83"/>
                  </a:lnTo>
                  <a:lnTo>
                    <a:pt x="159" y="91"/>
                  </a:lnTo>
                  <a:lnTo>
                    <a:pt x="175" y="99"/>
                  </a:lnTo>
                  <a:lnTo>
                    <a:pt x="190" y="108"/>
                  </a:lnTo>
                  <a:lnTo>
                    <a:pt x="205" y="115"/>
                  </a:lnTo>
                  <a:lnTo>
                    <a:pt x="219" y="121"/>
                  </a:lnTo>
                  <a:lnTo>
                    <a:pt x="233" y="127"/>
                  </a:lnTo>
                  <a:lnTo>
                    <a:pt x="248" y="133"/>
                  </a:lnTo>
                  <a:lnTo>
                    <a:pt x="262" y="138"/>
                  </a:lnTo>
                  <a:lnTo>
                    <a:pt x="275" y="142"/>
                  </a:lnTo>
                  <a:lnTo>
                    <a:pt x="275" y="1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3436938" y="1651000"/>
              <a:ext cx="228600" cy="61913"/>
            </a:xfrm>
            <a:custGeom>
              <a:avLst/>
              <a:gdLst>
                <a:gd name="T0" fmla="*/ 144 w 144"/>
                <a:gd name="T1" fmla="*/ 9 h 39"/>
                <a:gd name="T2" fmla="*/ 143 w 144"/>
                <a:gd name="T3" fmla="*/ 9 h 39"/>
                <a:gd name="T4" fmla="*/ 143 w 144"/>
                <a:gd name="T5" fmla="*/ 10 h 39"/>
                <a:gd name="T6" fmla="*/ 142 w 144"/>
                <a:gd name="T7" fmla="*/ 11 h 39"/>
                <a:gd name="T8" fmla="*/ 140 w 144"/>
                <a:gd name="T9" fmla="*/ 13 h 39"/>
                <a:gd name="T10" fmla="*/ 138 w 144"/>
                <a:gd name="T11" fmla="*/ 14 h 39"/>
                <a:gd name="T12" fmla="*/ 137 w 144"/>
                <a:gd name="T13" fmla="*/ 15 h 39"/>
                <a:gd name="T14" fmla="*/ 134 w 144"/>
                <a:gd name="T15" fmla="*/ 16 h 39"/>
                <a:gd name="T16" fmla="*/ 131 w 144"/>
                <a:gd name="T17" fmla="*/ 17 h 39"/>
                <a:gd name="T18" fmla="*/ 127 w 144"/>
                <a:gd name="T19" fmla="*/ 19 h 39"/>
                <a:gd name="T20" fmla="*/ 124 w 144"/>
                <a:gd name="T21" fmla="*/ 20 h 39"/>
                <a:gd name="T22" fmla="*/ 120 w 144"/>
                <a:gd name="T23" fmla="*/ 21 h 39"/>
                <a:gd name="T24" fmla="*/ 115 w 144"/>
                <a:gd name="T25" fmla="*/ 22 h 39"/>
                <a:gd name="T26" fmla="*/ 110 w 144"/>
                <a:gd name="T27" fmla="*/ 23 h 39"/>
                <a:gd name="T28" fmla="*/ 105 w 144"/>
                <a:gd name="T29" fmla="*/ 25 h 39"/>
                <a:gd name="T30" fmla="*/ 99 w 144"/>
                <a:gd name="T31" fmla="*/ 26 h 39"/>
                <a:gd name="T32" fmla="*/ 93 w 144"/>
                <a:gd name="T33" fmla="*/ 27 h 39"/>
                <a:gd name="T34" fmla="*/ 87 w 144"/>
                <a:gd name="T35" fmla="*/ 28 h 39"/>
                <a:gd name="T36" fmla="*/ 79 w 144"/>
                <a:gd name="T37" fmla="*/ 31 h 39"/>
                <a:gd name="T38" fmla="*/ 75 w 144"/>
                <a:gd name="T39" fmla="*/ 32 h 39"/>
                <a:gd name="T40" fmla="*/ 69 w 144"/>
                <a:gd name="T41" fmla="*/ 32 h 39"/>
                <a:gd name="T42" fmla="*/ 64 w 144"/>
                <a:gd name="T43" fmla="*/ 33 h 39"/>
                <a:gd name="T44" fmla="*/ 59 w 144"/>
                <a:gd name="T45" fmla="*/ 34 h 39"/>
                <a:gd name="T46" fmla="*/ 54 w 144"/>
                <a:gd name="T47" fmla="*/ 35 h 39"/>
                <a:gd name="T48" fmla="*/ 51 w 144"/>
                <a:gd name="T49" fmla="*/ 37 h 39"/>
                <a:gd name="T50" fmla="*/ 47 w 144"/>
                <a:gd name="T51" fmla="*/ 37 h 39"/>
                <a:gd name="T52" fmla="*/ 44 w 144"/>
                <a:gd name="T53" fmla="*/ 38 h 39"/>
                <a:gd name="T54" fmla="*/ 40 w 144"/>
                <a:gd name="T55" fmla="*/ 38 h 39"/>
                <a:gd name="T56" fmla="*/ 38 w 144"/>
                <a:gd name="T57" fmla="*/ 38 h 39"/>
                <a:gd name="T58" fmla="*/ 35 w 144"/>
                <a:gd name="T59" fmla="*/ 39 h 39"/>
                <a:gd name="T60" fmla="*/ 33 w 144"/>
                <a:gd name="T61" fmla="*/ 39 h 39"/>
                <a:gd name="T62" fmla="*/ 30 w 144"/>
                <a:gd name="T63" fmla="*/ 39 h 39"/>
                <a:gd name="T64" fmla="*/ 24 w 144"/>
                <a:gd name="T65" fmla="*/ 39 h 39"/>
                <a:gd name="T66" fmla="*/ 17 w 144"/>
                <a:gd name="T67" fmla="*/ 38 h 39"/>
                <a:gd name="T68" fmla="*/ 10 w 144"/>
                <a:gd name="T69" fmla="*/ 35 h 39"/>
                <a:gd name="T70" fmla="*/ 0 w 144"/>
                <a:gd name="T71" fmla="*/ 32 h 39"/>
                <a:gd name="T72" fmla="*/ 2 w 144"/>
                <a:gd name="T73" fmla="*/ 31 h 39"/>
                <a:gd name="T74" fmla="*/ 3 w 144"/>
                <a:gd name="T75" fmla="*/ 29 h 39"/>
                <a:gd name="T76" fmla="*/ 4 w 144"/>
                <a:gd name="T77" fmla="*/ 28 h 39"/>
                <a:gd name="T78" fmla="*/ 6 w 144"/>
                <a:gd name="T79" fmla="*/ 28 h 39"/>
                <a:gd name="T80" fmla="*/ 8 w 144"/>
                <a:gd name="T81" fmla="*/ 27 h 39"/>
                <a:gd name="T82" fmla="*/ 10 w 144"/>
                <a:gd name="T83" fmla="*/ 26 h 39"/>
                <a:gd name="T84" fmla="*/ 12 w 144"/>
                <a:gd name="T85" fmla="*/ 25 h 39"/>
                <a:gd name="T86" fmla="*/ 16 w 144"/>
                <a:gd name="T87" fmla="*/ 23 h 39"/>
                <a:gd name="T88" fmla="*/ 18 w 144"/>
                <a:gd name="T89" fmla="*/ 21 h 39"/>
                <a:gd name="T90" fmla="*/ 22 w 144"/>
                <a:gd name="T91" fmla="*/ 20 h 39"/>
                <a:gd name="T92" fmla="*/ 26 w 144"/>
                <a:gd name="T93" fmla="*/ 19 h 39"/>
                <a:gd name="T94" fmla="*/ 30 w 144"/>
                <a:gd name="T95" fmla="*/ 17 h 39"/>
                <a:gd name="T96" fmla="*/ 35 w 144"/>
                <a:gd name="T97" fmla="*/ 15 h 39"/>
                <a:gd name="T98" fmla="*/ 40 w 144"/>
                <a:gd name="T99" fmla="*/ 14 h 39"/>
                <a:gd name="T100" fmla="*/ 59 w 144"/>
                <a:gd name="T101" fmla="*/ 9 h 39"/>
                <a:gd name="T102" fmla="*/ 78 w 144"/>
                <a:gd name="T103" fmla="*/ 4 h 39"/>
                <a:gd name="T104" fmla="*/ 95 w 144"/>
                <a:gd name="T105" fmla="*/ 2 h 39"/>
                <a:gd name="T106" fmla="*/ 112 w 144"/>
                <a:gd name="T107" fmla="*/ 0 h 39"/>
                <a:gd name="T108" fmla="*/ 120 w 144"/>
                <a:gd name="T109" fmla="*/ 0 h 39"/>
                <a:gd name="T110" fmla="*/ 126 w 144"/>
                <a:gd name="T111" fmla="*/ 0 h 39"/>
                <a:gd name="T112" fmla="*/ 132 w 144"/>
                <a:gd name="T113" fmla="*/ 1 h 39"/>
                <a:gd name="T114" fmla="*/ 136 w 144"/>
                <a:gd name="T115" fmla="*/ 2 h 39"/>
                <a:gd name="T116" fmla="*/ 139 w 144"/>
                <a:gd name="T117" fmla="*/ 3 h 39"/>
                <a:gd name="T118" fmla="*/ 142 w 144"/>
                <a:gd name="T119" fmla="*/ 4 h 39"/>
                <a:gd name="T120" fmla="*/ 143 w 144"/>
                <a:gd name="T121" fmla="*/ 7 h 39"/>
                <a:gd name="T122" fmla="*/ 144 w 144"/>
                <a:gd name="T123" fmla="*/ 9 h 39"/>
                <a:gd name="T124" fmla="*/ 144 w 144"/>
                <a:gd name="T12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" h="39">
                  <a:moveTo>
                    <a:pt x="144" y="9"/>
                  </a:moveTo>
                  <a:lnTo>
                    <a:pt x="143" y="9"/>
                  </a:lnTo>
                  <a:lnTo>
                    <a:pt x="143" y="10"/>
                  </a:lnTo>
                  <a:lnTo>
                    <a:pt x="142" y="11"/>
                  </a:lnTo>
                  <a:lnTo>
                    <a:pt x="140" y="13"/>
                  </a:lnTo>
                  <a:lnTo>
                    <a:pt x="138" y="14"/>
                  </a:lnTo>
                  <a:lnTo>
                    <a:pt x="137" y="15"/>
                  </a:lnTo>
                  <a:lnTo>
                    <a:pt x="134" y="16"/>
                  </a:lnTo>
                  <a:lnTo>
                    <a:pt x="131" y="17"/>
                  </a:lnTo>
                  <a:lnTo>
                    <a:pt x="127" y="19"/>
                  </a:lnTo>
                  <a:lnTo>
                    <a:pt x="124" y="20"/>
                  </a:lnTo>
                  <a:lnTo>
                    <a:pt x="120" y="21"/>
                  </a:lnTo>
                  <a:lnTo>
                    <a:pt x="115" y="22"/>
                  </a:lnTo>
                  <a:lnTo>
                    <a:pt x="110" y="23"/>
                  </a:lnTo>
                  <a:lnTo>
                    <a:pt x="105" y="25"/>
                  </a:lnTo>
                  <a:lnTo>
                    <a:pt x="99" y="26"/>
                  </a:lnTo>
                  <a:lnTo>
                    <a:pt x="93" y="27"/>
                  </a:lnTo>
                  <a:lnTo>
                    <a:pt x="87" y="28"/>
                  </a:lnTo>
                  <a:lnTo>
                    <a:pt x="79" y="31"/>
                  </a:lnTo>
                  <a:lnTo>
                    <a:pt x="75" y="32"/>
                  </a:lnTo>
                  <a:lnTo>
                    <a:pt x="69" y="32"/>
                  </a:lnTo>
                  <a:lnTo>
                    <a:pt x="64" y="33"/>
                  </a:lnTo>
                  <a:lnTo>
                    <a:pt x="59" y="34"/>
                  </a:lnTo>
                  <a:lnTo>
                    <a:pt x="54" y="35"/>
                  </a:lnTo>
                  <a:lnTo>
                    <a:pt x="51" y="37"/>
                  </a:lnTo>
                  <a:lnTo>
                    <a:pt x="47" y="37"/>
                  </a:lnTo>
                  <a:lnTo>
                    <a:pt x="44" y="38"/>
                  </a:lnTo>
                  <a:lnTo>
                    <a:pt x="40" y="38"/>
                  </a:lnTo>
                  <a:lnTo>
                    <a:pt x="38" y="38"/>
                  </a:lnTo>
                  <a:lnTo>
                    <a:pt x="35" y="39"/>
                  </a:lnTo>
                  <a:lnTo>
                    <a:pt x="33" y="39"/>
                  </a:lnTo>
                  <a:lnTo>
                    <a:pt x="30" y="39"/>
                  </a:lnTo>
                  <a:lnTo>
                    <a:pt x="24" y="39"/>
                  </a:lnTo>
                  <a:lnTo>
                    <a:pt x="17" y="38"/>
                  </a:lnTo>
                  <a:lnTo>
                    <a:pt x="10" y="35"/>
                  </a:lnTo>
                  <a:lnTo>
                    <a:pt x="0" y="32"/>
                  </a:lnTo>
                  <a:lnTo>
                    <a:pt x="2" y="31"/>
                  </a:lnTo>
                  <a:lnTo>
                    <a:pt x="3" y="29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7"/>
                  </a:lnTo>
                  <a:lnTo>
                    <a:pt x="10" y="26"/>
                  </a:lnTo>
                  <a:lnTo>
                    <a:pt x="12" y="25"/>
                  </a:lnTo>
                  <a:lnTo>
                    <a:pt x="16" y="23"/>
                  </a:lnTo>
                  <a:lnTo>
                    <a:pt x="18" y="21"/>
                  </a:lnTo>
                  <a:lnTo>
                    <a:pt x="22" y="20"/>
                  </a:lnTo>
                  <a:lnTo>
                    <a:pt x="26" y="19"/>
                  </a:lnTo>
                  <a:lnTo>
                    <a:pt x="30" y="17"/>
                  </a:lnTo>
                  <a:lnTo>
                    <a:pt x="35" y="15"/>
                  </a:lnTo>
                  <a:lnTo>
                    <a:pt x="40" y="14"/>
                  </a:lnTo>
                  <a:lnTo>
                    <a:pt x="59" y="9"/>
                  </a:lnTo>
                  <a:lnTo>
                    <a:pt x="78" y="4"/>
                  </a:lnTo>
                  <a:lnTo>
                    <a:pt x="95" y="2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2" y="1"/>
                  </a:lnTo>
                  <a:lnTo>
                    <a:pt x="136" y="2"/>
                  </a:lnTo>
                  <a:lnTo>
                    <a:pt x="139" y="3"/>
                  </a:lnTo>
                  <a:lnTo>
                    <a:pt x="142" y="4"/>
                  </a:lnTo>
                  <a:lnTo>
                    <a:pt x="143" y="7"/>
                  </a:lnTo>
                  <a:lnTo>
                    <a:pt x="144" y="9"/>
                  </a:lnTo>
                  <a:lnTo>
                    <a:pt x="144" y="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"/>
            <p:cNvSpPr/>
            <p:nvPr/>
          </p:nvSpPr>
          <p:spPr bwMode="auto">
            <a:xfrm>
              <a:off x="3376613" y="1792288"/>
              <a:ext cx="93663" cy="169863"/>
            </a:xfrm>
            <a:custGeom>
              <a:avLst/>
              <a:gdLst>
                <a:gd name="T0" fmla="*/ 31 w 59"/>
                <a:gd name="T1" fmla="*/ 4 h 107"/>
                <a:gd name="T2" fmla="*/ 35 w 59"/>
                <a:gd name="T3" fmla="*/ 15 h 107"/>
                <a:gd name="T4" fmla="*/ 37 w 59"/>
                <a:gd name="T5" fmla="*/ 24 h 107"/>
                <a:gd name="T6" fmla="*/ 40 w 59"/>
                <a:gd name="T7" fmla="*/ 32 h 107"/>
                <a:gd name="T8" fmla="*/ 43 w 59"/>
                <a:gd name="T9" fmla="*/ 41 h 107"/>
                <a:gd name="T10" fmla="*/ 46 w 59"/>
                <a:gd name="T11" fmla="*/ 48 h 107"/>
                <a:gd name="T12" fmla="*/ 47 w 59"/>
                <a:gd name="T13" fmla="*/ 55 h 107"/>
                <a:gd name="T14" fmla="*/ 49 w 59"/>
                <a:gd name="T15" fmla="*/ 62 h 107"/>
                <a:gd name="T16" fmla="*/ 52 w 59"/>
                <a:gd name="T17" fmla="*/ 67 h 107"/>
                <a:gd name="T18" fmla="*/ 53 w 59"/>
                <a:gd name="T19" fmla="*/ 73 h 107"/>
                <a:gd name="T20" fmla="*/ 54 w 59"/>
                <a:gd name="T21" fmla="*/ 77 h 107"/>
                <a:gd name="T22" fmla="*/ 55 w 59"/>
                <a:gd name="T23" fmla="*/ 80 h 107"/>
                <a:gd name="T24" fmla="*/ 56 w 59"/>
                <a:gd name="T25" fmla="*/ 84 h 107"/>
                <a:gd name="T26" fmla="*/ 58 w 59"/>
                <a:gd name="T27" fmla="*/ 86 h 107"/>
                <a:gd name="T28" fmla="*/ 58 w 59"/>
                <a:gd name="T29" fmla="*/ 89 h 107"/>
                <a:gd name="T30" fmla="*/ 58 w 59"/>
                <a:gd name="T31" fmla="*/ 90 h 107"/>
                <a:gd name="T32" fmla="*/ 59 w 59"/>
                <a:gd name="T33" fmla="*/ 91 h 107"/>
                <a:gd name="T34" fmla="*/ 58 w 59"/>
                <a:gd name="T35" fmla="*/ 92 h 107"/>
                <a:gd name="T36" fmla="*/ 58 w 59"/>
                <a:gd name="T37" fmla="*/ 96 h 107"/>
                <a:gd name="T38" fmla="*/ 58 w 59"/>
                <a:gd name="T39" fmla="*/ 99 h 107"/>
                <a:gd name="T40" fmla="*/ 55 w 59"/>
                <a:gd name="T41" fmla="*/ 104 h 107"/>
                <a:gd name="T42" fmla="*/ 55 w 59"/>
                <a:gd name="T43" fmla="*/ 105 h 107"/>
                <a:gd name="T44" fmla="*/ 54 w 59"/>
                <a:gd name="T45" fmla="*/ 107 h 107"/>
                <a:gd name="T46" fmla="*/ 54 w 59"/>
                <a:gd name="T47" fmla="*/ 107 h 107"/>
                <a:gd name="T48" fmla="*/ 52 w 59"/>
                <a:gd name="T49" fmla="*/ 107 h 107"/>
                <a:gd name="T50" fmla="*/ 50 w 59"/>
                <a:gd name="T51" fmla="*/ 105 h 107"/>
                <a:gd name="T52" fmla="*/ 49 w 59"/>
                <a:gd name="T53" fmla="*/ 104 h 107"/>
                <a:gd name="T54" fmla="*/ 47 w 59"/>
                <a:gd name="T55" fmla="*/ 102 h 107"/>
                <a:gd name="T56" fmla="*/ 46 w 59"/>
                <a:gd name="T57" fmla="*/ 99 h 107"/>
                <a:gd name="T58" fmla="*/ 43 w 59"/>
                <a:gd name="T59" fmla="*/ 97 h 107"/>
                <a:gd name="T60" fmla="*/ 41 w 59"/>
                <a:gd name="T61" fmla="*/ 93 h 107"/>
                <a:gd name="T62" fmla="*/ 38 w 59"/>
                <a:gd name="T63" fmla="*/ 90 h 107"/>
                <a:gd name="T64" fmla="*/ 36 w 59"/>
                <a:gd name="T65" fmla="*/ 86 h 107"/>
                <a:gd name="T66" fmla="*/ 34 w 59"/>
                <a:gd name="T67" fmla="*/ 82 h 107"/>
                <a:gd name="T68" fmla="*/ 30 w 59"/>
                <a:gd name="T69" fmla="*/ 77 h 107"/>
                <a:gd name="T70" fmla="*/ 28 w 59"/>
                <a:gd name="T71" fmla="*/ 71 h 107"/>
                <a:gd name="T72" fmla="*/ 24 w 59"/>
                <a:gd name="T73" fmla="*/ 65 h 107"/>
                <a:gd name="T74" fmla="*/ 21 w 59"/>
                <a:gd name="T75" fmla="*/ 59 h 107"/>
                <a:gd name="T76" fmla="*/ 18 w 59"/>
                <a:gd name="T77" fmla="*/ 53 h 107"/>
                <a:gd name="T78" fmla="*/ 15 w 59"/>
                <a:gd name="T79" fmla="*/ 48 h 107"/>
                <a:gd name="T80" fmla="*/ 12 w 59"/>
                <a:gd name="T81" fmla="*/ 43 h 107"/>
                <a:gd name="T82" fmla="*/ 10 w 59"/>
                <a:gd name="T83" fmla="*/ 38 h 107"/>
                <a:gd name="T84" fmla="*/ 7 w 59"/>
                <a:gd name="T85" fmla="*/ 34 h 107"/>
                <a:gd name="T86" fmla="*/ 6 w 59"/>
                <a:gd name="T87" fmla="*/ 30 h 107"/>
                <a:gd name="T88" fmla="*/ 4 w 59"/>
                <a:gd name="T89" fmla="*/ 25 h 107"/>
                <a:gd name="T90" fmla="*/ 3 w 59"/>
                <a:gd name="T91" fmla="*/ 23 h 107"/>
                <a:gd name="T92" fmla="*/ 1 w 59"/>
                <a:gd name="T93" fmla="*/ 19 h 107"/>
                <a:gd name="T94" fmla="*/ 0 w 59"/>
                <a:gd name="T95" fmla="*/ 13 h 107"/>
                <a:gd name="T96" fmla="*/ 0 w 59"/>
                <a:gd name="T97" fmla="*/ 10 h 107"/>
                <a:gd name="T98" fmla="*/ 0 w 59"/>
                <a:gd name="T99" fmla="*/ 6 h 107"/>
                <a:gd name="T100" fmla="*/ 1 w 59"/>
                <a:gd name="T101" fmla="*/ 4 h 107"/>
                <a:gd name="T102" fmla="*/ 4 w 59"/>
                <a:gd name="T103" fmla="*/ 3 h 107"/>
                <a:gd name="T104" fmla="*/ 6 w 59"/>
                <a:gd name="T105" fmla="*/ 1 h 107"/>
                <a:gd name="T106" fmla="*/ 10 w 59"/>
                <a:gd name="T107" fmla="*/ 0 h 107"/>
                <a:gd name="T108" fmla="*/ 13 w 59"/>
                <a:gd name="T109" fmla="*/ 1 h 107"/>
                <a:gd name="T110" fmla="*/ 19 w 59"/>
                <a:gd name="T111" fmla="*/ 1 h 107"/>
                <a:gd name="T112" fmla="*/ 25 w 59"/>
                <a:gd name="T113" fmla="*/ 3 h 107"/>
                <a:gd name="T114" fmla="*/ 31 w 59"/>
                <a:gd name="T115" fmla="*/ 4 h 107"/>
                <a:gd name="T116" fmla="*/ 31 w 59"/>
                <a:gd name="T117" fmla="*/ 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" h="107">
                  <a:moveTo>
                    <a:pt x="31" y="4"/>
                  </a:moveTo>
                  <a:lnTo>
                    <a:pt x="35" y="15"/>
                  </a:lnTo>
                  <a:lnTo>
                    <a:pt x="37" y="24"/>
                  </a:lnTo>
                  <a:lnTo>
                    <a:pt x="40" y="32"/>
                  </a:lnTo>
                  <a:lnTo>
                    <a:pt x="43" y="41"/>
                  </a:lnTo>
                  <a:lnTo>
                    <a:pt x="46" y="48"/>
                  </a:lnTo>
                  <a:lnTo>
                    <a:pt x="47" y="55"/>
                  </a:lnTo>
                  <a:lnTo>
                    <a:pt x="49" y="62"/>
                  </a:lnTo>
                  <a:lnTo>
                    <a:pt x="52" y="67"/>
                  </a:lnTo>
                  <a:lnTo>
                    <a:pt x="53" y="73"/>
                  </a:lnTo>
                  <a:lnTo>
                    <a:pt x="54" y="77"/>
                  </a:lnTo>
                  <a:lnTo>
                    <a:pt x="55" y="80"/>
                  </a:lnTo>
                  <a:lnTo>
                    <a:pt x="56" y="84"/>
                  </a:lnTo>
                  <a:lnTo>
                    <a:pt x="58" y="86"/>
                  </a:lnTo>
                  <a:lnTo>
                    <a:pt x="58" y="89"/>
                  </a:lnTo>
                  <a:lnTo>
                    <a:pt x="58" y="90"/>
                  </a:lnTo>
                  <a:lnTo>
                    <a:pt x="59" y="91"/>
                  </a:lnTo>
                  <a:lnTo>
                    <a:pt x="58" y="92"/>
                  </a:lnTo>
                  <a:lnTo>
                    <a:pt x="58" y="96"/>
                  </a:lnTo>
                  <a:lnTo>
                    <a:pt x="58" y="99"/>
                  </a:lnTo>
                  <a:lnTo>
                    <a:pt x="55" y="104"/>
                  </a:lnTo>
                  <a:lnTo>
                    <a:pt x="55" y="105"/>
                  </a:lnTo>
                  <a:lnTo>
                    <a:pt x="54" y="107"/>
                  </a:lnTo>
                  <a:lnTo>
                    <a:pt x="54" y="107"/>
                  </a:lnTo>
                  <a:lnTo>
                    <a:pt x="52" y="107"/>
                  </a:lnTo>
                  <a:lnTo>
                    <a:pt x="50" y="105"/>
                  </a:lnTo>
                  <a:lnTo>
                    <a:pt x="49" y="104"/>
                  </a:lnTo>
                  <a:lnTo>
                    <a:pt x="47" y="102"/>
                  </a:lnTo>
                  <a:lnTo>
                    <a:pt x="46" y="99"/>
                  </a:lnTo>
                  <a:lnTo>
                    <a:pt x="43" y="97"/>
                  </a:lnTo>
                  <a:lnTo>
                    <a:pt x="41" y="93"/>
                  </a:lnTo>
                  <a:lnTo>
                    <a:pt x="38" y="90"/>
                  </a:lnTo>
                  <a:lnTo>
                    <a:pt x="36" y="86"/>
                  </a:lnTo>
                  <a:lnTo>
                    <a:pt x="34" y="82"/>
                  </a:lnTo>
                  <a:lnTo>
                    <a:pt x="30" y="77"/>
                  </a:lnTo>
                  <a:lnTo>
                    <a:pt x="28" y="71"/>
                  </a:lnTo>
                  <a:lnTo>
                    <a:pt x="24" y="65"/>
                  </a:lnTo>
                  <a:lnTo>
                    <a:pt x="21" y="59"/>
                  </a:lnTo>
                  <a:lnTo>
                    <a:pt x="18" y="53"/>
                  </a:lnTo>
                  <a:lnTo>
                    <a:pt x="15" y="48"/>
                  </a:lnTo>
                  <a:lnTo>
                    <a:pt x="12" y="43"/>
                  </a:lnTo>
                  <a:lnTo>
                    <a:pt x="10" y="38"/>
                  </a:lnTo>
                  <a:lnTo>
                    <a:pt x="7" y="34"/>
                  </a:lnTo>
                  <a:lnTo>
                    <a:pt x="6" y="30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9" y="1"/>
                  </a:lnTo>
                  <a:lnTo>
                    <a:pt x="25" y="3"/>
                  </a:lnTo>
                  <a:lnTo>
                    <a:pt x="31" y="4"/>
                  </a:lnTo>
                  <a:lnTo>
                    <a:pt x="31" y="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3406775" y="1752600"/>
              <a:ext cx="307975" cy="150813"/>
            </a:xfrm>
            <a:custGeom>
              <a:avLst/>
              <a:gdLst>
                <a:gd name="T0" fmla="*/ 150 w 194"/>
                <a:gd name="T1" fmla="*/ 1 h 95"/>
                <a:gd name="T2" fmla="*/ 156 w 194"/>
                <a:gd name="T3" fmla="*/ 2 h 95"/>
                <a:gd name="T4" fmla="*/ 162 w 194"/>
                <a:gd name="T5" fmla="*/ 4 h 95"/>
                <a:gd name="T6" fmla="*/ 170 w 194"/>
                <a:gd name="T7" fmla="*/ 7 h 95"/>
                <a:gd name="T8" fmla="*/ 179 w 194"/>
                <a:gd name="T9" fmla="*/ 13 h 95"/>
                <a:gd name="T10" fmla="*/ 186 w 194"/>
                <a:gd name="T11" fmla="*/ 17 h 95"/>
                <a:gd name="T12" fmla="*/ 190 w 194"/>
                <a:gd name="T13" fmla="*/ 19 h 95"/>
                <a:gd name="T14" fmla="*/ 194 w 194"/>
                <a:gd name="T15" fmla="*/ 22 h 95"/>
                <a:gd name="T16" fmla="*/ 194 w 194"/>
                <a:gd name="T17" fmla="*/ 24 h 95"/>
                <a:gd name="T18" fmla="*/ 190 w 194"/>
                <a:gd name="T19" fmla="*/ 31 h 95"/>
                <a:gd name="T20" fmla="*/ 185 w 194"/>
                <a:gd name="T21" fmla="*/ 40 h 95"/>
                <a:gd name="T22" fmla="*/ 179 w 194"/>
                <a:gd name="T23" fmla="*/ 49 h 95"/>
                <a:gd name="T24" fmla="*/ 173 w 194"/>
                <a:gd name="T25" fmla="*/ 62 h 95"/>
                <a:gd name="T26" fmla="*/ 167 w 194"/>
                <a:gd name="T27" fmla="*/ 80 h 95"/>
                <a:gd name="T28" fmla="*/ 135 w 194"/>
                <a:gd name="T29" fmla="*/ 95 h 95"/>
                <a:gd name="T30" fmla="*/ 138 w 194"/>
                <a:gd name="T31" fmla="*/ 80 h 95"/>
                <a:gd name="T32" fmla="*/ 139 w 194"/>
                <a:gd name="T33" fmla="*/ 67 h 95"/>
                <a:gd name="T34" fmla="*/ 140 w 194"/>
                <a:gd name="T35" fmla="*/ 56 h 95"/>
                <a:gd name="T36" fmla="*/ 141 w 194"/>
                <a:gd name="T37" fmla="*/ 47 h 95"/>
                <a:gd name="T38" fmla="*/ 141 w 194"/>
                <a:gd name="T39" fmla="*/ 40 h 95"/>
                <a:gd name="T40" fmla="*/ 141 w 194"/>
                <a:gd name="T41" fmla="*/ 35 h 95"/>
                <a:gd name="T42" fmla="*/ 141 w 194"/>
                <a:gd name="T43" fmla="*/ 31 h 95"/>
                <a:gd name="T44" fmla="*/ 140 w 194"/>
                <a:gd name="T45" fmla="*/ 29 h 95"/>
                <a:gd name="T46" fmla="*/ 139 w 194"/>
                <a:gd name="T47" fmla="*/ 29 h 95"/>
                <a:gd name="T48" fmla="*/ 137 w 194"/>
                <a:gd name="T49" fmla="*/ 28 h 95"/>
                <a:gd name="T50" fmla="*/ 132 w 194"/>
                <a:gd name="T51" fmla="*/ 29 h 95"/>
                <a:gd name="T52" fmla="*/ 120 w 194"/>
                <a:gd name="T53" fmla="*/ 30 h 95"/>
                <a:gd name="T54" fmla="*/ 104 w 194"/>
                <a:gd name="T55" fmla="*/ 34 h 95"/>
                <a:gd name="T56" fmla="*/ 84 w 194"/>
                <a:gd name="T57" fmla="*/ 38 h 95"/>
                <a:gd name="T58" fmla="*/ 61 w 194"/>
                <a:gd name="T59" fmla="*/ 42 h 95"/>
                <a:gd name="T60" fmla="*/ 37 w 194"/>
                <a:gd name="T61" fmla="*/ 44 h 95"/>
                <a:gd name="T62" fmla="*/ 0 w 194"/>
                <a:gd name="T63" fmla="*/ 46 h 95"/>
                <a:gd name="T64" fmla="*/ 2 w 194"/>
                <a:gd name="T65" fmla="*/ 31 h 95"/>
                <a:gd name="T66" fmla="*/ 6 w 194"/>
                <a:gd name="T67" fmla="*/ 31 h 95"/>
                <a:gd name="T68" fmla="*/ 12 w 194"/>
                <a:gd name="T69" fmla="*/ 30 h 95"/>
                <a:gd name="T70" fmla="*/ 19 w 194"/>
                <a:gd name="T71" fmla="*/ 29 h 95"/>
                <a:gd name="T72" fmla="*/ 28 w 194"/>
                <a:gd name="T73" fmla="*/ 28 h 95"/>
                <a:gd name="T74" fmla="*/ 37 w 194"/>
                <a:gd name="T75" fmla="*/ 25 h 95"/>
                <a:gd name="T76" fmla="*/ 49 w 194"/>
                <a:gd name="T77" fmla="*/ 24 h 95"/>
                <a:gd name="T78" fmla="*/ 69 w 194"/>
                <a:gd name="T79" fmla="*/ 19 h 95"/>
                <a:gd name="T80" fmla="*/ 80 w 194"/>
                <a:gd name="T81" fmla="*/ 17 h 95"/>
                <a:gd name="T82" fmla="*/ 92 w 194"/>
                <a:gd name="T83" fmla="*/ 14 h 95"/>
                <a:gd name="T84" fmla="*/ 102 w 194"/>
                <a:gd name="T85" fmla="*/ 12 h 95"/>
                <a:gd name="T86" fmla="*/ 110 w 194"/>
                <a:gd name="T87" fmla="*/ 11 h 95"/>
                <a:gd name="T88" fmla="*/ 118 w 194"/>
                <a:gd name="T89" fmla="*/ 8 h 95"/>
                <a:gd name="T90" fmla="*/ 124 w 194"/>
                <a:gd name="T91" fmla="*/ 7 h 95"/>
                <a:gd name="T92" fmla="*/ 128 w 194"/>
                <a:gd name="T93" fmla="*/ 5 h 95"/>
                <a:gd name="T94" fmla="*/ 137 w 194"/>
                <a:gd name="T95" fmla="*/ 1 h 95"/>
                <a:gd name="T96" fmla="*/ 143 w 194"/>
                <a:gd name="T97" fmla="*/ 0 h 95"/>
                <a:gd name="T98" fmla="*/ 146 w 194"/>
                <a:gd name="T99" fmla="*/ 0 h 95"/>
                <a:gd name="T100" fmla="*/ 149 w 194"/>
                <a:gd name="T101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4" h="95">
                  <a:moveTo>
                    <a:pt x="149" y="1"/>
                  </a:moveTo>
                  <a:lnTo>
                    <a:pt x="150" y="1"/>
                  </a:lnTo>
                  <a:lnTo>
                    <a:pt x="152" y="1"/>
                  </a:lnTo>
                  <a:lnTo>
                    <a:pt x="156" y="2"/>
                  </a:lnTo>
                  <a:lnTo>
                    <a:pt x="158" y="2"/>
                  </a:lnTo>
                  <a:lnTo>
                    <a:pt x="162" y="4"/>
                  </a:lnTo>
                  <a:lnTo>
                    <a:pt x="167" y="6"/>
                  </a:lnTo>
                  <a:lnTo>
                    <a:pt x="170" y="7"/>
                  </a:lnTo>
                  <a:lnTo>
                    <a:pt x="175" y="11"/>
                  </a:lnTo>
                  <a:lnTo>
                    <a:pt x="179" y="13"/>
                  </a:lnTo>
                  <a:lnTo>
                    <a:pt x="183" y="14"/>
                  </a:lnTo>
                  <a:lnTo>
                    <a:pt x="186" y="17"/>
                  </a:lnTo>
                  <a:lnTo>
                    <a:pt x="189" y="18"/>
                  </a:lnTo>
                  <a:lnTo>
                    <a:pt x="190" y="19"/>
                  </a:lnTo>
                  <a:lnTo>
                    <a:pt x="193" y="20"/>
                  </a:lnTo>
                  <a:lnTo>
                    <a:pt x="194" y="22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2" y="28"/>
                  </a:lnTo>
                  <a:lnTo>
                    <a:pt x="190" y="31"/>
                  </a:lnTo>
                  <a:lnTo>
                    <a:pt x="187" y="36"/>
                  </a:lnTo>
                  <a:lnTo>
                    <a:pt x="185" y="40"/>
                  </a:lnTo>
                  <a:lnTo>
                    <a:pt x="181" y="43"/>
                  </a:lnTo>
                  <a:lnTo>
                    <a:pt x="179" y="49"/>
                  </a:lnTo>
                  <a:lnTo>
                    <a:pt x="176" y="55"/>
                  </a:lnTo>
                  <a:lnTo>
                    <a:pt x="173" y="62"/>
                  </a:lnTo>
                  <a:lnTo>
                    <a:pt x="169" y="71"/>
                  </a:lnTo>
                  <a:lnTo>
                    <a:pt x="167" y="80"/>
                  </a:lnTo>
                  <a:lnTo>
                    <a:pt x="163" y="90"/>
                  </a:lnTo>
                  <a:lnTo>
                    <a:pt x="135" y="95"/>
                  </a:lnTo>
                  <a:lnTo>
                    <a:pt x="137" y="87"/>
                  </a:lnTo>
                  <a:lnTo>
                    <a:pt x="138" y="80"/>
                  </a:lnTo>
                  <a:lnTo>
                    <a:pt x="138" y="73"/>
                  </a:lnTo>
                  <a:lnTo>
                    <a:pt x="139" y="67"/>
                  </a:lnTo>
                  <a:lnTo>
                    <a:pt x="140" y="61"/>
                  </a:lnTo>
                  <a:lnTo>
                    <a:pt x="140" y="56"/>
                  </a:lnTo>
                  <a:lnTo>
                    <a:pt x="140" y="52"/>
                  </a:lnTo>
                  <a:lnTo>
                    <a:pt x="141" y="47"/>
                  </a:lnTo>
                  <a:lnTo>
                    <a:pt x="141" y="43"/>
                  </a:lnTo>
                  <a:lnTo>
                    <a:pt x="141" y="40"/>
                  </a:lnTo>
                  <a:lnTo>
                    <a:pt x="141" y="37"/>
                  </a:lnTo>
                  <a:lnTo>
                    <a:pt x="141" y="35"/>
                  </a:lnTo>
                  <a:lnTo>
                    <a:pt x="141" y="32"/>
                  </a:lnTo>
                  <a:lnTo>
                    <a:pt x="141" y="31"/>
                  </a:lnTo>
                  <a:lnTo>
                    <a:pt x="141" y="30"/>
                  </a:lnTo>
                  <a:lnTo>
                    <a:pt x="140" y="29"/>
                  </a:lnTo>
                  <a:lnTo>
                    <a:pt x="140" y="29"/>
                  </a:lnTo>
                  <a:lnTo>
                    <a:pt x="139" y="29"/>
                  </a:lnTo>
                  <a:lnTo>
                    <a:pt x="138" y="29"/>
                  </a:lnTo>
                  <a:lnTo>
                    <a:pt x="137" y="28"/>
                  </a:lnTo>
                  <a:lnTo>
                    <a:pt x="134" y="28"/>
                  </a:lnTo>
                  <a:lnTo>
                    <a:pt x="132" y="29"/>
                  </a:lnTo>
                  <a:lnTo>
                    <a:pt x="127" y="29"/>
                  </a:lnTo>
                  <a:lnTo>
                    <a:pt x="120" y="30"/>
                  </a:lnTo>
                  <a:lnTo>
                    <a:pt x="113" y="31"/>
                  </a:lnTo>
                  <a:lnTo>
                    <a:pt x="104" y="34"/>
                  </a:lnTo>
                  <a:lnTo>
                    <a:pt x="95" y="36"/>
                  </a:lnTo>
                  <a:lnTo>
                    <a:pt x="84" y="38"/>
                  </a:lnTo>
                  <a:lnTo>
                    <a:pt x="72" y="41"/>
                  </a:lnTo>
                  <a:lnTo>
                    <a:pt x="61" y="42"/>
                  </a:lnTo>
                  <a:lnTo>
                    <a:pt x="49" y="43"/>
                  </a:lnTo>
                  <a:lnTo>
                    <a:pt x="37" y="44"/>
                  </a:lnTo>
                  <a:lnTo>
                    <a:pt x="25" y="46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4" y="31"/>
                  </a:lnTo>
                  <a:lnTo>
                    <a:pt x="6" y="31"/>
                  </a:lnTo>
                  <a:lnTo>
                    <a:pt x="9" y="30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9" y="29"/>
                  </a:lnTo>
                  <a:lnTo>
                    <a:pt x="23" y="29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7" y="25"/>
                  </a:lnTo>
                  <a:lnTo>
                    <a:pt x="43" y="24"/>
                  </a:lnTo>
                  <a:lnTo>
                    <a:pt x="49" y="24"/>
                  </a:lnTo>
                  <a:lnTo>
                    <a:pt x="55" y="23"/>
                  </a:lnTo>
                  <a:lnTo>
                    <a:pt x="69" y="19"/>
                  </a:lnTo>
                  <a:lnTo>
                    <a:pt x="74" y="18"/>
                  </a:lnTo>
                  <a:lnTo>
                    <a:pt x="80" y="17"/>
                  </a:lnTo>
                  <a:lnTo>
                    <a:pt x="86" y="16"/>
                  </a:lnTo>
                  <a:lnTo>
                    <a:pt x="92" y="14"/>
                  </a:lnTo>
                  <a:lnTo>
                    <a:pt x="97" y="13"/>
                  </a:lnTo>
                  <a:lnTo>
                    <a:pt x="102" y="12"/>
                  </a:lnTo>
                  <a:lnTo>
                    <a:pt x="107" y="12"/>
                  </a:lnTo>
                  <a:lnTo>
                    <a:pt x="110" y="11"/>
                  </a:lnTo>
                  <a:lnTo>
                    <a:pt x="114" y="10"/>
                  </a:lnTo>
                  <a:lnTo>
                    <a:pt x="118" y="8"/>
                  </a:lnTo>
                  <a:lnTo>
                    <a:pt x="121" y="7"/>
                  </a:lnTo>
                  <a:lnTo>
                    <a:pt x="124" y="7"/>
                  </a:lnTo>
                  <a:lnTo>
                    <a:pt x="126" y="6"/>
                  </a:lnTo>
                  <a:lnTo>
                    <a:pt x="128" y="5"/>
                  </a:lnTo>
                  <a:lnTo>
                    <a:pt x="131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1"/>
                  </a:lnTo>
                  <a:lnTo>
                    <a:pt x="149" y="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3452813" y="1879600"/>
              <a:ext cx="242888" cy="57150"/>
            </a:xfrm>
            <a:custGeom>
              <a:avLst/>
              <a:gdLst>
                <a:gd name="T0" fmla="*/ 0 w 153"/>
                <a:gd name="T1" fmla="*/ 36 h 36"/>
                <a:gd name="T2" fmla="*/ 0 w 153"/>
                <a:gd name="T3" fmla="*/ 17 h 36"/>
                <a:gd name="T4" fmla="*/ 10 w 153"/>
                <a:gd name="T5" fmla="*/ 16 h 36"/>
                <a:gd name="T6" fmla="*/ 20 w 153"/>
                <a:gd name="T7" fmla="*/ 15 h 36"/>
                <a:gd name="T8" fmla="*/ 31 w 153"/>
                <a:gd name="T9" fmla="*/ 15 h 36"/>
                <a:gd name="T10" fmla="*/ 42 w 153"/>
                <a:gd name="T11" fmla="*/ 13 h 36"/>
                <a:gd name="T12" fmla="*/ 54 w 153"/>
                <a:gd name="T13" fmla="*/ 11 h 36"/>
                <a:gd name="T14" fmla="*/ 67 w 153"/>
                <a:gd name="T15" fmla="*/ 10 h 36"/>
                <a:gd name="T16" fmla="*/ 80 w 153"/>
                <a:gd name="T17" fmla="*/ 7 h 36"/>
                <a:gd name="T18" fmla="*/ 95 w 153"/>
                <a:gd name="T19" fmla="*/ 5 h 36"/>
                <a:gd name="T20" fmla="*/ 102 w 153"/>
                <a:gd name="T21" fmla="*/ 4 h 36"/>
                <a:gd name="T22" fmla="*/ 109 w 153"/>
                <a:gd name="T23" fmla="*/ 3 h 36"/>
                <a:gd name="T24" fmla="*/ 115 w 153"/>
                <a:gd name="T25" fmla="*/ 1 h 36"/>
                <a:gd name="T26" fmla="*/ 121 w 153"/>
                <a:gd name="T27" fmla="*/ 1 h 36"/>
                <a:gd name="T28" fmla="*/ 126 w 153"/>
                <a:gd name="T29" fmla="*/ 0 h 36"/>
                <a:gd name="T30" fmla="*/ 130 w 153"/>
                <a:gd name="T31" fmla="*/ 0 h 36"/>
                <a:gd name="T32" fmla="*/ 134 w 153"/>
                <a:gd name="T33" fmla="*/ 0 h 36"/>
                <a:gd name="T34" fmla="*/ 139 w 153"/>
                <a:gd name="T35" fmla="*/ 0 h 36"/>
                <a:gd name="T36" fmla="*/ 142 w 153"/>
                <a:gd name="T37" fmla="*/ 0 h 36"/>
                <a:gd name="T38" fmla="*/ 145 w 153"/>
                <a:gd name="T39" fmla="*/ 0 h 36"/>
                <a:gd name="T40" fmla="*/ 147 w 153"/>
                <a:gd name="T41" fmla="*/ 0 h 36"/>
                <a:gd name="T42" fmla="*/ 150 w 153"/>
                <a:gd name="T43" fmla="*/ 1 h 36"/>
                <a:gd name="T44" fmla="*/ 151 w 153"/>
                <a:gd name="T45" fmla="*/ 3 h 36"/>
                <a:gd name="T46" fmla="*/ 152 w 153"/>
                <a:gd name="T47" fmla="*/ 3 h 36"/>
                <a:gd name="T48" fmla="*/ 153 w 153"/>
                <a:gd name="T49" fmla="*/ 4 h 36"/>
                <a:gd name="T50" fmla="*/ 153 w 153"/>
                <a:gd name="T51" fmla="*/ 5 h 36"/>
                <a:gd name="T52" fmla="*/ 153 w 153"/>
                <a:gd name="T53" fmla="*/ 6 h 36"/>
                <a:gd name="T54" fmla="*/ 152 w 153"/>
                <a:gd name="T55" fmla="*/ 7 h 36"/>
                <a:gd name="T56" fmla="*/ 151 w 153"/>
                <a:gd name="T57" fmla="*/ 9 h 36"/>
                <a:gd name="T58" fmla="*/ 150 w 153"/>
                <a:gd name="T59" fmla="*/ 10 h 36"/>
                <a:gd name="T60" fmla="*/ 147 w 153"/>
                <a:gd name="T61" fmla="*/ 11 h 36"/>
                <a:gd name="T62" fmla="*/ 145 w 153"/>
                <a:gd name="T63" fmla="*/ 12 h 36"/>
                <a:gd name="T64" fmla="*/ 142 w 153"/>
                <a:gd name="T65" fmla="*/ 13 h 36"/>
                <a:gd name="T66" fmla="*/ 139 w 153"/>
                <a:gd name="T67" fmla="*/ 15 h 36"/>
                <a:gd name="T68" fmla="*/ 134 w 153"/>
                <a:gd name="T69" fmla="*/ 16 h 36"/>
                <a:gd name="T70" fmla="*/ 130 w 153"/>
                <a:gd name="T71" fmla="*/ 17 h 36"/>
                <a:gd name="T72" fmla="*/ 126 w 153"/>
                <a:gd name="T73" fmla="*/ 18 h 36"/>
                <a:gd name="T74" fmla="*/ 121 w 153"/>
                <a:gd name="T75" fmla="*/ 19 h 36"/>
                <a:gd name="T76" fmla="*/ 115 w 153"/>
                <a:gd name="T77" fmla="*/ 21 h 36"/>
                <a:gd name="T78" fmla="*/ 109 w 153"/>
                <a:gd name="T79" fmla="*/ 22 h 36"/>
                <a:gd name="T80" fmla="*/ 102 w 153"/>
                <a:gd name="T81" fmla="*/ 23 h 36"/>
                <a:gd name="T82" fmla="*/ 95 w 153"/>
                <a:gd name="T83" fmla="*/ 24 h 36"/>
                <a:gd name="T84" fmla="*/ 80 w 153"/>
                <a:gd name="T85" fmla="*/ 27 h 36"/>
                <a:gd name="T86" fmla="*/ 66 w 153"/>
                <a:gd name="T87" fmla="*/ 29 h 36"/>
                <a:gd name="T88" fmla="*/ 53 w 153"/>
                <a:gd name="T89" fmla="*/ 30 h 36"/>
                <a:gd name="T90" fmla="*/ 41 w 153"/>
                <a:gd name="T91" fmla="*/ 31 h 36"/>
                <a:gd name="T92" fmla="*/ 29 w 153"/>
                <a:gd name="T93" fmla="*/ 33 h 36"/>
                <a:gd name="T94" fmla="*/ 19 w 153"/>
                <a:gd name="T95" fmla="*/ 34 h 36"/>
                <a:gd name="T96" fmla="*/ 10 w 153"/>
                <a:gd name="T97" fmla="*/ 35 h 36"/>
                <a:gd name="T98" fmla="*/ 0 w 153"/>
                <a:gd name="T99" fmla="*/ 36 h 36"/>
                <a:gd name="T100" fmla="*/ 0 w 153"/>
                <a:gd name="T10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3" h="36">
                  <a:moveTo>
                    <a:pt x="0" y="36"/>
                  </a:moveTo>
                  <a:lnTo>
                    <a:pt x="0" y="17"/>
                  </a:lnTo>
                  <a:lnTo>
                    <a:pt x="10" y="16"/>
                  </a:lnTo>
                  <a:lnTo>
                    <a:pt x="20" y="15"/>
                  </a:lnTo>
                  <a:lnTo>
                    <a:pt x="31" y="15"/>
                  </a:lnTo>
                  <a:lnTo>
                    <a:pt x="42" y="13"/>
                  </a:lnTo>
                  <a:lnTo>
                    <a:pt x="54" y="11"/>
                  </a:lnTo>
                  <a:lnTo>
                    <a:pt x="67" y="10"/>
                  </a:lnTo>
                  <a:lnTo>
                    <a:pt x="80" y="7"/>
                  </a:lnTo>
                  <a:lnTo>
                    <a:pt x="95" y="5"/>
                  </a:lnTo>
                  <a:lnTo>
                    <a:pt x="102" y="4"/>
                  </a:lnTo>
                  <a:lnTo>
                    <a:pt x="109" y="3"/>
                  </a:lnTo>
                  <a:lnTo>
                    <a:pt x="115" y="1"/>
                  </a:lnTo>
                  <a:lnTo>
                    <a:pt x="121" y="1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1"/>
                  </a:lnTo>
                  <a:lnTo>
                    <a:pt x="151" y="3"/>
                  </a:lnTo>
                  <a:lnTo>
                    <a:pt x="152" y="3"/>
                  </a:lnTo>
                  <a:lnTo>
                    <a:pt x="153" y="4"/>
                  </a:lnTo>
                  <a:lnTo>
                    <a:pt x="153" y="5"/>
                  </a:lnTo>
                  <a:lnTo>
                    <a:pt x="153" y="6"/>
                  </a:lnTo>
                  <a:lnTo>
                    <a:pt x="152" y="7"/>
                  </a:lnTo>
                  <a:lnTo>
                    <a:pt x="151" y="9"/>
                  </a:lnTo>
                  <a:lnTo>
                    <a:pt x="150" y="10"/>
                  </a:lnTo>
                  <a:lnTo>
                    <a:pt x="147" y="11"/>
                  </a:lnTo>
                  <a:lnTo>
                    <a:pt x="145" y="12"/>
                  </a:lnTo>
                  <a:lnTo>
                    <a:pt x="142" y="13"/>
                  </a:lnTo>
                  <a:lnTo>
                    <a:pt x="139" y="15"/>
                  </a:lnTo>
                  <a:lnTo>
                    <a:pt x="134" y="16"/>
                  </a:lnTo>
                  <a:lnTo>
                    <a:pt x="130" y="17"/>
                  </a:lnTo>
                  <a:lnTo>
                    <a:pt x="126" y="18"/>
                  </a:lnTo>
                  <a:lnTo>
                    <a:pt x="121" y="19"/>
                  </a:lnTo>
                  <a:lnTo>
                    <a:pt x="115" y="21"/>
                  </a:lnTo>
                  <a:lnTo>
                    <a:pt x="109" y="22"/>
                  </a:lnTo>
                  <a:lnTo>
                    <a:pt x="102" y="23"/>
                  </a:lnTo>
                  <a:lnTo>
                    <a:pt x="95" y="24"/>
                  </a:lnTo>
                  <a:lnTo>
                    <a:pt x="80" y="27"/>
                  </a:lnTo>
                  <a:lnTo>
                    <a:pt x="66" y="29"/>
                  </a:lnTo>
                  <a:lnTo>
                    <a:pt x="53" y="30"/>
                  </a:lnTo>
                  <a:lnTo>
                    <a:pt x="41" y="31"/>
                  </a:lnTo>
                  <a:lnTo>
                    <a:pt x="29" y="33"/>
                  </a:lnTo>
                  <a:lnTo>
                    <a:pt x="19" y="34"/>
                  </a:lnTo>
                  <a:lnTo>
                    <a:pt x="10" y="35"/>
                  </a:lnTo>
                  <a:lnTo>
                    <a:pt x="0" y="36"/>
                  </a:lnTo>
                  <a:lnTo>
                    <a:pt x="0" y="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3279775" y="2022475"/>
              <a:ext cx="96838" cy="206375"/>
            </a:xfrm>
            <a:custGeom>
              <a:avLst/>
              <a:gdLst>
                <a:gd name="T0" fmla="*/ 0 w 61"/>
                <a:gd name="T1" fmla="*/ 7 h 130"/>
                <a:gd name="T2" fmla="*/ 3 w 61"/>
                <a:gd name="T3" fmla="*/ 3 h 130"/>
                <a:gd name="T4" fmla="*/ 5 w 61"/>
                <a:gd name="T5" fmla="*/ 1 h 130"/>
                <a:gd name="T6" fmla="*/ 6 w 61"/>
                <a:gd name="T7" fmla="*/ 1 h 130"/>
                <a:gd name="T8" fmla="*/ 9 w 61"/>
                <a:gd name="T9" fmla="*/ 0 h 130"/>
                <a:gd name="T10" fmla="*/ 10 w 61"/>
                <a:gd name="T11" fmla="*/ 0 h 130"/>
                <a:gd name="T12" fmla="*/ 13 w 61"/>
                <a:gd name="T13" fmla="*/ 0 h 130"/>
                <a:gd name="T14" fmla="*/ 16 w 61"/>
                <a:gd name="T15" fmla="*/ 0 h 130"/>
                <a:gd name="T16" fmla="*/ 19 w 61"/>
                <a:gd name="T17" fmla="*/ 0 h 130"/>
                <a:gd name="T18" fmla="*/ 23 w 61"/>
                <a:gd name="T19" fmla="*/ 1 h 130"/>
                <a:gd name="T20" fmla="*/ 28 w 61"/>
                <a:gd name="T21" fmla="*/ 2 h 130"/>
                <a:gd name="T22" fmla="*/ 33 w 61"/>
                <a:gd name="T23" fmla="*/ 5 h 130"/>
                <a:gd name="T24" fmla="*/ 37 w 61"/>
                <a:gd name="T25" fmla="*/ 6 h 130"/>
                <a:gd name="T26" fmla="*/ 43 w 61"/>
                <a:gd name="T27" fmla="*/ 8 h 130"/>
                <a:gd name="T28" fmla="*/ 49 w 61"/>
                <a:gd name="T29" fmla="*/ 11 h 130"/>
                <a:gd name="T30" fmla="*/ 52 w 61"/>
                <a:gd name="T31" fmla="*/ 29 h 130"/>
                <a:gd name="T32" fmla="*/ 54 w 61"/>
                <a:gd name="T33" fmla="*/ 45 h 130"/>
                <a:gd name="T34" fmla="*/ 56 w 61"/>
                <a:gd name="T35" fmla="*/ 61 h 130"/>
                <a:gd name="T36" fmla="*/ 58 w 61"/>
                <a:gd name="T37" fmla="*/ 76 h 130"/>
                <a:gd name="T38" fmla="*/ 59 w 61"/>
                <a:gd name="T39" fmla="*/ 91 h 130"/>
                <a:gd name="T40" fmla="*/ 60 w 61"/>
                <a:gd name="T41" fmla="*/ 105 h 130"/>
                <a:gd name="T42" fmla="*/ 61 w 61"/>
                <a:gd name="T43" fmla="*/ 118 h 130"/>
                <a:gd name="T44" fmla="*/ 61 w 61"/>
                <a:gd name="T45" fmla="*/ 130 h 130"/>
                <a:gd name="T46" fmla="*/ 42 w 61"/>
                <a:gd name="T47" fmla="*/ 130 h 130"/>
                <a:gd name="T48" fmla="*/ 42 w 61"/>
                <a:gd name="T49" fmla="*/ 128 h 130"/>
                <a:gd name="T50" fmla="*/ 41 w 61"/>
                <a:gd name="T51" fmla="*/ 123 h 130"/>
                <a:gd name="T52" fmla="*/ 41 w 61"/>
                <a:gd name="T53" fmla="*/ 118 h 130"/>
                <a:gd name="T54" fmla="*/ 40 w 61"/>
                <a:gd name="T55" fmla="*/ 111 h 130"/>
                <a:gd name="T56" fmla="*/ 39 w 61"/>
                <a:gd name="T57" fmla="*/ 104 h 130"/>
                <a:gd name="T58" fmla="*/ 36 w 61"/>
                <a:gd name="T59" fmla="*/ 96 h 130"/>
                <a:gd name="T60" fmla="*/ 35 w 61"/>
                <a:gd name="T61" fmla="*/ 87 h 130"/>
                <a:gd name="T62" fmla="*/ 33 w 61"/>
                <a:gd name="T63" fmla="*/ 76 h 130"/>
                <a:gd name="T64" fmla="*/ 29 w 61"/>
                <a:gd name="T65" fmla="*/ 67 h 130"/>
                <a:gd name="T66" fmla="*/ 27 w 61"/>
                <a:gd name="T67" fmla="*/ 59 h 130"/>
                <a:gd name="T68" fmla="*/ 24 w 61"/>
                <a:gd name="T69" fmla="*/ 51 h 130"/>
                <a:gd name="T70" fmla="*/ 22 w 61"/>
                <a:gd name="T71" fmla="*/ 44 h 130"/>
                <a:gd name="T72" fmla="*/ 18 w 61"/>
                <a:gd name="T73" fmla="*/ 38 h 130"/>
                <a:gd name="T74" fmla="*/ 16 w 61"/>
                <a:gd name="T75" fmla="*/ 32 h 130"/>
                <a:gd name="T76" fmla="*/ 13 w 61"/>
                <a:gd name="T77" fmla="*/ 29 h 130"/>
                <a:gd name="T78" fmla="*/ 10 w 61"/>
                <a:gd name="T79" fmla="*/ 25 h 130"/>
                <a:gd name="T80" fmla="*/ 7 w 61"/>
                <a:gd name="T81" fmla="*/ 23 h 130"/>
                <a:gd name="T82" fmla="*/ 6 w 61"/>
                <a:gd name="T83" fmla="*/ 20 h 130"/>
                <a:gd name="T84" fmla="*/ 4 w 61"/>
                <a:gd name="T85" fmla="*/ 18 h 130"/>
                <a:gd name="T86" fmla="*/ 3 w 61"/>
                <a:gd name="T87" fmla="*/ 15 h 130"/>
                <a:gd name="T88" fmla="*/ 1 w 61"/>
                <a:gd name="T89" fmla="*/ 13 h 130"/>
                <a:gd name="T90" fmla="*/ 1 w 61"/>
                <a:gd name="T91" fmla="*/ 11 h 130"/>
                <a:gd name="T92" fmla="*/ 0 w 61"/>
                <a:gd name="T93" fmla="*/ 7 h 130"/>
                <a:gd name="T94" fmla="*/ 0 w 61"/>
                <a:gd name="T95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130">
                  <a:moveTo>
                    <a:pt x="0" y="7"/>
                  </a:moveTo>
                  <a:lnTo>
                    <a:pt x="3" y="3"/>
                  </a:lnTo>
                  <a:lnTo>
                    <a:pt x="5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1"/>
                  </a:lnTo>
                  <a:lnTo>
                    <a:pt x="28" y="2"/>
                  </a:lnTo>
                  <a:lnTo>
                    <a:pt x="33" y="5"/>
                  </a:lnTo>
                  <a:lnTo>
                    <a:pt x="37" y="6"/>
                  </a:lnTo>
                  <a:lnTo>
                    <a:pt x="43" y="8"/>
                  </a:lnTo>
                  <a:lnTo>
                    <a:pt x="49" y="11"/>
                  </a:lnTo>
                  <a:lnTo>
                    <a:pt x="52" y="29"/>
                  </a:lnTo>
                  <a:lnTo>
                    <a:pt x="54" y="45"/>
                  </a:lnTo>
                  <a:lnTo>
                    <a:pt x="56" y="61"/>
                  </a:lnTo>
                  <a:lnTo>
                    <a:pt x="58" y="76"/>
                  </a:lnTo>
                  <a:lnTo>
                    <a:pt x="59" y="91"/>
                  </a:lnTo>
                  <a:lnTo>
                    <a:pt x="60" y="105"/>
                  </a:lnTo>
                  <a:lnTo>
                    <a:pt x="61" y="118"/>
                  </a:lnTo>
                  <a:lnTo>
                    <a:pt x="61" y="130"/>
                  </a:lnTo>
                  <a:lnTo>
                    <a:pt x="42" y="130"/>
                  </a:lnTo>
                  <a:lnTo>
                    <a:pt x="42" y="128"/>
                  </a:lnTo>
                  <a:lnTo>
                    <a:pt x="41" y="123"/>
                  </a:lnTo>
                  <a:lnTo>
                    <a:pt x="41" y="118"/>
                  </a:lnTo>
                  <a:lnTo>
                    <a:pt x="40" y="111"/>
                  </a:lnTo>
                  <a:lnTo>
                    <a:pt x="39" y="104"/>
                  </a:lnTo>
                  <a:lnTo>
                    <a:pt x="36" y="96"/>
                  </a:lnTo>
                  <a:lnTo>
                    <a:pt x="35" y="87"/>
                  </a:lnTo>
                  <a:lnTo>
                    <a:pt x="33" y="76"/>
                  </a:lnTo>
                  <a:lnTo>
                    <a:pt x="29" y="67"/>
                  </a:lnTo>
                  <a:lnTo>
                    <a:pt x="27" y="59"/>
                  </a:lnTo>
                  <a:lnTo>
                    <a:pt x="24" y="51"/>
                  </a:lnTo>
                  <a:lnTo>
                    <a:pt x="22" y="44"/>
                  </a:lnTo>
                  <a:lnTo>
                    <a:pt x="18" y="38"/>
                  </a:lnTo>
                  <a:lnTo>
                    <a:pt x="16" y="32"/>
                  </a:lnTo>
                  <a:lnTo>
                    <a:pt x="13" y="29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3560763" y="2003425"/>
              <a:ext cx="65088" cy="201613"/>
            </a:xfrm>
            <a:custGeom>
              <a:avLst/>
              <a:gdLst>
                <a:gd name="T0" fmla="*/ 19 w 41"/>
                <a:gd name="T1" fmla="*/ 124 h 127"/>
                <a:gd name="T2" fmla="*/ 0 w 41"/>
                <a:gd name="T3" fmla="*/ 127 h 127"/>
                <a:gd name="T4" fmla="*/ 3 w 41"/>
                <a:gd name="T5" fmla="*/ 108 h 127"/>
                <a:gd name="T6" fmla="*/ 5 w 41"/>
                <a:gd name="T7" fmla="*/ 90 h 127"/>
                <a:gd name="T8" fmla="*/ 7 w 41"/>
                <a:gd name="T9" fmla="*/ 72 h 127"/>
                <a:gd name="T10" fmla="*/ 9 w 41"/>
                <a:gd name="T11" fmla="*/ 56 h 127"/>
                <a:gd name="T12" fmla="*/ 11 w 41"/>
                <a:gd name="T13" fmla="*/ 41 h 127"/>
                <a:gd name="T14" fmla="*/ 11 w 41"/>
                <a:gd name="T15" fmla="*/ 26 h 127"/>
                <a:gd name="T16" fmla="*/ 12 w 41"/>
                <a:gd name="T17" fmla="*/ 13 h 127"/>
                <a:gd name="T18" fmla="*/ 12 w 41"/>
                <a:gd name="T19" fmla="*/ 0 h 127"/>
                <a:gd name="T20" fmla="*/ 19 w 41"/>
                <a:gd name="T21" fmla="*/ 5 h 127"/>
                <a:gd name="T22" fmla="*/ 25 w 41"/>
                <a:gd name="T23" fmla="*/ 8 h 127"/>
                <a:gd name="T24" fmla="*/ 30 w 41"/>
                <a:gd name="T25" fmla="*/ 12 h 127"/>
                <a:gd name="T26" fmla="*/ 34 w 41"/>
                <a:gd name="T27" fmla="*/ 15 h 127"/>
                <a:gd name="T28" fmla="*/ 37 w 41"/>
                <a:gd name="T29" fmla="*/ 19 h 127"/>
                <a:gd name="T30" fmla="*/ 40 w 41"/>
                <a:gd name="T31" fmla="*/ 23 h 127"/>
                <a:gd name="T32" fmla="*/ 41 w 41"/>
                <a:gd name="T33" fmla="*/ 25 h 127"/>
                <a:gd name="T34" fmla="*/ 41 w 41"/>
                <a:gd name="T35" fmla="*/ 27 h 127"/>
                <a:gd name="T36" fmla="*/ 41 w 41"/>
                <a:gd name="T37" fmla="*/ 30 h 127"/>
                <a:gd name="T38" fmla="*/ 41 w 41"/>
                <a:gd name="T39" fmla="*/ 32 h 127"/>
                <a:gd name="T40" fmla="*/ 41 w 41"/>
                <a:gd name="T41" fmla="*/ 35 h 127"/>
                <a:gd name="T42" fmla="*/ 40 w 41"/>
                <a:gd name="T43" fmla="*/ 38 h 127"/>
                <a:gd name="T44" fmla="*/ 40 w 41"/>
                <a:gd name="T45" fmla="*/ 42 h 127"/>
                <a:gd name="T46" fmla="*/ 38 w 41"/>
                <a:gd name="T47" fmla="*/ 45 h 127"/>
                <a:gd name="T48" fmla="*/ 37 w 41"/>
                <a:gd name="T49" fmla="*/ 51 h 127"/>
                <a:gd name="T50" fmla="*/ 36 w 41"/>
                <a:gd name="T51" fmla="*/ 56 h 127"/>
                <a:gd name="T52" fmla="*/ 35 w 41"/>
                <a:gd name="T53" fmla="*/ 63 h 127"/>
                <a:gd name="T54" fmla="*/ 32 w 41"/>
                <a:gd name="T55" fmla="*/ 69 h 127"/>
                <a:gd name="T56" fmla="*/ 31 w 41"/>
                <a:gd name="T57" fmla="*/ 78 h 127"/>
                <a:gd name="T58" fmla="*/ 29 w 41"/>
                <a:gd name="T59" fmla="*/ 85 h 127"/>
                <a:gd name="T60" fmla="*/ 27 w 41"/>
                <a:gd name="T61" fmla="*/ 94 h 127"/>
                <a:gd name="T62" fmla="*/ 24 w 41"/>
                <a:gd name="T63" fmla="*/ 103 h 127"/>
                <a:gd name="T64" fmla="*/ 22 w 41"/>
                <a:gd name="T65" fmla="*/ 114 h 127"/>
                <a:gd name="T66" fmla="*/ 19 w 41"/>
                <a:gd name="T67" fmla="*/ 124 h 127"/>
                <a:gd name="T68" fmla="*/ 19 w 41"/>
                <a:gd name="T69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127">
                  <a:moveTo>
                    <a:pt x="19" y="124"/>
                  </a:moveTo>
                  <a:lnTo>
                    <a:pt x="0" y="127"/>
                  </a:lnTo>
                  <a:lnTo>
                    <a:pt x="3" y="108"/>
                  </a:lnTo>
                  <a:lnTo>
                    <a:pt x="5" y="90"/>
                  </a:lnTo>
                  <a:lnTo>
                    <a:pt x="7" y="72"/>
                  </a:lnTo>
                  <a:lnTo>
                    <a:pt x="9" y="56"/>
                  </a:lnTo>
                  <a:lnTo>
                    <a:pt x="11" y="41"/>
                  </a:lnTo>
                  <a:lnTo>
                    <a:pt x="11" y="26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19" y="5"/>
                  </a:lnTo>
                  <a:lnTo>
                    <a:pt x="25" y="8"/>
                  </a:lnTo>
                  <a:lnTo>
                    <a:pt x="30" y="12"/>
                  </a:lnTo>
                  <a:lnTo>
                    <a:pt x="34" y="15"/>
                  </a:lnTo>
                  <a:lnTo>
                    <a:pt x="37" y="19"/>
                  </a:lnTo>
                  <a:lnTo>
                    <a:pt x="40" y="23"/>
                  </a:lnTo>
                  <a:lnTo>
                    <a:pt x="41" y="25"/>
                  </a:lnTo>
                  <a:lnTo>
                    <a:pt x="41" y="27"/>
                  </a:lnTo>
                  <a:lnTo>
                    <a:pt x="41" y="30"/>
                  </a:lnTo>
                  <a:lnTo>
                    <a:pt x="41" y="32"/>
                  </a:lnTo>
                  <a:lnTo>
                    <a:pt x="41" y="35"/>
                  </a:lnTo>
                  <a:lnTo>
                    <a:pt x="40" y="38"/>
                  </a:lnTo>
                  <a:lnTo>
                    <a:pt x="40" y="42"/>
                  </a:lnTo>
                  <a:lnTo>
                    <a:pt x="38" y="45"/>
                  </a:lnTo>
                  <a:lnTo>
                    <a:pt x="37" y="51"/>
                  </a:lnTo>
                  <a:lnTo>
                    <a:pt x="36" y="56"/>
                  </a:lnTo>
                  <a:lnTo>
                    <a:pt x="35" y="63"/>
                  </a:lnTo>
                  <a:lnTo>
                    <a:pt x="32" y="69"/>
                  </a:lnTo>
                  <a:lnTo>
                    <a:pt x="31" y="78"/>
                  </a:lnTo>
                  <a:lnTo>
                    <a:pt x="29" y="85"/>
                  </a:lnTo>
                  <a:lnTo>
                    <a:pt x="27" y="94"/>
                  </a:lnTo>
                  <a:lnTo>
                    <a:pt x="24" y="103"/>
                  </a:lnTo>
                  <a:lnTo>
                    <a:pt x="22" y="114"/>
                  </a:lnTo>
                  <a:lnTo>
                    <a:pt x="19" y="124"/>
                  </a:lnTo>
                  <a:lnTo>
                    <a:pt x="19" y="12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"/>
            <p:cNvSpPr/>
            <p:nvPr/>
          </p:nvSpPr>
          <p:spPr bwMode="auto">
            <a:xfrm>
              <a:off x="3160713" y="2170113"/>
              <a:ext cx="798513" cy="101600"/>
            </a:xfrm>
            <a:custGeom>
              <a:avLst/>
              <a:gdLst>
                <a:gd name="T0" fmla="*/ 24 w 503"/>
                <a:gd name="T1" fmla="*/ 62 h 64"/>
                <a:gd name="T2" fmla="*/ 20 w 503"/>
                <a:gd name="T3" fmla="*/ 60 h 64"/>
                <a:gd name="T4" fmla="*/ 13 w 503"/>
                <a:gd name="T5" fmla="*/ 54 h 64"/>
                <a:gd name="T6" fmla="*/ 6 w 503"/>
                <a:gd name="T7" fmla="*/ 46 h 64"/>
                <a:gd name="T8" fmla="*/ 2 w 503"/>
                <a:gd name="T9" fmla="*/ 41 h 64"/>
                <a:gd name="T10" fmla="*/ 0 w 503"/>
                <a:gd name="T11" fmla="*/ 37 h 64"/>
                <a:gd name="T12" fmla="*/ 0 w 503"/>
                <a:gd name="T13" fmla="*/ 36 h 64"/>
                <a:gd name="T14" fmla="*/ 2 w 503"/>
                <a:gd name="T15" fmla="*/ 35 h 64"/>
                <a:gd name="T16" fmla="*/ 7 w 503"/>
                <a:gd name="T17" fmla="*/ 35 h 64"/>
                <a:gd name="T18" fmla="*/ 15 w 503"/>
                <a:gd name="T19" fmla="*/ 35 h 64"/>
                <a:gd name="T20" fmla="*/ 27 w 503"/>
                <a:gd name="T21" fmla="*/ 34 h 64"/>
                <a:gd name="T22" fmla="*/ 39 w 503"/>
                <a:gd name="T23" fmla="*/ 32 h 64"/>
                <a:gd name="T24" fmla="*/ 51 w 503"/>
                <a:gd name="T25" fmla="*/ 31 h 64"/>
                <a:gd name="T26" fmla="*/ 68 w 503"/>
                <a:gd name="T27" fmla="*/ 30 h 64"/>
                <a:gd name="T28" fmla="*/ 90 w 503"/>
                <a:gd name="T29" fmla="*/ 28 h 64"/>
                <a:gd name="T30" fmla="*/ 116 w 503"/>
                <a:gd name="T31" fmla="*/ 26 h 64"/>
                <a:gd name="T32" fmla="*/ 146 w 503"/>
                <a:gd name="T33" fmla="*/ 23 h 64"/>
                <a:gd name="T34" fmla="*/ 180 w 503"/>
                <a:gd name="T35" fmla="*/ 21 h 64"/>
                <a:gd name="T36" fmla="*/ 219 w 503"/>
                <a:gd name="T37" fmla="*/ 17 h 64"/>
                <a:gd name="T38" fmla="*/ 262 w 503"/>
                <a:gd name="T39" fmla="*/ 12 h 64"/>
                <a:gd name="T40" fmla="*/ 300 w 503"/>
                <a:gd name="T41" fmla="*/ 10 h 64"/>
                <a:gd name="T42" fmla="*/ 335 w 503"/>
                <a:gd name="T43" fmla="*/ 7 h 64"/>
                <a:gd name="T44" fmla="*/ 365 w 503"/>
                <a:gd name="T45" fmla="*/ 5 h 64"/>
                <a:gd name="T46" fmla="*/ 390 w 503"/>
                <a:gd name="T47" fmla="*/ 3 h 64"/>
                <a:gd name="T48" fmla="*/ 411 w 503"/>
                <a:gd name="T49" fmla="*/ 1 h 64"/>
                <a:gd name="T50" fmla="*/ 427 w 503"/>
                <a:gd name="T51" fmla="*/ 0 h 64"/>
                <a:gd name="T52" fmla="*/ 439 w 503"/>
                <a:gd name="T53" fmla="*/ 0 h 64"/>
                <a:gd name="T54" fmla="*/ 451 w 503"/>
                <a:gd name="T55" fmla="*/ 0 h 64"/>
                <a:gd name="T56" fmla="*/ 463 w 503"/>
                <a:gd name="T57" fmla="*/ 3 h 64"/>
                <a:gd name="T58" fmla="*/ 475 w 503"/>
                <a:gd name="T59" fmla="*/ 5 h 64"/>
                <a:gd name="T60" fmla="*/ 489 w 503"/>
                <a:gd name="T61" fmla="*/ 12 h 64"/>
                <a:gd name="T62" fmla="*/ 496 w 503"/>
                <a:gd name="T63" fmla="*/ 18 h 64"/>
                <a:gd name="T64" fmla="*/ 500 w 503"/>
                <a:gd name="T65" fmla="*/ 24 h 64"/>
                <a:gd name="T66" fmla="*/ 503 w 503"/>
                <a:gd name="T67" fmla="*/ 29 h 64"/>
                <a:gd name="T68" fmla="*/ 503 w 503"/>
                <a:gd name="T69" fmla="*/ 32 h 64"/>
                <a:gd name="T70" fmla="*/ 503 w 503"/>
                <a:gd name="T71" fmla="*/ 36 h 64"/>
                <a:gd name="T72" fmla="*/ 501 w 503"/>
                <a:gd name="T73" fmla="*/ 37 h 64"/>
                <a:gd name="T74" fmla="*/ 500 w 503"/>
                <a:gd name="T75" fmla="*/ 37 h 64"/>
                <a:gd name="T76" fmla="*/ 496 w 503"/>
                <a:gd name="T77" fmla="*/ 37 h 64"/>
                <a:gd name="T78" fmla="*/ 490 w 503"/>
                <a:gd name="T79" fmla="*/ 37 h 64"/>
                <a:gd name="T80" fmla="*/ 483 w 503"/>
                <a:gd name="T81" fmla="*/ 37 h 64"/>
                <a:gd name="T82" fmla="*/ 473 w 503"/>
                <a:gd name="T83" fmla="*/ 37 h 64"/>
                <a:gd name="T84" fmla="*/ 463 w 503"/>
                <a:gd name="T85" fmla="*/ 37 h 64"/>
                <a:gd name="T86" fmla="*/ 450 w 503"/>
                <a:gd name="T87" fmla="*/ 36 h 64"/>
                <a:gd name="T88" fmla="*/ 434 w 503"/>
                <a:gd name="T89" fmla="*/ 35 h 64"/>
                <a:gd name="T90" fmla="*/ 369 w 503"/>
                <a:gd name="T91" fmla="*/ 32 h 64"/>
                <a:gd name="T92" fmla="*/ 308 w 503"/>
                <a:gd name="T93" fmla="*/ 30 h 64"/>
                <a:gd name="T94" fmla="*/ 247 w 503"/>
                <a:gd name="T95" fmla="*/ 32 h 64"/>
                <a:gd name="T96" fmla="*/ 191 w 503"/>
                <a:gd name="T97" fmla="*/ 37 h 64"/>
                <a:gd name="T98" fmla="*/ 137 w 503"/>
                <a:gd name="T99" fmla="*/ 44 h 64"/>
                <a:gd name="T100" fmla="*/ 85 w 503"/>
                <a:gd name="T101" fmla="*/ 54 h 64"/>
                <a:gd name="T102" fmla="*/ 73 w 503"/>
                <a:gd name="T103" fmla="*/ 56 h 64"/>
                <a:gd name="T104" fmla="*/ 61 w 503"/>
                <a:gd name="T105" fmla="*/ 59 h 64"/>
                <a:gd name="T106" fmla="*/ 51 w 503"/>
                <a:gd name="T107" fmla="*/ 60 h 64"/>
                <a:gd name="T108" fmla="*/ 43 w 503"/>
                <a:gd name="T109" fmla="*/ 61 h 64"/>
                <a:gd name="T110" fmla="*/ 37 w 503"/>
                <a:gd name="T111" fmla="*/ 62 h 64"/>
                <a:gd name="T112" fmla="*/ 31 w 503"/>
                <a:gd name="T113" fmla="*/ 64 h 64"/>
                <a:gd name="T114" fmla="*/ 27 w 503"/>
                <a:gd name="T115" fmla="*/ 64 h 64"/>
                <a:gd name="T116" fmla="*/ 25 w 503"/>
                <a:gd name="T1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" h="64">
                  <a:moveTo>
                    <a:pt x="25" y="64"/>
                  </a:moveTo>
                  <a:lnTo>
                    <a:pt x="24" y="62"/>
                  </a:lnTo>
                  <a:lnTo>
                    <a:pt x="23" y="61"/>
                  </a:lnTo>
                  <a:lnTo>
                    <a:pt x="20" y="60"/>
                  </a:lnTo>
                  <a:lnTo>
                    <a:pt x="18" y="59"/>
                  </a:lnTo>
                  <a:lnTo>
                    <a:pt x="13" y="54"/>
                  </a:lnTo>
                  <a:lnTo>
                    <a:pt x="8" y="49"/>
                  </a:lnTo>
                  <a:lnTo>
                    <a:pt x="6" y="46"/>
                  </a:lnTo>
                  <a:lnTo>
                    <a:pt x="3" y="43"/>
                  </a:lnTo>
                  <a:lnTo>
                    <a:pt x="2" y="41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1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7" y="35"/>
                  </a:lnTo>
                  <a:lnTo>
                    <a:pt x="11" y="35"/>
                  </a:lnTo>
                  <a:lnTo>
                    <a:pt x="15" y="35"/>
                  </a:lnTo>
                  <a:lnTo>
                    <a:pt x="20" y="35"/>
                  </a:lnTo>
                  <a:lnTo>
                    <a:pt x="27" y="34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5" y="32"/>
                  </a:lnTo>
                  <a:lnTo>
                    <a:pt x="51" y="31"/>
                  </a:lnTo>
                  <a:lnTo>
                    <a:pt x="60" y="31"/>
                  </a:lnTo>
                  <a:lnTo>
                    <a:pt x="68" y="30"/>
                  </a:lnTo>
                  <a:lnTo>
                    <a:pt x="79" y="29"/>
                  </a:lnTo>
                  <a:lnTo>
                    <a:pt x="90" y="28"/>
                  </a:lnTo>
                  <a:lnTo>
                    <a:pt x="102" y="28"/>
                  </a:lnTo>
                  <a:lnTo>
                    <a:pt x="116" y="26"/>
                  </a:lnTo>
                  <a:lnTo>
                    <a:pt x="130" y="25"/>
                  </a:lnTo>
                  <a:lnTo>
                    <a:pt x="146" y="23"/>
                  </a:lnTo>
                  <a:lnTo>
                    <a:pt x="163" y="22"/>
                  </a:lnTo>
                  <a:lnTo>
                    <a:pt x="180" y="21"/>
                  </a:lnTo>
                  <a:lnTo>
                    <a:pt x="198" y="18"/>
                  </a:lnTo>
                  <a:lnTo>
                    <a:pt x="219" y="17"/>
                  </a:lnTo>
                  <a:lnTo>
                    <a:pt x="240" y="15"/>
                  </a:lnTo>
                  <a:lnTo>
                    <a:pt x="262" y="12"/>
                  </a:lnTo>
                  <a:lnTo>
                    <a:pt x="281" y="11"/>
                  </a:lnTo>
                  <a:lnTo>
                    <a:pt x="300" y="10"/>
                  </a:lnTo>
                  <a:lnTo>
                    <a:pt x="318" y="9"/>
                  </a:lnTo>
                  <a:lnTo>
                    <a:pt x="335" y="7"/>
                  </a:lnTo>
                  <a:lnTo>
                    <a:pt x="350" y="6"/>
                  </a:lnTo>
                  <a:lnTo>
                    <a:pt x="365" y="5"/>
                  </a:lnTo>
                  <a:lnTo>
                    <a:pt x="378" y="4"/>
                  </a:lnTo>
                  <a:lnTo>
                    <a:pt x="390" y="3"/>
                  </a:lnTo>
                  <a:lnTo>
                    <a:pt x="402" y="3"/>
                  </a:lnTo>
                  <a:lnTo>
                    <a:pt x="411" y="1"/>
                  </a:lnTo>
                  <a:lnTo>
                    <a:pt x="420" y="1"/>
                  </a:lnTo>
                  <a:lnTo>
                    <a:pt x="427" y="0"/>
                  </a:lnTo>
                  <a:lnTo>
                    <a:pt x="434" y="0"/>
                  </a:lnTo>
                  <a:lnTo>
                    <a:pt x="439" y="0"/>
                  </a:lnTo>
                  <a:lnTo>
                    <a:pt x="444" y="0"/>
                  </a:lnTo>
                  <a:lnTo>
                    <a:pt x="451" y="0"/>
                  </a:lnTo>
                  <a:lnTo>
                    <a:pt x="457" y="1"/>
                  </a:lnTo>
                  <a:lnTo>
                    <a:pt x="463" y="3"/>
                  </a:lnTo>
                  <a:lnTo>
                    <a:pt x="469" y="4"/>
                  </a:lnTo>
                  <a:lnTo>
                    <a:pt x="475" y="5"/>
                  </a:lnTo>
                  <a:lnTo>
                    <a:pt x="479" y="7"/>
                  </a:lnTo>
                  <a:lnTo>
                    <a:pt x="489" y="12"/>
                  </a:lnTo>
                  <a:lnTo>
                    <a:pt x="493" y="16"/>
                  </a:lnTo>
                  <a:lnTo>
                    <a:pt x="496" y="18"/>
                  </a:lnTo>
                  <a:lnTo>
                    <a:pt x="499" y="22"/>
                  </a:lnTo>
                  <a:lnTo>
                    <a:pt x="500" y="24"/>
                  </a:lnTo>
                  <a:lnTo>
                    <a:pt x="502" y="26"/>
                  </a:lnTo>
                  <a:lnTo>
                    <a:pt x="503" y="29"/>
                  </a:lnTo>
                  <a:lnTo>
                    <a:pt x="503" y="31"/>
                  </a:lnTo>
                  <a:lnTo>
                    <a:pt x="503" y="32"/>
                  </a:lnTo>
                  <a:lnTo>
                    <a:pt x="503" y="35"/>
                  </a:lnTo>
                  <a:lnTo>
                    <a:pt x="503" y="36"/>
                  </a:lnTo>
                  <a:lnTo>
                    <a:pt x="503" y="37"/>
                  </a:lnTo>
                  <a:lnTo>
                    <a:pt x="501" y="37"/>
                  </a:lnTo>
                  <a:lnTo>
                    <a:pt x="501" y="37"/>
                  </a:lnTo>
                  <a:lnTo>
                    <a:pt x="500" y="37"/>
                  </a:lnTo>
                  <a:lnTo>
                    <a:pt x="499" y="37"/>
                  </a:lnTo>
                  <a:lnTo>
                    <a:pt x="496" y="37"/>
                  </a:lnTo>
                  <a:lnTo>
                    <a:pt x="494" y="37"/>
                  </a:lnTo>
                  <a:lnTo>
                    <a:pt x="490" y="37"/>
                  </a:lnTo>
                  <a:lnTo>
                    <a:pt x="487" y="37"/>
                  </a:lnTo>
                  <a:lnTo>
                    <a:pt x="483" y="37"/>
                  </a:lnTo>
                  <a:lnTo>
                    <a:pt x="478" y="37"/>
                  </a:lnTo>
                  <a:lnTo>
                    <a:pt x="473" y="37"/>
                  </a:lnTo>
                  <a:lnTo>
                    <a:pt x="469" y="37"/>
                  </a:lnTo>
                  <a:lnTo>
                    <a:pt x="463" y="37"/>
                  </a:lnTo>
                  <a:lnTo>
                    <a:pt x="455" y="36"/>
                  </a:lnTo>
                  <a:lnTo>
                    <a:pt x="450" y="36"/>
                  </a:lnTo>
                  <a:lnTo>
                    <a:pt x="441" y="36"/>
                  </a:lnTo>
                  <a:lnTo>
                    <a:pt x="434" y="35"/>
                  </a:lnTo>
                  <a:lnTo>
                    <a:pt x="402" y="34"/>
                  </a:lnTo>
                  <a:lnTo>
                    <a:pt x="369" y="32"/>
                  </a:lnTo>
                  <a:lnTo>
                    <a:pt x="338" y="31"/>
                  </a:lnTo>
                  <a:lnTo>
                    <a:pt x="308" y="30"/>
                  </a:lnTo>
                  <a:lnTo>
                    <a:pt x="277" y="31"/>
                  </a:lnTo>
                  <a:lnTo>
                    <a:pt x="247" y="32"/>
                  </a:lnTo>
                  <a:lnTo>
                    <a:pt x="220" y="35"/>
                  </a:lnTo>
                  <a:lnTo>
                    <a:pt x="191" y="37"/>
                  </a:lnTo>
                  <a:lnTo>
                    <a:pt x="165" y="41"/>
                  </a:lnTo>
                  <a:lnTo>
                    <a:pt x="137" y="44"/>
                  </a:lnTo>
                  <a:lnTo>
                    <a:pt x="111" y="49"/>
                  </a:lnTo>
                  <a:lnTo>
                    <a:pt x="85" y="54"/>
                  </a:lnTo>
                  <a:lnTo>
                    <a:pt x="79" y="55"/>
                  </a:lnTo>
                  <a:lnTo>
                    <a:pt x="73" y="56"/>
                  </a:lnTo>
                  <a:lnTo>
                    <a:pt x="67" y="58"/>
                  </a:lnTo>
                  <a:lnTo>
                    <a:pt x="61" y="59"/>
                  </a:lnTo>
                  <a:lnTo>
                    <a:pt x="56" y="60"/>
                  </a:lnTo>
                  <a:lnTo>
                    <a:pt x="51" y="60"/>
                  </a:lnTo>
                  <a:lnTo>
                    <a:pt x="48" y="61"/>
                  </a:lnTo>
                  <a:lnTo>
                    <a:pt x="43" y="61"/>
                  </a:lnTo>
                  <a:lnTo>
                    <a:pt x="39" y="62"/>
                  </a:lnTo>
                  <a:lnTo>
                    <a:pt x="37" y="62"/>
                  </a:lnTo>
                  <a:lnTo>
                    <a:pt x="33" y="62"/>
                  </a:lnTo>
                  <a:lnTo>
                    <a:pt x="31" y="64"/>
                  </a:lnTo>
                  <a:lnTo>
                    <a:pt x="29" y="64"/>
                  </a:lnTo>
                  <a:lnTo>
                    <a:pt x="27" y="64"/>
                  </a:lnTo>
                  <a:lnTo>
                    <a:pt x="26" y="64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8"/>
            <p:cNvSpPr/>
            <p:nvPr/>
          </p:nvSpPr>
          <p:spPr bwMode="auto">
            <a:xfrm>
              <a:off x="3452813" y="2025650"/>
              <a:ext cx="41275" cy="190500"/>
            </a:xfrm>
            <a:custGeom>
              <a:avLst/>
              <a:gdLst>
                <a:gd name="T0" fmla="*/ 25 w 26"/>
                <a:gd name="T1" fmla="*/ 120 h 120"/>
                <a:gd name="T2" fmla="*/ 7 w 26"/>
                <a:gd name="T3" fmla="*/ 120 h 120"/>
                <a:gd name="T4" fmla="*/ 5 w 26"/>
                <a:gd name="T5" fmla="*/ 91 h 120"/>
                <a:gd name="T6" fmla="*/ 2 w 26"/>
                <a:gd name="T7" fmla="*/ 61 h 120"/>
                <a:gd name="T8" fmla="*/ 1 w 26"/>
                <a:gd name="T9" fmla="*/ 31 h 120"/>
                <a:gd name="T10" fmla="*/ 0 w 26"/>
                <a:gd name="T11" fmla="*/ 0 h 120"/>
                <a:gd name="T12" fmla="*/ 6 w 26"/>
                <a:gd name="T13" fmla="*/ 5 h 120"/>
                <a:gd name="T14" fmla="*/ 10 w 26"/>
                <a:gd name="T15" fmla="*/ 10 h 120"/>
                <a:gd name="T16" fmla="*/ 14 w 26"/>
                <a:gd name="T17" fmla="*/ 15 h 120"/>
                <a:gd name="T18" fmla="*/ 17 w 26"/>
                <a:gd name="T19" fmla="*/ 21 h 120"/>
                <a:gd name="T20" fmla="*/ 20 w 26"/>
                <a:gd name="T21" fmla="*/ 27 h 120"/>
                <a:gd name="T22" fmla="*/ 22 w 26"/>
                <a:gd name="T23" fmla="*/ 33 h 120"/>
                <a:gd name="T24" fmla="*/ 24 w 26"/>
                <a:gd name="T25" fmla="*/ 39 h 120"/>
                <a:gd name="T26" fmla="*/ 25 w 26"/>
                <a:gd name="T27" fmla="*/ 45 h 120"/>
                <a:gd name="T28" fmla="*/ 25 w 26"/>
                <a:gd name="T29" fmla="*/ 51 h 120"/>
                <a:gd name="T30" fmla="*/ 26 w 26"/>
                <a:gd name="T31" fmla="*/ 59 h 120"/>
                <a:gd name="T32" fmla="*/ 26 w 26"/>
                <a:gd name="T33" fmla="*/ 66 h 120"/>
                <a:gd name="T34" fmla="*/ 26 w 26"/>
                <a:gd name="T35" fmla="*/ 76 h 120"/>
                <a:gd name="T36" fmla="*/ 26 w 26"/>
                <a:gd name="T37" fmla="*/ 85 h 120"/>
                <a:gd name="T38" fmla="*/ 26 w 26"/>
                <a:gd name="T39" fmla="*/ 96 h 120"/>
                <a:gd name="T40" fmla="*/ 25 w 26"/>
                <a:gd name="T41" fmla="*/ 108 h 120"/>
                <a:gd name="T42" fmla="*/ 25 w 26"/>
                <a:gd name="T43" fmla="*/ 120 h 120"/>
                <a:gd name="T44" fmla="*/ 25 w 26"/>
                <a:gd name="T4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120">
                  <a:moveTo>
                    <a:pt x="25" y="120"/>
                  </a:moveTo>
                  <a:lnTo>
                    <a:pt x="7" y="120"/>
                  </a:lnTo>
                  <a:lnTo>
                    <a:pt x="5" y="91"/>
                  </a:lnTo>
                  <a:lnTo>
                    <a:pt x="2" y="61"/>
                  </a:lnTo>
                  <a:lnTo>
                    <a:pt x="1" y="31"/>
                  </a:lnTo>
                  <a:lnTo>
                    <a:pt x="0" y="0"/>
                  </a:lnTo>
                  <a:lnTo>
                    <a:pt x="6" y="5"/>
                  </a:lnTo>
                  <a:lnTo>
                    <a:pt x="10" y="10"/>
                  </a:lnTo>
                  <a:lnTo>
                    <a:pt x="14" y="15"/>
                  </a:lnTo>
                  <a:lnTo>
                    <a:pt x="17" y="21"/>
                  </a:lnTo>
                  <a:lnTo>
                    <a:pt x="20" y="27"/>
                  </a:lnTo>
                  <a:lnTo>
                    <a:pt x="22" y="33"/>
                  </a:lnTo>
                  <a:lnTo>
                    <a:pt x="24" y="39"/>
                  </a:lnTo>
                  <a:lnTo>
                    <a:pt x="25" y="45"/>
                  </a:lnTo>
                  <a:lnTo>
                    <a:pt x="25" y="51"/>
                  </a:lnTo>
                  <a:lnTo>
                    <a:pt x="26" y="59"/>
                  </a:lnTo>
                  <a:lnTo>
                    <a:pt x="26" y="66"/>
                  </a:lnTo>
                  <a:lnTo>
                    <a:pt x="26" y="76"/>
                  </a:lnTo>
                  <a:lnTo>
                    <a:pt x="26" y="85"/>
                  </a:lnTo>
                  <a:lnTo>
                    <a:pt x="26" y="96"/>
                  </a:lnTo>
                  <a:lnTo>
                    <a:pt x="25" y="108"/>
                  </a:lnTo>
                  <a:lnTo>
                    <a:pt x="25" y="120"/>
                  </a:lnTo>
                  <a:lnTo>
                    <a:pt x="25" y="1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3316288" y="1962150"/>
              <a:ext cx="503238" cy="238125"/>
            </a:xfrm>
            <a:custGeom>
              <a:avLst/>
              <a:gdLst>
                <a:gd name="T0" fmla="*/ 121 w 317"/>
                <a:gd name="T1" fmla="*/ 49 h 150"/>
                <a:gd name="T2" fmla="*/ 87 w 317"/>
                <a:gd name="T3" fmla="*/ 55 h 150"/>
                <a:gd name="T4" fmla="*/ 57 w 317"/>
                <a:gd name="T5" fmla="*/ 58 h 150"/>
                <a:gd name="T6" fmla="*/ 32 w 317"/>
                <a:gd name="T7" fmla="*/ 62 h 150"/>
                <a:gd name="T8" fmla="*/ 11 w 317"/>
                <a:gd name="T9" fmla="*/ 63 h 150"/>
                <a:gd name="T10" fmla="*/ 0 w 317"/>
                <a:gd name="T11" fmla="*/ 45 h 150"/>
                <a:gd name="T12" fmla="*/ 37 w 317"/>
                <a:gd name="T13" fmla="*/ 41 h 150"/>
                <a:gd name="T14" fmla="*/ 56 w 317"/>
                <a:gd name="T15" fmla="*/ 39 h 150"/>
                <a:gd name="T16" fmla="*/ 69 w 317"/>
                <a:gd name="T17" fmla="*/ 37 h 150"/>
                <a:gd name="T18" fmla="*/ 85 w 317"/>
                <a:gd name="T19" fmla="*/ 33 h 150"/>
                <a:gd name="T20" fmla="*/ 105 w 317"/>
                <a:gd name="T21" fmla="*/ 30 h 150"/>
                <a:gd name="T22" fmla="*/ 129 w 317"/>
                <a:gd name="T23" fmla="*/ 26 h 150"/>
                <a:gd name="T24" fmla="*/ 157 w 317"/>
                <a:gd name="T25" fmla="*/ 22 h 150"/>
                <a:gd name="T26" fmla="*/ 181 w 317"/>
                <a:gd name="T27" fmla="*/ 19 h 150"/>
                <a:gd name="T28" fmla="*/ 200 w 317"/>
                <a:gd name="T29" fmla="*/ 14 h 150"/>
                <a:gd name="T30" fmla="*/ 215 w 317"/>
                <a:gd name="T31" fmla="*/ 10 h 150"/>
                <a:gd name="T32" fmla="*/ 226 w 317"/>
                <a:gd name="T33" fmla="*/ 8 h 150"/>
                <a:gd name="T34" fmla="*/ 232 w 317"/>
                <a:gd name="T35" fmla="*/ 4 h 150"/>
                <a:gd name="T36" fmla="*/ 243 w 317"/>
                <a:gd name="T37" fmla="*/ 1 h 150"/>
                <a:gd name="T38" fmla="*/ 250 w 317"/>
                <a:gd name="T39" fmla="*/ 1 h 150"/>
                <a:gd name="T40" fmla="*/ 264 w 317"/>
                <a:gd name="T41" fmla="*/ 6 h 150"/>
                <a:gd name="T42" fmla="*/ 285 w 317"/>
                <a:gd name="T43" fmla="*/ 14 h 150"/>
                <a:gd name="T44" fmla="*/ 305 w 317"/>
                <a:gd name="T45" fmla="*/ 26 h 150"/>
                <a:gd name="T46" fmla="*/ 314 w 317"/>
                <a:gd name="T47" fmla="*/ 33 h 150"/>
                <a:gd name="T48" fmla="*/ 316 w 317"/>
                <a:gd name="T49" fmla="*/ 41 h 150"/>
                <a:gd name="T50" fmla="*/ 313 w 317"/>
                <a:gd name="T51" fmla="*/ 46 h 150"/>
                <a:gd name="T52" fmla="*/ 306 w 317"/>
                <a:gd name="T53" fmla="*/ 51 h 150"/>
                <a:gd name="T54" fmla="*/ 301 w 317"/>
                <a:gd name="T55" fmla="*/ 57 h 150"/>
                <a:gd name="T56" fmla="*/ 294 w 317"/>
                <a:gd name="T57" fmla="*/ 69 h 150"/>
                <a:gd name="T58" fmla="*/ 286 w 317"/>
                <a:gd name="T59" fmla="*/ 86 h 150"/>
                <a:gd name="T60" fmla="*/ 275 w 317"/>
                <a:gd name="T61" fmla="*/ 110 h 150"/>
                <a:gd name="T62" fmla="*/ 263 w 317"/>
                <a:gd name="T63" fmla="*/ 138 h 150"/>
                <a:gd name="T64" fmla="*/ 233 w 317"/>
                <a:gd name="T65" fmla="*/ 137 h 150"/>
                <a:gd name="T66" fmla="*/ 243 w 317"/>
                <a:gd name="T67" fmla="*/ 102 h 150"/>
                <a:gd name="T68" fmla="*/ 250 w 317"/>
                <a:gd name="T69" fmla="*/ 75 h 150"/>
                <a:gd name="T70" fmla="*/ 253 w 317"/>
                <a:gd name="T71" fmla="*/ 53 h 150"/>
                <a:gd name="T72" fmla="*/ 255 w 317"/>
                <a:gd name="T73" fmla="*/ 40 h 150"/>
                <a:gd name="T74" fmla="*/ 253 w 317"/>
                <a:gd name="T75" fmla="*/ 33 h 150"/>
                <a:gd name="T76" fmla="*/ 247 w 317"/>
                <a:gd name="T77" fmla="*/ 31 h 150"/>
                <a:gd name="T78" fmla="*/ 234 w 317"/>
                <a:gd name="T79" fmla="*/ 31 h 150"/>
                <a:gd name="T80" fmla="*/ 215 w 317"/>
                <a:gd name="T81" fmla="*/ 33 h 150"/>
                <a:gd name="T82" fmla="*/ 189 w 317"/>
                <a:gd name="T83" fmla="*/ 37 h 150"/>
                <a:gd name="T84" fmla="*/ 157 w 317"/>
                <a:gd name="T85" fmla="*/ 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" h="150">
                  <a:moveTo>
                    <a:pt x="145" y="45"/>
                  </a:moveTo>
                  <a:lnTo>
                    <a:pt x="133" y="46"/>
                  </a:lnTo>
                  <a:lnTo>
                    <a:pt x="121" y="49"/>
                  </a:lnTo>
                  <a:lnTo>
                    <a:pt x="109" y="51"/>
                  </a:lnTo>
                  <a:lnTo>
                    <a:pt x="98" y="52"/>
                  </a:lnTo>
                  <a:lnTo>
                    <a:pt x="87" y="55"/>
                  </a:lnTo>
                  <a:lnTo>
                    <a:pt x="76" y="56"/>
                  </a:lnTo>
                  <a:lnTo>
                    <a:pt x="67" y="57"/>
                  </a:lnTo>
                  <a:lnTo>
                    <a:pt x="57" y="58"/>
                  </a:lnTo>
                  <a:lnTo>
                    <a:pt x="49" y="59"/>
                  </a:lnTo>
                  <a:lnTo>
                    <a:pt x="41" y="61"/>
                  </a:lnTo>
                  <a:lnTo>
                    <a:pt x="32" y="62"/>
                  </a:lnTo>
                  <a:lnTo>
                    <a:pt x="25" y="62"/>
                  </a:lnTo>
                  <a:lnTo>
                    <a:pt x="18" y="63"/>
                  </a:lnTo>
                  <a:lnTo>
                    <a:pt x="11" y="63"/>
                  </a:lnTo>
                  <a:lnTo>
                    <a:pt x="5" y="63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12" y="44"/>
                  </a:lnTo>
                  <a:lnTo>
                    <a:pt x="25" y="43"/>
                  </a:lnTo>
                  <a:lnTo>
                    <a:pt x="37" y="41"/>
                  </a:lnTo>
                  <a:lnTo>
                    <a:pt x="50" y="40"/>
                  </a:lnTo>
                  <a:lnTo>
                    <a:pt x="53" y="39"/>
                  </a:lnTo>
                  <a:lnTo>
                    <a:pt x="56" y="39"/>
                  </a:lnTo>
                  <a:lnTo>
                    <a:pt x="60" y="38"/>
                  </a:lnTo>
                  <a:lnTo>
                    <a:pt x="65" y="37"/>
                  </a:lnTo>
                  <a:lnTo>
                    <a:pt x="69" y="37"/>
                  </a:lnTo>
                  <a:lnTo>
                    <a:pt x="74" y="36"/>
                  </a:lnTo>
                  <a:lnTo>
                    <a:pt x="79" y="34"/>
                  </a:lnTo>
                  <a:lnTo>
                    <a:pt x="85" y="33"/>
                  </a:lnTo>
                  <a:lnTo>
                    <a:pt x="91" y="32"/>
                  </a:lnTo>
                  <a:lnTo>
                    <a:pt x="98" y="31"/>
                  </a:lnTo>
                  <a:lnTo>
                    <a:pt x="105" y="30"/>
                  </a:lnTo>
                  <a:lnTo>
                    <a:pt x="112" y="28"/>
                  </a:lnTo>
                  <a:lnTo>
                    <a:pt x="121" y="27"/>
                  </a:lnTo>
                  <a:lnTo>
                    <a:pt x="129" y="26"/>
                  </a:lnTo>
                  <a:lnTo>
                    <a:pt x="137" y="25"/>
                  </a:lnTo>
                  <a:lnTo>
                    <a:pt x="147" y="24"/>
                  </a:lnTo>
                  <a:lnTo>
                    <a:pt x="157" y="22"/>
                  </a:lnTo>
                  <a:lnTo>
                    <a:pt x="165" y="21"/>
                  </a:lnTo>
                  <a:lnTo>
                    <a:pt x="173" y="20"/>
                  </a:lnTo>
                  <a:lnTo>
                    <a:pt x="181" y="19"/>
                  </a:lnTo>
                  <a:lnTo>
                    <a:pt x="188" y="16"/>
                  </a:lnTo>
                  <a:lnTo>
                    <a:pt x="194" y="15"/>
                  </a:lnTo>
                  <a:lnTo>
                    <a:pt x="200" y="14"/>
                  </a:lnTo>
                  <a:lnTo>
                    <a:pt x="206" y="13"/>
                  </a:lnTo>
                  <a:lnTo>
                    <a:pt x="210" y="12"/>
                  </a:lnTo>
                  <a:lnTo>
                    <a:pt x="215" y="10"/>
                  </a:lnTo>
                  <a:lnTo>
                    <a:pt x="219" y="9"/>
                  </a:lnTo>
                  <a:lnTo>
                    <a:pt x="222" y="9"/>
                  </a:lnTo>
                  <a:lnTo>
                    <a:pt x="226" y="8"/>
                  </a:lnTo>
                  <a:lnTo>
                    <a:pt x="228" y="7"/>
                  </a:lnTo>
                  <a:lnTo>
                    <a:pt x="230" y="6"/>
                  </a:lnTo>
                  <a:lnTo>
                    <a:pt x="232" y="4"/>
                  </a:lnTo>
                  <a:lnTo>
                    <a:pt x="236" y="3"/>
                  </a:lnTo>
                  <a:lnTo>
                    <a:pt x="239" y="2"/>
                  </a:lnTo>
                  <a:lnTo>
                    <a:pt x="243" y="1"/>
                  </a:lnTo>
                  <a:lnTo>
                    <a:pt x="246" y="0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3" y="2"/>
                  </a:lnTo>
                  <a:lnTo>
                    <a:pt x="258" y="3"/>
                  </a:lnTo>
                  <a:lnTo>
                    <a:pt x="264" y="6"/>
                  </a:lnTo>
                  <a:lnTo>
                    <a:pt x="270" y="8"/>
                  </a:lnTo>
                  <a:lnTo>
                    <a:pt x="277" y="10"/>
                  </a:lnTo>
                  <a:lnTo>
                    <a:pt x="285" y="14"/>
                  </a:lnTo>
                  <a:lnTo>
                    <a:pt x="293" y="19"/>
                  </a:lnTo>
                  <a:lnTo>
                    <a:pt x="299" y="22"/>
                  </a:lnTo>
                  <a:lnTo>
                    <a:pt x="305" y="26"/>
                  </a:lnTo>
                  <a:lnTo>
                    <a:pt x="308" y="28"/>
                  </a:lnTo>
                  <a:lnTo>
                    <a:pt x="312" y="31"/>
                  </a:lnTo>
                  <a:lnTo>
                    <a:pt x="314" y="33"/>
                  </a:lnTo>
                  <a:lnTo>
                    <a:pt x="316" y="36"/>
                  </a:lnTo>
                  <a:lnTo>
                    <a:pt x="317" y="38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4" y="45"/>
                  </a:lnTo>
                  <a:lnTo>
                    <a:pt x="313" y="46"/>
                  </a:lnTo>
                  <a:lnTo>
                    <a:pt x="311" y="49"/>
                  </a:lnTo>
                  <a:lnTo>
                    <a:pt x="310" y="50"/>
                  </a:lnTo>
                  <a:lnTo>
                    <a:pt x="306" y="51"/>
                  </a:lnTo>
                  <a:lnTo>
                    <a:pt x="305" y="52"/>
                  </a:lnTo>
                  <a:lnTo>
                    <a:pt x="304" y="55"/>
                  </a:lnTo>
                  <a:lnTo>
                    <a:pt x="301" y="57"/>
                  </a:lnTo>
                  <a:lnTo>
                    <a:pt x="299" y="61"/>
                  </a:lnTo>
                  <a:lnTo>
                    <a:pt x="297" y="64"/>
                  </a:lnTo>
                  <a:lnTo>
                    <a:pt x="294" y="69"/>
                  </a:lnTo>
                  <a:lnTo>
                    <a:pt x="292" y="74"/>
                  </a:lnTo>
                  <a:lnTo>
                    <a:pt x="288" y="80"/>
                  </a:lnTo>
                  <a:lnTo>
                    <a:pt x="286" y="86"/>
                  </a:lnTo>
                  <a:lnTo>
                    <a:pt x="282" y="93"/>
                  </a:lnTo>
                  <a:lnTo>
                    <a:pt x="279" y="101"/>
                  </a:lnTo>
                  <a:lnTo>
                    <a:pt x="275" y="110"/>
                  </a:lnTo>
                  <a:lnTo>
                    <a:pt x="271" y="118"/>
                  </a:lnTo>
                  <a:lnTo>
                    <a:pt x="267" y="129"/>
                  </a:lnTo>
                  <a:lnTo>
                    <a:pt x="263" y="138"/>
                  </a:lnTo>
                  <a:lnTo>
                    <a:pt x="258" y="150"/>
                  </a:lnTo>
                  <a:lnTo>
                    <a:pt x="230" y="150"/>
                  </a:lnTo>
                  <a:lnTo>
                    <a:pt x="233" y="137"/>
                  </a:lnTo>
                  <a:lnTo>
                    <a:pt x="237" y="124"/>
                  </a:lnTo>
                  <a:lnTo>
                    <a:pt x="240" y="113"/>
                  </a:lnTo>
                  <a:lnTo>
                    <a:pt x="243" y="102"/>
                  </a:lnTo>
                  <a:lnTo>
                    <a:pt x="245" y="92"/>
                  </a:lnTo>
                  <a:lnTo>
                    <a:pt x="247" y="83"/>
                  </a:lnTo>
                  <a:lnTo>
                    <a:pt x="250" y="75"/>
                  </a:lnTo>
                  <a:lnTo>
                    <a:pt x="251" y="67"/>
                  </a:lnTo>
                  <a:lnTo>
                    <a:pt x="252" y="59"/>
                  </a:lnTo>
                  <a:lnTo>
                    <a:pt x="253" y="53"/>
                  </a:lnTo>
                  <a:lnTo>
                    <a:pt x="255" y="49"/>
                  </a:lnTo>
                  <a:lnTo>
                    <a:pt x="255" y="44"/>
                  </a:lnTo>
                  <a:lnTo>
                    <a:pt x="255" y="40"/>
                  </a:lnTo>
                  <a:lnTo>
                    <a:pt x="255" y="37"/>
                  </a:lnTo>
                  <a:lnTo>
                    <a:pt x="255" y="34"/>
                  </a:lnTo>
                  <a:lnTo>
                    <a:pt x="253" y="33"/>
                  </a:lnTo>
                  <a:lnTo>
                    <a:pt x="252" y="32"/>
                  </a:lnTo>
                  <a:lnTo>
                    <a:pt x="250" y="32"/>
                  </a:lnTo>
                  <a:lnTo>
                    <a:pt x="247" y="31"/>
                  </a:lnTo>
                  <a:lnTo>
                    <a:pt x="244" y="31"/>
                  </a:lnTo>
                  <a:lnTo>
                    <a:pt x="239" y="31"/>
                  </a:lnTo>
                  <a:lnTo>
                    <a:pt x="234" y="31"/>
                  </a:lnTo>
                  <a:lnTo>
                    <a:pt x="230" y="32"/>
                  </a:lnTo>
                  <a:lnTo>
                    <a:pt x="222" y="32"/>
                  </a:lnTo>
                  <a:lnTo>
                    <a:pt x="215" y="33"/>
                  </a:lnTo>
                  <a:lnTo>
                    <a:pt x="208" y="34"/>
                  </a:lnTo>
                  <a:lnTo>
                    <a:pt x="198" y="36"/>
                  </a:lnTo>
                  <a:lnTo>
                    <a:pt x="189" y="37"/>
                  </a:lnTo>
                  <a:lnTo>
                    <a:pt x="179" y="39"/>
                  </a:lnTo>
                  <a:lnTo>
                    <a:pt x="169" y="40"/>
                  </a:lnTo>
                  <a:lnTo>
                    <a:pt x="157" y="43"/>
                  </a:lnTo>
                  <a:lnTo>
                    <a:pt x="145" y="45"/>
                  </a:lnTo>
                  <a:lnTo>
                    <a:pt x="145" y="4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19"/>
          <p:cNvSpPr/>
          <p:nvPr/>
        </p:nvSpPr>
        <p:spPr bwMode="auto">
          <a:xfrm>
            <a:off x="1383190" y="2202533"/>
            <a:ext cx="901550" cy="885099"/>
          </a:xfrm>
          <a:custGeom>
            <a:avLst/>
            <a:gdLst>
              <a:gd name="T0" fmla="*/ 191 w 274"/>
              <a:gd name="T1" fmla="*/ 144 h 269"/>
              <a:gd name="T2" fmla="*/ 170 w 274"/>
              <a:gd name="T3" fmla="*/ 166 h 269"/>
              <a:gd name="T4" fmla="*/ 149 w 274"/>
              <a:gd name="T5" fmla="*/ 185 h 269"/>
              <a:gd name="T6" fmla="*/ 129 w 274"/>
              <a:gd name="T7" fmla="*/ 202 h 269"/>
              <a:gd name="T8" fmla="*/ 109 w 274"/>
              <a:gd name="T9" fmla="*/ 216 h 269"/>
              <a:gd name="T10" fmla="*/ 90 w 274"/>
              <a:gd name="T11" fmla="*/ 229 h 269"/>
              <a:gd name="T12" fmla="*/ 69 w 274"/>
              <a:gd name="T13" fmla="*/ 240 h 269"/>
              <a:gd name="T14" fmla="*/ 42 w 274"/>
              <a:gd name="T15" fmla="*/ 254 h 269"/>
              <a:gd name="T16" fmla="*/ 25 w 274"/>
              <a:gd name="T17" fmla="*/ 262 h 269"/>
              <a:gd name="T18" fmla="*/ 13 w 274"/>
              <a:gd name="T19" fmla="*/ 266 h 269"/>
              <a:gd name="T20" fmla="*/ 5 w 274"/>
              <a:gd name="T21" fmla="*/ 269 h 269"/>
              <a:gd name="T22" fmla="*/ 1 w 274"/>
              <a:gd name="T23" fmla="*/ 268 h 269"/>
              <a:gd name="T24" fmla="*/ 0 w 274"/>
              <a:gd name="T25" fmla="*/ 268 h 269"/>
              <a:gd name="T26" fmla="*/ 0 w 274"/>
              <a:gd name="T27" fmla="*/ 266 h 269"/>
              <a:gd name="T28" fmla="*/ 1 w 274"/>
              <a:gd name="T29" fmla="*/ 265 h 269"/>
              <a:gd name="T30" fmla="*/ 4 w 274"/>
              <a:gd name="T31" fmla="*/ 263 h 269"/>
              <a:gd name="T32" fmla="*/ 8 w 274"/>
              <a:gd name="T33" fmla="*/ 260 h 269"/>
              <a:gd name="T34" fmla="*/ 13 w 274"/>
              <a:gd name="T35" fmla="*/ 257 h 269"/>
              <a:gd name="T36" fmla="*/ 27 w 274"/>
              <a:gd name="T37" fmla="*/ 247 h 269"/>
              <a:gd name="T38" fmla="*/ 59 w 274"/>
              <a:gd name="T39" fmla="*/ 226 h 269"/>
              <a:gd name="T40" fmla="*/ 85 w 274"/>
              <a:gd name="T41" fmla="*/ 205 h 269"/>
              <a:gd name="T42" fmla="*/ 99 w 274"/>
              <a:gd name="T43" fmla="*/ 194 h 269"/>
              <a:gd name="T44" fmla="*/ 115 w 274"/>
              <a:gd name="T45" fmla="*/ 179 h 269"/>
              <a:gd name="T46" fmla="*/ 134 w 274"/>
              <a:gd name="T47" fmla="*/ 159 h 269"/>
              <a:gd name="T48" fmla="*/ 155 w 274"/>
              <a:gd name="T49" fmla="*/ 135 h 269"/>
              <a:gd name="T50" fmla="*/ 176 w 274"/>
              <a:gd name="T51" fmla="*/ 110 h 269"/>
              <a:gd name="T52" fmla="*/ 191 w 274"/>
              <a:gd name="T53" fmla="*/ 88 h 269"/>
              <a:gd name="T54" fmla="*/ 203 w 274"/>
              <a:gd name="T55" fmla="*/ 70 h 269"/>
              <a:gd name="T56" fmla="*/ 212 w 274"/>
              <a:gd name="T57" fmla="*/ 55 h 269"/>
              <a:gd name="T58" fmla="*/ 216 w 274"/>
              <a:gd name="T59" fmla="*/ 42 h 269"/>
              <a:gd name="T60" fmla="*/ 220 w 274"/>
              <a:gd name="T61" fmla="*/ 31 h 269"/>
              <a:gd name="T62" fmla="*/ 221 w 274"/>
              <a:gd name="T63" fmla="*/ 21 h 269"/>
              <a:gd name="T64" fmla="*/ 221 w 274"/>
              <a:gd name="T65" fmla="*/ 15 h 269"/>
              <a:gd name="T66" fmla="*/ 219 w 274"/>
              <a:gd name="T67" fmla="*/ 8 h 269"/>
              <a:gd name="T68" fmla="*/ 220 w 274"/>
              <a:gd name="T69" fmla="*/ 5 h 269"/>
              <a:gd name="T70" fmla="*/ 221 w 274"/>
              <a:gd name="T71" fmla="*/ 2 h 269"/>
              <a:gd name="T72" fmla="*/ 227 w 274"/>
              <a:gd name="T73" fmla="*/ 0 h 269"/>
              <a:gd name="T74" fmla="*/ 237 w 274"/>
              <a:gd name="T75" fmla="*/ 0 h 269"/>
              <a:gd name="T76" fmla="*/ 247 w 274"/>
              <a:gd name="T77" fmla="*/ 3 h 269"/>
              <a:gd name="T78" fmla="*/ 258 w 274"/>
              <a:gd name="T79" fmla="*/ 9 h 269"/>
              <a:gd name="T80" fmla="*/ 267 w 274"/>
              <a:gd name="T81" fmla="*/ 15 h 269"/>
              <a:gd name="T82" fmla="*/ 270 w 274"/>
              <a:gd name="T83" fmla="*/ 18 h 269"/>
              <a:gd name="T84" fmla="*/ 273 w 274"/>
              <a:gd name="T85" fmla="*/ 21 h 269"/>
              <a:gd name="T86" fmla="*/ 274 w 274"/>
              <a:gd name="T87" fmla="*/ 27 h 269"/>
              <a:gd name="T88" fmla="*/ 273 w 274"/>
              <a:gd name="T89" fmla="*/ 31 h 269"/>
              <a:gd name="T90" fmla="*/ 270 w 274"/>
              <a:gd name="T91" fmla="*/ 38 h 269"/>
              <a:gd name="T92" fmla="*/ 265 w 274"/>
              <a:gd name="T93" fmla="*/ 46 h 269"/>
              <a:gd name="T94" fmla="*/ 259 w 274"/>
              <a:gd name="T95" fmla="*/ 57 h 269"/>
              <a:gd name="T96" fmla="*/ 250 w 274"/>
              <a:gd name="T97" fmla="*/ 72 h 269"/>
              <a:gd name="T98" fmla="*/ 238 w 274"/>
              <a:gd name="T99" fmla="*/ 88 h 269"/>
              <a:gd name="T100" fmla="*/ 221 w 274"/>
              <a:gd name="T101" fmla="*/ 109 h 269"/>
              <a:gd name="T102" fmla="*/ 201 w 274"/>
              <a:gd name="T103" fmla="*/ 13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269">
                <a:moveTo>
                  <a:pt x="201" y="133"/>
                </a:moveTo>
                <a:lnTo>
                  <a:pt x="191" y="144"/>
                </a:lnTo>
                <a:lnTo>
                  <a:pt x="181" y="155"/>
                </a:lnTo>
                <a:lnTo>
                  <a:pt x="170" y="166"/>
                </a:lnTo>
                <a:lnTo>
                  <a:pt x="159" y="177"/>
                </a:lnTo>
                <a:lnTo>
                  <a:pt x="149" y="185"/>
                </a:lnTo>
                <a:lnTo>
                  <a:pt x="139" y="195"/>
                </a:lnTo>
                <a:lnTo>
                  <a:pt x="129" y="202"/>
                </a:lnTo>
                <a:lnTo>
                  <a:pt x="120" y="210"/>
                </a:lnTo>
                <a:lnTo>
                  <a:pt x="109" y="216"/>
                </a:lnTo>
                <a:lnTo>
                  <a:pt x="99" y="223"/>
                </a:lnTo>
                <a:lnTo>
                  <a:pt x="90" y="229"/>
                </a:lnTo>
                <a:lnTo>
                  <a:pt x="80" y="234"/>
                </a:lnTo>
                <a:lnTo>
                  <a:pt x="69" y="240"/>
                </a:lnTo>
                <a:lnTo>
                  <a:pt x="60" y="245"/>
                </a:lnTo>
                <a:lnTo>
                  <a:pt x="42" y="254"/>
                </a:lnTo>
                <a:lnTo>
                  <a:pt x="33" y="258"/>
                </a:lnTo>
                <a:lnTo>
                  <a:pt x="25" y="262"/>
                </a:lnTo>
                <a:lnTo>
                  <a:pt x="19" y="264"/>
                </a:lnTo>
                <a:lnTo>
                  <a:pt x="13" y="266"/>
                </a:lnTo>
                <a:lnTo>
                  <a:pt x="8" y="268"/>
                </a:lnTo>
                <a:lnTo>
                  <a:pt x="5" y="269"/>
                </a:lnTo>
                <a:lnTo>
                  <a:pt x="2" y="269"/>
                </a:lnTo>
                <a:lnTo>
                  <a:pt x="1" y="268"/>
                </a:lnTo>
                <a:lnTo>
                  <a:pt x="0" y="268"/>
                </a:lnTo>
                <a:lnTo>
                  <a:pt x="0" y="268"/>
                </a:lnTo>
                <a:lnTo>
                  <a:pt x="0" y="268"/>
                </a:lnTo>
                <a:lnTo>
                  <a:pt x="0" y="266"/>
                </a:lnTo>
                <a:lnTo>
                  <a:pt x="0" y="266"/>
                </a:lnTo>
                <a:lnTo>
                  <a:pt x="1" y="265"/>
                </a:lnTo>
                <a:lnTo>
                  <a:pt x="2" y="264"/>
                </a:lnTo>
                <a:lnTo>
                  <a:pt x="4" y="263"/>
                </a:lnTo>
                <a:lnTo>
                  <a:pt x="6" y="262"/>
                </a:lnTo>
                <a:lnTo>
                  <a:pt x="8" y="260"/>
                </a:lnTo>
                <a:lnTo>
                  <a:pt x="11" y="258"/>
                </a:lnTo>
                <a:lnTo>
                  <a:pt x="13" y="257"/>
                </a:lnTo>
                <a:lnTo>
                  <a:pt x="20" y="252"/>
                </a:lnTo>
                <a:lnTo>
                  <a:pt x="27" y="247"/>
                </a:lnTo>
                <a:lnTo>
                  <a:pt x="43" y="237"/>
                </a:lnTo>
                <a:lnTo>
                  <a:pt x="59" y="226"/>
                </a:lnTo>
                <a:lnTo>
                  <a:pt x="72" y="215"/>
                </a:lnTo>
                <a:lnTo>
                  <a:pt x="85" y="205"/>
                </a:lnTo>
                <a:lnTo>
                  <a:pt x="92" y="199"/>
                </a:lnTo>
                <a:lnTo>
                  <a:pt x="99" y="194"/>
                </a:lnTo>
                <a:lnTo>
                  <a:pt x="106" y="186"/>
                </a:lnTo>
                <a:lnTo>
                  <a:pt x="115" y="179"/>
                </a:lnTo>
                <a:lnTo>
                  <a:pt x="124" y="170"/>
                </a:lnTo>
                <a:lnTo>
                  <a:pt x="134" y="159"/>
                </a:lnTo>
                <a:lnTo>
                  <a:pt x="145" y="147"/>
                </a:lnTo>
                <a:lnTo>
                  <a:pt x="155" y="135"/>
                </a:lnTo>
                <a:lnTo>
                  <a:pt x="166" y="122"/>
                </a:lnTo>
                <a:lnTo>
                  <a:pt x="176" y="110"/>
                </a:lnTo>
                <a:lnTo>
                  <a:pt x="184" y="99"/>
                </a:lnTo>
                <a:lnTo>
                  <a:pt x="191" y="88"/>
                </a:lnTo>
                <a:lnTo>
                  <a:pt x="197" y="79"/>
                </a:lnTo>
                <a:lnTo>
                  <a:pt x="203" y="70"/>
                </a:lnTo>
                <a:lnTo>
                  <a:pt x="208" y="62"/>
                </a:lnTo>
                <a:lnTo>
                  <a:pt x="212" y="55"/>
                </a:lnTo>
                <a:lnTo>
                  <a:pt x="214" y="49"/>
                </a:lnTo>
                <a:lnTo>
                  <a:pt x="216" y="42"/>
                </a:lnTo>
                <a:lnTo>
                  <a:pt x="218" y="36"/>
                </a:lnTo>
                <a:lnTo>
                  <a:pt x="220" y="31"/>
                </a:lnTo>
                <a:lnTo>
                  <a:pt x="221" y="26"/>
                </a:lnTo>
                <a:lnTo>
                  <a:pt x="221" y="21"/>
                </a:lnTo>
                <a:lnTo>
                  <a:pt x="221" y="18"/>
                </a:lnTo>
                <a:lnTo>
                  <a:pt x="221" y="15"/>
                </a:lnTo>
                <a:lnTo>
                  <a:pt x="220" y="11"/>
                </a:lnTo>
                <a:lnTo>
                  <a:pt x="219" y="8"/>
                </a:lnTo>
                <a:lnTo>
                  <a:pt x="219" y="7"/>
                </a:lnTo>
                <a:lnTo>
                  <a:pt x="220" y="5"/>
                </a:lnTo>
                <a:lnTo>
                  <a:pt x="220" y="3"/>
                </a:lnTo>
                <a:lnTo>
                  <a:pt x="221" y="2"/>
                </a:lnTo>
                <a:lnTo>
                  <a:pt x="224" y="1"/>
                </a:lnTo>
                <a:lnTo>
                  <a:pt x="227" y="0"/>
                </a:lnTo>
                <a:lnTo>
                  <a:pt x="232" y="0"/>
                </a:lnTo>
                <a:lnTo>
                  <a:pt x="237" y="0"/>
                </a:lnTo>
                <a:lnTo>
                  <a:pt x="243" y="1"/>
                </a:lnTo>
                <a:lnTo>
                  <a:pt x="247" y="3"/>
                </a:lnTo>
                <a:lnTo>
                  <a:pt x="253" y="6"/>
                </a:lnTo>
                <a:lnTo>
                  <a:pt x="258" y="9"/>
                </a:lnTo>
                <a:lnTo>
                  <a:pt x="264" y="13"/>
                </a:lnTo>
                <a:lnTo>
                  <a:pt x="267" y="15"/>
                </a:lnTo>
                <a:lnTo>
                  <a:pt x="269" y="17"/>
                </a:lnTo>
                <a:lnTo>
                  <a:pt x="270" y="18"/>
                </a:lnTo>
                <a:lnTo>
                  <a:pt x="271" y="20"/>
                </a:lnTo>
                <a:lnTo>
                  <a:pt x="273" y="21"/>
                </a:lnTo>
                <a:lnTo>
                  <a:pt x="274" y="24"/>
                </a:lnTo>
                <a:lnTo>
                  <a:pt x="274" y="27"/>
                </a:lnTo>
                <a:lnTo>
                  <a:pt x="274" y="28"/>
                </a:lnTo>
                <a:lnTo>
                  <a:pt x="273" y="31"/>
                </a:lnTo>
                <a:lnTo>
                  <a:pt x="271" y="34"/>
                </a:lnTo>
                <a:lnTo>
                  <a:pt x="270" y="38"/>
                </a:lnTo>
                <a:lnTo>
                  <a:pt x="268" y="42"/>
                </a:lnTo>
                <a:lnTo>
                  <a:pt x="265" y="46"/>
                </a:lnTo>
                <a:lnTo>
                  <a:pt x="263" y="51"/>
                </a:lnTo>
                <a:lnTo>
                  <a:pt x="259" y="57"/>
                </a:lnTo>
                <a:lnTo>
                  <a:pt x="256" y="64"/>
                </a:lnTo>
                <a:lnTo>
                  <a:pt x="250" y="72"/>
                </a:lnTo>
                <a:lnTo>
                  <a:pt x="244" y="79"/>
                </a:lnTo>
                <a:lnTo>
                  <a:pt x="238" y="88"/>
                </a:lnTo>
                <a:lnTo>
                  <a:pt x="230" y="98"/>
                </a:lnTo>
                <a:lnTo>
                  <a:pt x="221" y="109"/>
                </a:lnTo>
                <a:lnTo>
                  <a:pt x="212" y="119"/>
                </a:lnTo>
                <a:lnTo>
                  <a:pt x="201" y="133"/>
                </a:lnTo>
                <a:lnTo>
                  <a:pt x="201" y="13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/>
          <p:nvPr/>
        </p:nvSpPr>
        <p:spPr bwMode="auto">
          <a:xfrm>
            <a:off x="2189319" y="2307824"/>
            <a:ext cx="1082519" cy="595550"/>
          </a:xfrm>
          <a:custGeom>
            <a:avLst/>
            <a:gdLst>
              <a:gd name="T0" fmla="*/ 282 w 329"/>
              <a:gd name="T1" fmla="*/ 145 h 181"/>
              <a:gd name="T2" fmla="*/ 294 w 329"/>
              <a:gd name="T3" fmla="*/ 148 h 181"/>
              <a:gd name="T4" fmla="*/ 304 w 329"/>
              <a:gd name="T5" fmla="*/ 152 h 181"/>
              <a:gd name="T6" fmla="*/ 312 w 329"/>
              <a:gd name="T7" fmla="*/ 154 h 181"/>
              <a:gd name="T8" fmla="*/ 319 w 329"/>
              <a:gd name="T9" fmla="*/ 157 h 181"/>
              <a:gd name="T10" fmla="*/ 324 w 329"/>
              <a:gd name="T11" fmla="*/ 158 h 181"/>
              <a:gd name="T12" fmla="*/ 327 w 329"/>
              <a:gd name="T13" fmla="*/ 159 h 181"/>
              <a:gd name="T14" fmla="*/ 329 w 329"/>
              <a:gd name="T15" fmla="*/ 160 h 181"/>
              <a:gd name="T16" fmla="*/ 329 w 329"/>
              <a:gd name="T17" fmla="*/ 163 h 181"/>
              <a:gd name="T18" fmla="*/ 324 w 329"/>
              <a:gd name="T19" fmla="*/ 165 h 181"/>
              <a:gd name="T20" fmla="*/ 317 w 329"/>
              <a:gd name="T21" fmla="*/ 167 h 181"/>
              <a:gd name="T22" fmla="*/ 305 w 329"/>
              <a:gd name="T23" fmla="*/ 170 h 181"/>
              <a:gd name="T24" fmla="*/ 289 w 329"/>
              <a:gd name="T25" fmla="*/ 172 h 181"/>
              <a:gd name="T26" fmla="*/ 275 w 329"/>
              <a:gd name="T27" fmla="*/ 175 h 181"/>
              <a:gd name="T28" fmla="*/ 255 w 329"/>
              <a:gd name="T29" fmla="*/ 178 h 181"/>
              <a:gd name="T30" fmla="*/ 236 w 329"/>
              <a:gd name="T31" fmla="*/ 181 h 181"/>
              <a:gd name="T32" fmla="*/ 225 w 329"/>
              <a:gd name="T33" fmla="*/ 181 h 181"/>
              <a:gd name="T34" fmla="*/ 215 w 329"/>
              <a:gd name="T35" fmla="*/ 179 h 181"/>
              <a:gd name="T36" fmla="*/ 203 w 329"/>
              <a:gd name="T37" fmla="*/ 176 h 181"/>
              <a:gd name="T38" fmla="*/ 195 w 329"/>
              <a:gd name="T39" fmla="*/ 171 h 181"/>
              <a:gd name="T40" fmla="*/ 187 w 329"/>
              <a:gd name="T41" fmla="*/ 165 h 181"/>
              <a:gd name="T42" fmla="*/ 178 w 329"/>
              <a:gd name="T43" fmla="*/ 158 h 181"/>
              <a:gd name="T44" fmla="*/ 164 w 329"/>
              <a:gd name="T45" fmla="*/ 145 h 181"/>
              <a:gd name="T46" fmla="*/ 152 w 329"/>
              <a:gd name="T47" fmla="*/ 134 h 181"/>
              <a:gd name="T48" fmla="*/ 138 w 329"/>
              <a:gd name="T49" fmla="*/ 122 h 181"/>
              <a:gd name="T50" fmla="*/ 121 w 329"/>
              <a:gd name="T51" fmla="*/ 106 h 181"/>
              <a:gd name="T52" fmla="*/ 107 w 329"/>
              <a:gd name="T53" fmla="*/ 93 h 181"/>
              <a:gd name="T54" fmla="*/ 89 w 329"/>
              <a:gd name="T55" fmla="*/ 80 h 181"/>
              <a:gd name="T56" fmla="*/ 62 w 329"/>
              <a:gd name="T57" fmla="*/ 57 h 181"/>
              <a:gd name="T58" fmla="*/ 32 w 329"/>
              <a:gd name="T59" fmla="*/ 32 h 181"/>
              <a:gd name="T60" fmla="*/ 0 w 329"/>
              <a:gd name="T61" fmla="*/ 2 h 181"/>
              <a:gd name="T62" fmla="*/ 38 w 329"/>
              <a:gd name="T63" fmla="*/ 14 h 181"/>
              <a:gd name="T64" fmla="*/ 75 w 329"/>
              <a:gd name="T65" fmla="*/ 41 h 181"/>
              <a:gd name="T66" fmla="*/ 110 w 329"/>
              <a:gd name="T67" fmla="*/ 63 h 181"/>
              <a:gd name="T68" fmla="*/ 144 w 329"/>
              <a:gd name="T69" fmla="*/ 83 h 181"/>
              <a:gd name="T70" fmla="*/ 175 w 329"/>
              <a:gd name="T71" fmla="*/ 99 h 181"/>
              <a:gd name="T72" fmla="*/ 205 w 329"/>
              <a:gd name="T73" fmla="*/ 115 h 181"/>
              <a:gd name="T74" fmla="*/ 233 w 329"/>
              <a:gd name="T75" fmla="*/ 127 h 181"/>
              <a:gd name="T76" fmla="*/ 262 w 329"/>
              <a:gd name="T77" fmla="*/ 138 h 181"/>
              <a:gd name="T78" fmla="*/ 275 w 329"/>
              <a:gd name="T79" fmla="*/ 14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9" h="181">
                <a:moveTo>
                  <a:pt x="275" y="142"/>
                </a:moveTo>
                <a:lnTo>
                  <a:pt x="282" y="145"/>
                </a:lnTo>
                <a:lnTo>
                  <a:pt x="288" y="147"/>
                </a:lnTo>
                <a:lnTo>
                  <a:pt x="294" y="148"/>
                </a:lnTo>
                <a:lnTo>
                  <a:pt x="299" y="151"/>
                </a:lnTo>
                <a:lnTo>
                  <a:pt x="304" y="152"/>
                </a:lnTo>
                <a:lnTo>
                  <a:pt x="309" y="153"/>
                </a:lnTo>
                <a:lnTo>
                  <a:pt x="312" y="154"/>
                </a:lnTo>
                <a:lnTo>
                  <a:pt x="316" y="156"/>
                </a:lnTo>
                <a:lnTo>
                  <a:pt x="319" y="157"/>
                </a:lnTo>
                <a:lnTo>
                  <a:pt x="322" y="158"/>
                </a:lnTo>
                <a:lnTo>
                  <a:pt x="324" y="158"/>
                </a:lnTo>
                <a:lnTo>
                  <a:pt x="325" y="159"/>
                </a:lnTo>
                <a:lnTo>
                  <a:pt x="327" y="159"/>
                </a:lnTo>
                <a:lnTo>
                  <a:pt x="328" y="160"/>
                </a:lnTo>
                <a:lnTo>
                  <a:pt x="329" y="160"/>
                </a:lnTo>
                <a:lnTo>
                  <a:pt x="329" y="162"/>
                </a:lnTo>
                <a:lnTo>
                  <a:pt x="329" y="163"/>
                </a:lnTo>
                <a:lnTo>
                  <a:pt x="327" y="164"/>
                </a:lnTo>
                <a:lnTo>
                  <a:pt x="324" y="165"/>
                </a:lnTo>
                <a:lnTo>
                  <a:pt x="322" y="166"/>
                </a:lnTo>
                <a:lnTo>
                  <a:pt x="317" y="167"/>
                </a:lnTo>
                <a:lnTo>
                  <a:pt x="311" y="169"/>
                </a:lnTo>
                <a:lnTo>
                  <a:pt x="305" y="170"/>
                </a:lnTo>
                <a:lnTo>
                  <a:pt x="298" y="171"/>
                </a:lnTo>
                <a:lnTo>
                  <a:pt x="289" y="172"/>
                </a:lnTo>
                <a:lnTo>
                  <a:pt x="282" y="173"/>
                </a:lnTo>
                <a:lnTo>
                  <a:pt x="275" y="175"/>
                </a:lnTo>
                <a:lnTo>
                  <a:pt x="268" y="176"/>
                </a:lnTo>
                <a:lnTo>
                  <a:pt x="255" y="178"/>
                </a:lnTo>
                <a:lnTo>
                  <a:pt x="242" y="179"/>
                </a:lnTo>
                <a:lnTo>
                  <a:pt x="236" y="181"/>
                </a:lnTo>
                <a:lnTo>
                  <a:pt x="230" y="181"/>
                </a:lnTo>
                <a:lnTo>
                  <a:pt x="225" y="181"/>
                </a:lnTo>
                <a:lnTo>
                  <a:pt x="220" y="181"/>
                </a:lnTo>
                <a:lnTo>
                  <a:pt x="215" y="179"/>
                </a:lnTo>
                <a:lnTo>
                  <a:pt x="211" y="178"/>
                </a:lnTo>
                <a:lnTo>
                  <a:pt x="203" y="176"/>
                </a:lnTo>
                <a:lnTo>
                  <a:pt x="199" y="173"/>
                </a:lnTo>
                <a:lnTo>
                  <a:pt x="195" y="171"/>
                </a:lnTo>
                <a:lnTo>
                  <a:pt x="190" y="169"/>
                </a:lnTo>
                <a:lnTo>
                  <a:pt x="187" y="165"/>
                </a:lnTo>
                <a:lnTo>
                  <a:pt x="182" y="162"/>
                </a:lnTo>
                <a:lnTo>
                  <a:pt x="178" y="158"/>
                </a:lnTo>
                <a:lnTo>
                  <a:pt x="169" y="150"/>
                </a:lnTo>
                <a:lnTo>
                  <a:pt x="164" y="145"/>
                </a:lnTo>
                <a:lnTo>
                  <a:pt x="159" y="140"/>
                </a:lnTo>
                <a:lnTo>
                  <a:pt x="152" y="134"/>
                </a:lnTo>
                <a:lnTo>
                  <a:pt x="146" y="128"/>
                </a:lnTo>
                <a:lnTo>
                  <a:pt x="138" y="122"/>
                </a:lnTo>
                <a:lnTo>
                  <a:pt x="129" y="115"/>
                </a:lnTo>
                <a:lnTo>
                  <a:pt x="121" y="106"/>
                </a:lnTo>
                <a:lnTo>
                  <a:pt x="111" y="98"/>
                </a:lnTo>
                <a:lnTo>
                  <a:pt x="107" y="93"/>
                </a:lnTo>
                <a:lnTo>
                  <a:pt x="101" y="90"/>
                </a:lnTo>
                <a:lnTo>
                  <a:pt x="89" y="80"/>
                </a:lnTo>
                <a:lnTo>
                  <a:pt x="77" y="69"/>
                </a:lnTo>
                <a:lnTo>
                  <a:pt x="62" y="57"/>
                </a:lnTo>
                <a:lnTo>
                  <a:pt x="48" y="45"/>
                </a:lnTo>
                <a:lnTo>
                  <a:pt x="32" y="32"/>
                </a:lnTo>
                <a:lnTo>
                  <a:pt x="17" y="18"/>
                </a:lnTo>
                <a:lnTo>
                  <a:pt x="0" y="2"/>
                </a:lnTo>
                <a:lnTo>
                  <a:pt x="19" y="0"/>
                </a:lnTo>
                <a:lnTo>
                  <a:pt x="38" y="14"/>
                </a:lnTo>
                <a:lnTo>
                  <a:pt x="56" y="28"/>
                </a:lnTo>
                <a:lnTo>
                  <a:pt x="75" y="41"/>
                </a:lnTo>
                <a:lnTo>
                  <a:pt x="93" y="53"/>
                </a:lnTo>
                <a:lnTo>
                  <a:pt x="110" y="63"/>
                </a:lnTo>
                <a:lnTo>
                  <a:pt x="127" y="73"/>
                </a:lnTo>
                <a:lnTo>
                  <a:pt x="144" y="83"/>
                </a:lnTo>
                <a:lnTo>
                  <a:pt x="159" y="91"/>
                </a:lnTo>
                <a:lnTo>
                  <a:pt x="175" y="99"/>
                </a:lnTo>
                <a:lnTo>
                  <a:pt x="190" y="108"/>
                </a:lnTo>
                <a:lnTo>
                  <a:pt x="205" y="115"/>
                </a:lnTo>
                <a:lnTo>
                  <a:pt x="219" y="121"/>
                </a:lnTo>
                <a:lnTo>
                  <a:pt x="233" y="127"/>
                </a:lnTo>
                <a:lnTo>
                  <a:pt x="248" y="133"/>
                </a:lnTo>
                <a:lnTo>
                  <a:pt x="262" y="138"/>
                </a:lnTo>
                <a:lnTo>
                  <a:pt x="275" y="142"/>
                </a:lnTo>
                <a:lnTo>
                  <a:pt x="275" y="14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/>
        </p:nvSpPr>
        <p:spPr bwMode="auto">
          <a:xfrm>
            <a:off x="1995191" y="2640146"/>
            <a:ext cx="473807" cy="128324"/>
          </a:xfrm>
          <a:custGeom>
            <a:avLst/>
            <a:gdLst>
              <a:gd name="T0" fmla="*/ 144 w 144"/>
              <a:gd name="T1" fmla="*/ 9 h 39"/>
              <a:gd name="T2" fmla="*/ 143 w 144"/>
              <a:gd name="T3" fmla="*/ 9 h 39"/>
              <a:gd name="T4" fmla="*/ 143 w 144"/>
              <a:gd name="T5" fmla="*/ 10 h 39"/>
              <a:gd name="T6" fmla="*/ 142 w 144"/>
              <a:gd name="T7" fmla="*/ 11 h 39"/>
              <a:gd name="T8" fmla="*/ 140 w 144"/>
              <a:gd name="T9" fmla="*/ 13 h 39"/>
              <a:gd name="T10" fmla="*/ 138 w 144"/>
              <a:gd name="T11" fmla="*/ 14 h 39"/>
              <a:gd name="T12" fmla="*/ 137 w 144"/>
              <a:gd name="T13" fmla="*/ 15 h 39"/>
              <a:gd name="T14" fmla="*/ 134 w 144"/>
              <a:gd name="T15" fmla="*/ 16 h 39"/>
              <a:gd name="T16" fmla="*/ 131 w 144"/>
              <a:gd name="T17" fmla="*/ 17 h 39"/>
              <a:gd name="T18" fmla="*/ 127 w 144"/>
              <a:gd name="T19" fmla="*/ 19 h 39"/>
              <a:gd name="T20" fmla="*/ 124 w 144"/>
              <a:gd name="T21" fmla="*/ 20 h 39"/>
              <a:gd name="T22" fmla="*/ 120 w 144"/>
              <a:gd name="T23" fmla="*/ 21 h 39"/>
              <a:gd name="T24" fmla="*/ 115 w 144"/>
              <a:gd name="T25" fmla="*/ 22 h 39"/>
              <a:gd name="T26" fmla="*/ 110 w 144"/>
              <a:gd name="T27" fmla="*/ 23 h 39"/>
              <a:gd name="T28" fmla="*/ 105 w 144"/>
              <a:gd name="T29" fmla="*/ 25 h 39"/>
              <a:gd name="T30" fmla="*/ 99 w 144"/>
              <a:gd name="T31" fmla="*/ 26 h 39"/>
              <a:gd name="T32" fmla="*/ 93 w 144"/>
              <a:gd name="T33" fmla="*/ 27 h 39"/>
              <a:gd name="T34" fmla="*/ 87 w 144"/>
              <a:gd name="T35" fmla="*/ 28 h 39"/>
              <a:gd name="T36" fmla="*/ 79 w 144"/>
              <a:gd name="T37" fmla="*/ 31 h 39"/>
              <a:gd name="T38" fmla="*/ 75 w 144"/>
              <a:gd name="T39" fmla="*/ 32 h 39"/>
              <a:gd name="T40" fmla="*/ 69 w 144"/>
              <a:gd name="T41" fmla="*/ 32 h 39"/>
              <a:gd name="T42" fmla="*/ 64 w 144"/>
              <a:gd name="T43" fmla="*/ 33 h 39"/>
              <a:gd name="T44" fmla="*/ 59 w 144"/>
              <a:gd name="T45" fmla="*/ 34 h 39"/>
              <a:gd name="T46" fmla="*/ 54 w 144"/>
              <a:gd name="T47" fmla="*/ 35 h 39"/>
              <a:gd name="T48" fmla="*/ 51 w 144"/>
              <a:gd name="T49" fmla="*/ 37 h 39"/>
              <a:gd name="T50" fmla="*/ 47 w 144"/>
              <a:gd name="T51" fmla="*/ 37 h 39"/>
              <a:gd name="T52" fmla="*/ 44 w 144"/>
              <a:gd name="T53" fmla="*/ 38 h 39"/>
              <a:gd name="T54" fmla="*/ 40 w 144"/>
              <a:gd name="T55" fmla="*/ 38 h 39"/>
              <a:gd name="T56" fmla="*/ 38 w 144"/>
              <a:gd name="T57" fmla="*/ 38 h 39"/>
              <a:gd name="T58" fmla="*/ 35 w 144"/>
              <a:gd name="T59" fmla="*/ 39 h 39"/>
              <a:gd name="T60" fmla="*/ 33 w 144"/>
              <a:gd name="T61" fmla="*/ 39 h 39"/>
              <a:gd name="T62" fmla="*/ 30 w 144"/>
              <a:gd name="T63" fmla="*/ 39 h 39"/>
              <a:gd name="T64" fmla="*/ 24 w 144"/>
              <a:gd name="T65" fmla="*/ 39 h 39"/>
              <a:gd name="T66" fmla="*/ 17 w 144"/>
              <a:gd name="T67" fmla="*/ 38 h 39"/>
              <a:gd name="T68" fmla="*/ 10 w 144"/>
              <a:gd name="T69" fmla="*/ 35 h 39"/>
              <a:gd name="T70" fmla="*/ 0 w 144"/>
              <a:gd name="T71" fmla="*/ 32 h 39"/>
              <a:gd name="T72" fmla="*/ 2 w 144"/>
              <a:gd name="T73" fmla="*/ 31 h 39"/>
              <a:gd name="T74" fmla="*/ 3 w 144"/>
              <a:gd name="T75" fmla="*/ 29 h 39"/>
              <a:gd name="T76" fmla="*/ 4 w 144"/>
              <a:gd name="T77" fmla="*/ 28 h 39"/>
              <a:gd name="T78" fmla="*/ 6 w 144"/>
              <a:gd name="T79" fmla="*/ 28 h 39"/>
              <a:gd name="T80" fmla="*/ 8 w 144"/>
              <a:gd name="T81" fmla="*/ 27 h 39"/>
              <a:gd name="T82" fmla="*/ 10 w 144"/>
              <a:gd name="T83" fmla="*/ 26 h 39"/>
              <a:gd name="T84" fmla="*/ 12 w 144"/>
              <a:gd name="T85" fmla="*/ 25 h 39"/>
              <a:gd name="T86" fmla="*/ 16 w 144"/>
              <a:gd name="T87" fmla="*/ 23 h 39"/>
              <a:gd name="T88" fmla="*/ 18 w 144"/>
              <a:gd name="T89" fmla="*/ 21 h 39"/>
              <a:gd name="T90" fmla="*/ 22 w 144"/>
              <a:gd name="T91" fmla="*/ 20 h 39"/>
              <a:gd name="T92" fmla="*/ 26 w 144"/>
              <a:gd name="T93" fmla="*/ 19 h 39"/>
              <a:gd name="T94" fmla="*/ 30 w 144"/>
              <a:gd name="T95" fmla="*/ 17 h 39"/>
              <a:gd name="T96" fmla="*/ 35 w 144"/>
              <a:gd name="T97" fmla="*/ 15 h 39"/>
              <a:gd name="T98" fmla="*/ 40 w 144"/>
              <a:gd name="T99" fmla="*/ 14 h 39"/>
              <a:gd name="T100" fmla="*/ 59 w 144"/>
              <a:gd name="T101" fmla="*/ 9 h 39"/>
              <a:gd name="T102" fmla="*/ 78 w 144"/>
              <a:gd name="T103" fmla="*/ 4 h 39"/>
              <a:gd name="T104" fmla="*/ 95 w 144"/>
              <a:gd name="T105" fmla="*/ 2 h 39"/>
              <a:gd name="T106" fmla="*/ 112 w 144"/>
              <a:gd name="T107" fmla="*/ 0 h 39"/>
              <a:gd name="T108" fmla="*/ 120 w 144"/>
              <a:gd name="T109" fmla="*/ 0 h 39"/>
              <a:gd name="T110" fmla="*/ 126 w 144"/>
              <a:gd name="T111" fmla="*/ 0 h 39"/>
              <a:gd name="T112" fmla="*/ 132 w 144"/>
              <a:gd name="T113" fmla="*/ 1 h 39"/>
              <a:gd name="T114" fmla="*/ 136 w 144"/>
              <a:gd name="T115" fmla="*/ 2 h 39"/>
              <a:gd name="T116" fmla="*/ 139 w 144"/>
              <a:gd name="T117" fmla="*/ 3 h 39"/>
              <a:gd name="T118" fmla="*/ 142 w 144"/>
              <a:gd name="T119" fmla="*/ 4 h 39"/>
              <a:gd name="T120" fmla="*/ 143 w 144"/>
              <a:gd name="T121" fmla="*/ 7 h 39"/>
              <a:gd name="T122" fmla="*/ 144 w 144"/>
              <a:gd name="T123" fmla="*/ 9 h 39"/>
              <a:gd name="T124" fmla="*/ 144 w 144"/>
              <a:gd name="T125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4" h="39">
                <a:moveTo>
                  <a:pt x="144" y="9"/>
                </a:moveTo>
                <a:lnTo>
                  <a:pt x="143" y="9"/>
                </a:lnTo>
                <a:lnTo>
                  <a:pt x="143" y="10"/>
                </a:lnTo>
                <a:lnTo>
                  <a:pt x="142" y="11"/>
                </a:lnTo>
                <a:lnTo>
                  <a:pt x="140" y="13"/>
                </a:lnTo>
                <a:lnTo>
                  <a:pt x="138" y="14"/>
                </a:lnTo>
                <a:lnTo>
                  <a:pt x="137" y="15"/>
                </a:lnTo>
                <a:lnTo>
                  <a:pt x="134" y="16"/>
                </a:lnTo>
                <a:lnTo>
                  <a:pt x="131" y="17"/>
                </a:lnTo>
                <a:lnTo>
                  <a:pt x="127" y="19"/>
                </a:lnTo>
                <a:lnTo>
                  <a:pt x="124" y="20"/>
                </a:lnTo>
                <a:lnTo>
                  <a:pt x="120" y="21"/>
                </a:lnTo>
                <a:lnTo>
                  <a:pt x="115" y="22"/>
                </a:lnTo>
                <a:lnTo>
                  <a:pt x="110" y="23"/>
                </a:lnTo>
                <a:lnTo>
                  <a:pt x="105" y="25"/>
                </a:lnTo>
                <a:lnTo>
                  <a:pt x="99" y="26"/>
                </a:lnTo>
                <a:lnTo>
                  <a:pt x="93" y="27"/>
                </a:lnTo>
                <a:lnTo>
                  <a:pt x="87" y="28"/>
                </a:lnTo>
                <a:lnTo>
                  <a:pt x="79" y="31"/>
                </a:lnTo>
                <a:lnTo>
                  <a:pt x="75" y="32"/>
                </a:lnTo>
                <a:lnTo>
                  <a:pt x="69" y="32"/>
                </a:lnTo>
                <a:lnTo>
                  <a:pt x="64" y="33"/>
                </a:lnTo>
                <a:lnTo>
                  <a:pt x="59" y="34"/>
                </a:lnTo>
                <a:lnTo>
                  <a:pt x="54" y="35"/>
                </a:lnTo>
                <a:lnTo>
                  <a:pt x="51" y="37"/>
                </a:lnTo>
                <a:lnTo>
                  <a:pt x="47" y="37"/>
                </a:lnTo>
                <a:lnTo>
                  <a:pt x="44" y="38"/>
                </a:lnTo>
                <a:lnTo>
                  <a:pt x="40" y="38"/>
                </a:lnTo>
                <a:lnTo>
                  <a:pt x="38" y="38"/>
                </a:lnTo>
                <a:lnTo>
                  <a:pt x="35" y="39"/>
                </a:lnTo>
                <a:lnTo>
                  <a:pt x="33" y="39"/>
                </a:lnTo>
                <a:lnTo>
                  <a:pt x="30" y="39"/>
                </a:lnTo>
                <a:lnTo>
                  <a:pt x="24" y="39"/>
                </a:lnTo>
                <a:lnTo>
                  <a:pt x="17" y="38"/>
                </a:lnTo>
                <a:lnTo>
                  <a:pt x="10" y="35"/>
                </a:lnTo>
                <a:lnTo>
                  <a:pt x="0" y="32"/>
                </a:lnTo>
                <a:lnTo>
                  <a:pt x="2" y="31"/>
                </a:lnTo>
                <a:lnTo>
                  <a:pt x="3" y="29"/>
                </a:lnTo>
                <a:lnTo>
                  <a:pt x="4" y="28"/>
                </a:lnTo>
                <a:lnTo>
                  <a:pt x="6" y="28"/>
                </a:lnTo>
                <a:lnTo>
                  <a:pt x="8" y="27"/>
                </a:lnTo>
                <a:lnTo>
                  <a:pt x="10" y="26"/>
                </a:lnTo>
                <a:lnTo>
                  <a:pt x="12" y="25"/>
                </a:lnTo>
                <a:lnTo>
                  <a:pt x="16" y="23"/>
                </a:lnTo>
                <a:lnTo>
                  <a:pt x="18" y="21"/>
                </a:lnTo>
                <a:lnTo>
                  <a:pt x="22" y="20"/>
                </a:lnTo>
                <a:lnTo>
                  <a:pt x="26" y="19"/>
                </a:lnTo>
                <a:lnTo>
                  <a:pt x="30" y="17"/>
                </a:lnTo>
                <a:lnTo>
                  <a:pt x="35" y="15"/>
                </a:lnTo>
                <a:lnTo>
                  <a:pt x="40" y="14"/>
                </a:lnTo>
                <a:lnTo>
                  <a:pt x="59" y="9"/>
                </a:lnTo>
                <a:lnTo>
                  <a:pt x="78" y="4"/>
                </a:lnTo>
                <a:lnTo>
                  <a:pt x="95" y="2"/>
                </a:lnTo>
                <a:lnTo>
                  <a:pt x="112" y="0"/>
                </a:lnTo>
                <a:lnTo>
                  <a:pt x="120" y="0"/>
                </a:lnTo>
                <a:lnTo>
                  <a:pt x="126" y="0"/>
                </a:lnTo>
                <a:lnTo>
                  <a:pt x="132" y="1"/>
                </a:lnTo>
                <a:lnTo>
                  <a:pt x="136" y="2"/>
                </a:lnTo>
                <a:lnTo>
                  <a:pt x="139" y="3"/>
                </a:lnTo>
                <a:lnTo>
                  <a:pt x="142" y="4"/>
                </a:lnTo>
                <a:lnTo>
                  <a:pt x="143" y="7"/>
                </a:lnTo>
                <a:lnTo>
                  <a:pt x="144" y="9"/>
                </a:lnTo>
                <a:lnTo>
                  <a:pt x="144" y="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2"/>
          <p:cNvSpPr/>
          <p:nvPr/>
        </p:nvSpPr>
        <p:spPr bwMode="auto">
          <a:xfrm>
            <a:off x="1870158" y="2932986"/>
            <a:ext cx="194130" cy="352066"/>
          </a:xfrm>
          <a:custGeom>
            <a:avLst/>
            <a:gdLst>
              <a:gd name="T0" fmla="*/ 31 w 59"/>
              <a:gd name="T1" fmla="*/ 4 h 107"/>
              <a:gd name="T2" fmla="*/ 35 w 59"/>
              <a:gd name="T3" fmla="*/ 15 h 107"/>
              <a:gd name="T4" fmla="*/ 37 w 59"/>
              <a:gd name="T5" fmla="*/ 24 h 107"/>
              <a:gd name="T6" fmla="*/ 40 w 59"/>
              <a:gd name="T7" fmla="*/ 32 h 107"/>
              <a:gd name="T8" fmla="*/ 43 w 59"/>
              <a:gd name="T9" fmla="*/ 41 h 107"/>
              <a:gd name="T10" fmla="*/ 46 w 59"/>
              <a:gd name="T11" fmla="*/ 48 h 107"/>
              <a:gd name="T12" fmla="*/ 47 w 59"/>
              <a:gd name="T13" fmla="*/ 55 h 107"/>
              <a:gd name="T14" fmla="*/ 49 w 59"/>
              <a:gd name="T15" fmla="*/ 62 h 107"/>
              <a:gd name="T16" fmla="*/ 52 w 59"/>
              <a:gd name="T17" fmla="*/ 67 h 107"/>
              <a:gd name="T18" fmla="*/ 53 w 59"/>
              <a:gd name="T19" fmla="*/ 73 h 107"/>
              <a:gd name="T20" fmla="*/ 54 w 59"/>
              <a:gd name="T21" fmla="*/ 77 h 107"/>
              <a:gd name="T22" fmla="*/ 55 w 59"/>
              <a:gd name="T23" fmla="*/ 80 h 107"/>
              <a:gd name="T24" fmla="*/ 56 w 59"/>
              <a:gd name="T25" fmla="*/ 84 h 107"/>
              <a:gd name="T26" fmla="*/ 58 w 59"/>
              <a:gd name="T27" fmla="*/ 86 h 107"/>
              <a:gd name="T28" fmla="*/ 58 w 59"/>
              <a:gd name="T29" fmla="*/ 89 h 107"/>
              <a:gd name="T30" fmla="*/ 58 w 59"/>
              <a:gd name="T31" fmla="*/ 90 h 107"/>
              <a:gd name="T32" fmla="*/ 59 w 59"/>
              <a:gd name="T33" fmla="*/ 91 h 107"/>
              <a:gd name="T34" fmla="*/ 58 w 59"/>
              <a:gd name="T35" fmla="*/ 92 h 107"/>
              <a:gd name="T36" fmla="*/ 58 w 59"/>
              <a:gd name="T37" fmla="*/ 96 h 107"/>
              <a:gd name="T38" fmla="*/ 58 w 59"/>
              <a:gd name="T39" fmla="*/ 99 h 107"/>
              <a:gd name="T40" fmla="*/ 55 w 59"/>
              <a:gd name="T41" fmla="*/ 104 h 107"/>
              <a:gd name="T42" fmla="*/ 55 w 59"/>
              <a:gd name="T43" fmla="*/ 105 h 107"/>
              <a:gd name="T44" fmla="*/ 54 w 59"/>
              <a:gd name="T45" fmla="*/ 107 h 107"/>
              <a:gd name="T46" fmla="*/ 54 w 59"/>
              <a:gd name="T47" fmla="*/ 107 h 107"/>
              <a:gd name="T48" fmla="*/ 52 w 59"/>
              <a:gd name="T49" fmla="*/ 107 h 107"/>
              <a:gd name="T50" fmla="*/ 50 w 59"/>
              <a:gd name="T51" fmla="*/ 105 h 107"/>
              <a:gd name="T52" fmla="*/ 49 w 59"/>
              <a:gd name="T53" fmla="*/ 104 h 107"/>
              <a:gd name="T54" fmla="*/ 47 w 59"/>
              <a:gd name="T55" fmla="*/ 102 h 107"/>
              <a:gd name="T56" fmla="*/ 46 w 59"/>
              <a:gd name="T57" fmla="*/ 99 h 107"/>
              <a:gd name="T58" fmla="*/ 43 w 59"/>
              <a:gd name="T59" fmla="*/ 97 h 107"/>
              <a:gd name="T60" fmla="*/ 41 w 59"/>
              <a:gd name="T61" fmla="*/ 93 h 107"/>
              <a:gd name="T62" fmla="*/ 38 w 59"/>
              <a:gd name="T63" fmla="*/ 90 h 107"/>
              <a:gd name="T64" fmla="*/ 36 w 59"/>
              <a:gd name="T65" fmla="*/ 86 h 107"/>
              <a:gd name="T66" fmla="*/ 34 w 59"/>
              <a:gd name="T67" fmla="*/ 82 h 107"/>
              <a:gd name="T68" fmla="*/ 30 w 59"/>
              <a:gd name="T69" fmla="*/ 77 h 107"/>
              <a:gd name="T70" fmla="*/ 28 w 59"/>
              <a:gd name="T71" fmla="*/ 71 h 107"/>
              <a:gd name="T72" fmla="*/ 24 w 59"/>
              <a:gd name="T73" fmla="*/ 65 h 107"/>
              <a:gd name="T74" fmla="*/ 21 w 59"/>
              <a:gd name="T75" fmla="*/ 59 h 107"/>
              <a:gd name="T76" fmla="*/ 18 w 59"/>
              <a:gd name="T77" fmla="*/ 53 h 107"/>
              <a:gd name="T78" fmla="*/ 15 w 59"/>
              <a:gd name="T79" fmla="*/ 48 h 107"/>
              <a:gd name="T80" fmla="*/ 12 w 59"/>
              <a:gd name="T81" fmla="*/ 43 h 107"/>
              <a:gd name="T82" fmla="*/ 10 w 59"/>
              <a:gd name="T83" fmla="*/ 38 h 107"/>
              <a:gd name="T84" fmla="*/ 7 w 59"/>
              <a:gd name="T85" fmla="*/ 34 h 107"/>
              <a:gd name="T86" fmla="*/ 6 w 59"/>
              <a:gd name="T87" fmla="*/ 30 h 107"/>
              <a:gd name="T88" fmla="*/ 4 w 59"/>
              <a:gd name="T89" fmla="*/ 25 h 107"/>
              <a:gd name="T90" fmla="*/ 3 w 59"/>
              <a:gd name="T91" fmla="*/ 23 h 107"/>
              <a:gd name="T92" fmla="*/ 1 w 59"/>
              <a:gd name="T93" fmla="*/ 19 h 107"/>
              <a:gd name="T94" fmla="*/ 0 w 59"/>
              <a:gd name="T95" fmla="*/ 13 h 107"/>
              <a:gd name="T96" fmla="*/ 0 w 59"/>
              <a:gd name="T97" fmla="*/ 10 h 107"/>
              <a:gd name="T98" fmla="*/ 0 w 59"/>
              <a:gd name="T99" fmla="*/ 6 h 107"/>
              <a:gd name="T100" fmla="*/ 1 w 59"/>
              <a:gd name="T101" fmla="*/ 4 h 107"/>
              <a:gd name="T102" fmla="*/ 4 w 59"/>
              <a:gd name="T103" fmla="*/ 3 h 107"/>
              <a:gd name="T104" fmla="*/ 6 w 59"/>
              <a:gd name="T105" fmla="*/ 1 h 107"/>
              <a:gd name="T106" fmla="*/ 10 w 59"/>
              <a:gd name="T107" fmla="*/ 0 h 107"/>
              <a:gd name="T108" fmla="*/ 13 w 59"/>
              <a:gd name="T109" fmla="*/ 1 h 107"/>
              <a:gd name="T110" fmla="*/ 19 w 59"/>
              <a:gd name="T111" fmla="*/ 1 h 107"/>
              <a:gd name="T112" fmla="*/ 25 w 59"/>
              <a:gd name="T113" fmla="*/ 3 h 107"/>
              <a:gd name="T114" fmla="*/ 31 w 59"/>
              <a:gd name="T115" fmla="*/ 4 h 107"/>
              <a:gd name="T116" fmla="*/ 31 w 59"/>
              <a:gd name="T117" fmla="*/ 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107">
                <a:moveTo>
                  <a:pt x="31" y="4"/>
                </a:moveTo>
                <a:lnTo>
                  <a:pt x="35" y="15"/>
                </a:lnTo>
                <a:lnTo>
                  <a:pt x="37" y="24"/>
                </a:lnTo>
                <a:lnTo>
                  <a:pt x="40" y="32"/>
                </a:lnTo>
                <a:lnTo>
                  <a:pt x="43" y="41"/>
                </a:lnTo>
                <a:lnTo>
                  <a:pt x="46" y="48"/>
                </a:lnTo>
                <a:lnTo>
                  <a:pt x="47" y="55"/>
                </a:lnTo>
                <a:lnTo>
                  <a:pt x="49" y="62"/>
                </a:lnTo>
                <a:lnTo>
                  <a:pt x="52" y="67"/>
                </a:lnTo>
                <a:lnTo>
                  <a:pt x="53" y="73"/>
                </a:lnTo>
                <a:lnTo>
                  <a:pt x="54" y="77"/>
                </a:lnTo>
                <a:lnTo>
                  <a:pt x="55" y="80"/>
                </a:lnTo>
                <a:lnTo>
                  <a:pt x="56" y="84"/>
                </a:lnTo>
                <a:lnTo>
                  <a:pt x="58" y="86"/>
                </a:lnTo>
                <a:lnTo>
                  <a:pt x="58" y="89"/>
                </a:lnTo>
                <a:lnTo>
                  <a:pt x="58" y="90"/>
                </a:lnTo>
                <a:lnTo>
                  <a:pt x="59" y="91"/>
                </a:lnTo>
                <a:lnTo>
                  <a:pt x="58" y="92"/>
                </a:lnTo>
                <a:lnTo>
                  <a:pt x="58" y="96"/>
                </a:lnTo>
                <a:lnTo>
                  <a:pt x="58" y="99"/>
                </a:lnTo>
                <a:lnTo>
                  <a:pt x="55" y="104"/>
                </a:lnTo>
                <a:lnTo>
                  <a:pt x="55" y="105"/>
                </a:lnTo>
                <a:lnTo>
                  <a:pt x="54" y="107"/>
                </a:lnTo>
                <a:lnTo>
                  <a:pt x="54" y="107"/>
                </a:lnTo>
                <a:lnTo>
                  <a:pt x="52" y="107"/>
                </a:lnTo>
                <a:lnTo>
                  <a:pt x="50" y="105"/>
                </a:lnTo>
                <a:lnTo>
                  <a:pt x="49" y="104"/>
                </a:lnTo>
                <a:lnTo>
                  <a:pt x="47" y="102"/>
                </a:lnTo>
                <a:lnTo>
                  <a:pt x="46" y="99"/>
                </a:lnTo>
                <a:lnTo>
                  <a:pt x="43" y="97"/>
                </a:lnTo>
                <a:lnTo>
                  <a:pt x="41" y="93"/>
                </a:lnTo>
                <a:lnTo>
                  <a:pt x="38" y="90"/>
                </a:lnTo>
                <a:lnTo>
                  <a:pt x="36" y="86"/>
                </a:lnTo>
                <a:lnTo>
                  <a:pt x="34" y="82"/>
                </a:lnTo>
                <a:lnTo>
                  <a:pt x="30" y="77"/>
                </a:lnTo>
                <a:lnTo>
                  <a:pt x="28" y="71"/>
                </a:lnTo>
                <a:lnTo>
                  <a:pt x="24" y="65"/>
                </a:lnTo>
                <a:lnTo>
                  <a:pt x="21" y="59"/>
                </a:lnTo>
                <a:lnTo>
                  <a:pt x="18" y="53"/>
                </a:lnTo>
                <a:lnTo>
                  <a:pt x="15" y="48"/>
                </a:lnTo>
                <a:lnTo>
                  <a:pt x="12" y="43"/>
                </a:lnTo>
                <a:lnTo>
                  <a:pt x="10" y="38"/>
                </a:lnTo>
                <a:lnTo>
                  <a:pt x="7" y="34"/>
                </a:lnTo>
                <a:lnTo>
                  <a:pt x="6" y="30"/>
                </a:lnTo>
                <a:lnTo>
                  <a:pt x="4" y="25"/>
                </a:lnTo>
                <a:lnTo>
                  <a:pt x="3" y="23"/>
                </a:lnTo>
                <a:lnTo>
                  <a:pt x="1" y="19"/>
                </a:lnTo>
                <a:lnTo>
                  <a:pt x="0" y="13"/>
                </a:lnTo>
                <a:lnTo>
                  <a:pt x="0" y="10"/>
                </a:lnTo>
                <a:lnTo>
                  <a:pt x="0" y="6"/>
                </a:lnTo>
                <a:lnTo>
                  <a:pt x="1" y="4"/>
                </a:lnTo>
                <a:lnTo>
                  <a:pt x="4" y="3"/>
                </a:lnTo>
                <a:lnTo>
                  <a:pt x="6" y="1"/>
                </a:lnTo>
                <a:lnTo>
                  <a:pt x="10" y="0"/>
                </a:lnTo>
                <a:lnTo>
                  <a:pt x="13" y="1"/>
                </a:lnTo>
                <a:lnTo>
                  <a:pt x="19" y="1"/>
                </a:lnTo>
                <a:lnTo>
                  <a:pt x="25" y="3"/>
                </a:lnTo>
                <a:lnTo>
                  <a:pt x="31" y="4"/>
                </a:lnTo>
                <a:lnTo>
                  <a:pt x="31" y="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"/>
          <p:cNvSpPr/>
          <p:nvPr/>
        </p:nvSpPr>
        <p:spPr bwMode="auto">
          <a:xfrm>
            <a:off x="1932674" y="2850727"/>
            <a:ext cx="638324" cy="312582"/>
          </a:xfrm>
          <a:custGeom>
            <a:avLst/>
            <a:gdLst>
              <a:gd name="T0" fmla="*/ 150 w 194"/>
              <a:gd name="T1" fmla="*/ 1 h 95"/>
              <a:gd name="T2" fmla="*/ 156 w 194"/>
              <a:gd name="T3" fmla="*/ 2 h 95"/>
              <a:gd name="T4" fmla="*/ 162 w 194"/>
              <a:gd name="T5" fmla="*/ 4 h 95"/>
              <a:gd name="T6" fmla="*/ 170 w 194"/>
              <a:gd name="T7" fmla="*/ 7 h 95"/>
              <a:gd name="T8" fmla="*/ 179 w 194"/>
              <a:gd name="T9" fmla="*/ 13 h 95"/>
              <a:gd name="T10" fmla="*/ 186 w 194"/>
              <a:gd name="T11" fmla="*/ 17 h 95"/>
              <a:gd name="T12" fmla="*/ 190 w 194"/>
              <a:gd name="T13" fmla="*/ 19 h 95"/>
              <a:gd name="T14" fmla="*/ 194 w 194"/>
              <a:gd name="T15" fmla="*/ 22 h 95"/>
              <a:gd name="T16" fmla="*/ 194 w 194"/>
              <a:gd name="T17" fmla="*/ 24 h 95"/>
              <a:gd name="T18" fmla="*/ 190 w 194"/>
              <a:gd name="T19" fmla="*/ 31 h 95"/>
              <a:gd name="T20" fmla="*/ 185 w 194"/>
              <a:gd name="T21" fmla="*/ 40 h 95"/>
              <a:gd name="T22" fmla="*/ 179 w 194"/>
              <a:gd name="T23" fmla="*/ 49 h 95"/>
              <a:gd name="T24" fmla="*/ 173 w 194"/>
              <a:gd name="T25" fmla="*/ 62 h 95"/>
              <a:gd name="T26" fmla="*/ 167 w 194"/>
              <a:gd name="T27" fmla="*/ 80 h 95"/>
              <a:gd name="T28" fmla="*/ 135 w 194"/>
              <a:gd name="T29" fmla="*/ 95 h 95"/>
              <a:gd name="T30" fmla="*/ 138 w 194"/>
              <a:gd name="T31" fmla="*/ 80 h 95"/>
              <a:gd name="T32" fmla="*/ 139 w 194"/>
              <a:gd name="T33" fmla="*/ 67 h 95"/>
              <a:gd name="T34" fmla="*/ 140 w 194"/>
              <a:gd name="T35" fmla="*/ 56 h 95"/>
              <a:gd name="T36" fmla="*/ 141 w 194"/>
              <a:gd name="T37" fmla="*/ 47 h 95"/>
              <a:gd name="T38" fmla="*/ 141 w 194"/>
              <a:gd name="T39" fmla="*/ 40 h 95"/>
              <a:gd name="T40" fmla="*/ 141 w 194"/>
              <a:gd name="T41" fmla="*/ 35 h 95"/>
              <a:gd name="T42" fmla="*/ 141 w 194"/>
              <a:gd name="T43" fmla="*/ 31 h 95"/>
              <a:gd name="T44" fmla="*/ 140 w 194"/>
              <a:gd name="T45" fmla="*/ 29 h 95"/>
              <a:gd name="T46" fmla="*/ 139 w 194"/>
              <a:gd name="T47" fmla="*/ 29 h 95"/>
              <a:gd name="T48" fmla="*/ 137 w 194"/>
              <a:gd name="T49" fmla="*/ 28 h 95"/>
              <a:gd name="T50" fmla="*/ 132 w 194"/>
              <a:gd name="T51" fmla="*/ 29 h 95"/>
              <a:gd name="T52" fmla="*/ 120 w 194"/>
              <a:gd name="T53" fmla="*/ 30 h 95"/>
              <a:gd name="T54" fmla="*/ 104 w 194"/>
              <a:gd name="T55" fmla="*/ 34 h 95"/>
              <a:gd name="T56" fmla="*/ 84 w 194"/>
              <a:gd name="T57" fmla="*/ 38 h 95"/>
              <a:gd name="T58" fmla="*/ 61 w 194"/>
              <a:gd name="T59" fmla="*/ 42 h 95"/>
              <a:gd name="T60" fmla="*/ 37 w 194"/>
              <a:gd name="T61" fmla="*/ 44 h 95"/>
              <a:gd name="T62" fmla="*/ 0 w 194"/>
              <a:gd name="T63" fmla="*/ 46 h 95"/>
              <a:gd name="T64" fmla="*/ 2 w 194"/>
              <a:gd name="T65" fmla="*/ 31 h 95"/>
              <a:gd name="T66" fmla="*/ 6 w 194"/>
              <a:gd name="T67" fmla="*/ 31 h 95"/>
              <a:gd name="T68" fmla="*/ 12 w 194"/>
              <a:gd name="T69" fmla="*/ 30 h 95"/>
              <a:gd name="T70" fmla="*/ 19 w 194"/>
              <a:gd name="T71" fmla="*/ 29 h 95"/>
              <a:gd name="T72" fmla="*/ 28 w 194"/>
              <a:gd name="T73" fmla="*/ 28 h 95"/>
              <a:gd name="T74" fmla="*/ 37 w 194"/>
              <a:gd name="T75" fmla="*/ 25 h 95"/>
              <a:gd name="T76" fmla="*/ 49 w 194"/>
              <a:gd name="T77" fmla="*/ 24 h 95"/>
              <a:gd name="T78" fmla="*/ 69 w 194"/>
              <a:gd name="T79" fmla="*/ 19 h 95"/>
              <a:gd name="T80" fmla="*/ 80 w 194"/>
              <a:gd name="T81" fmla="*/ 17 h 95"/>
              <a:gd name="T82" fmla="*/ 92 w 194"/>
              <a:gd name="T83" fmla="*/ 14 h 95"/>
              <a:gd name="T84" fmla="*/ 102 w 194"/>
              <a:gd name="T85" fmla="*/ 12 h 95"/>
              <a:gd name="T86" fmla="*/ 110 w 194"/>
              <a:gd name="T87" fmla="*/ 11 h 95"/>
              <a:gd name="T88" fmla="*/ 118 w 194"/>
              <a:gd name="T89" fmla="*/ 8 h 95"/>
              <a:gd name="T90" fmla="*/ 124 w 194"/>
              <a:gd name="T91" fmla="*/ 7 h 95"/>
              <a:gd name="T92" fmla="*/ 128 w 194"/>
              <a:gd name="T93" fmla="*/ 5 h 95"/>
              <a:gd name="T94" fmla="*/ 137 w 194"/>
              <a:gd name="T95" fmla="*/ 1 h 95"/>
              <a:gd name="T96" fmla="*/ 143 w 194"/>
              <a:gd name="T97" fmla="*/ 0 h 95"/>
              <a:gd name="T98" fmla="*/ 146 w 194"/>
              <a:gd name="T99" fmla="*/ 0 h 95"/>
              <a:gd name="T100" fmla="*/ 149 w 194"/>
              <a:gd name="T101" fmla="*/ 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4" h="95">
                <a:moveTo>
                  <a:pt x="149" y="1"/>
                </a:moveTo>
                <a:lnTo>
                  <a:pt x="150" y="1"/>
                </a:lnTo>
                <a:lnTo>
                  <a:pt x="152" y="1"/>
                </a:lnTo>
                <a:lnTo>
                  <a:pt x="156" y="2"/>
                </a:lnTo>
                <a:lnTo>
                  <a:pt x="158" y="2"/>
                </a:lnTo>
                <a:lnTo>
                  <a:pt x="162" y="4"/>
                </a:lnTo>
                <a:lnTo>
                  <a:pt x="167" y="6"/>
                </a:lnTo>
                <a:lnTo>
                  <a:pt x="170" y="7"/>
                </a:lnTo>
                <a:lnTo>
                  <a:pt x="175" y="11"/>
                </a:lnTo>
                <a:lnTo>
                  <a:pt x="179" y="13"/>
                </a:lnTo>
                <a:lnTo>
                  <a:pt x="183" y="14"/>
                </a:lnTo>
                <a:lnTo>
                  <a:pt x="186" y="17"/>
                </a:lnTo>
                <a:lnTo>
                  <a:pt x="189" y="18"/>
                </a:lnTo>
                <a:lnTo>
                  <a:pt x="190" y="19"/>
                </a:lnTo>
                <a:lnTo>
                  <a:pt x="193" y="20"/>
                </a:lnTo>
                <a:lnTo>
                  <a:pt x="194" y="22"/>
                </a:lnTo>
                <a:lnTo>
                  <a:pt x="194" y="22"/>
                </a:lnTo>
                <a:lnTo>
                  <a:pt x="194" y="24"/>
                </a:lnTo>
                <a:lnTo>
                  <a:pt x="192" y="28"/>
                </a:lnTo>
                <a:lnTo>
                  <a:pt x="190" y="31"/>
                </a:lnTo>
                <a:lnTo>
                  <a:pt x="187" y="36"/>
                </a:lnTo>
                <a:lnTo>
                  <a:pt x="185" y="40"/>
                </a:lnTo>
                <a:lnTo>
                  <a:pt x="181" y="43"/>
                </a:lnTo>
                <a:lnTo>
                  <a:pt x="179" y="49"/>
                </a:lnTo>
                <a:lnTo>
                  <a:pt x="176" y="55"/>
                </a:lnTo>
                <a:lnTo>
                  <a:pt x="173" y="62"/>
                </a:lnTo>
                <a:lnTo>
                  <a:pt x="169" y="71"/>
                </a:lnTo>
                <a:lnTo>
                  <a:pt x="167" y="80"/>
                </a:lnTo>
                <a:lnTo>
                  <a:pt x="163" y="90"/>
                </a:lnTo>
                <a:lnTo>
                  <a:pt x="135" y="95"/>
                </a:lnTo>
                <a:lnTo>
                  <a:pt x="137" y="87"/>
                </a:lnTo>
                <a:lnTo>
                  <a:pt x="138" y="80"/>
                </a:lnTo>
                <a:lnTo>
                  <a:pt x="138" y="73"/>
                </a:lnTo>
                <a:lnTo>
                  <a:pt x="139" y="67"/>
                </a:lnTo>
                <a:lnTo>
                  <a:pt x="140" y="61"/>
                </a:lnTo>
                <a:lnTo>
                  <a:pt x="140" y="56"/>
                </a:lnTo>
                <a:lnTo>
                  <a:pt x="140" y="52"/>
                </a:lnTo>
                <a:lnTo>
                  <a:pt x="141" y="47"/>
                </a:lnTo>
                <a:lnTo>
                  <a:pt x="141" y="43"/>
                </a:lnTo>
                <a:lnTo>
                  <a:pt x="141" y="40"/>
                </a:lnTo>
                <a:lnTo>
                  <a:pt x="141" y="37"/>
                </a:lnTo>
                <a:lnTo>
                  <a:pt x="141" y="35"/>
                </a:lnTo>
                <a:lnTo>
                  <a:pt x="141" y="32"/>
                </a:lnTo>
                <a:lnTo>
                  <a:pt x="141" y="31"/>
                </a:lnTo>
                <a:lnTo>
                  <a:pt x="141" y="30"/>
                </a:lnTo>
                <a:lnTo>
                  <a:pt x="140" y="29"/>
                </a:lnTo>
                <a:lnTo>
                  <a:pt x="140" y="29"/>
                </a:lnTo>
                <a:lnTo>
                  <a:pt x="139" y="29"/>
                </a:lnTo>
                <a:lnTo>
                  <a:pt x="138" y="29"/>
                </a:lnTo>
                <a:lnTo>
                  <a:pt x="137" y="28"/>
                </a:lnTo>
                <a:lnTo>
                  <a:pt x="134" y="28"/>
                </a:lnTo>
                <a:lnTo>
                  <a:pt x="132" y="29"/>
                </a:lnTo>
                <a:lnTo>
                  <a:pt x="127" y="29"/>
                </a:lnTo>
                <a:lnTo>
                  <a:pt x="120" y="30"/>
                </a:lnTo>
                <a:lnTo>
                  <a:pt x="113" y="31"/>
                </a:lnTo>
                <a:lnTo>
                  <a:pt x="104" y="34"/>
                </a:lnTo>
                <a:lnTo>
                  <a:pt x="95" y="36"/>
                </a:lnTo>
                <a:lnTo>
                  <a:pt x="84" y="38"/>
                </a:lnTo>
                <a:lnTo>
                  <a:pt x="72" y="41"/>
                </a:lnTo>
                <a:lnTo>
                  <a:pt x="61" y="42"/>
                </a:lnTo>
                <a:lnTo>
                  <a:pt x="49" y="43"/>
                </a:lnTo>
                <a:lnTo>
                  <a:pt x="37" y="44"/>
                </a:lnTo>
                <a:lnTo>
                  <a:pt x="25" y="46"/>
                </a:lnTo>
                <a:lnTo>
                  <a:pt x="0" y="46"/>
                </a:lnTo>
                <a:lnTo>
                  <a:pt x="0" y="31"/>
                </a:lnTo>
                <a:lnTo>
                  <a:pt x="2" y="31"/>
                </a:lnTo>
                <a:lnTo>
                  <a:pt x="4" y="31"/>
                </a:lnTo>
                <a:lnTo>
                  <a:pt x="6" y="31"/>
                </a:lnTo>
                <a:lnTo>
                  <a:pt x="9" y="30"/>
                </a:lnTo>
                <a:lnTo>
                  <a:pt x="12" y="30"/>
                </a:lnTo>
                <a:lnTo>
                  <a:pt x="16" y="30"/>
                </a:lnTo>
                <a:lnTo>
                  <a:pt x="19" y="29"/>
                </a:lnTo>
                <a:lnTo>
                  <a:pt x="23" y="29"/>
                </a:lnTo>
                <a:lnTo>
                  <a:pt x="28" y="28"/>
                </a:lnTo>
                <a:lnTo>
                  <a:pt x="33" y="26"/>
                </a:lnTo>
                <a:lnTo>
                  <a:pt x="37" y="25"/>
                </a:lnTo>
                <a:lnTo>
                  <a:pt x="43" y="24"/>
                </a:lnTo>
                <a:lnTo>
                  <a:pt x="49" y="24"/>
                </a:lnTo>
                <a:lnTo>
                  <a:pt x="55" y="23"/>
                </a:lnTo>
                <a:lnTo>
                  <a:pt x="69" y="19"/>
                </a:lnTo>
                <a:lnTo>
                  <a:pt x="74" y="18"/>
                </a:lnTo>
                <a:lnTo>
                  <a:pt x="80" y="17"/>
                </a:lnTo>
                <a:lnTo>
                  <a:pt x="86" y="16"/>
                </a:lnTo>
                <a:lnTo>
                  <a:pt x="92" y="14"/>
                </a:lnTo>
                <a:lnTo>
                  <a:pt x="97" y="13"/>
                </a:lnTo>
                <a:lnTo>
                  <a:pt x="102" y="12"/>
                </a:lnTo>
                <a:lnTo>
                  <a:pt x="107" y="12"/>
                </a:lnTo>
                <a:lnTo>
                  <a:pt x="110" y="11"/>
                </a:lnTo>
                <a:lnTo>
                  <a:pt x="114" y="10"/>
                </a:lnTo>
                <a:lnTo>
                  <a:pt x="118" y="8"/>
                </a:lnTo>
                <a:lnTo>
                  <a:pt x="121" y="7"/>
                </a:lnTo>
                <a:lnTo>
                  <a:pt x="124" y="7"/>
                </a:lnTo>
                <a:lnTo>
                  <a:pt x="126" y="6"/>
                </a:lnTo>
                <a:lnTo>
                  <a:pt x="128" y="5"/>
                </a:lnTo>
                <a:lnTo>
                  <a:pt x="131" y="4"/>
                </a:lnTo>
                <a:lnTo>
                  <a:pt x="137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6" y="0"/>
                </a:lnTo>
                <a:lnTo>
                  <a:pt x="149" y="1"/>
                </a:lnTo>
                <a:lnTo>
                  <a:pt x="149" y="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"/>
          <p:cNvSpPr/>
          <p:nvPr/>
        </p:nvSpPr>
        <p:spPr bwMode="auto">
          <a:xfrm>
            <a:off x="2028094" y="3113953"/>
            <a:ext cx="503421" cy="118452"/>
          </a:xfrm>
          <a:custGeom>
            <a:avLst/>
            <a:gdLst>
              <a:gd name="T0" fmla="*/ 0 w 153"/>
              <a:gd name="T1" fmla="*/ 36 h 36"/>
              <a:gd name="T2" fmla="*/ 0 w 153"/>
              <a:gd name="T3" fmla="*/ 17 h 36"/>
              <a:gd name="T4" fmla="*/ 10 w 153"/>
              <a:gd name="T5" fmla="*/ 16 h 36"/>
              <a:gd name="T6" fmla="*/ 20 w 153"/>
              <a:gd name="T7" fmla="*/ 15 h 36"/>
              <a:gd name="T8" fmla="*/ 31 w 153"/>
              <a:gd name="T9" fmla="*/ 15 h 36"/>
              <a:gd name="T10" fmla="*/ 42 w 153"/>
              <a:gd name="T11" fmla="*/ 13 h 36"/>
              <a:gd name="T12" fmla="*/ 54 w 153"/>
              <a:gd name="T13" fmla="*/ 11 h 36"/>
              <a:gd name="T14" fmla="*/ 67 w 153"/>
              <a:gd name="T15" fmla="*/ 10 h 36"/>
              <a:gd name="T16" fmla="*/ 80 w 153"/>
              <a:gd name="T17" fmla="*/ 7 h 36"/>
              <a:gd name="T18" fmla="*/ 95 w 153"/>
              <a:gd name="T19" fmla="*/ 5 h 36"/>
              <a:gd name="T20" fmla="*/ 102 w 153"/>
              <a:gd name="T21" fmla="*/ 4 h 36"/>
              <a:gd name="T22" fmla="*/ 109 w 153"/>
              <a:gd name="T23" fmla="*/ 3 h 36"/>
              <a:gd name="T24" fmla="*/ 115 w 153"/>
              <a:gd name="T25" fmla="*/ 1 h 36"/>
              <a:gd name="T26" fmla="*/ 121 w 153"/>
              <a:gd name="T27" fmla="*/ 1 h 36"/>
              <a:gd name="T28" fmla="*/ 126 w 153"/>
              <a:gd name="T29" fmla="*/ 0 h 36"/>
              <a:gd name="T30" fmla="*/ 130 w 153"/>
              <a:gd name="T31" fmla="*/ 0 h 36"/>
              <a:gd name="T32" fmla="*/ 134 w 153"/>
              <a:gd name="T33" fmla="*/ 0 h 36"/>
              <a:gd name="T34" fmla="*/ 139 w 153"/>
              <a:gd name="T35" fmla="*/ 0 h 36"/>
              <a:gd name="T36" fmla="*/ 142 w 153"/>
              <a:gd name="T37" fmla="*/ 0 h 36"/>
              <a:gd name="T38" fmla="*/ 145 w 153"/>
              <a:gd name="T39" fmla="*/ 0 h 36"/>
              <a:gd name="T40" fmla="*/ 147 w 153"/>
              <a:gd name="T41" fmla="*/ 0 h 36"/>
              <a:gd name="T42" fmla="*/ 150 w 153"/>
              <a:gd name="T43" fmla="*/ 1 h 36"/>
              <a:gd name="T44" fmla="*/ 151 w 153"/>
              <a:gd name="T45" fmla="*/ 3 h 36"/>
              <a:gd name="T46" fmla="*/ 152 w 153"/>
              <a:gd name="T47" fmla="*/ 3 h 36"/>
              <a:gd name="T48" fmla="*/ 153 w 153"/>
              <a:gd name="T49" fmla="*/ 4 h 36"/>
              <a:gd name="T50" fmla="*/ 153 w 153"/>
              <a:gd name="T51" fmla="*/ 5 h 36"/>
              <a:gd name="T52" fmla="*/ 153 w 153"/>
              <a:gd name="T53" fmla="*/ 6 h 36"/>
              <a:gd name="T54" fmla="*/ 152 w 153"/>
              <a:gd name="T55" fmla="*/ 7 h 36"/>
              <a:gd name="T56" fmla="*/ 151 w 153"/>
              <a:gd name="T57" fmla="*/ 9 h 36"/>
              <a:gd name="T58" fmla="*/ 150 w 153"/>
              <a:gd name="T59" fmla="*/ 10 h 36"/>
              <a:gd name="T60" fmla="*/ 147 w 153"/>
              <a:gd name="T61" fmla="*/ 11 h 36"/>
              <a:gd name="T62" fmla="*/ 145 w 153"/>
              <a:gd name="T63" fmla="*/ 12 h 36"/>
              <a:gd name="T64" fmla="*/ 142 w 153"/>
              <a:gd name="T65" fmla="*/ 13 h 36"/>
              <a:gd name="T66" fmla="*/ 139 w 153"/>
              <a:gd name="T67" fmla="*/ 15 h 36"/>
              <a:gd name="T68" fmla="*/ 134 w 153"/>
              <a:gd name="T69" fmla="*/ 16 h 36"/>
              <a:gd name="T70" fmla="*/ 130 w 153"/>
              <a:gd name="T71" fmla="*/ 17 h 36"/>
              <a:gd name="T72" fmla="*/ 126 w 153"/>
              <a:gd name="T73" fmla="*/ 18 h 36"/>
              <a:gd name="T74" fmla="*/ 121 w 153"/>
              <a:gd name="T75" fmla="*/ 19 h 36"/>
              <a:gd name="T76" fmla="*/ 115 w 153"/>
              <a:gd name="T77" fmla="*/ 21 h 36"/>
              <a:gd name="T78" fmla="*/ 109 w 153"/>
              <a:gd name="T79" fmla="*/ 22 h 36"/>
              <a:gd name="T80" fmla="*/ 102 w 153"/>
              <a:gd name="T81" fmla="*/ 23 h 36"/>
              <a:gd name="T82" fmla="*/ 95 w 153"/>
              <a:gd name="T83" fmla="*/ 24 h 36"/>
              <a:gd name="T84" fmla="*/ 80 w 153"/>
              <a:gd name="T85" fmla="*/ 27 h 36"/>
              <a:gd name="T86" fmla="*/ 66 w 153"/>
              <a:gd name="T87" fmla="*/ 29 h 36"/>
              <a:gd name="T88" fmla="*/ 53 w 153"/>
              <a:gd name="T89" fmla="*/ 30 h 36"/>
              <a:gd name="T90" fmla="*/ 41 w 153"/>
              <a:gd name="T91" fmla="*/ 31 h 36"/>
              <a:gd name="T92" fmla="*/ 29 w 153"/>
              <a:gd name="T93" fmla="*/ 33 h 36"/>
              <a:gd name="T94" fmla="*/ 19 w 153"/>
              <a:gd name="T95" fmla="*/ 34 h 36"/>
              <a:gd name="T96" fmla="*/ 10 w 153"/>
              <a:gd name="T97" fmla="*/ 35 h 36"/>
              <a:gd name="T98" fmla="*/ 0 w 153"/>
              <a:gd name="T99" fmla="*/ 36 h 36"/>
              <a:gd name="T100" fmla="*/ 0 w 153"/>
              <a:gd name="T10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3" h="36">
                <a:moveTo>
                  <a:pt x="0" y="36"/>
                </a:moveTo>
                <a:lnTo>
                  <a:pt x="0" y="17"/>
                </a:lnTo>
                <a:lnTo>
                  <a:pt x="10" y="16"/>
                </a:lnTo>
                <a:lnTo>
                  <a:pt x="20" y="15"/>
                </a:lnTo>
                <a:lnTo>
                  <a:pt x="31" y="15"/>
                </a:lnTo>
                <a:lnTo>
                  <a:pt x="42" y="13"/>
                </a:lnTo>
                <a:lnTo>
                  <a:pt x="54" y="11"/>
                </a:lnTo>
                <a:lnTo>
                  <a:pt x="67" y="10"/>
                </a:lnTo>
                <a:lnTo>
                  <a:pt x="80" y="7"/>
                </a:lnTo>
                <a:lnTo>
                  <a:pt x="95" y="5"/>
                </a:lnTo>
                <a:lnTo>
                  <a:pt x="102" y="4"/>
                </a:lnTo>
                <a:lnTo>
                  <a:pt x="109" y="3"/>
                </a:lnTo>
                <a:lnTo>
                  <a:pt x="115" y="1"/>
                </a:lnTo>
                <a:lnTo>
                  <a:pt x="121" y="1"/>
                </a:lnTo>
                <a:lnTo>
                  <a:pt x="126" y="0"/>
                </a:lnTo>
                <a:lnTo>
                  <a:pt x="130" y="0"/>
                </a:lnTo>
                <a:lnTo>
                  <a:pt x="134" y="0"/>
                </a:lnTo>
                <a:lnTo>
                  <a:pt x="139" y="0"/>
                </a:lnTo>
                <a:lnTo>
                  <a:pt x="142" y="0"/>
                </a:lnTo>
                <a:lnTo>
                  <a:pt x="145" y="0"/>
                </a:lnTo>
                <a:lnTo>
                  <a:pt x="147" y="0"/>
                </a:lnTo>
                <a:lnTo>
                  <a:pt x="150" y="1"/>
                </a:lnTo>
                <a:lnTo>
                  <a:pt x="151" y="3"/>
                </a:lnTo>
                <a:lnTo>
                  <a:pt x="152" y="3"/>
                </a:lnTo>
                <a:lnTo>
                  <a:pt x="153" y="4"/>
                </a:lnTo>
                <a:lnTo>
                  <a:pt x="153" y="5"/>
                </a:lnTo>
                <a:lnTo>
                  <a:pt x="153" y="6"/>
                </a:lnTo>
                <a:lnTo>
                  <a:pt x="152" y="7"/>
                </a:lnTo>
                <a:lnTo>
                  <a:pt x="151" y="9"/>
                </a:lnTo>
                <a:lnTo>
                  <a:pt x="150" y="10"/>
                </a:lnTo>
                <a:lnTo>
                  <a:pt x="147" y="11"/>
                </a:lnTo>
                <a:lnTo>
                  <a:pt x="145" y="12"/>
                </a:lnTo>
                <a:lnTo>
                  <a:pt x="142" y="13"/>
                </a:lnTo>
                <a:lnTo>
                  <a:pt x="139" y="15"/>
                </a:lnTo>
                <a:lnTo>
                  <a:pt x="134" y="16"/>
                </a:lnTo>
                <a:lnTo>
                  <a:pt x="130" y="17"/>
                </a:lnTo>
                <a:lnTo>
                  <a:pt x="126" y="18"/>
                </a:lnTo>
                <a:lnTo>
                  <a:pt x="121" y="19"/>
                </a:lnTo>
                <a:lnTo>
                  <a:pt x="115" y="21"/>
                </a:lnTo>
                <a:lnTo>
                  <a:pt x="109" y="22"/>
                </a:lnTo>
                <a:lnTo>
                  <a:pt x="102" y="23"/>
                </a:lnTo>
                <a:lnTo>
                  <a:pt x="95" y="24"/>
                </a:lnTo>
                <a:lnTo>
                  <a:pt x="80" y="27"/>
                </a:lnTo>
                <a:lnTo>
                  <a:pt x="66" y="29"/>
                </a:lnTo>
                <a:lnTo>
                  <a:pt x="53" y="30"/>
                </a:lnTo>
                <a:lnTo>
                  <a:pt x="41" y="31"/>
                </a:lnTo>
                <a:lnTo>
                  <a:pt x="29" y="33"/>
                </a:lnTo>
                <a:lnTo>
                  <a:pt x="19" y="34"/>
                </a:lnTo>
                <a:lnTo>
                  <a:pt x="10" y="35"/>
                </a:lnTo>
                <a:lnTo>
                  <a:pt x="0" y="36"/>
                </a:lnTo>
                <a:lnTo>
                  <a:pt x="0" y="3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5"/>
          <p:cNvSpPr/>
          <p:nvPr/>
        </p:nvSpPr>
        <p:spPr bwMode="auto">
          <a:xfrm>
            <a:off x="1669447" y="3410082"/>
            <a:ext cx="200711" cy="427743"/>
          </a:xfrm>
          <a:custGeom>
            <a:avLst/>
            <a:gdLst>
              <a:gd name="T0" fmla="*/ 0 w 61"/>
              <a:gd name="T1" fmla="*/ 7 h 130"/>
              <a:gd name="T2" fmla="*/ 3 w 61"/>
              <a:gd name="T3" fmla="*/ 3 h 130"/>
              <a:gd name="T4" fmla="*/ 5 w 61"/>
              <a:gd name="T5" fmla="*/ 1 h 130"/>
              <a:gd name="T6" fmla="*/ 6 w 61"/>
              <a:gd name="T7" fmla="*/ 1 h 130"/>
              <a:gd name="T8" fmla="*/ 9 w 61"/>
              <a:gd name="T9" fmla="*/ 0 h 130"/>
              <a:gd name="T10" fmla="*/ 10 w 61"/>
              <a:gd name="T11" fmla="*/ 0 h 130"/>
              <a:gd name="T12" fmla="*/ 13 w 61"/>
              <a:gd name="T13" fmla="*/ 0 h 130"/>
              <a:gd name="T14" fmla="*/ 16 w 61"/>
              <a:gd name="T15" fmla="*/ 0 h 130"/>
              <a:gd name="T16" fmla="*/ 19 w 61"/>
              <a:gd name="T17" fmla="*/ 0 h 130"/>
              <a:gd name="T18" fmla="*/ 23 w 61"/>
              <a:gd name="T19" fmla="*/ 1 h 130"/>
              <a:gd name="T20" fmla="*/ 28 w 61"/>
              <a:gd name="T21" fmla="*/ 2 h 130"/>
              <a:gd name="T22" fmla="*/ 33 w 61"/>
              <a:gd name="T23" fmla="*/ 5 h 130"/>
              <a:gd name="T24" fmla="*/ 37 w 61"/>
              <a:gd name="T25" fmla="*/ 6 h 130"/>
              <a:gd name="T26" fmla="*/ 43 w 61"/>
              <a:gd name="T27" fmla="*/ 8 h 130"/>
              <a:gd name="T28" fmla="*/ 49 w 61"/>
              <a:gd name="T29" fmla="*/ 11 h 130"/>
              <a:gd name="T30" fmla="*/ 52 w 61"/>
              <a:gd name="T31" fmla="*/ 29 h 130"/>
              <a:gd name="T32" fmla="*/ 54 w 61"/>
              <a:gd name="T33" fmla="*/ 45 h 130"/>
              <a:gd name="T34" fmla="*/ 56 w 61"/>
              <a:gd name="T35" fmla="*/ 61 h 130"/>
              <a:gd name="T36" fmla="*/ 58 w 61"/>
              <a:gd name="T37" fmla="*/ 76 h 130"/>
              <a:gd name="T38" fmla="*/ 59 w 61"/>
              <a:gd name="T39" fmla="*/ 91 h 130"/>
              <a:gd name="T40" fmla="*/ 60 w 61"/>
              <a:gd name="T41" fmla="*/ 105 h 130"/>
              <a:gd name="T42" fmla="*/ 61 w 61"/>
              <a:gd name="T43" fmla="*/ 118 h 130"/>
              <a:gd name="T44" fmla="*/ 61 w 61"/>
              <a:gd name="T45" fmla="*/ 130 h 130"/>
              <a:gd name="T46" fmla="*/ 42 w 61"/>
              <a:gd name="T47" fmla="*/ 130 h 130"/>
              <a:gd name="T48" fmla="*/ 42 w 61"/>
              <a:gd name="T49" fmla="*/ 128 h 130"/>
              <a:gd name="T50" fmla="*/ 41 w 61"/>
              <a:gd name="T51" fmla="*/ 123 h 130"/>
              <a:gd name="T52" fmla="*/ 41 w 61"/>
              <a:gd name="T53" fmla="*/ 118 h 130"/>
              <a:gd name="T54" fmla="*/ 40 w 61"/>
              <a:gd name="T55" fmla="*/ 111 h 130"/>
              <a:gd name="T56" fmla="*/ 39 w 61"/>
              <a:gd name="T57" fmla="*/ 104 h 130"/>
              <a:gd name="T58" fmla="*/ 36 w 61"/>
              <a:gd name="T59" fmla="*/ 96 h 130"/>
              <a:gd name="T60" fmla="*/ 35 w 61"/>
              <a:gd name="T61" fmla="*/ 87 h 130"/>
              <a:gd name="T62" fmla="*/ 33 w 61"/>
              <a:gd name="T63" fmla="*/ 76 h 130"/>
              <a:gd name="T64" fmla="*/ 29 w 61"/>
              <a:gd name="T65" fmla="*/ 67 h 130"/>
              <a:gd name="T66" fmla="*/ 27 w 61"/>
              <a:gd name="T67" fmla="*/ 59 h 130"/>
              <a:gd name="T68" fmla="*/ 24 w 61"/>
              <a:gd name="T69" fmla="*/ 51 h 130"/>
              <a:gd name="T70" fmla="*/ 22 w 61"/>
              <a:gd name="T71" fmla="*/ 44 h 130"/>
              <a:gd name="T72" fmla="*/ 18 w 61"/>
              <a:gd name="T73" fmla="*/ 38 h 130"/>
              <a:gd name="T74" fmla="*/ 16 w 61"/>
              <a:gd name="T75" fmla="*/ 32 h 130"/>
              <a:gd name="T76" fmla="*/ 13 w 61"/>
              <a:gd name="T77" fmla="*/ 29 h 130"/>
              <a:gd name="T78" fmla="*/ 10 w 61"/>
              <a:gd name="T79" fmla="*/ 25 h 130"/>
              <a:gd name="T80" fmla="*/ 7 w 61"/>
              <a:gd name="T81" fmla="*/ 23 h 130"/>
              <a:gd name="T82" fmla="*/ 6 w 61"/>
              <a:gd name="T83" fmla="*/ 20 h 130"/>
              <a:gd name="T84" fmla="*/ 4 w 61"/>
              <a:gd name="T85" fmla="*/ 18 h 130"/>
              <a:gd name="T86" fmla="*/ 3 w 61"/>
              <a:gd name="T87" fmla="*/ 15 h 130"/>
              <a:gd name="T88" fmla="*/ 1 w 61"/>
              <a:gd name="T89" fmla="*/ 13 h 130"/>
              <a:gd name="T90" fmla="*/ 1 w 61"/>
              <a:gd name="T91" fmla="*/ 11 h 130"/>
              <a:gd name="T92" fmla="*/ 0 w 61"/>
              <a:gd name="T93" fmla="*/ 7 h 130"/>
              <a:gd name="T94" fmla="*/ 0 w 61"/>
              <a:gd name="T95" fmla="*/ 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" h="130">
                <a:moveTo>
                  <a:pt x="0" y="7"/>
                </a:moveTo>
                <a:lnTo>
                  <a:pt x="3" y="3"/>
                </a:lnTo>
                <a:lnTo>
                  <a:pt x="5" y="1"/>
                </a:lnTo>
                <a:lnTo>
                  <a:pt x="6" y="1"/>
                </a:lnTo>
                <a:lnTo>
                  <a:pt x="9" y="0"/>
                </a:lnTo>
                <a:lnTo>
                  <a:pt x="10" y="0"/>
                </a:lnTo>
                <a:lnTo>
                  <a:pt x="13" y="0"/>
                </a:lnTo>
                <a:lnTo>
                  <a:pt x="16" y="0"/>
                </a:lnTo>
                <a:lnTo>
                  <a:pt x="19" y="0"/>
                </a:lnTo>
                <a:lnTo>
                  <a:pt x="23" y="1"/>
                </a:lnTo>
                <a:lnTo>
                  <a:pt x="28" y="2"/>
                </a:lnTo>
                <a:lnTo>
                  <a:pt x="33" y="5"/>
                </a:lnTo>
                <a:lnTo>
                  <a:pt x="37" y="6"/>
                </a:lnTo>
                <a:lnTo>
                  <a:pt x="43" y="8"/>
                </a:lnTo>
                <a:lnTo>
                  <a:pt x="49" y="11"/>
                </a:lnTo>
                <a:lnTo>
                  <a:pt x="52" y="29"/>
                </a:lnTo>
                <a:lnTo>
                  <a:pt x="54" y="45"/>
                </a:lnTo>
                <a:lnTo>
                  <a:pt x="56" y="61"/>
                </a:lnTo>
                <a:lnTo>
                  <a:pt x="58" y="76"/>
                </a:lnTo>
                <a:lnTo>
                  <a:pt x="59" y="91"/>
                </a:lnTo>
                <a:lnTo>
                  <a:pt x="60" y="105"/>
                </a:lnTo>
                <a:lnTo>
                  <a:pt x="61" y="118"/>
                </a:lnTo>
                <a:lnTo>
                  <a:pt x="61" y="130"/>
                </a:lnTo>
                <a:lnTo>
                  <a:pt x="42" y="130"/>
                </a:lnTo>
                <a:lnTo>
                  <a:pt x="42" y="128"/>
                </a:lnTo>
                <a:lnTo>
                  <a:pt x="41" y="123"/>
                </a:lnTo>
                <a:lnTo>
                  <a:pt x="41" y="118"/>
                </a:lnTo>
                <a:lnTo>
                  <a:pt x="40" y="111"/>
                </a:lnTo>
                <a:lnTo>
                  <a:pt x="39" y="104"/>
                </a:lnTo>
                <a:lnTo>
                  <a:pt x="36" y="96"/>
                </a:lnTo>
                <a:lnTo>
                  <a:pt x="35" y="87"/>
                </a:lnTo>
                <a:lnTo>
                  <a:pt x="33" y="76"/>
                </a:lnTo>
                <a:lnTo>
                  <a:pt x="29" y="67"/>
                </a:lnTo>
                <a:lnTo>
                  <a:pt x="27" y="59"/>
                </a:lnTo>
                <a:lnTo>
                  <a:pt x="24" y="51"/>
                </a:lnTo>
                <a:lnTo>
                  <a:pt x="22" y="44"/>
                </a:lnTo>
                <a:lnTo>
                  <a:pt x="18" y="38"/>
                </a:lnTo>
                <a:lnTo>
                  <a:pt x="16" y="32"/>
                </a:lnTo>
                <a:lnTo>
                  <a:pt x="13" y="29"/>
                </a:lnTo>
                <a:lnTo>
                  <a:pt x="10" y="25"/>
                </a:lnTo>
                <a:lnTo>
                  <a:pt x="7" y="23"/>
                </a:lnTo>
                <a:lnTo>
                  <a:pt x="6" y="20"/>
                </a:lnTo>
                <a:lnTo>
                  <a:pt x="4" y="18"/>
                </a:lnTo>
                <a:lnTo>
                  <a:pt x="3" y="15"/>
                </a:lnTo>
                <a:lnTo>
                  <a:pt x="1" y="13"/>
                </a:lnTo>
                <a:lnTo>
                  <a:pt x="1" y="11"/>
                </a:lnTo>
                <a:lnTo>
                  <a:pt x="0" y="7"/>
                </a:lnTo>
                <a:lnTo>
                  <a:pt x="0" y="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6"/>
          <p:cNvSpPr/>
          <p:nvPr/>
        </p:nvSpPr>
        <p:spPr bwMode="auto">
          <a:xfrm>
            <a:off x="2251836" y="3370598"/>
            <a:ext cx="134904" cy="417873"/>
          </a:xfrm>
          <a:custGeom>
            <a:avLst/>
            <a:gdLst>
              <a:gd name="T0" fmla="*/ 19 w 41"/>
              <a:gd name="T1" fmla="*/ 124 h 127"/>
              <a:gd name="T2" fmla="*/ 0 w 41"/>
              <a:gd name="T3" fmla="*/ 127 h 127"/>
              <a:gd name="T4" fmla="*/ 3 w 41"/>
              <a:gd name="T5" fmla="*/ 108 h 127"/>
              <a:gd name="T6" fmla="*/ 5 w 41"/>
              <a:gd name="T7" fmla="*/ 90 h 127"/>
              <a:gd name="T8" fmla="*/ 7 w 41"/>
              <a:gd name="T9" fmla="*/ 72 h 127"/>
              <a:gd name="T10" fmla="*/ 9 w 41"/>
              <a:gd name="T11" fmla="*/ 56 h 127"/>
              <a:gd name="T12" fmla="*/ 11 w 41"/>
              <a:gd name="T13" fmla="*/ 41 h 127"/>
              <a:gd name="T14" fmla="*/ 11 w 41"/>
              <a:gd name="T15" fmla="*/ 26 h 127"/>
              <a:gd name="T16" fmla="*/ 12 w 41"/>
              <a:gd name="T17" fmla="*/ 13 h 127"/>
              <a:gd name="T18" fmla="*/ 12 w 41"/>
              <a:gd name="T19" fmla="*/ 0 h 127"/>
              <a:gd name="T20" fmla="*/ 19 w 41"/>
              <a:gd name="T21" fmla="*/ 5 h 127"/>
              <a:gd name="T22" fmla="*/ 25 w 41"/>
              <a:gd name="T23" fmla="*/ 8 h 127"/>
              <a:gd name="T24" fmla="*/ 30 w 41"/>
              <a:gd name="T25" fmla="*/ 12 h 127"/>
              <a:gd name="T26" fmla="*/ 34 w 41"/>
              <a:gd name="T27" fmla="*/ 15 h 127"/>
              <a:gd name="T28" fmla="*/ 37 w 41"/>
              <a:gd name="T29" fmla="*/ 19 h 127"/>
              <a:gd name="T30" fmla="*/ 40 w 41"/>
              <a:gd name="T31" fmla="*/ 23 h 127"/>
              <a:gd name="T32" fmla="*/ 41 w 41"/>
              <a:gd name="T33" fmla="*/ 25 h 127"/>
              <a:gd name="T34" fmla="*/ 41 w 41"/>
              <a:gd name="T35" fmla="*/ 27 h 127"/>
              <a:gd name="T36" fmla="*/ 41 w 41"/>
              <a:gd name="T37" fmla="*/ 30 h 127"/>
              <a:gd name="T38" fmla="*/ 41 w 41"/>
              <a:gd name="T39" fmla="*/ 32 h 127"/>
              <a:gd name="T40" fmla="*/ 41 w 41"/>
              <a:gd name="T41" fmla="*/ 35 h 127"/>
              <a:gd name="T42" fmla="*/ 40 w 41"/>
              <a:gd name="T43" fmla="*/ 38 h 127"/>
              <a:gd name="T44" fmla="*/ 40 w 41"/>
              <a:gd name="T45" fmla="*/ 42 h 127"/>
              <a:gd name="T46" fmla="*/ 38 w 41"/>
              <a:gd name="T47" fmla="*/ 45 h 127"/>
              <a:gd name="T48" fmla="*/ 37 w 41"/>
              <a:gd name="T49" fmla="*/ 51 h 127"/>
              <a:gd name="T50" fmla="*/ 36 w 41"/>
              <a:gd name="T51" fmla="*/ 56 h 127"/>
              <a:gd name="T52" fmla="*/ 35 w 41"/>
              <a:gd name="T53" fmla="*/ 63 h 127"/>
              <a:gd name="T54" fmla="*/ 32 w 41"/>
              <a:gd name="T55" fmla="*/ 69 h 127"/>
              <a:gd name="T56" fmla="*/ 31 w 41"/>
              <a:gd name="T57" fmla="*/ 78 h 127"/>
              <a:gd name="T58" fmla="*/ 29 w 41"/>
              <a:gd name="T59" fmla="*/ 85 h 127"/>
              <a:gd name="T60" fmla="*/ 27 w 41"/>
              <a:gd name="T61" fmla="*/ 94 h 127"/>
              <a:gd name="T62" fmla="*/ 24 w 41"/>
              <a:gd name="T63" fmla="*/ 103 h 127"/>
              <a:gd name="T64" fmla="*/ 22 w 41"/>
              <a:gd name="T65" fmla="*/ 114 h 127"/>
              <a:gd name="T66" fmla="*/ 19 w 41"/>
              <a:gd name="T67" fmla="*/ 124 h 127"/>
              <a:gd name="T68" fmla="*/ 19 w 41"/>
              <a:gd name="T69" fmla="*/ 12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" h="127">
                <a:moveTo>
                  <a:pt x="19" y="124"/>
                </a:moveTo>
                <a:lnTo>
                  <a:pt x="0" y="127"/>
                </a:lnTo>
                <a:lnTo>
                  <a:pt x="3" y="108"/>
                </a:lnTo>
                <a:lnTo>
                  <a:pt x="5" y="90"/>
                </a:lnTo>
                <a:lnTo>
                  <a:pt x="7" y="72"/>
                </a:lnTo>
                <a:lnTo>
                  <a:pt x="9" y="56"/>
                </a:lnTo>
                <a:lnTo>
                  <a:pt x="11" y="41"/>
                </a:lnTo>
                <a:lnTo>
                  <a:pt x="11" y="26"/>
                </a:lnTo>
                <a:lnTo>
                  <a:pt x="12" y="13"/>
                </a:lnTo>
                <a:lnTo>
                  <a:pt x="12" y="0"/>
                </a:lnTo>
                <a:lnTo>
                  <a:pt x="19" y="5"/>
                </a:lnTo>
                <a:lnTo>
                  <a:pt x="25" y="8"/>
                </a:lnTo>
                <a:lnTo>
                  <a:pt x="30" y="12"/>
                </a:lnTo>
                <a:lnTo>
                  <a:pt x="34" y="15"/>
                </a:lnTo>
                <a:lnTo>
                  <a:pt x="37" y="19"/>
                </a:lnTo>
                <a:lnTo>
                  <a:pt x="40" y="23"/>
                </a:lnTo>
                <a:lnTo>
                  <a:pt x="41" y="25"/>
                </a:lnTo>
                <a:lnTo>
                  <a:pt x="41" y="27"/>
                </a:lnTo>
                <a:lnTo>
                  <a:pt x="41" y="30"/>
                </a:lnTo>
                <a:lnTo>
                  <a:pt x="41" y="32"/>
                </a:lnTo>
                <a:lnTo>
                  <a:pt x="41" y="35"/>
                </a:lnTo>
                <a:lnTo>
                  <a:pt x="40" y="38"/>
                </a:lnTo>
                <a:lnTo>
                  <a:pt x="40" y="42"/>
                </a:lnTo>
                <a:lnTo>
                  <a:pt x="38" y="45"/>
                </a:lnTo>
                <a:lnTo>
                  <a:pt x="37" y="51"/>
                </a:lnTo>
                <a:lnTo>
                  <a:pt x="36" y="56"/>
                </a:lnTo>
                <a:lnTo>
                  <a:pt x="35" y="63"/>
                </a:lnTo>
                <a:lnTo>
                  <a:pt x="32" y="69"/>
                </a:lnTo>
                <a:lnTo>
                  <a:pt x="31" y="78"/>
                </a:lnTo>
                <a:lnTo>
                  <a:pt x="29" y="85"/>
                </a:lnTo>
                <a:lnTo>
                  <a:pt x="27" y="94"/>
                </a:lnTo>
                <a:lnTo>
                  <a:pt x="24" y="103"/>
                </a:lnTo>
                <a:lnTo>
                  <a:pt x="22" y="114"/>
                </a:lnTo>
                <a:lnTo>
                  <a:pt x="19" y="124"/>
                </a:lnTo>
                <a:lnTo>
                  <a:pt x="19" y="12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/>
          <p:nvPr/>
        </p:nvSpPr>
        <p:spPr bwMode="auto">
          <a:xfrm>
            <a:off x="1422674" y="3716084"/>
            <a:ext cx="1655036" cy="210581"/>
          </a:xfrm>
          <a:custGeom>
            <a:avLst/>
            <a:gdLst>
              <a:gd name="T0" fmla="*/ 24 w 503"/>
              <a:gd name="T1" fmla="*/ 62 h 64"/>
              <a:gd name="T2" fmla="*/ 20 w 503"/>
              <a:gd name="T3" fmla="*/ 60 h 64"/>
              <a:gd name="T4" fmla="*/ 13 w 503"/>
              <a:gd name="T5" fmla="*/ 54 h 64"/>
              <a:gd name="T6" fmla="*/ 6 w 503"/>
              <a:gd name="T7" fmla="*/ 46 h 64"/>
              <a:gd name="T8" fmla="*/ 2 w 503"/>
              <a:gd name="T9" fmla="*/ 41 h 64"/>
              <a:gd name="T10" fmla="*/ 0 w 503"/>
              <a:gd name="T11" fmla="*/ 37 h 64"/>
              <a:gd name="T12" fmla="*/ 0 w 503"/>
              <a:gd name="T13" fmla="*/ 36 h 64"/>
              <a:gd name="T14" fmla="*/ 2 w 503"/>
              <a:gd name="T15" fmla="*/ 35 h 64"/>
              <a:gd name="T16" fmla="*/ 7 w 503"/>
              <a:gd name="T17" fmla="*/ 35 h 64"/>
              <a:gd name="T18" fmla="*/ 15 w 503"/>
              <a:gd name="T19" fmla="*/ 35 h 64"/>
              <a:gd name="T20" fmla="*/ 27 w 503"/>
              <a:gd name="T21" fmla="*/ 34 h 64"/>
              <a:gd name="T22" fmla="*/ 39 w 503"/>
              <a:gd name="T23" fmla="*/ 32 h 64"/>
              <a:gd name="T24" fmla="*/ 51 w 503"/>
              <a:gd name="T25" fmla="*/ 31 h 64"/>
              <a:gd name="T26" fmla="*/ 68 w 503"/>
              <a:gd name="T27" fmla="*/ 30 h 64"/>
              <a:gd name="T28" fmla="*/ 90 w 503"/>
              <a:gd name="T29" fmla="*/ 28 h 64"/>
              <a:gd name="T30" fmla="*/ 116 w 503"/>
              <a:gd name="T31" fmla="*/ 26 h 64"/>
              <a:gd name="T32" fmla="*/ 146 w 503"/>
              <a:gd name="T33" fmla="*/ 23 h 64"/>
              <a:gd name="T34" fmla="*/ 180 w 503"/>
              <a:gd name="T35" fmla="*/ 21 h 64"/>
              <a:gd name="T36" fmla="*/ 219 w 503"/>
              <a:gd name="T37" fmla="*/ 17 h 64"/>
              <a:gd name="T38" fmla="*/ 262 w 503"/>
              <a:gd name="T39" fmla="*/ 12 h 64"/>
              <a:gd name="T40" fmla="*/ 300 w 503"/>
              <a:gd name="T41" fmla="*/ 10 h 64"/>
              <a:gd name="T42" fmla="*/ 335 w 503"/>
              <a:gd name="T43" fmla="*/ 7 h 64"/>
              <a:gd name="T44" fmla="*/ 365 w 503"/>
              <a:gd name="T45" fmla="*/ 5 h 64"/>
              <a:gd name="T46" fmla="*/ 390 w 503"/>
              <a:gd name="T47" fmla="*/ 3 h 64"/>
              <a:gd name="T48" fmla="*/ 411 w 503"/>
              <a:gd name="T49" fmla="*/ 1 h 64"/>
              <a:gd name="T50" fmla="*/ 427 w 503"/>
              <a:gd name="T51" fmla="*/ 0 h 64"/>
              <a:gd name="T52" fmla="*/ 439 w 503"/>
              <a:gd name="T53" fmla="*/ 0 h 64"/>
              <a:gd name="T54" fmla="*/ 451 w 503"/>
              <a:gd name="T55" fmla="*/ 0 h 64"/>
              <a:gd name="T56" fmla="*/ 463 w 503"/>
              <a:gd name="T57" fmla="*/ 3 h 64"/>
              <a:gd name="T58" fmla="*/ 475 w 503"/>
              <a:gd name="T59" fmla="*/ 5 h 64"/>
              <a:gd name="T60" fmla="*/ 489 w 503"/>
              <a:gd name="T61" fmla="*/ 12 h 64"/>
              <a:gd name="T62" fmla="*/ 496 w 503"/>
              <a:gd name="T63" fmla="*/ 18 h 64"/>
              <a:gd name="T64" fmla="*/ 500 w 503"/>
              <a:gd name="T65" fmla="*/ 24 h 64"/>
              <a:gd name="T66" fmla="*/ 503 w 503"/>
              <a:gd name="T67" fmla="*/ 29 h 64"/>
              <a:gd name="T68" fmla="*/ 503 w 503"/>
              <a:gd name="T69" fmla="*/ 32 h 64"/>
              <a:gd name="T70" fmla="*/ 503 w 503"/>
              <a:gd name="T71" fmla="*/ 36 h 64"/>
              <a:gd name="T72" fmla="*/ 501 w 503"/>
              <a:gd name="T73" fmla="*/ 37 h 64"/>
              <a:gd name="T74" fmla="*/ 500 w 503"/>
              <a:gd name="T75" fmla="*/ 37 h 64"/>
              <a:gd name="T76" fmla="*/ 496 w 503"/>
              <a:gd name="T77" fmla="*/ 37 h 64"/>
              <a:gd name="T78" fmla="*/ 490 w 503"/>
              <a:gd name="T79" fmla="*/ 37 h 64"/>
              <a:gd name="T80" fmla="*/ 483 w 503"/>
              <a:gd name="T81" fmla="*/ 37 h 64"/>
              <a:gd name="T82" fmla="*/ 473 w 503"/>
              <a:gd name="T83" fmla="*/ 37 h 64"/>
              <a:gd name="T84" fmla="*/ 463 w 503"/>
              <a:gd name="T85" fmla="*/ 37 h 64"/>
              <a:gd name="T86" fmla="*/ 450 w 503"/>
              <a:gd name="T87" fmla="*/ 36 h 64"/>
              <a:gd name="T88" fmla="*/ 434 w 503"/>
              <a:gd name="T89" fmla="*/ 35 h 64"/>
              <a:gd name="T90" fmla="*/ 369 w 503"/>
              <a:gd name="T91" fmla="*/ 32 h 64"/>
              <a:gd name="T92" fmla="*/ 308 w 503"/>
              <a:gd name="T93" fmla="*/ 30 h 64"/>
              <a:gd name="T94" fmla="*/ 247 w 503"/>
              <a:gd name="T95" fmla="*/ 32 h 64"/>
              <a:gd name="T96" fmla="*/ 191 w 503"/>
              <a:gd name="T97" fmla="*/ 37 h 64"/>
              <a:gd name="T98" fmla="*/ 137 w 503"/>
              <a:gd name="T99" fmla="*/ 44 h 64"/>
              <a:gd name="T100" fmla="*/ 85 w 503"/>
              <a:gd name="T101" fmla="*/ 54 h 64"/>
              <a:gd name="T102" fmla="*/ 73 w 503"/>
              <a:gd name="T103" fmla="*/ 56 h 64"/>
              <a:gd name="T104" fmla="*/ 61 w 503"/>
              <a:gd name="T105" fmla="*/ 59 h 64"/>
              <a:gd name="T106" fmla="*/ 51 w 503"/>
              <a:gd name="T107" fmla="*/ 60 h 64"/>
              <a:gd name="T108" fmla="*/ 43 w 503"/>
              <a:gd name="T109" fmla="*/ 61 h 64"/>
              <a:gd name="T110" fmla="*/ 37 w 503"/>
              <a:gd name="T111" fmla="*/ 62 h 64"/>
              <a:gd name="T112" fmla="*/ 31 w 503"/>
              <a:gd name="T113" fmla="*/ 64 h 64"/>
              <a:gd name="T114" fmla="*/ 27 w 503"/>
              <a:gd name="T115" fmla="*/ 64 h 64"/>
              <a:gd name="T116" fmla="*/ 25 w 503"/>
              <a:gd name="T1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3" h="64">
                <a:moveTo>
                  <a:pt x="25" y="64"/>
                </a:moveTo>
                <a:lnTo>
                  <a:pt x="24" y="62"/>
                </a:lnTo>
                <a:lnTo>
                  <a:pt x="23" y="61"/>
                </a:lnTo>
                <a:lnTo>
                  <a:pt x="20" y="60"/>
                </a:lnTo>
                <a:lnTo>
                  <a:pt x="18" y="59"/>
                </a:lnTo>
                <a:lnTo>
                  <a:pt x="13" y="54"/>
                </a:lnTo>
                <a:lnTo>
                  <a:pt x="8" y="49"/>
                </a:lnTo>
                <a:lnTo>
                  <a:pt x="6" y="46"/>
                </a:lnTo>
                <a:lnTo>
                  <a:pt x="3" y="43"/>
                </a:lnTo>
                <a:lnTo>
                  <a:pt x="2" y="41"/>
                </a:lnTo>
                <a:lnTo>
                  <a:pt x="1" y="38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1" y="35"/>
                </a:lnTo>
                <a:lnTo>
                  <a:pt x="2" y="35"/>
                </a:lnTo>
                <a:lnTo>
                  <a:pt x="3" y="35"/>
                </a:lnTo>
                <a:lnTo>
                  <a:pt x="7" y="35"/>
                </a:lnTo>
                <a:lnTo>
                  <a:pt x="11" y="35"/>
                </a:lnTo>
                <a:lnTo>
                  <a:pt x="15" y="35"/>
                </a:lnTo>
                <a:lnTo>
                  <a:pt x="20" y="35"/>
                </a:lnTo>
                <a:lnTo>
                  <a:pt x="27" y="34"/>
                </a:lnTo>
                <a:lnTo>
                  <a:pt x="35" y="32"/>
                </a:lnTo>
                <a:lnTo>
                  <a:pt x="39" y="32"/>
                </a:lnTo>
                <a:lnTo>
                  <a:pt x="45" y="32"/>
                </a:lnTo>
                <a:lnTo>
                  <a:pt x="51" y="31"/>
                </a:lnTo>
                <a:lnTo>
                  <a:pt x="60" y="31"/>
                </a:lnTo>
                <a:lnTo>
                  <a:pt x="68" y="30"/>
                </a:lnTo>
                <a:lnTo>
                  <a:pt x="79" y="29"/>
                </a:lnTo>
                <a:lnTo>
                  <a:pt x="90" y="28"/>
                </a:lnTo>
                <a:lnTo>
                  <a:pt x="102" y="28"/>
                </a:lnTo>
                <a:lnTo>
                  <a:pt x="116" y="26"/>
                </a:lnTo>
                <a:lnTo>
                  <a:pt x="130" y="25"/>
                </a:lnTo>
                <a:lnTo>
                  <a:pt x="146" y="23"/>
                </a:lnTo>
                <a:lnTo>
                  <a:pt x="163" y="22"/>
                </a:lnTo>
                <a:lnTo>
                  <a:pt x="180" y="21"/>
                </a:lnTo>
                <a:lnTo>
                  <a:pt x="198" y="18"/>
                </a:lnTo>
                <a:lnTo>
                  <a:pt x="219" y="17"/>
                </a:lnTo>
                <a:lnTo>
                  <a:pt x="240" y="15"/>
                </a:lnTo>
                <a:lnTo>
                  <a:pt x="262" y="12"/>
                </a:lnTo>
                <a:lnTo>
                  <a:pt x="281" y="11"/>
                </a:lnTo>
                <a:lnTo>
                  <a:pt x="300" y="10"/>
                </a:lnTo>
                <a:lnTo>
                  <a:pt x="318" y="9"/>
                </a:lnTo>
                <a:lnTo>
                  <a:pt x="335" y="7"/>
                </a:lnTo>
                <a:lnTo>
                  <a:pt x="350" y="6"/>
                </a:lnTo>
                <a:lnTo>
                  <a:pt x="365" y="5"/>
                </a:lnTo>
                <a:lnTo>
                  <a:pt x="378" y="4"/>
                </a:lnTo>
                <a:lnTo>
                  <a:pt x="390" y="3"/>
                </a:lnTo>
                <a:lnTo>
                  <a:pt x="402" y="3"/>
                </a:lnTo>
                <a:lnTo>
                  <a:pt x="411" y="1"/>
                </a:lnTo>
                <a:lnTo>
                  <a:pt x="420" y="1"/>
                </a:lnTo>
                <a:lnTo>
                  <a:pt x="427" y="0"/>
                </a:lnTo>
                <a:lnTo>
                  <a:pt x="434" y="0"/>
                </a:lnTo>
                <a:lnTo>
                  <a:pt x="439" y="0"/>
                </a:lnTo>
                <a:lnTo>
                  <a:pt x="444" y="0"/>
                </a:lnTo>
                <a:lnTo>
                  <a:pt x="451" y="0"/>
                </a:lnTo>
                <a:lnTo>
                  <a:pt x="457" y="1"/>
                </a:lnTo>
                <a:lnTo>
                  <a:pt x="463" y="3"/>
                </a:lnTo>
                <a:lnTo>
                  <a:pt x="469" y="4"/>
                </a:lnTo>
                <a:lnTo>
                  <a:pt x="475" y="5"/>
                </a:lnTo>
                <a:lnTo>
                  <a:pt x="479" y="7"/>
                </a:lnTo>
                <a:lnTo>
                  <a:pt x="489" y="12"/>
                </a:lnTo>
                <a:lnTo>
                  <a:pt x="493" y="16"/>
                </a:lnTo>
                <a:lnTo>
                  <a:pt x="496" y="18"/>
                </a:lnTo>
                <a:lnTo>
                  <a:pt x="499" y="22"/>
                </a:lnTo>
                <a:lnTo>
                  <a:pt x="500" y="24"/>
                </a:lnTo>
                <a:lnTo>
                  <a:pt x="502" y="26"/>
                </a:lnTo>
                <a:lnTo>
                  <a:pt x="503" y="29"/>
                </a:lnTo>
                <a:lnTo>
                  <a:pt x="503" y="31"/>
                </a:lnTo>
                <a:lnTo>
                  <a:pt x="503" y="32"/>
                </a:lnTo>
                <a:lnTo>
                  <a:pt x="503" y="35"/>
                </a:lnTo>
                <a:lnTo>
                  <a:pt x="503" y="36"/>
                </a:lnTo>
                <a:lnTo>
                  <a:pt x="503" y="37"/>
                </a:lnTo>
                <a:lnTo>
                  <a:pt x="501" y="37"/>
                </a:lnTo>
                <a:lnTo>
                  <a:pt x="501" y="37"/>
                </a:lnTo>
                <a:lnTo>
                  <a:pt x="500" y="37"/>
                </a:lnTo>
                <a:lnTo>
                  <a:pt x="499" y="37"/>
                </a:lnTo>
                <a:lnTo>
                  <a:pt x="496" y="37"/>
                </a:lnTo>
                <a:lnTo>
                  <a:pt x="494" y="37"/>
                </a:lnTo>
                <a:lnTo>
                  <a:pt x="490" y="37"/>
                </a:lnTo>
                <a:lnTo>
                  <a:pt x="487" y="37"/>
                </a:lnTo>
                <a:lnTo>
                  <a:pt x="483" y="37"/>
                </a:lnTo>
                <a:lnTo>
                  <a:pt x="478" y="37"/>
                </a:lnTo>
                <a:lnTo>
                  <a:pt x="473" y="37"/>
                </a:lnTo>
                <a:lnTo>
                  <a:pt x="469" y="37"/>
                </a:lnTo>
                <a:lnTo>
                  <a:pt x="463" y="37"/>
                </a:lnTo>
                <a:lnTo>
                  <a:pt x="455" y="36"/>
                </a:lnTo>
                <a:lnTo>
                  <a:pt x="450" y="36"/>
                </a:lnTo>
                <a:lnTo>
                  <a:pt x="441" y="36"/>
                </a:lnTo>
                <a:lnTo>
                  <a:pt x="434" y="35"/>
                </a:lnTo>
                <a:lnTo>
                  <a:pt x="402" y="34"/>
                </a:lnTo>
                <a:lnTo>
                  <a:pt x="369" y="32"/>
                </a:lnTo>
                <a:lnTo>
                  <a:pt x="338" y="31"/>
                </a:lnTo>
                <a:lnTo>
                  <a:pt x="308" y="30"/>
                </a:lnTo>
                <a:lnTo>
                  <a:pt x="277" y="31"/>
                </a:lnTo>
                <a:lnTo>
                  <a:pt x="247" y="32"/>
                </a:lnTo>
                <a:lnTo>
                  <a:pt x="220" y="35"/>
                </a:lnTo>
                <a:lnTo>
                  <a:pt x="191" y="37"/>
                </a:lnTo>
                <a:lnTo>
                  <a:pt x="165" y="41"/>
                </a:lnTo>
                <a:lnTo>
                  <a:pt x="137" y="44"/>
                </a:lnTo>
                <a:lnTo>
                  <a:pt x="111" y="49"/>
                </a:lnTo>
                <a:lnTo>
                  <a:pt x="85" y="54"/>
                </a:lnTo>
                <a:lnTo>
                  <a:pt x="79" y="55"/>
                </a:lnTo>
                <a:lnTo>
                  <a:pt x="73" y="56"/>
                </a:lnTo>
                <a:lnTo>
                  <a:pt x="67" y="58"/>
                </a:lnTo>
                <a:lnTo>
                  <a:pt x="61" y="59"/>
                </a:lnTo>
                <a:lnTo>
                  <a:pt x="56" y="60"/>
                </a:lnTo>
                <a:lnTo>
                  <a:pt x="51" y="60"/>
                </a:lnTo>
                <a:lnTo>
                  <a:pt x="48" y="61"/>
                </a:lnTo>
                <a:lnTo>
                  <a:pt x="43" y="61"/>
                </a:lnTo>
                <a:lnTo>
                  <a:pt x="39" y="62"/>
                </a:lnTo>
                <a:lnTo>
                  <a:pt x="37" y="62"/>
                </a:lnTo>
                <a:lnTo>
                  <a:pt x="33" y="62"/>
                </a:lnTo>
                <a:lnTo>
                  <a:pt x="31" y="64"/>
                </a:lnTo>
                <a:lnTo>
                  <a:pt x="29" y="64"/>
                </a:lnTo>
                <a:lnTo>
                  <a:pt x="27" y="64"/>
                </a:lnTo>
                <a:lnTo>
                  <a:pt x="26" y="64"/>
                </a:lnTo>
                <a:lnTo>
                  <a:pt x="25" y="64"/>
                </a:lnTo>
                <a:lnTo>
                  <a:pt x="25" y="6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8"/>
          <p:cNvSpPr/>
          <p:nvPr/>
        </p:nvSpPr>
        <p:spPr bwMode="auto">
          <a:xfrm>
            <a:off x="2028094" y="3416663"/>
            <a:ext cx="85549" cy="394839"/>
          </a:xfrm>
          <a:custGeom>
            <a:avLst/>
            <a:gdLst>
              <a:gd name="T0" fmla="*/ 25 w 26"/>
              <a:gd name="T1" fmla="*/ 120 h 120"/>
              <a:gd name="T2" fmla="*/ 7 w 26"/>
              <a:gd name="T3" fmla="*/ 120 h 120"/>
              <a:gd name="T4" fmla="*/ 5 w 26"/>
              <a:gd name="T5" fmla="*/ 91 h 120"/>
              <a:gd name="T6" fmla="*/ 2 w 26"/>
              <a:gd name="T7" fmla="*/ 61 h 120"/>
              <a:gd name="T8" fmla="*/ 1 w 26"/>
              <a:gd name="T9" fmla="*/ 31 h 120"/>
              <a:gd name="T10" fmla="*/ 0 w 26"/>
              <a:gd name="T11" fmla="*/ 0 h 120"/>
              <a:gd name="T12" fmla="*/ 6 w 26"/>
              <a:gd name="T13" fmla="*/ 5 h 120"/>
              <a:gd name="T14" fmla="*/ 10 w 26"/>
              <a:gd name="T15" fmla="*/ 10 h 120"/>
              <a:gd name="T16" fmla="*/ 14 w 26"/>
              <a:gd name="T17" fmla="*/ 15 h 120"/>
              <a:gd name="T18" fmla="*/ 17 w 26"/>
              <a:gd name="T19" fmla="*/ 21 h 120"/>
              <a:gd name="T20" fmla="*/ 20 w 26"/>
              <a:gd name="T21" fmla="*/ 27 h 120"/>
              <a:gd name="T22" fmla="*/ 22 w 26"/>
              <a:gd name="T23" fmla="*/ 33 h 120"/>
              <a:gd name="T24" fmla="*/ 24 w 26"/>
              <a:gd name="T25" fmla="*/ 39 h 120"/>
              <a:gd name="T26" fmla="*/ 25 w 26"/>
              <a:gd name="T27" fmla="*/ 45 h 120"/>
              <a:gd name="T28" fmla="*/ 25 w 26"/>
              <a:gd name="T29" fmla="*/ 51 h 120"/>
              <a:gd name="T30" fmla="*/ 26 w 26"/>
              <a:gd name="T31" fmla="*/ 59 h 120"/>
              <a:gd name="T32" fmla="*/ 26 w 26"/>
              <a:gd name="T33" fmla="*/ 66 h 120"/>
              <a:gd name="T34" fmla="*/ 26 w 26"/>
              <a:gd name="T35" fmla="*/ 76 h 120"/>
              <a:gd name="T36" fmla="*/ 26 w 26"/>
              <a:gd name="T37" fmla="*/ 85 h 120"/>
              <a:gd name="T38" fmla="*/ 26 w 26"/>
              <a:gd name="T39" fmla="*/ 96 h 120"/>
              <a:gd name="T40" fmla="*/ 25 w 26"/>
              <a:gd name="T41" fmla="*/ 108 h 120"/>
              <a:gd name="T42" fmla="*/ 25 w 26"/>
              <a:gd name="T43" fmla="*/ 120 h 120"/>
              <a:gd name="T44" fmla="*/ 25 w 26"/>
              <a:gd name="T45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120">
                <a:moveTo>
                  <a:pt x="25" y="120"/>
                </a:moveTo>
                <a:lnTo>
                  <a:pt x="7" y="120"/>
                </a:lnTo>
                <a:lnTo>
                  <a:pt x="5" y="91"/>
                </a:lnTo>
                <a:lnTo>
                  <a:pt x="2" y="61"/>
                </a:lnTo>
                <a:lnTo>
                  <a:pt x="1" y="31"/>
                </a:lnTo>
                <a:lnTo>
                  <a:pt x="0" y="0"/>
                </a:lnTo>
                <a:lnTo>
                  <a:pt x="6" y="5"/>
                </a:lnTo>
                <a:lnTo>
                  <a:pt x="10" y="10"/>
                </a:lnTo>
                <a:lnTo>
                  <a:pt x="14" y="15"/>
                </a:lnTo>
                <a:lnTo>
                  <a:pt x="17" y="21"/>
                </a:lnTo>
                <a:lnTo>
                  <a:pt x="20" y="27"/>
                </a:lnTo>
                <a:lnTo>
                  <a:pt x="22" y="33"/>
                </a:lnTo>
                <a:lnTo>
                  <a:pt x="24" y="39"/>
                </a:lnTo>
                <a:lnTo>
                  <a:pt x="25" y="45"/>
                </a:lnTo>
                <a:lnTo>
                  <a:pt x="25" y="51"/>
                </a:lnTo>
                <a:lnTo>
                  <a:pt x="26" y="59"/>
                </a:lnTo>
                <a:lnTo>
                  <a:pt x="26" y="66"/>
                </a:lnTo>
                <a:lnTo>
                  <a:pt x="26" y="76"/>
                </a:lnTo>
                <a:lnTo>
                  <a:pt x="26" y="85"/>
                </a:lnTo>
                <a:lnTo>
                  <a:pt x="26" y="96"/>
                </a:lnTo>
                <a:lnTo>
                  <a:pt x="25" y="108"/>
                </a:lnTo>
                <a:lnTo>
                  <a:pt x="25" y="120"/>
                </a:lnTo>
                <a:lnTo>
                  <a:pt x="25" y="12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9"/>
          <p:cNvSpPr/>
          <p:nvPr/>
        </p:nvSpPr>
        <p:spPr bwMode="auto">
          <a:xfrm>
            <a:off x="1745126" y="3285050"/>
            <a:ext cx="1043035" cy="493549"/>
          </a:xfrm>
          <a:custGeom>
            <a:avLst/>
            <a:gdLst>
              <a:gd name="T0" fmla="*/ 121 w 317"/>
              <a:gd name="T1" fmla="*/ 49 h 150"/>
              <a:gd name="T2" fmla="*/ 87 w 317"/>
              <a:gd name="T3" fmla="*/ 55 h 150"/>
              <a:gd name="T4" fmla="*/ 57 w 317"/>
              <a:gd name="T5" fmla="*/ 58 h 150"/>
              <a:gd name="T6" fmla="*/ 32 w 317"/>
              <a:gd name="T7" fmla="*/ 62 h 150"/>
              <a:gd name="T8" fmla="*/ 11 w 317"/>
              <a:gd name="T9" fmla="*/ 63 h 150"/>
              <a:gd name="T10" fmla="*/ 0 w 317"/>
              <a:gd name="T11" fmla="*/ 45 h 150"/>
              <a:gd name="T12" fmla="*/ 37 w 317"/>
              <a:gd name="T13" fmla="*/ 41 h 150"/>
              <a:gd name="T14" fmla="*/ 56 w 317"/>
              <a:gd name="T15" fmla="*/ 39 h 150"/>
              <a:gd name="T16" fmla="*/ 69 w 317"/>
              <a:gd name="T17" fmla="*/ 37 h 150"/>
              <a:gd name="T18" fmla="*/ 85 w 317"/>
              <a:gd name="T19" fmla="*/ 33 h 150"/>
              <a:gd name="T20" fmla="*/ 105 w 317"/>
              <a:gd name="T21" fmla="*/ 30 h 150"/>
              <a:gd name="T22" fmla="*/ 129 w 317"/>
              <a:gd name="T23" fmla="*/ 26 h 150"/>
              <a:gd name="T24" fmla="*/ 157 w 317"/>
              <a:gd name="T25" fmla="*/ 22 h 150"/>
              <a:gd name="T26" fmla="*/ 181 w 317"/>
              <a:gd name="T27" fmla="*/ 19 h 150"/>
              <a:gd name="T28" fmla="*/ 200 w 317"/>
              <a:gd name="T29" fmla="*/ 14 h 150"/>
              <a:gd name="T30" fmla="*/ 215 w 317"/>
              <a:gd name="T31" fmla="*/ 10 h 150"/>
              <a:gd name="T32" fmla="*/ 226 w 317"/>
              <a:gd name="T33" fmla="*/ 8 h 150"/>
              <a:gd name="T34" fmla="*/ 232 w 317"/>
              <a:gd name="T35" fmla="*/ 4 h 150"/>
              <a:gd name="T36" fmla="*/ 243 w 317"/>
              <a:gd name="T37" fmla="*/ 1 h 150"/>
              <a:gd name="T38" fmla="*/ 250 w 317"/>
              <a:gd name="T39" fmla="*/ 1 h 150"/>
              <a:gd name="T40" fmla="*/ 264 w 317"/>
              <a:gd name="T41" fmla="*/ 6 h 150"/>
              <a:gd name="T42" fmla="*/ 285 w 317"/>
              <a:gd name="T43" fmla="*/ 14 h 150"/>
              <a:gd name="T44" fmla="*/ 305 w 317"/>
              <a:gd name="T45" fmla="*/ 26 h 150"/>
              <a:gd name="T46" fmla="*/ 314 w 317"/>
              <a:gd name="T47" fmla="*/ 33 h 150"/>
              <a:gd name="T48" fmla="*/ 316 w 317"/>
              <a:gd name="T49" fmla="*/ 41 h 150"/>
              <a:gd name="T50" fmla="*/ 313 w 317"/>
              <a:gd name="T51" fmla="*/ 46 h 150"/>
              <a:gd name="T52" fmla="*/ 306 w 317"/>
              <a:gd name="T53" fmla="*/ 51 h 150"/>
              <a:gd name="T54" fmla="*/ 301 w 317"/>
              <a:gd name="T55" fmla="*/ 57 h 150"/>
              <a:gd name="T56" fmla="*/ 294 w 317"/>
              <a:gd name="T57" fmla="*/ 69 h 150"/>
              <a:gd name="T58" fmla="*/ 286 w 317"/>
              <a:gd name="T59" fmla="*/ 86 h 150"/>
              <a:gd name="T60" fmla="*/ 275 w 317"/>
              <a:gd name="T61" fmla="*/ 110 h 150"/>
              <a:gd name="T62" fmla="*/ 263 w 317"/>
              <a:gd name="T63" fmla="*/ 138 h 150"/>
              <a:gd name="T64" fmla="*/ 233 w 317"/>
              <a:gd name="T65" fmla="*/ 137 h 150"/>
              <a:gd name="T66" fmla="*/ 243 w 317"/>
              <a:gd name="T67" fmla="*/ 102 h 150"/>
              <a:gd name="T68" fmla="*/ 250 w 317"/>
              <a:gd name="T69" fmla="*/ 75 h 150"/>
              <a:gd name="T70" fmla="*/ 253 w 317"/>
              <a:gd name="T71" fmla="*/ 53 h 150"/>
              <a:gd name="T72" fmla="*/ 255 w 317"/>
              <a:gd name="T73" fmla="*/ 40 h 150"/>
              <a:gd name="T74" fmla="*/ 253 w 317"/>
              <a:gd name="T75" fmla="*/ 33 h 150"/>
              <a:gd name="T76" fmla="*/ 247 w 317"/>
              <a:gd name="T77" fmla="*/ 31 h 150"/>
              <a:gd name="T78" fmla="*/ 234 w 317"/>
              <a:gd name="T79" fmla="*/ 31 h 150"/>
              <a:gd name="T80" fmla="*/ 215 w 317"/>
              <a:gd name="T81" fmla="*/ 33 h 150"/>
              <a:gd name="T82" fmla="*/ 189 w 317"/>
              <a:gd name="T83" fmla="*/ 37 h 150"/>
              <a:gd name="T84" fmla="*/ 157 w 317"/>
              <a:gd name="T85" fmla="*/ 4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7" h="150">
                <a:moveTo>
                  <a:pt x="145" y="45"/>
                </a:moveTo>
                <a:lnTo>
                  <a:pt x="133" y="46"/>
                </a:lnTo>
                <a:lnTo>
                  <a:pt x="121" y="49"/>
                </a:lnTo>
                <a:lnTo>
                  <a:pt x="109" y="51"/>
                </a:lnTo>
                <a:lnTo>
                  <a:pt x="98" y="52"/>
                </a:lnTo>
                <a:lnTo>
                  <a:pt x="87" y="55"/>
                </a:lnTo>
                <a:lnTo>
                  <a:pt x="76" y="56"/>
                </a:lnTo>
                <a:lnTo>
                  <a:pt x="67" y="57"/>
                </a:lnTo>
                <a:lnTo>
                  <a:pt x="57" y="58"/>
                </a:lnTo>
                <a:lnTo>
                  <a:pt x="49" y="59"/>
                </a:lnTo>
                <a:lnTo>
                  <a:pt x="41" y="61"/>
                </a:lnTo>
                <a:lnTo>
                  <a:pt x="32" y="62"/>
                </a:lnTo>
                <a:lnTo>
                  <a:pt x="25" y="62"/>
                </a:lnTo>
                <a:lnTo>
                  <a:pt x="18" y="63"/>
                </a:lnTo>
                <a:lnTo>
                  <a:pt x="11" y="63"/>
                </a:lnTo>
                <a:lnTo>
                  <a:pt x="5" y="63"/>
                </a:lnTo>
                <a:lnTo>
                  <a:pt x="0" y="63"/>
                </a:lnTo>
                <a:lnTo>
                  <a:pt x="0" y="45"/>
                </a:lnTo>
                <a:lnTo>
                  <a:pt x="12" y="44"/>
                </a:lnTo>
                <a:lnTo>
                  <a:pt x="25" y="43"/>
                </a:lnTo>
                <a:lnTo>
                  <a:pt x="37" y="41"/>
                </a:lnTo>
                <a:lnTo>
                  <a:pt x="50" y="40"/>
                </a:lnTo>
                <a:lnTo>
                  <a:pt x="53" y="39"/>
                </a:lnTo>
                <a:lnTo>
                  <a:pt x="56" y="39"/>
                </a:lnTo>
                <a:lnTo>
                  <a:pt x="60" y="38"/>
                </a:lnTo>
                <a:lnTo>
                  <a:pt x="65" y="37"/>
                </a:lnTo>
                <a:lnTo>
                  <a:pt x="69" y="37"/>
                </a:lnTo>
                <a:lnTo>
                  <a:pt x="74" y="36"/>
                </a:lnTo>
                <a:lnTo>
                  <a:pt x="79" y="34"/>
                </a:lnTo>
                <a:lnTo>
                  <a:pt x="85" y="33"/>
                </a:lnTo>
                <a:lnTo>
                  <a:pt x="91" y="32"/>
                </a:lnTo>
                <a:lnTo>
                  <a:pt x="98" y="31"/>
                </a:lnTo>
                <a:lnTo>
                  <a:pt x="105" y="30"/>
                </a:lnTo>
                <a:lnTo>
                  <a:pt x="112" y="28"/>
                </a:lnTo>
                <a:lnTo>
                  <a:pt x="121" y="27"/>
                </a:lnTo>
                <a:lnTo>
                  <a:pt x="129" y="26"/>
                </a:lnTo>
                <a:lnTo>
                  <a:pt x="137" y="25"/>
                </a:lnTo>
                <a:lnTo>
                  <a:pt x="147" y="24"/>
                </a:lnTo>
                <a:lnTo>
                  <a:pt x="157" y="22"/>
                </a:lnTo>
                <a:lnTo>
                  <a:pt x="165" y="21"/>
                </a:lnTo>
                <a:lnTo>
                  <a:pt x="173" y="20"/>
                </a:lnTo>
                <a:lnTo>
                  <a:pt x="181" y="19"/>
                </a:lnTo>
                <a:lnTo>
                  <a:pt x="188" y="16"/>
                </a:lnTo>
                <a:lnTo>
                  <a:pt x="194" y="15"/>
                </a:lnTo>
                <a:lnTo>
                  <a:pt x="200" y="14"/>
                </a:lnTo>
                <a:lnTo>
                  <a:pt x="206" y="13"/>
                </a:lnTo>
                <a:lnTo>
                  <a:pt x="210" y="12"/>
                </a:lnTo>
                <a:lnTo>
                  <a:pt x="215" y="10"/>
                </a:lnTo>
                <a:lnTo>
                  <a:pt x="219" y="9"/>
                </a:lnTo>
                <a:lnTo>
                  <a:pt x="222" y="9"/>
                </a:lnTo>
                <a:lnTo>
                  <a:pt x="226" y="8"/>
                </a:lnTo>
                <a:lnTo>
                  <a:pt x="228" y="7"/>
                </a:lnTo>
                <a:lnTo>
                  <a:pt x="230" y="6"/>
                </a:lnTo>
                <a:lnTo>
                  <a:pt x="232" y="4"/>
                </a:lnTo>
                <a:lnTo>
                  <a:pt x="236" y="3"/>
                </a:lnTo>
                <a:lnTo>
                  <a:pt x="239" y="2"/>
                </a:lnTo>
                <a:lnTo>
                  <a:pt x="243" y="1"/>
                </a:lnTo>
                <a:lnTo>
                  <a:pt x="246" y="0"/>
                </a:lnTo>
                <a:lnTo>
                  <a:pt x="247" y="1"/>
                </a:lnTo>
                <a:lnTo>
                  <a:pt x="250" y="1"/>
                </a:lnTo>
                <a:lnTo>
                  <a:pt x="253" y="2"/>
                </a:lnTo>
                <a:lnTo>
                  <a:pt x="258" y="3"/>
                </a:lnTo>
                <a:lnTo>
                  <a:pt x="264" y="6"/>
                </a:lnTo>
                <a:lnTo>
                  <a:pt x="270" y="8"/>
                </a:lnTo>
                <a:lnTo>
                  <a:pt x="277" y="10"/>
                </a:lnTo>
                <a:lnTo>
                  <a:pt x="285" y="14"/>
                </a:lnTo>
                <a:lnTo>
                  <a:pt x="293" y="19"/>
                </a:lnTo>
                <a:lnTo>
                  <a:pt x="299" y="22"/>
                </a:lnTo>
                <a:lnTo>
                  <a:pt x="305" y="26"/>
                </a:lnTo>
                <a:lnTo>
                  <a:pt x="308" y="28"/>
                </a:lnTo>
                <a:lnTo>
                  <a:pt x="312" y="31"/>
                </a:lnTo>
                <a:lnTo>
                  <a:pt x="314" y="33"/>
                </a:lnTo>
                <a:lnTo>
                  <a:pt x="316" y="36"/>
                </a:lnTo>
                <a:lnTo>
                  <a:pt x="317" y="38"/>
                </a:lnTo>
                <a:lnTo>
                  <a:pt x="316" y="41"/>
                </a:lnTo>
                <a:lnTo>
                  <a:pt x="316" y="43"/>
                </a:lnTo>
                <a:lnTo>
                  <a:pt x="314" y="45"/>
                </a:lnTo>
                <a:lnTo>
                  <a:pt x="313" y="46"/>
                </a:lnTo>
                <a:lnTo>
                  <a:pt x="311" y="49"/>
                </a:lnTo>
                <a:lnTo>
                  <a:pt x="310" y="50"/>
                </a:lnTo>
                <a:lnTo>
                  <a:pt x="306" y="51"/>
                </a:lnTo>
                <a:lnTo>
                  <a:pt x="305" y="52"/>
                </a:lnTo>
                <a:lnTo>
                  <a:pt x="304" y="55"/>
                </a:lnTo>
                <a:lnTo>
                  <a:pt x="301" y="57"/>
                </a:lnTo>
                <a:lnTo>
                  <a:pt x="299" y="61"/>
                </a:lnTo>
                <a:lnTo>
                  <a:pt x="297" y="64"/>
                </a:lnTo>
                <a:lnTo>
                  <a:pt x="294" y="69"/>
                </a:lnTo>
                <a:lnTo>
                  <a:pt x="292" y="74"/>
                </a:lnTo>
                <a:lnTo>
                  <a:pt x="288" y="80"/>
                </a:lnTo>
                <a:lnTo>
                  <a:pt x="286" y="86"/>
                </a:lnTo>
                <a:lnTo>
                  <a:pt x="282" y="93"/>
                </a:lnTo>
                <a:lnTo>
                  <a:pt x="279" y="101"/>
                </a:lnTo>
                <a:lnTo>
                  <a:pt x="275" y="110"/>
                </a:lnTo>
                <a:lnTo>
                  <a:pt x="271" y="118"/>
                </a:lnTo>
                <a:lnTo>
                  <a:pt x="267" y="129"/>
                </a:lnTo>
                <a:lnTo>
                  <a:pt x="263" y="138"/>
                </a:lnTo>
                <a:lnTo>
                  <a:pt x="258" y="150"/>
                </a:lnTo>
                <a:lnTo>
                  <a:pt x="230" y="150"/>
                </a:lnTo>
                <a:lnTo>
                  <a:pt x="233" y="137"/>
                </a:lnTo>
                <a:lnTo>
                  <a:pt x="237" y="124"/>
                </a:lnTo>
                <a:lnTo>
                  <a:pt x="240" y="113"/>
                </a:lnTo>
                <a:lnTo>
                  <a:pt x="243" y="102"/>
                </a:lnTo>
                <a:lnTo>
                  <a:pt x="245" y="92"/>
                </a:lnTo>
                <a:lnTo>
                  <a:pt x="247" y="83"/>
                </a:lnTo>
                <a:lnTo>
                  <a:pt x="250" y="75"/>
                </a:lnTo>
                <a:lnTo>
                  <a:pt x="251" y="67"/>
                </a:lnTo>
                <a:lnTo>
                  <a:pt x="252" y="59"/>
                </a:lnTo>
                <a:lnTo>
                  <a:pt x="253" y="53"/>
                </a:lnTo>
                <a:lnTo>
                  <a:pt x="255" y="49"/>
                </a:lnTo>
                <a:lnTo>
                  <a:pt x="255" y="44"/>
                </a:lnTo>
                <a:lnTo>
                  <a:pt x="255" y="40"/>
                </a:lnTo>
                <a:lnTo>
                  <a:pt x="255" y="37"/>
                </a:lnTo>
                <a:lnTo>
                  <a:pt x="255" y="34"/>
                </a:lnTo>
                <a:lnTo>
                  <a:pt x="253" y="33"/>
                </a:lnTo>
                <a:lnTo>
                  <a:pt x="252" y="32"/>
                </a:lnTo>
                <a:lnTo>
                  <a:pt x="250" y="32"/>
                </a:lnTo>
                <a:lnTo>
                  <a:pt x="247" y="31"/>
                </a:lnTo>
                <a:lnTo>
                  <a:pt x="244" y="31"/>
                </a:lnTo>
                <a:lnTo>
                  <a:pt x="239" y="31"/>
                </a:lnTo>
                <a:lnTo>
                  <a:pt x="234" y="31"/>
                </a:lnTo>
                <a:lnTo>
                  <a:pt x="230" y="32"/>
                </a:lnTo>
                <a:lnTo>
                  <a:pt x="222" y="32"/>
                </a:lnTo>
                <a:lnTo>
                  <a:pt x="215" y="33"/>
                </a:lnTo>
                <a:lnTo>
                  <a:pt x="208" y="34"/>
                </a:lnTo>
                <a:lnTo>
                  <a:pt x="198" y="36"/>
                </a:lnTo>
                <a:lnTo>
                  <a:pt x="189" y="37"/>
                </a:lnTo>
                <a:lnTo>
                  <a:pt x="179" y="39"/>
                </a:lnTo>
                <a:lnTo>
                  <a:pt x="169" y="40"/>
                </a:lnTo>
                <a:lnTo>
                  <a:pt x="157" y="43"/>
                </a:lnTo>
                <a:lnTo>
                  <a:pt x="145" y="45"/>
                </a:lnTo>
                <a:lnTo>
                  <a:pt x="145" y="4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597181" y="387246"/>
            <a:ext cx="435108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07736" y="459135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" name="文本框 11"/>
          <p:cNvSpPr txBox="1"/>
          <p:nvPr/>
        </p:nvSpPr>
        <p:spPr>
          <a:xfrm>
            <a:off x="3923928" y="1563638"/>
            <a:ext cx="4464495" cy="2751522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600" dirty="0"/>
              <a:t>上、下两部</a:t>
            </a:r>
            <a:r>
              <a:rPr lang="zh-CN" altLang="en-US" sz="3600" dirty="0" smtClean="0"/>
              <a:t>分要</a:t>
            </a:r>
            <a:r>
              <a:rPr lang="zh-CN" altLang="en-US" sz="3600" dirty="0"/>
              <a:t>写得又宽又扁。“皿”</a:t>
            </a:r>
            <a:r>
              <a:rPr lang="zh-CN" altLang="en-US" sz="3600" dirty="0" smtClean="0"/>
              <a:t>的四个</a:t>
            </a:r>
            <a:r>
              <a:rPr lang="zh-CN" altLang="en-US" sz="3600" dirty="0"/>
              <a:t>竖画间距相</a:t>
            </a:r>
            <a:r>
              <a:rPr lang="zh-CN" altLang="en-US" sz="3600" dirty="0" smtClean="0"/>
              <a:t>等并稍向中间聚拢。</a:t>
            </a:r>
            <a:endParaRPr lang="en-US" altLang="zh-CN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66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M_DOC_GUID" val="{729cad45-23fb-42da-b063-98d3c4169cc8}"/>
  <p:tag name="KSO_WPP_MARK_KEY" val="1c7a2a5a-0a42-4046-b62d-48b25a38b2e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2633</Words>
  <Application>WPS 演示</Application>
  <PresentationFormat>全屏显示(16:9)</PresentationFormat>
  <Paragraphs>385</Paragraphs>
  <Slides>31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华文楷体</vt:lpstr>
      <vt:lpstr>楷体</vt:lpstr>
      <vt:lpstr>微软雅黑</vt:lpstr>
      <vt:lpstr>Calibri</vt:lpstr>
      <vt:lpstr>Kaiti SC</vt:lpstr>
      <vt:lpstr>汉语拼音</vt:lpstr>
      <vt:lpstr>Times New Roman</vt:lpstr>
      <vt:lpstr>Impact</vt:lpstr>
      <vt:lpstr>Arial Unicode MS</vt:lpstr>
      <vt:lpstr>GB Pinyinok-B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247</cp:revision>
  <dcterms:created xsi:type="dcterms:W3CDTF">2017-03-17T02:28:00Z</dcterms:created>
  <dcterms:modified xsi:type="dcterms:W3CDTF">2022-11-29T08:20:20Z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3C65F0C365364637A82B8EB2E60E6F3F</vt:lpwstr>
  </property>
</Properties>
</file>