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emf" ContentType="image/x-e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5"/>
  </p:notesMasterIdLst>
  <p:handoutMasterIdLst>
    <p:handoutMasterId r:id="rId53"/>
  </p:handoutMasterIdLst>
  <p:sldIdLst>
    <p:sldId id="1534" r:id="rId3"/>
    <p:sldId id="1532" r:id="rId4"/>
    <p:sldId id="1533" r:id="rId6"/>
    <p:sldId id="1026" r:id="rId7"/>
    <p:sldId id="1174" r:id="rId8"/>
    <p:sldId id="1531" r:id="rId9"/>
    <p:sldId id="1175" r:id="rId10"/>
    <p:sldId id="1554" r:id="rId11"/>
    <p:sldId id="1549" r:id="rId12"/>
    <p:sldId id="1445" r:id="rId13"/>
    <p:sldId id="942" r:id="rId14"/>
    <p:sldId id="1538" r:id="rId15"/>
    <p:sldId id="1547" r:id="rId16"/>
    <p:sldId id="1507" r:id="rId17"/>
    <p:sldId id="1508" r:id="rId18"/>
    <p:sldId id="1509" r:id="rId19"/>
    <p:sldId id="1548" r:id="rId20"/>
    <p:sldId id="1503" r:id="rId21"/>
    <p:sldId id="1428" r:id="rId22"/>
    <p:sldId id="1429" r:id="rId23"/>
    <p:sldId id="1458" r:id="rId24"/>
    <p:sldId id="1550" r:id="rId25"/>
    <p:sldId id="1510" r:id="rId26"/>
    <p:sldId id="1511" r:id="rId27"/>
    <p:sldId id="1512" r:id="rId28"/>
    <p:sldId id="1513" r:id="rId29"/>
    <p:sldId id="1540" r:id="rId30"/>
    <p:sldId id="1541" r:id="rId31"/>
    <p:sldId id="1542" r:id="rId32"/>
    <p:sldId id="1543" r:id="rId33"/>
    <p:sldId id="1544" r:id="rId34"/>
    <p:sldId id="1514" r:id="rId35"/>
    <p:sldId id="1555" r:id="rId36"/>
    <p:sldId id="1516" r:id="rId37"/>
    <p:sldId id="1517" r:id="rId38"/>
    <p:sldId id="1518" r:id="rId39"/>
    <p:sldId id="1519" r:id="rId40"/>
    <p:sldId id="1520" r:id="rId41"/>
    <p:sldId id="1521" r:id="rId42"/>
    <p:sldId id="1522" r:id="rId43"/>
    <p:sldId id="1523" r:id="rId44"/>
    <p:sldId id="1557" r:id="rId45"/>
    <p:sldId id="1558" r:id="rId46"/>
    <p:sldId id="1525" r:id="rId47"/>
    <p:sldId id="1553" r:id="rId48"/>
    <p:sldId id="1524" r:id="rId49"/>
    <p:sldId id="1527" r:id="rId50"/>
    <p:sldId id="1528" r:id="rId51"/>
    <p:sldId id="1529" r:id="rId52"/>
  </p:sldIdLst>
  <p:sldSz cx="9144000" cy="5143500" type="screen16x9"/>
  <p:notesSz cx="6858000" cy="9144000"/>
  <p:embeddedFontLst>
    <p:embeddedFont>
      <p:font typeface="黑体" panose="02010609060101010101" charset="-122"/>
      <p:regular r:id="rId58"/>
    </p:embeddedFont>
    <p:embeddedFont>
      <p:font typeface="楷体" panose="02010609060101010101" pitchFamily="49" charset="-122"/>
      <p:regular r:id="rId59"/>
    </p:embeddedFont>
    <p:embeddedFont>
      <p:font typeface="Calibri" panose="020F0502020204030204" pitchFamily="34" charset="0"/>
      <p:regular r:id="rId60"/>
      <p:bold r:id="rId61"/>
      <p:italic r:id="rId62"/>
      <p:boldItalic r:id="rId63"/>
    </p:embeddedFont>
    <p:embeddedFont>
      <p:font typeface="汉语拼音" panose="000B0604020202020204" pitchFamily="34" charset="0"/>
      <p:regular r:id="rId64"/>
    </p:embeddedFont>
    <p:embeddedFont>
      <p:font typeface="微软雅黑" panose="020B0503020204020204" charset="-122"/>
      <p:regular r:id="rId65"/>
    </p:embeddedFont>
    <p:embeddedFont>
      <p:font typeface="GB Pinyinok-B" panose="02010600030101010101" pitchFamily="2" charset="-122"/>
      <p:regular r:id="rId66"/>
    </p:embeddedFont>
  </p:embeddedFontLst>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F1FF"/>
    <a:srgbClr val="FFFFFF"/>
    <a:srgbClr val="FF0000"/>
    <a:srgbClr val="0000FF"/>
    <a:srgbClr val="66FFFF"/>
    <a:srgbClr val="33CCFF"/>
    <a:srgbClr val="8B3D82"/>
    <a:srgbClr val="AD0FB9"/>
    <a:srgbClr val="C503A9"/>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4" autoAdjust="0"/>
    <p:restoredTop sz="94660"/>
  </p:normalViewPr>
  <p:slideViewPr>
    <p:cSldViewPr>
      <p:cViewPr>
        <p:scale>
          <a:sx n="125" d="100"/>
          <a:sy n="125" d="100"/>
        </p:scale>
        <p:origin x="114" y="48"/>
      </p:cViewPr>
      <p:guideLst>
        <p:guide orient="horz" pos="2550"/>
        <p:guide pos="5127"/>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4" d="100"/>
          <a:sy n="54" d="100"/>
        </p:scale>
        <p:origin x="-2928" y="-84"/>
      </p:cViewPr>
      <p:guideLst>
        <p:guide orient="horz" pos="2801"/>
        <p:guide pos="230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7" Type="http://schemas.openxmlformats.org/officeDocument/2006/relationships/tags" Target="tags/tag3.xml"/><Relationship Id="rId66" Type="http://schemas.openxmlformats.org/officeDocument/2006/relationships/font" Target="fonts/font9.fntdata"/><Relationship Id="rId65" Type="http://schemas.openxmlformats.org/officeDocument/2006/relationships/font" Target="fonts/font8.fntdata"/><Relationship Id="rId64" Type="http://schemas.openxmlformats.org/officeDocument/2006/relationships/font" Target="fonts/font7.fntdata"/><Relationship Id="rId63" Type="http://schemas.openxmlformats.org/officeDocument/2006/relationships/font" Target="fonts/font6.fntdata"/><Relationship Id="rId62" Type="http://schemas.openxmlformats.org/officeDocument/2006/relationships/font" Target="fonts/font5.fntdata"/><Relationship Id="rId61" Type="http://schemas.openxmlformats.org/officeDocument/2006/relationships/font" Target="fonts/font4.fntdata"/><Relationship Id="rId60" Type="http://schemas.openxmlformats.org/officeDocument/2006/relationships/font" Target="fonts/font3.fntdata"/><Relationship Id="rId6" Type="http://schemas.openxmlformats.org/officeDocument/2006/relationships/slide" Target="slides/slide3.xml"/><Relationship Id="rId59" Type="http://schemas.openxmlformats.org/officeDocument/2006/relationships/font" Target="fonts/font2.fntdata"/><Relationship Id="rId58" Type="http://schemas.openxmlformats.org/officeDocument/2006/relationships/font" Target="fonts/font1.fntdata"/><Relationship Id="rId57" Type="http://schemas.openxmlformats.org/officeDocument/2006/relationships/commentAuthors" Target="commentAuthors.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handoutMaster" Target="handoutMasters/handoutMaster1.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534" y="685800"/>
            <a:ext cx="6094934"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cSld name="单元小复习有花">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6290" y="0"/>
            <a:ext cx="928418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图片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661990" y="123478"/>
            <a:ext cx="1282378" cy="504056"/>
          </a:xfrm>
          <a:prstGeom prst="rect">
            <a:avLst/>
          </a:prstGeom>
        </p:spPr>
      </p:pic>
      <p:sp>
        <p:nvSpPr>
          <p:cNvPr id="8" name="AutoShape 5" descr="http://img.chuansong.me/mmbiz_jpg/lcUVQD7J7fccoY3V603LibZQImJ6my1dxxF0p4a2l6qaUlGDWDbWcfNoDeqQ5dgJtosI1iaFbBoQvHrRziasn3Qfg/640?wx_fmt=jpeg"/>
          <p:cNvSpPr>
            <a:spLocks noChangeAspect="1" noChangeArrowheads="1"/>
          </p:cNvSpPr>
          <p:nvPr userDrawn="1"/>
        </p:nvSpPr>
        <p:spPr bwMode="auto">
          <a:xfrm>
            <a:off x="116699" y="-108372"/>
            <a:ext cx="228636" cy="228653"/>
          </a:xfrm>
          <a:prstGeom prst="rect">
            <a:avLst/>
          </a:prstGeom>
          <a:noFill/>
        </p:spPr>
        <p:txBody>
          <a:bodyPr vert="horz" wrap="square" lIns="68590" tIns="34295" rIns="68590" bIns="34295" numCol="1" anchor="t" anchorCtr="0" compatLnSpc="1"/>
          <a:lstStyle/>
          <a:p>
            <a:endParaRPr lang="zh-CN" altLang="en-US" sz="1350"/>
          </a:p>
        </p:txBody>
      </p:sp>
      <p:sp>
        <p:nvSpPr>
          <p:cNvPr id="9" name="AutoShape 13" descr="http://img3.imgtn.bdimg.com/it/u=1270035513,2457988618&amp;fm=214&amp;gp=0.jpg"/>
          <p:cNvSpPr>
            <a:spLocks noChangeAspect="1" noChangeArrowheads="1"/>
          </p:cNvSpPr>
          <p:nvPr userDrawn="1"/>
        </p:nvSpPr>
        <p:spPr bwMode="auto">
          <a:xfrm>
            <a:off x="116699" y="-108372"/>
            <a:ext cx="228636" cy="228653"/>
          </a:xfrm>
          <a:prstGeom prst="rect">
            <a:avLst/>
          </a:prstGeom>
          <a:noFill/>
        </p:spPr>
        <p:txBody>
          <a:bodyPr vert="horz" wrap="square" lIns="68590" tIns="34295" rIns="68590" bIns="34295" numCol="1" anchor="t" anchorCtr="0" compatLnSpc="1"/>
          <a:lstStyle/>
          <a:p>
            <a:endParaRPr lang="zh-CN" altLang="en-US" sz="1350"/>
          </a:p>
        </p:txBody>
      </p:sp>
      <p:sp>
        <p:nvSpPr>
          <p:cNvPr id="10" name="AutoShape 15" descr="http://img3.imgtn.bdimg.com/it/u=1270035513,2457988618&amp;fm=214&amp;gp=0.jpg"/>
          <p:cNvSpPr>
            <a:spLocks noChangeAspect="1" noChangeArrowheads="1"/>
          </p:cNvSpPr>
          <p:nvPr userDrawn="1"/>
        </p:nvSpPr>
        <p:spPr bwMode="auto">
          <a:xfrm>
            <a:off x="116699" y="-108372"/>
            <a:ext cx="228636" cy="228653"/>
          </a:xfrm>
          <a:prstGeom prst="rect">
            <a:avLst/>
          </a:prstGeom>
          <a:noFill/>
        </p:spPr>
        <p:txBody>
          <a:bodyPr vert="horz" wrap="square" lIns="68590" tIns="34295" rIns="68590" bIns="34295" numCol="1" anchor="t" anchorCtr="0" compatLnSpc="1"/>
          <a:lstStyle/>
          <a:p>
            <a:endParaRPr lang="zh-CN" altLang="en-US" sz="1350"/>
          </a:p>
        </p:txBody>
      </p:sp>
      <p:sp>
        <p:nvSpPr>
          <p:cNvPr id="11" name="AutoShape 2" descr="http://img3.imgtn.bdimg.com/it/u=1183900443,1088175051&amp;fm=214&amp;gp=0.jpg"/>
          <p:cNvSpPr>
            <a:spLocks noChangeAspect="1" noChangeArrowheads="1"/>
          </p:cNvSpPr>
          <p:nvPr userDrawn="1"/>
        </p:nvSpPr>
        <p:spPr bwMode="auto">
          <a:xfrm>
            <a:off x="116699" y="-108372"/>
            <a:ext cx="228636" cy="228653"/>
          </a:xfrm>
          <a:prstGeom prst="rect">
            <a:avLst/>
          </a:prstGeom>
          <a:noFill/>
        </p:spPr>
        <p:txBody>
          <a:bodyPr vert="horz" wrap="square" lIns="68590" tIns="34295" rIns="68590" bIns="34295" numCol="1" anchor="t" anchorCtr="0" compatLnSpc="1"/>
          <a:lstStyle/>
          <a:p>
            <a:endParaRPr lang="zh-CN" altLang="en-US" sz="1350"/>
          </a:p>
        </p:txBody>
      </p:sp>
      <p:sp>
        <p:nvSpPr>
          <p:cNvPr id="12" name="AutoShape 4" descr="http://img3.imgtn.bdimg.com/it/u=1183900443,1088175051&amp;fm=214&amp;gp=0.jpg"/>
          <p:cNvSpPr>
            <a:spLocks noChangeAspect="1" noChangeArrowheads="1"/>
          </p:cNvSpPr>
          <p:nvPr userDrawn="1"/>
        </p:nvSpPr>
        <p:spPr bwMode="auto">
          <a:xfrm>
            <a:off x="116699" y="-108372"/>
            <a:ext cx="228636" cy="228653"/>
          </a:xfrm>
          <a:prstGeom prst="rect">
            <a:avLst/>
          </a:prstGeom>
          <a:noFill/>
        </p:spPr>
        <p:txBody>
          <a:bodyPr vert="horz" wrap="square" lIns="68590" tIns="34295" rIns="68590" bIns="34295" numCol="1" anchor="t" anchorCtr="0" compatLnSpc="1"/>
          <a:lstStyle/>
          <a:p>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jpe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0.jpeg"/><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9" Type="http://schemas.openxmlformats.org/officeDocument/2006/relationships/hyperlink" Target="&#36164;&#26009;&#38142;&#25509;/&#35270;&#39057;/&#29983;&#23383;&#35270;&#39057;&#65306;&#34593;.mp4" TargetMode="External"/><Relationship Id="rId8" Type="http://schemas.openxmlformats.org/officeDocument/2006/relationships/hyperlink" Target="&#36164;&#26009;&#38142;&#25509;/&#35270;&#39057;/&#29983;&#23383;&#35270;&#39057;&#65306;&#39295;.mp4" TargetMode="External"/><Relationship Id="rId7" Type="http://schemas.openxmlformats.org/officeDocument/2006/relationships/hyperlink" Target="&#36164;&#26009;&#38142;&#25509;/&#35270;&#39057;/&#29983;&#23383;&#35270;&#39057;&#65306;&#24604;.mp4" TargetMode="External"/><Relationship Id="rId6" Type="http://schemas.openxmlformats.org/officeDocument/2006/relationships/hyperlink" Target="&#36164;&#26009;&#38142;&#25509;/&#35270;&#39057;/&#29983;&#23383;&#35270;&#39057;&#65306;&#35033;.mp4" TargetMode="External"/><Relationship Id="rId5" Type="http://schemas.openxmlformats.org/officeDocument/2006/relationships/hyperlink" Target="&#36164;&#26009;&#38142;&#25509;/&#35270;&#39057;/&#29983;&#23383;&#35270;&#39057;&#65306;&#26087;.mp4" TargetMode="External"/><Relationship Id="rId4" Type="http://schemas.openxmlformats.org/officeDocument/2006/relationships/hyperlink" Target="&#36164;&#26009;&#38142;&#25509;/&#35270;&#39057;/&#29983;&#23383;&#35270;&#39057;&#65306;&#26612;.mp4" TargetMode="External"/><Relationship Id="rId3" Type="http://schemas.openxmlformats.org/officeDocument/2006/relationships/hyperlink" Target="&#36164;&#26009;&#38142;&#25509;/&#35270;&#39057;/&#29983;&#23383;&#35270;&#39057;&#65306;&#24573;.mp4" TargetMode="External"/><Relationship Id="rId20" Type="http://schemas.openxmlformats.org/officeDocument/2006/relationships/slideLayout" Target="../slideLayouts/slideLayout7.xml"/><Relationship Id="rId2" Type="http://schemas.openxmlformats.org/officeDocument/2006/relationships/hyperlink" Target="&#36164;&#26009;&#38142;&#25509;/&#35270;&#39057;/&#29983;&#23383;&#35270;&#39057;&#65306;&#20280;.mp4" TargetMode="External"/><Relationship Id="rId19" Type="http://schemas.openxmlformats.org/officeDocument/2006/relationships/hyperlink" Target="&#36164;&#26009;&#38142;&#25509;/&#35270;&#39057;/&#29983;&#23383;&#35270;&#39057;&#65306;&#22902;.mp4" TargetMode="External"/><Relationship Id="rId18" Type="http://schemas.openxmlformats.org/officeDocument/2006/relationships/image" Target="../media/image22.png"/><Relationship Id="rId17" Type="http://schemas.openxmlformats.org/officeDocument/2006/relationships/hyperlink" Target="&#36164;&#26009;&#38142;&#25509;/&#35270;&#39057;/&#29983;&#23383;&#35270;&#39057;&#65306;&#39063;.mp4" TargetMode="External"/><Relationship Id="rId16" Type="http://schemas.openxmlformats.org/officeDocument/2006/relationships/hyperlink" Target="&#36164;&#26009;&#38142;&#25509;/&#35270;&#39057;/&#29983;&#23383;&#35270;&#39057;&#65306;&#26495;.mp4" TargetMode="External"/><Relationship Id="rId15" Type="http://schemas.openxmlformats.org/officeDocument/2006/relationships/hyperlink" Target="&#36164;&#26009;&#38142;&#25509;/&#35270;&#39057;/&#28891;.mp4" TargetMode="External"/><Relationship Id="rId14" Type="http://schemas.openxmlformats.org/officeDocument/2006/relationships/hyperlink" Target="&#36164;&#26009;&#38142;&#25509;/&#35270;&#39057;/&#39295;.mp4" TargetMode="External"/><Relationship Id="rId13" Type="http://schemas.openxmlformats.org/officeDocument/2006/relationships/hyperlink" Target="&#36164;&#26009;&#38142;&#25509;/&#35270;&#39057;/&#24604;.mp4" TargetMode="External"/><Relationship Id="rId12" Type="http://schemas.openxmlformats.org/officeDocument/2006/relationships/hyperlink" Target="&#36164;&#26009;&#38142;&#25509;/&#35270;&#39057;/&#26087;.mp4" TargetMode="External"/><Relationship Id="rId11" Type="http://schemas.openxmlformats.org/officeDocument/2006/relationships/hyperlink" Target="&#36164;&#26009;&#38142;&#25509;/&#35270;&#39057;/&#29983;&#23383;&#35270;&#39057;&#65306;&#23500;.mp4" TargetMode="External"/><Relationship Id="rId10" Type="http://schemas.openxmlformats.org/officeDocument/2006/relationships/hyperlink" Target="&#36164;&#26009;&#38142;&#25509;/&#35270;&#39057;/&#29983;&#23383;&#35270;&#39057;&#65306;&#28891;.mp4" TargetMode="Externa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23.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em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7.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4.xml"/><Relationship Id="rId2" Type="http://schemas.openxmlformats.org/officeDocument/2006/relationships/image" Target="../media/image16.png"/><Relationship Id="rId1" Type="http://schemas.openxmlformats.org/officeDocument/2006/relationships/image" Target="../media/image15.em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4.xml"/><Relationship Id="rId2" Type="http://schemas.openxmlformats.org/officeDocument/2006/relationships/image" Target="../media/image16.png"/><Relationship Id="rId1" Type="http://schemas.openxmlformats.org/officeDocument/2006/relationships/image" Target="../media/image15.em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32.wdp"/><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5.png"/><Relationship Id="rId3" Type="http://schemas.openxmlformats.org/officeDocument/2006/relationships/image" Target="../media/image34.png"/><Relationship Id="rId2" Type="http://schemas.microsoft.com/office/2007/relationships/hdphoto" Target="../media/image32.wdp"/><Relationship Id="rId1" Type="http://schemas.openxmlformats.org/officeDocument/2006/relationships/image" Target="../media/image33.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image32.wdp"/><Relationship Id="rId2" Type="http://schemas.openxmlformats.org/officeDocument/2006/relationships/image" Target="../media/image37.png"/><Relationship Id="rId1"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32.wdp"/><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32.wdp"/><Relationship Id="rId3" Type="http://schemas.openxmlformats.org/officeDocument/2006/relationships/image" Target="../media/image42.png"/><Relationship Id="rId2" Type="http://schemas.openxmlformats.org/officeDocument/2006/relationships/image" Target="../media/image39.png"/><Relationship Id="rId1" Type="http://schemas.openxmlformats.org/officeDocument/2006/relationships/image" Target="../media/image41.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4.xml"/><Relationship Id="rId2" Type="http://schemas.openxmlformats.org/officeDocument/2006/relationships/image" Target="../media/image44.png"/><Relationship Id="rId1" Type="http://schemas.openxmlformats.org/officeDocument/2006/relationships/image" Target="../media/image43.em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image" Target="../media/image16.png"/><Relationship Id="rId1" Type="http://schemas.openxmlformats.org/officeDocument/2006/relationships/image" Target="../media/image15.e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45.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4.xml"/><Relationship Id="rId4" Type="http://schemas.openxmlformats.org/officeDocument/2006/relationships/image" Target="../media/image16.png"/><Relationship Id="rId3" Type="http://schemas.openxmlformats.org/officeDocument/2006/relationships/image" Target="../media/image15.emf"/><Relationship Id="rId2" Type="http://schemas.microsoft.com/office/2007/relationships/hdphoto" Target="../media/image47.wdp"/><Relationship Id="rId1" Type="http://schemas.openxmlformats.org/officeDocument/2006/relationships/image" Target="../media/image46.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4.xml"/><Relationship Id="rId2" Type="http://schemas.openxmlformats.org/officeDocument/2006/relationships/image" Target="../media/image24.png"/><Relationship Id="rId1" Type="http://schemas.openxmlformats.org/officeDocument/2006/relationships/image" Target="../media/image23.em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emf"/></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image" Target="../media/image48.emf"/></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image" Target="../media/image25.emf"/></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23.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emf"/></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8.GIF"/><Relationship Id="rId3" Type="http://schemas.openxmlformats.org/officeDocument/2006/relationships/image" Target="../media/image7.png"/><Relationship Id="rId2" Type="http://schemas.openxmlformats.org/officeDocument/2006/relationships/hyperlink" Target="&#36164;&#26009;&#38142;&#25509;/&#35270;&#39057;/&#35838;&#25991;&#26391;&#35835;%20%20&#19977;&#19978;-8-&#21334;&#28779;&#26612;&#30340;&#23567;&#22899;&#23401;.mp4" TargetMode="External"/><Relationship Id="rId1" Type="http://schemas.openxmlformats.org/officeDocument/2006/relationships/image" Target="../media/image6.em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755576" y="1009720"/>
            <a:ext cx="3456384" cy="3416320"/>
          </a:xfrm>
          <a:prstGeom prst="rect">
            <a:avLst/>
          </a:prstGeom>
          <a:noFill/>
        </p:spPr>
        <p:txBody>
          <a:bodyPr wrap="square" rtlCol="0" anchor="t">
            <a:spAutoFit/>
          </a:bodyPr>
          <a:lstStyle/>
          <a:p>
            <a:pPr fontAlgn="auto">
              <a:lnSpc>
                <a:spcPct val="150000"/>
              </a:lnSpc>
            </a:pPr>
            <a:r>
              <a:rPr lang="zh-CN" altLang="en-US" sz="3600" dirty="0" smtClean="0">
                <a:latin typeface="黑体" panose="02010609060101010101" charset="-122"/>
                <a:ea typeface="黑体" panose="02010609060101010101" charset="-122"/>
              </a:rPr>
              <a:t>    仔细观察这幅图，你关注了哪些信息？有什么疑问？</a:t>
            </a:r>
            <a:endParaRPr lang="en-US" altLang="zh-CN" sz="3600" dirty="0">
              <a:latin typeface="黑体" panose="02010609060101010101" charset="-122"/>
              <a:ea typeface="黑体" panose="02010609060101010101" charset="-122"/>
            </a:endParaRPr>
          </a:p>
        </p:txBody>
      </p:sp>
      <p:pic>
        <p:nvPicPr>
          <p:cNvPr id="1029"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55976" y="843558"/>
            <a:ext cx="3810000"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本框 15"/>
          <p:cNvSpPr txBox="1"/>
          <p:nvPr/>
        </p:nvSpPr>
        <p:spPr>
          <a:xfrm>
            <a:off x="3131840" y="53211"/>
            <a:ext cx="2088232" cy="646331"/>
          </a:xfrm>
          <a:prstGeom prst="rect">
            <a:avLst/>
          </a:prstGeom>
          <a:solidFill>
            <a:srgbClr val="FFFFFF">
              <a:alpha val="49000"/>
            </a:srgbClr>
          </a:solidFill>
        </p:spPr>
        <p:txBody>
          <a:bodyPr wrap="square" rtlCol="0">
            <a:spAutoFit/>
          </a:bodyPr>
          <a:lstStyle>
            <a:defPPr>
              <a:defRPr lang="zh-CN"/>
            </a:defPPr>
            <a:lvl1pPr algn="ctr">
              <a:defRPr kumimoji="1" sz="3600" b="1">
                <a:solidFill>
                  <a:prstClr val="black"/>
                </a:solidFill>
                <a:latin typeface="宋体" panose="02010600030101010101" pitchFamily="2" charset="-122"/>
                <a:ea typeface="宋体" panose="02010600030101010101" pitchFamily="2" charset="-122"/>
              </a:defRPr>
            </a:lvl1pPr>
          </a:lstStyle>
          <a:p>
            <a:r>
              <a:rPr lang="zh-CN" altLang="en-US" dirty="0"/>
              <a:t>第一课时</a:t>
            </a:r>
            <a:endParaRPr lang="zh-CN" altLang="en-US" dirty="0"/>
          </a:p>
        </p:txBody>
      </p:sp>
      <p:sp>
        <p:nvSpPr>
          <p:cNvPr id="6" name="iconfont-1191-870150"/>
          <p:cNvSpPr>
            <a:spLocks noChangeAspect="1"/>
          </p:cNvSpPr>
          <p:nvPr/>
        </p:nvSpPr>
        <p:spPr bwMode="auto">
          <a:xfrm>
            <a:off x="5297142" y="164149"/>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7" name="iconfont-1191-870150"/>
          <p:cNvSpPr>
            <a:spLocks noChangeAspect="1"/>
          </p:cNvSpPr>
          <p:nvPr/>
        </p:nvSpPr>
        <p:spPr bwMode="auto">
          <a:xfrm rot="10800000">
            <a:off x="2763348" y="164150"/>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1"/>
          <p:cNvSpPr txBox="1"/>
          <p:nvPr/>
        </p:nvSpPr>
        <p:spPr>
          <a:xfrm>
            <a:off x="827584" y="994539"/>
            <a:ext cx="7848872" cy="1421928"/>
          </a:xfrm>
          <a:prstGeom prst="rect">
            <a:avLst/>
          </a:prstGeom>
          <a:noFill/>
        </p:spPr>
        <p:txBody>
          <a:bodyPr wrap="square" rtlCol="0">
            <a:spAutoFit/>
          </a:bodyPr>
          <a:lstStyle/>
          <a:p>
            <a:pPr indent="457200" fontAlgn="auto">
              <a:lnSpc>
                <a:spcPct val="120000"/>
              </a:lnSpc>
            </a:pPr>
            <a:r>
              <a:rPr lang="zh-CN" altLang="en-US" sz="3600" b="1" dirty="0" smtClean="0">
                <a:latin typeface="黑体" panose="02010609060101010101" charset="-122"/>
                <a:ea typeface="黑体" panose="02010609060101010101" charset="-122"/>
              </a:rPr>
              <a:t>  朗读课文，根据提示，简要说说课文内容吧！</a:t>
            </a:r>
            <a:endParaRPr lang="zh-CN" altLang="en-US" sz="3600" b="1" dirty="0" smtClean="0">
              <a:solidFill>
                <a:schemeClr val="tx1"/>
              </a:solidFill>
              <a:latin typeface="黑体" panose="02010609060101010101" charset="-122"/>
              <a:ea typeface="黑体" panose="02010609060101010101" charset="-122"/>
            </a:endParaRPr>
          </a:p>
        </p:txBody>
      </p:sp>
      <p:sp>
        <p:nvSpPr>
          <p:cNvPr id="9" name="TextBox 11"/>
          <p:cNvSpPr txBox="1"/>
          <p:nvPr/>
        </p:nvSpPr>
        <p:spPr>
          <a:xfrm>
            <a:off x="1185525" y="2283718"/>
            <a:ext cx="6842859" cy="2585323"/>
          </a:xfrm>
          <a:prstGeom prst="rect">
            <a:avLst/>
          </a:prstGeom>
          <a:noFill/>
        </p:spPr>
        <p:txBody>
          <a:bodyPr wrap="square" rtlCol="0">
            <a:spAutoFit/>
          </a:bodyPr>
          <a:lstStyle/>
          <a:p>
            <a:pPr indent="457200" fontAlgn="auto">
              <a:lnSpc>
                <a:spcPct val="150000"/>
              </a:lnSpc>
            </a:pPr>
            <a:r>
              <a:rPr lang="zh-CN" altLang="en-US" sz="3600" b="1" dirty="0" smtClean="0">
                <a:solidFill>
                  <a:schemeClr val="tx1"/>
                </a:solidFill>
                <a:latin typeface="宋体" panose="02010600030101010101" pitchFamily="2" charset="-122"/>
                <a:ea typeface="宋体" panose="02010600030101010101" pitchFamily="2" charset="-122"/>
              </a:rPr>
              <a:t>课文先写小女孩（  ）火柴，</a:t>
            </a:r>
            <a:endParaRPr lang="en-US" altLang="zh-CN" sz="3600" b="1" dirty="0" smtClean="0">
              <a:solidFill>
                <a:schemeClr val="tx1"/>
              </a:solidFill>
              <a:latin typeface="宋体" panose="02010600030101010101" pitchFamily="2" charset="-122"/>
              <a:ea typeface="宋体" panose="02010600030101010101" pitchFamily="2" charset="-122"/>
            </a:endParaRPr>
          </a:p>
          <a:p>
            <a:pPr indent="457200" fontAlgn="auto">
              <a:lnSpc>
                <a:spcPct val="150000"/>
              </a:lnSpc>
            </a:pPr>
            <a:r>
              <a:rPr lang="zh-CN" altLang="en-US" sz="3600" b="1" dirty="0" smtClean="0">
                <a:solidFill>
                  <a:schemeClr val="tx1"/>
                </a:solidFill>
                <a:latin typeface="宋体" panose="02010600030101010101" pitchFamily="2" charset="-122"/>
                <a:ea typeface="宋体" panose="02010600030101010101" pitchFamily="2" charset="-122"/>
              </a:rPr>
              <a:t>再写小女孩（  ）火柴，</a:t>
            </a:r>
            <a:endParaRPr lang="en-US" altLang="zh-CN" sz="3600" b="1" dirty="0" smtClean="0">
              <a:solidFill>
                <a:schemeClr val="tx1"/>
              </a:solidFill>
              <a:latin typeface="宋体" panose="02010600030101010101" pitchFamily="2" charset="-122"/>
              <a:ea typeface="宋体" panose="02010600030101010101" pitchFamily="2" charset="-122"/>
            </a:endParaRPr>
          </a:p>
          <a:p>
            <a:pPr indent="457200" fontAlgn="auto">
              <a:lnSpc>
                <a:spcPct val="150000"/>
              </a:lnSpc>
            </a:pPr>
            <a:r>
              <a:rPr lang="zh-CN" altLang="en-US" sz="3600" b="1" dirty="0" smtClean="0">
                <a:solidFill>
                  <a:schemeClr val="tx1"/>
                </a:solidFill>
                <a:latin typeface="宋体" panose="02010600030101010101" pitchFamily="2" charset="-122"/>
                <a:ea typeface="宋体" panose="02010600030101010101" pitchFamily="2" charset="-122"/>
              </a:rPr>
              <a:t>最后写小女孩（    ）在街头。</a:t>
            </a:r>
            <a:endParaRPr lang="zh-CN" altLang="en-US" sz="3600" b="1" dirty="0" smtClean="0">
              <a:solidFill>
                <a:schemeClr val="tx1"/>
              </a:solidFill>
              <a:latin typeface="宋体" panose="02010600030101010101" pitchFamily="2" charset="-122"/>
              <a:ea typeface="宋体" panose="02010600030101010101" pitchFamily="2" charset="-122"/>
            </a:endParaRPr>
          </a:p>
        </p:txBody>
      </p:sp>
      <p:sp>
        <p:nvSpPr>
          <p:cNvPr id="13" name="文本框 5"/>
          <p:cNvSpPr txBox="1"/>
          <p:nvPr/>
        </p:nvSpPr>
        <p:spPr>
          <a:xfrm>
            <a:off x="5333641" y="2419709"/>
            <a:ext cx="647934"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卖</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14" name="文本框 6"/>
          <p:cNvSpPr txBox="1"/>
          <p:nvPr/>
        </p:nvSpPr>
        <p:spPr>
          <a:xfrm>
            <a:off x="4402584" y="3240727"/>
            <a:ext cx="647934"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擦</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15" name="文本框 7"/>
          <p:cNvSpPr txBox="1"/>
          <p:nvPr/>
        </p:nvSpPr>
        <p:spPr>
          <a:xfrm>
            <a:off x="4862858" y="4072959"/>
            <a:ext cx="1111202"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冻死</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pic>
        <p:nvPicPr>
          <p:cNvPr id="19" name="图片 18"/>
          <p:cNvPicPr>
            <a:picLocks noChangeAspect="1"/>
          </p:cNvPicPr>
          <p:nvPr/>
        </p:nvPicPr>
        <p:blipFill>
          <a:blip r:embed="rId1"/>
          <a:stretch>
            <a:fillRect/>
          </a:stretch>
        </p:blipFill>
        <p:spPr>
          <a:xfrm>
            <a:off x="645937" y="214983"/>
            <a:ext cx="2269879" cy="693151"/>
          </a:xfrm>
          <a:prstGeom prst="rect">
            <a:avLst/>
          </a:prstGeom>
        </p:spPr>
      </p:pic>
      <p:sp>
        <p:nvSpPr>
          <p:cNvPr id="20" name="文本框 14"/>
          <p:cNvSpPr txBox="1"/>
          <p:nvPr/>
        </p:nvSpPr>
        <p:spPr>
          <a:xfrm>
            <a:off x="864933"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charset="-122"/>
                <a:ea typeface="黑体" panose="02010609060101010101" charset="-122"/>
              </a:rPr>
              <a:t>初读课文</a:t>
            </a:r>
            <a:endParaRPr lang="zh-CN" altLang="en-US" sz="3600" b="1" dirty="0">
              <a:latin typeface="黑体" panose="02010609060101010101" charset="-122"/>
              <a:ea typeface="黑体" panose="02010609060101010101" charset="-122"/>
            </a:endParaRPr>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223453"/>
            <a:ext cx="443315" cy="55144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814884" y="500324"/>
            <a:ext cx="1519745" cy="1631149"/>
          </a:xfrm>
          <a:prstGeom prst="roundRect">
            <a:avLst>
              <a:gd name="adj" fmla="val 12171"/>
            </a:avLst>
          </a:pr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240" tIns="534243" rIns="15241" bIns="534242" numCol="1" spcCol="1270" anchor="ctr" anchorCtr="0">
            <a:noAutofit/>
          </a:bodyPr>
          <a:lstStyle/>
          <a:p>
            <a:pPr lvl="0" algn="ctr" defTabSz="1066800">
              <a:lnSpc>
                <a:spcPct val="90000"/>
              </a:lnSpc>
              <a:spcBef>
                <a:spcPct val="0"/>
              </a:spcBef>
              <a:spcAft>
                <a:spcPts val="0"/>
              </a:spcAft>
            </a:pPr>
            <a:r>
              <a:rPr lang="en-US" altLang="zh-CN" sz="3600" b="1" kern="1200" dirty="0" smtClean="0">
                <a:latin typeface="宋体" panose="02010600030101010101" pitchFamily="2" charset="-122"/>
                <a:ea typeface="宋体" panose="02010600030101010101" pitchFamily="2" charset="-122"/>
              </a:rPr>
              <a:t>1-4</a:t>
            </a:r>
            <a:endParaRPr lang="en-US" altLang="zh-CN" sz="3600" b="1" kern="1200" dirty="0" smtClean="0">
              <a:latin typeface="宋体" panose="02010600030101010101" pitchFamily="2" charset="-122"/>
              <a:ea typeface="宋体" panose="02010600030101010101" pitchFamily="2" charset="-122"/>
            </a:endParaRPr>
          </a:p>
          <a:p>
            <a:pPr lvl="0" algn="ctr" defTabSz="1066800">
              <a:lnSpc>
                <a:spcPct val="90000"/>
              </a:lnSpc>
              <a:spcBef>
                <a:spcPct val="0"/>
              </a:spcBef>
              <a:spcAft>
                <a:spcPts val="0"/>
              </a:spcAft>
            </a:pPr>
            <a:r>
              <a:rPr lang="zh-CN" altLang="en-US" sz="3600" b="1" kern="1200" dirty="0" smtClean="0">
                <a:latin typeface="宋体" panose="02010600030101010101" pitchFamily="2" charset="-122"/>
                <a:ea typeface="宋体" panose="02010600030101010101" pitchFamily="2" charset="-122"/>
              </a:rPr>
              <a:t>自然段</a:t>
            </a:r>
            <a:endParaRPr lang="zh-CN" altLang="en-US" sz="3600" kern="1200" dirty="0"/>
          </a:p>
        </p:txBody>
      </p:sp>
      <p:sp>
        <p:nvSpPr>
          <p:cNvPr id="4" name="任意多边形 3"/>
          <p:cNvSpPr/>
          <p:nvPr/>
        </p:nvSpPr>
        <p:spPr>
          <a:xfrm>
            <a:off x="2329910" y="552344"/>
            <a:ext cx="6120175" cy="1553122"/>
          </a:xfrm>
          <a:custGeom>
            <a:avLst/>
            <a:gdLst>
              <a:gd name="connsiteX0" fmla="*/ 160731 w 964367"/>
              <a:gd name="connsiteY0" fmla="*/ 0 h 5057995"/>
              <a:gd name="connsiteX1" fmla="*/ 803636 w 964367"/>
              <a:gd name="connsiteY1" fmla="*/ 0 h 5057995"/>
              <a:gd name="connsiteX2" fmla="*/ 964367 w 964367"/>
              <a:gd name="connsiteY2" fmla="*/ 160731 h 5057995"/>
              <a:gd name="connsiteX3" fmla="*/ 964367 w 964367"/>
              <a:gd name="connsiteY3" fmla="*/ 5057995 h 5057995"/>
              <a:gd name="connsiteX4" fmla="*/ 964367 w 964367"/>
              <a:gd name="connsiteY4" fmla="*/ 5057995 h 5057995"/>
              <a:gd name="connsiteX5" fmla="*/ 0 w 964367"/>
              <a:gd name="connsiteY5" fmla="*/ 5057995 h 5057995"/>
              <a:gd name="connsiteX6" fmla="*/ 0 w 964367"/>
              <a:gd name="connsiteY6" fmla="*/ 5057995 h 5057995"/>
              <a:gd name="connsiteX7" fmla="*/ 0 w 964367"/>
              <a:gd name="connsiteY7" fmla="*/ 160731 h 5057995"/>
              <a:gd name="connsiteX8" fmla="*/ 160731 w 964367"/>
              <a:gd name="connsiteY8" fmla="*/ 0 h 505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4367" h="5057995">
                <a:moveTo>
                  <a:pt x="964367" y="843018"/>
                </a:moveTo>
                <a:lnTo>
                  <a:pt x="964367" y="4214977"/>
                </a:lnTo>
                <a:cubicBezTo>
                  <a:pt x="964367" y="4680560"/>
                  <a:pt x="950647" y="5057992"/>
                  <a:pt x="933722" y="5057992"/>
                </a:cubicBezTo>
                <a:lnTo>
                  <a:pt x="0" y="5057992"/>
                </a:lnTo>
                <a:lnTo>
                  <a:pt x="0" y="5057992"/>
                </a:lnTo>
                <a:lnTo>
                  <a:pt x="0" y="3"/>
                </a:lnTo>
                <a:lnTo>
                  <a:pt x="0" y="3"/>
                </a:lnTo>
                <a:lnTo>
                  <a:pt x="933722" y="3"/>
                </a:lnTo>
                <a:cubicBezTo>
                  <a:pt x="950647" y="3"/>
                  <a:pt x="964367" y="377435"/>
                  <a:pt x="964367" y="843018"/>
                </a:cubicBezTo>
                <a:close/>
              </a:path>
            </a:pathLst>
          </a:custGeom>
        </p:spPr>
        <p:style>
          <a:lnRef idx="2">
            <a:schemeClr val="accent1">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99137" tIns="64856" rIns="64856" bIns="64858" numCol="1" spcCol="1270" anchor="ctr" anchorCtr="0">
            <a:noAutofit/>
          </a:bodyPr>
          <a:lstStyle/>
          <a:p>
            <a:pPr marL="285750" lvl="1" indent="-285750" algn="l" defTabSz="1244600">
              <a:lnSpc>
                <a:spcPct val="90000"/>
              </a:lnSpc>
              <a:spcBef>
                <a:spcPct val="0"/>
              </a:spcBef>
              <a:spcAft>
                <a:spcPct val="15000"/>
              </a:spcAft>
              <a:buChar char="•"/>
            </a:pPr>
            <a:r>
              <a:rPr lang="zh-CN" altLang="en-US" sz="3600" b="1" kern="1200" dirty="0" smtClean="0">
                <a:latin typeface="宋体" panose="02010600030101010101" pitchFamily="2" charset="-122"/>
                <a:ea typeface="宋体" panose="02010600030101010101" pitchFamily="2" charset="-122"/>
                <a:sym typeface="+mn-ea"/>
              </a:rPr>
              <a:t>小女孩一年的最后一夜在街上卖火柴，因为卖不掉火柴不敢回家。 </a:t>
            </a:r>
            <a:endParaRPr lang="zh-CN" altLang="en-US" sz="3600" kern="1200" dirty="0"/>
          </a:p>
        </p:txBody>
      </p:sp>
      <p:sp>
        <p:nvSpPr>
          <p:cNvPr id="5" name="圆角矩形 4"/>
          <p:cNvSpPr/>
          <p:nvPr/>
        </p:nvSpPr>
        <p:spPr>
          <a:xfrm>
            <a:off x="814886" y="2177735"/>
            <a:ext cx="1519740" cy="1114095"/>
          </a:xfrm>
          <a:prstGeom prst="roundRect">
            <a:avLst/>
          </a:pr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240" tIns="534242" rIns="15240" bIns="534242" numCol="1" spcCol="1270" anchor="ctr" anchorCtr="0">
            <a:noAutofit/>
          </a:bodyPr>
          <a:lstStyle/>
          <a:p>
            <a:pPr lvl="0" algn="ctr" defTabSz="1066800">
              <a:lnSpc>
                <a:spcPct val="90000"/>
              </a:lnSpc>
              <a:spcBef>
                <a:spcPct val="0"/>
              </a:spcBef>
              <a:spcAft>
                <a:spcPts val="0"/>
              </a:spcAft>
            </a:pPr>
            <a:r>
              <a:rPr lang="zh-CN" altLang="en-US" sz="3600" b="1" kern="1200" dirty="0" smtClean="0">
                <a:latin typeface="宋体" panose="02010600030101010101" pitchFamily="2" charset="-122"/>
                <a:ea typeface="宋体" panose="02010600030101010101" pitchFamily="2" charset="-122"/>
              </a:rPr>
              <a:t>5</a:t>
            </a:r>
            <a:r>
              <a:rPr lang="en-US" altLang="zh-CN" sz="3600" b="1" kern="1200" dirty="0" smtClean="0">
                <a:latin typeface="宋体" panose="02010600030101010101" pitchFamily="2" charset="-122"/>
                <a:ea typeface="宋体" panose="02010600030101010101" pitchFamily="2" charset="-122"/>
              </a:rPr>
              <a:t>-</a:t>
            </a:r>
            <a:r>
              <a:rPr lang="zh-CN" altLang="en-US" sz="3600" b="1" kern="1200" dirty="0" smtClean="0">
                <a:latin typeface="宋体" panose="02010600030101010101" pitchFamily="2" charset="-122"/>
                <a:ea typeface="宋体" panose="02010600030101010101" pitchFamily="2" charset="-122"/>
              </a:rPr>
              <a:t>9</a:t>
            </a:r>
            <a:endParaRPr lang="en-US" altLang="zh-CN" sz="3600" b="1" kern="1200" dirty="0" smtClean="0">
              <a:latin typeface="宋体" panose="02010600030101010101" pitchFamily="2" charset="-122"/>
              <a:ea typeface="宋体" panose="02010600030101010101" pitchFamily="2" charset="-122"/>
            </a:endParaRPr>
          </a:p>
          <a:p>
            <a:pPr lvl="0" algn="ctr" defTabSz="1066800">
              <a:lnSpc>
                <a:spcPct val="90000"/>
              </a:lnSpc>
              <a:spcBef>
                <a:spcPct val="0"/>
              </a:spcBef>
              <a:spcAft>
                <a:spcPts val="0"/>
              </a:spcAft>
            </a:pPr>
            <a:r>
              <a:rPr lang="zh-CN" altLang="en-US" sz="3600" b="1" kern="1200" dirty="0" smtClean="0">
                <a:latin typeface="宋体" panose="02010600030101010101" pitchFamily="2" charset="-122"/>
                <a:ea typeface="宋体" panose="02010600030101010101" pitchFamily="2" charset="-122"/>
              </a:rPr>
              <a:t>自然段</a:t>
            </a:r>
            <a:endParaRPr lang="zh-CN" altLang="en-US" sz="3600" b="1" kern="1200" dirty="0">
              <a:latin typeface="宋体" panose="02010600030101010101" pitchFamily="2" charset="-122"/>
              <a:ea typeface="宋体" panose="02010600030101010101" pitchFamily="2" charset="-122"/>
            </a:endParaRPr>
          </a:p>
        </p:txBody>
      </p:sp>
      <p:sp>
        <p:nvSpPr>
          <p:cNvPr id="6" name="任意多边形 5"/>
          <p:cNvSpPr/>
          <p:nvPr/>
        </p:nvSpPr>
        <p:spPr>
          <a:xfrm>
            <a:off x="2329909" y="2265605"/>
            <a:ext cx="6120176" cy="963861"/>
          </a:xfrm>
          <a:custGeom>
            <a:avLst/>
            <a:gdLst>
              <a:gd name="connsiteX0" fmla="*/ 160647 w 963860"/>
              <a:gd name="connsiteY0" fmla="*/ 0 h 5057995"/>
              <a:gd name="connsiteX1" fmla="*/ 803213 w 963860"/>
              <a:gd name="connsiteY1" fmla="*/ 0 h 5057995"/>
              <a:gd name="connsiteX2" fmla="*/ 963860 w 963860"/>
              <a:gd name="connsiteY2" fmla="*/ 160647 h 5057995"/>
              <a:gd name="connsiteX3" fmla="*/ 963860 w 963860"/>
              <a:gd name="connsiteY3" fmla="*/ 5057995 h 5057995"/>
              <a:gd name="connsiteX4" fmla="*/ 963860 w 963860"/>
              <a:gd name="connsiteY4" fmla="*/ 5057995 h 5057995"/>
              <a:gd name="connsiteX5" fmla="*/ 0 w 963860"/>
              <a:gd name="connsiteY5" fmla="*/ 5057995 h 5057995"/>
              <a:gd name="connsiteX6" fmla="*/ 0 w 963860"/>
              <a:gd name="connsiteY6" fmla="*/ 5057995 h 5057995"/>
              <a:gd name="connsiteX7" fmla="*/ 0 w 963860"/>
              <a:gd name="connsiteY7" fmla="*/ 160647 h 5057995"/>
              <a:gd name="connsiteX8" fmla="*/ 160647 w 963860"/>
              <a:gd name="connsiteY8" fmla="*/ 0 h 505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3860" h="5057995">
                <a:moveTo>
                  <a:pt x="963860" y="843020"/>
                </a:moveTo>
                <a:lnTo>
                  <a:pt x="963860" y="4214975"/>
                </a:lnTo>
                <a:cubicBezTo>
                  <a:pt x="963860" y="4680561"/>
                  <a:pt x="950154" y="5057992"/>
                  <a:pt x="933247" y="5057992"/>
                </a:cubicBezTo>
                <a:lnTo>
                  <a:pt x="0" y="5057992"/>
                </a:lnTo>
                <a:lnTo>
                  <a:pt x="0" y="5057992"/>
                </a:lnTo>
                <a:lnTo>
                  <a:pt x="0" y="3"/>
                </a:lnTo>
                <a:lnTo>
                  <a:pt x="0" y="3"/>
                </a:lnTo>
                <a:lnTo>
                  <a:pt x="933247" y="3"/>
                </a:lnTo>
                <a:cubicBezTo>
                  <a:pt x="950154" y="3"/>
                  <a:pt x="963860" y="377434"/>
                  <a:pt x="963860" y="843020"/>
                </a:cubicBezTo>
                <a:close/>
              </a:path>
            </a:pathLst>
          </a:custGeom>
        </p:spPr>
        <p:style>
          <a:lnRef idx="2">
            <a:schemeClr val="accent1">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99137" tIns="64832" rIns="64832" bIns="64833" numCol="1" spcCol="1270" anchor="ctr" anchorCtr="0">
            <a:noAutofit/>
          </a:bodyPr>
          <a:lstStyle/>
          <a:p>
            <a:pPr marL="285750" lvl="1" indent="-285750" algn="l" defTabSz="1244600">
              <a:lnSpc>
                <a:spcPct val="90000"/>
              </a:lnSpc>
              <a:spcBef>
                <a:spcPct val="0"/>
              </a:spcBef>
              <a:spcAft>
                <a:spcPct val="15000"/>
              </a:spcAft>
              <a:buChar char="•"/>
            </a:pPr>
            <a:r>
              <a:rPr lang="zh-CN" altLang="en-US" sz="3600" b="1" kern="1200" dirty="0" smtClean="0">
                <a:latin typeface="宋体" panose="02010600030101010101" pitchFamily="2" charset="-122"/>
                <a:ea typeface="宋体" panose="02010600030101010101" pitchFamily="2" charset="-122"/>
                <a:sym typeface="+mn-ea"/>
              </a:rPr>
              <a:t>小女孩五次擦燃火柴，在亮光中看到了幻象。</a:t>
            </a:r>
            <a:endParaRPr lang="zh-CN" altLang="en-US" sz="3600" kern="1200" dirty="0"/>
          </a:p>
        </p:txBody>
      </p:sp>
      <p:sp>
        <p:nvSpPr>
          <p:cNvPr id="7" name="圆角矩形 6"/>
          <p:cNvSpPr/>
          <p:nvPr/>
        </p:nvSpPr>
        <p:spPr>
          <a:xfrm>
            <a:off x="814886" y="3333663"/>
            <a:ext cx="1519740" cy="1114095"/>
          </a:xfrm>
          <a:prstGeom prst="roundRect">
            <a:avLst/>
          </a:pr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240" tIns="534242" rIns="15240" bIns="534242" numCol="1" spcCol="1270" anchor="ctr" anchorCtr="0">
            <a:noAutofit/>
          </a:bodyPr>
          <a:lstStyle/>
          <a:p>
            <a:pPr lvl="0" algn="ctr" defTabSz="1066800">
              <a:lnSpc>
                <a:spcPct val="90000"/>
              </a:lnSpc>
              <a:spcBef>
                <a:spcPct val="0"/>
              </a:spcBef>
              <a:spcAft>
                <a:spcPts val="0"/>
              </a:spcAft>
            </a:pPr>
            <a:r>
              <a:rPr lang="en-US" altLang="zh-CN" sz="3600" b="1" kern="1200" dirty="0" smtClean="0">
                <a:latin typeface="宋体" panose="02010600030101010101" pitchFamily="2" charset="-122"/>
                <a:ea typeface="宋体" panose="02010600030101010101" pitchFamily="2" charset="-122"/>
              </a:rPr>
              <a:t>10-11</a:t>
            </a:r>
            <a:r>
              <a:rPr lang="zh-CN" altLang="en-US" sz="3600" b="1" kern="1200" dirty="0" smtClean="0">
                <a:latin typeface="宋体" panose="02010600030101010101" pitchFamily="2" charset="-122"/>
                <a:ea typeface="宋体" panose="02010600030101010101" pitchFamily="2" charset="-122"/>
              </a:rPr>
              <a:t>自然段</a:t>
            </a:r>
            <a:endParaRPr lang="zh-CN" altLang="en-US" sz="3600" b="1" kern="1200" dirty="0">
              <a:latin typeface="宋体" panose="02010600030101010101" pitchFamily="2" charset="-122"/>
              <a:ea typeface="宋体" panose="02010600030101010101" pitchFamily="2" charset="-122"/>
            </a:endParaRPr>
          </a:p>
        </p:txBody>
      </p:sp>
      <p:sp>
        <p:nvSpPr>
          <p:cNvPr id="9" name="任意多边形 8"/>
          <p:cNvSpPr/>
          <p:nvPr/>
        </p:nvSpPr>
        <p:spPr>
          <a:xfrm>
            <a:off x="2329909" y="3421531"/>
            <a:ext cx="6120176" cy="963861"/>
          </a:xfrm>
          <a:custGeom>
            <a:avLst/>
            <a:gdLst>
              <a:gd name="connsiteX0" fmla="*/ 160647 w 963860"/>
              <a:gd name="connsiteY0" fmla="*/ 0 h 5057995"/>
              <a:gd name="connsiteX1" fmla="*/ 803213 w 963860"/>
              <a:gd name="connsiteY1" fmla="*/ 0 h 5057995"/>
              <a:gd name="connsiteX2" fmla="*/ 963860 w 963860"/>
              <a:gd name="connsiteY2" fmla="*/ 160647 h 5057995"/>
              <a:gd name="connsiteX3" fmla="*/ 963860 w 963860"/>
              <a:gd name="connsiteY3" fmla="*/ 5057995 h 5057995"/>
              <a:gd name="connsiteX4" fmla="*/ 963860 w 963860"/>
              <a:gd name="connsiteY4" fmla="*/ 5057995 h 5057995"/>
              <a:gd name="connsiteX5" fmla="*/ 0 w 963860"/>
              <a:gd name="connsiteY5" fmla="*/ 5057995 h 5057995"/>
              <a:gd name="connsiteX6" fmla="*/ 0 w 963860"/>
              <a:gd name="connsiteY6" fmla="*/ 5057995 h 5057995"/>
              <a:gd name="connsiteX7" fmla="*/ 0 w 963860"/>
              <a:gd name="connsiteY7" fmla="*/ 160647 h 5057995"/>
              <a:gd name="connsiteX8" fmla="*/ 160647 w 963860"/>
              <a:gd name="connsiteY8" fmla="*/ 0 h 505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3860" h="5057995">
                <a:moveTo>
                  <a:pt x="963860" y="843020"/>
                </a:moveTo>
                <a:lnTo>
                  <a:pt x="963860" y="4214975"/>
                </a:lnTo>
                <a:cubicBezTo>
                  <a:pt x="963860" y="4680561"/>
                  <a:pt x="950154" y="5057992"/>
                  <a:pt x="933247" y="5057992"/>
                </a:cubicBezTo>
                <a:lnTo>
                  <a:pt x="0" y="5057992"/>
                </a:lnTo>
                <a:lnTo>
                  <a:pt x="0" y="5057992"/>
                </a:lnTo>
                <a:lnTo>
                  <a:pt x="0" y="3"/>
                </a:lnTo>
                <a:lnTo>
                  <a:pt x="0" y="3"/>
                </a:lnTo>
                <a:lnTo>
                  <a:pt x="933247" y="3"/>
                </a:lnTo>
                <a:cubicBezTo>
                  <a:pt x="950154" y="3"/>
                  <a:pt x="963860" y="377434"/>
                  <a:pt x="963860" y="843020"/>
                </a:cubicBezTo>
                <a:close/>
              </a:path>
            </a:pathLst>
          </a:custGeom>
        </p:spPr>
        <p:style>
          <a:lnRef idx="2">
            <a:schemeClr val="accent1">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99137" tIns="64832" rIns="64832" bIns="64833" numCol="1" spcCol="1270" anchor="ctr" anchorCtr="0">
            <a:noAutofit/>
          </a:bodyPr>
          <a:lstStyle/>
          <a:p>
            <a:pPr marL="285750" lvl="1" indent="-285750" algn="l" defTabSz="1244600">
              <a:lnSpc>
                <a:spcPct val="90000"/>
              </a:lnSpc>
              <a:spcBef>
                <a:spcPct val="0"/>
              </a:spcBef>
              <a:spcAft>
                <a:spcPct val="15000"/>
              </a:spcAft>
              <a:buChar char="•"/>
            </a:pPr>
            <a:r>
              <a:rPr lang="zh-CN" altLang="en-US" sz="3600" b="1" kern="1200" dirty="0" smtClean="0">
                <a:latin typeface="宋体" panose="02010600030101010101" pitchFamily="2" charset="-122"/>
                <a:ea typeface="宋体" panose="02010600030101010101" pitchFamily="2" charset="-122"/>
                <a:sym typeface="+mn-ea"/>
              </a:rPr>
              <a:t>小女孩在旧年的</a:t>
            </a:r>
            <a:r>
              <a:rPr lang="zh-CN" altLang="en-US" sz="3600" b="1" dirty="0" smtClean="0">
                <a:latin typeface="宋体" panose="02010600030101010101" pitchFamily="2" charset="-122"/>
                <a:ea typeface="宋体" panose="02010600030101010101" pitchFamily="2" charset="-122"/>
                <a:sym typeface="+mn-ea"/>
              </a:rPr>
              <a:t>最后一</a:t>
            </a:r>
            <a:r>
              <a:rPr lang="zh-CN" altLang="en-US" sz="3600" b="1" kern="1200" dirty="0" smtClean="0">
                <a:latin typeface="宋体" panose="02010600030101010101" pitchFamily="2" charset="-122"/>
                <a:ea typeface="宋体" panose="02010600030101010101" pitchFamily="2" charset="-122"/>
                <a:sym typeface="+mn-ea"/>
              </a:rPr>
              <a:t>夜冻死在街头。</a:t>
            </a:r>
            <a:endParaRPr lang="zh-CN" altLang="en-US" sz="3600" kern="1200"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827584" y="1666895"/>
            <a:ext cx="7488832" cy="2862322"/>
          </a:xfrm>
          <a:prstGeom prst="rect">
            <a:avLst/>
          </a:prstGeom>
          <a:noFill/>
        </p:spPr>
        <p:txBody>
          <a:bodyPr wrap="square" rtlCol="0">
            <a:spAutoFit/>
          </a:bodyPr>
          <a:lstStyle/>
          <a:p>
            <a:r>
              <a:rPr lang="zh-CN" altLang="en-US" sz="3600" b="1" dirty="0" smtClean="0">
                <a:latin typeface="楷体" panose="02010609060101010101" pitchFamily="49" charset="-122"/>
                <a:ea typeface="楷体" panose="02010609060101010101" pitchFamily="49" charset="-122"/>
              </a:rPr>
              <a:t>    在</a:t>
            </a:r>
            <a:r>
              <a:rPr lang="en-US" altLang="zh-CN" sz="3600" b="1" dirty="0" smtClean="0">
                <a:latin typeface="楷体" panose="02010609060101010101" pitchFamily="49" charset="-122"/>
                <a:ea typeface="楷体" panose="02010609060101010101" pitchFamily="49" charset="-122"/>
              </a:rPr>
              <a:t>_______________</a:t>
            </a:r>
            <a:r>
              <a:rPr lang="zh-CN" altLang="en-US" sz="3600" b="1" dirty="0" smtClean="0">
                <a:latin typeface="楷体" panose="02010609060101010101" pitchFamily="49" charset="-122"/>
                <a:ea typeface="楷体" panose="02010609060101010101" pitchFamily="49" charset="-122"/>
              </a:rPr>
              <a:t>，一个赤脚的小女孩在街头</a:t>
            </a:r>
            <a:r>
              <a:rPr lang="en-US" altLang="zh-CN" sz="3600" b="1" dirty="0" smtClean="0">
                <a:latin typeface="楷体" panose="02010609060101010101" pitchFamily="49" charset="-122"/>
                <a:ea typeface="楷体" panose="02010609060101010101" pitchFamily="49" charset="-122"/>
              </a:rPr>
              <a:t>___________</a:t>
            </a:r>
            <a:r>
              <a:rPr lang="zh-CN" altLang="en-US" sz="3600" b="1" dirty="0" smtClean="0">
                <a:latin typeface="楷体" panose="02010609060101010101" pitchFamily="49" charset="-122"/>
                <a:ea typeface="楷体" panose="02010609060101010101" pitchFamily="49" charset="-122"/>
              </a:rPr>
              <a:t>，她又冷又饿，为了取暖五次擦燃火柴，在亮光中，她看到种种美妙的幻象，最后</a:t>
            </a:r>
            <a:r>
              <a:rPr lang="en-US" altLang="zh-CN" sz="3600" b="1" dirty="0" smtClean="0">
                <a:latin typeface="楷体" panose="02010609060101010101" pitchFamily="49" charset="-122"/>
                <a:ea typeface="楷体" panose="02010609060101010101" pitchFamily="49" charset="-122"/>
              </a:rPr>
              <a:t>____________</a:t>
            </a:r>
            <a:r>
              <a:rPr lang="zh-CN" altLang="en-US" sz="3600" b="1" dirty="0" smtClean="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p:txBody>
      </p:sp>
      <p:sp>
        <p:nvSpPr>
          <p:cNvPr id="22" name="文本框 6"/>
          <p:cNvSpPr txBox="1"/>
          <p:nvPr/>
        </p:nvSpPr>
        <p:spPr>
          <a:xfrm>
            <a:off x="784224" y="502451"/>
            <a:ext cx="7820223" cy="1200329"/>
          </a:xfrm>
          <a:prstGeom prst="rect">
            <a:avLst/>
          </a:prstGeom>
          <a:noFill/>
        </p:spPr>
        <p:txBody>
          <a:bodyPr wrap="square" rtlCol="0" anchor="t">
            <a:spAutoFit/>
          </a:bodyPr>
          <a:lstStyle/>
          <a:p>
            <a:r>
              <a:rPr lang="zh-CN" altLang="en-US" sz="3600" b="1" dirty="0" smtClean="0">
                <a:latin typeface="黑体" panose="02010609060101010101" charset="-122"/>
                <a:ea typeface="黑体" panose="02010609060101010101" charset="-122"/>
              </a:rPr>
              <a:t>    了解了各部分内容后，用自己的话说说故事的主要内容吧！</a:t>
            </a:r>
            <a:endParaRPr lang="zh-CN" altLang="en-US" sz="3600" b="1" dirty="0">
              <a:latin typeface="黑体" panose="02010609060101010101" charset="-122"/>
              <a:ea typeface="黑体" panose="02010609060101010101" charset="-122"/>
            </a:endParaRPr>
          </a:p>
        </p:txBody>
      </p:sp>
      <p:sp>
        <p:nvSpPr>
          <p:cNvPr id="2" name="TextBox 24"/>
          <p:cNvSpPr txBox="1"/>
          <p:nvPr/>
        </p:nvSpPr>
        <p:spPr>
          <a:xfrm>
            <a:off x="2315369" y="1667396"/>
            <a:ext cx="3731045" cy="646331"/>
          </a:xfrm>
          <a:prstGeom prst="rect">
            <a:avLst/>
          </a:prstGeom>
          <a:noFill/>
        </p:spPr>
        <p:txBody>
          <a:bodyPr wrap="square" rtlCol="0">
            <a:spAutoFit/>
          </a:bodyPr>
          <a:lstStyle/>
          <a:p>
            <a:r>
              <a:rPr lang="zh-CN" altLang="en-US" sz="3600" b="1" dirty="0">
                <a:solidFill>
                  <a:srgbClr val="FF0000"/>
                </a:solidFill>
                <a:latin typeface="楷体" panose="02010609060101010101" pitchFamily="49" charset="-122"/>
                <a:ea typeface="楷体" panose="02010609060101010101" pitchFamily="49" charset="-122"/>
              </a:rPr>
              <a:t>一年的最后一夜</a:t>
            </a:r>
            <a:endParaRPr lang="zh-CN" altLang="en-US" sz="3600" b="1" dirty="0" smtClean="0">
              <a:solidFill>
                <a:srgbClr val="FF0000"/>
              </a:solidFill>
              <a:latin typeface="楷体" panose="02010609060101010101" pitchFamily="49" charset="-122"/>
              <a:ea typeface="楷体" panose="02010609060101010101" pitchFamily="49" charset="-122"/>
            </a:endParaRPr>
          </a:p>
        </p:txBody>
      </p:sp>
      <p:sp>
        <p:nvSpPr>
          <p:cNvPr id="14" name="TextBox 24"/>
          <p:cNvSpPr txBox="1"/>
          <p:nvPr/>
        </p:nvSpPr>
        <p:spPr>
          <a:xfrm>
            <a:off x="4190750" y="2199010"/>
            <a:ext cx="2376266" cy="646331"/>
          </a:xfrm>
          <a:prstGeom prst="rect">
            <a:avLst/>
          </a:prstGeom>
          <a:noFill/>
        </p:spPr>
        <p:txBody>
          <a:bodyPr wrap="squar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叫卖火柴</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2" name="TextBox 24"/>
          <p:cNvSpPr txBox="1"/>
          <p:nvPr/>
        </p:nvSpPr>
        <p:spPr>
          <a:xfrm>
            <a:off x="1927843" y="3856935"/>
            <a:ext cx="3220221" cy="646331"/>
          </a:xfrm>
          <a:prstGeom prst="rect">
            <a:avLst/>
          </a:prstGeom>
          <a:noFill/>
        </p:spPr>
        <p:txBody>
          <a:bodyPr wrap="squar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冻死在街头</a:t>
            </a:r>
            <a:endParaRPr lang="zh-CN" altLang="en-US"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amond(in)">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 grpId="0"/>
      <p:bldP spid="14"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755576" y="1110796"/>
            <a:ext cx="7920880" cy="2973122"/>
          </a:xfrm>
          <a:prstGeom prst="rect">
            <a:avLst/>
          </a:prstGeom>
          <a:noFill/>
        </p:spPr>
        <p:txBody>
          <a:bodyPr wrap="square" rtlCol="0" anchor="t">
            <a:spAutoFit/>
          </a:bodyPr>
          <a:lstStyle>
            <a:defPPr>
              <a:defRPr lang="zh-CN"/>
            </a:defPPr>
            <a:lvl1pPr>
              <a:lnSpc>
                <a:spcPct val="130000"/>
              </a:lnSpc>
              <a:defRPr sz="2800" b="1">
                <a:latin typeface="黑体" panose="02010609060101010101" charset="-122"/>
                <a:ea typeface="黑体" panose="02010609060101010101" charset="-122"/>
              </a:defRPr>
            </a:lvl1pPr>
          </a:lstStyle>
          <a:p>
            <a:r>
              <a:rPr lang="zh-CN" altLang="en-US" sz="3600" dirty="0">
                <a:solidFill>
                  <a:prstClr val="black"/>
                </a:solidFill>
              </a:rPr>
              <a:t>    </a:t>
            </a:r>
            <a:r>
              <a:rPr lang="zh-CN" altLang="zh-CN" sz="3600" dirty="0">
                <a:solidFill>
                  <a:prstClr val="black"/>
                </a:solidFill>
              </a:rPr>
              <a:t>默读</a:t>
            </a:r>
            <a:r>
              <a:rPr lang="zh-CN" altLang="en-US" sz="3600" dirty="0">
                <a:solidFill>
                  <a:prstClr val="black"/>
                </a:solidFill>
              </a:rPr>
              <a:t>课文</a:t>
            </a:r>
            <a:r>
              <a:rPr lang="en-US" altLang="zh-CN" sz="3600" dirty="0">
                <a:solidFill>
                  <a:prstClr val="black"/>
                </a:solidFill>
              </a:rPr>
              <a:t>1</a:t>
            </a:r>
            <a:r>
              <a:rPr lang="zh-CN" altLang="zh-CN" sz="3600" dirty="0">
                <a:solidFill>
                  <a:prstClr val="black"/>
                </a:solidFill>
              </a:rPr>
              <a:t>至</a:t>
            </a:r>
            <a:r>
              <a:rPr lang="en-US" altLang="zh-CN" sz="3600" dirty="0">
                <a:solidFill>
                  <a:prstClr val="black"/>
                </a:solidFill>
              </a:rPr>
              <a:t>4</a:t>
            </a:r>
            <a:r>
              <a:rPr lang="zh-CN" altLang="zh-CN" sz="3600" dirty="0">
                <a:solidFill>
                  <a:prstClr val="black"/>
                </a:solidFill>
              </a:rPr>
              <a:t>自然段</a:t>
            </a:r>
            <a:r>
              <a:rPr lang="zh-CN" altLang="en-US" sz="3600" dirty="0">
                <a:solidFill>
                  <a:prstClr val="black"/>
                </a:solidFill>
              </a:rPr>
              <a:t>，</a:t>
            </a:r>
            <a:r>
              <a:rPr lang="zh-CN" altLang="zh-CN" sz="3600" dirty="0">
                <a:solidFill>
                  <a:prstClr val="black"/>
                </a:solidFill>
              </a:rPr>
              <a:t>用</a:t>
            </a:r>
            <a:r>
              <a:rPr lang="zh-CN" altLang="en-US" sz="3600" dirty="0">
                <a:solidFill>
                  <a:prstClr val="black"/>
                </a:solidFill>
              </a:rPr>
              <a:t>一个词语概括</a:t>
            </a:r>
            <a:r>
              <a:rPr lang="zh-CN" altLang="zh-CN" sz="3600" dirty="0">
                <a:solidFill>
                  <a:prstClr val="black"/>
                </a:solidFill>
              </a:rPr>
              <a:t>这个小女孩给你留下了怎样的印象？</a:t>
            </a:r>
            <a:endParaRPr lang="en-US" altLang="zh-CN" sz="3600" dirty="0">
              <a:solidFill>
                <a:prstClr val="black"/>
              </a:solidFill>
            </a:endParaRPr>
          </a:p>
          <a:p>
            <a:r>
              <a:rPr lang="zh-CN" altLang="en-US" sz="3600" dirty="0" smtClean="0">
                <a:solidFill>
                  <a:prstClr val="black"/>
                </a:solidFill>
              </a:rPr>
              <a:t>    </a:t>
            </a:r>
            <a:r>
              <a:rPr lang="zh-CN" altLang="en-US" sz="3600" dirty="0">
                <a:solidFill>
                  <a:prstClr val="black"/>
                </a:solidFill>
              </a:rPr>
              <a:t>这是一个（         ）的小女孩。</a:t>
            </a:r>
            <a:r>
              <a:rPr lang="zh-CN" altLang="zh-CN" sz="3600" dirty="0">
                <a:solidFill>
                  <a:prstClr val="black"/>
                </a:solidFill>
              </a:rPr>
              <a:t> </a:t>
            </a:r>
            <a:endParaRPr lang="zh-CN" altLang="zh-CN" sz="3600" dirty="0">
              <a:solidFill>
                <a:prstClr val="black"/>
              </a:solidFill>
            </a:endParaRPr>
          </a:p>
        </p:txBody>
      </p:sp>
      <p:grpSp>
        <p:nvGrpSpPr>
          <p:cNvPr id="4" name="组合 3"/>
          <p:cNvGrpSpPr/>
          <p:nvPr/>
        </p:nvGrpSpPr>
        <p:grpSpPr>
          <a:xfrm>
            <a:off x="1032286" y="1059582"/>
            <a:ext cx="6903897" cy="3481335"/>
            <a:chOff x="1032286" y="1059582"/>
            <a:chExt cx="6903897" cy="3481335"/>
          </a:xfrm>
        </p:grpSpPr>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64675" y="1064495"/>
              <a:ext cx="3471508" cy="3471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F:\22秋\3语定稿课本\IMG_20220725_103557.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Effect>
                        <a14:sharpenSoften amount="50000"/>
                      </a14:imgEffect>
                    </a14:imgLayer>
                  </a14:imgProps>
                </a:ext>
                <a:ext uri="{28A0092B-C50C-407E-A947-70E740481C1C}">
                  <a14:useLocalDpi xmlns:a14="http://schemas.microsoft.com/office/drawing/2010/main" val="0"/>
                </a:ext>
              </a:extLst>
            </a:blip>
            <a:srcRect t="21367" r="13334" b="12707"/>
            <a:stretch>
              <a:fillRect/>
            </a:stretch>
          </p:blipFill>
          <p:spPr bwMode="auto">
            <a:xfrm>
              <a:off x="1032286" y="1059582"/>
              <a:ext cx="3432389" cy="3481335"/>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文本框 3"/>
          <p:cNvSpPr txBox="1">
            <a:spLocks noChangeArrowheads="1"/>
          </p:cNvSpPr>
          <p:nvPr/>
        </p:nvSpPr>
        <p:spPr bwMode="auto">
          <a:xfrm>
            <a:off x="1100761" y="2691052"/>
            <a:ext cx="28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1600" b="1" dirty="0">
                <a:solidFill>
                  <a:srgbClr val="FF0000"/>
                </a:solidFill>
                <a:latin typeface="楷体" panose="02010609060101010101" pitchFamily="49" charset="-122"/>
                <a:ea typeface="楷体" panose="02010609060101010101" pitchFamily="49" charset="-122"/>
              </a:rPr>
              <a:t>②</a:t>
            </a:r>
            <a:endParaRPr lang="zh-CN" altLang="en-US" sz="1600" b="1" dirty="0">
              <a:solidFill>
                <a:srgbClr val="FF0000"/>
              </a:solidFill>
              <a:latin typeface="楷体" panose="02010609060101010101" pitchFamily="49" charset="-122"/>
              <a:ea typeface="楷体" panose="02010609060101010101" pitchFamily="49" charset="-122"/>
            </a:endParaRPr>
          </a:p>
        </p:txBody>
      </p:sp>
      <p:sp>
        <p:nvSpPr>
          <p:cNvPr id="12" name="文本框 3"/>
          <p:cNvSpPr txBox="1">
            <a:spLocks noChangeArrowheads="1"/>
          </p:cNvSpPr>
          <p:nvPr/>
        </p:nvSpPr>
        <p:spPr bwMode="auto">
          <a:xfrm>
            <a:off x="1122166" y="3291830"/>
            <a:ext cx="28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1600" b="1" dirty="0">
                <a:solidFill>
                  <a:srgbClr val="FF0000"/>
                </a:solidFill>
                <a:latin typeface="楷体" panose="02010609060101010101" pitchFamily="49" charset="-122"/>
                <a:ea typeface="楷体" panose="02010609060101010101" pitchFamily="49" charset="-122"/>
              </a:rPr>
              <a:t>③</a:t>
            </a:r>
            <a:endParaRPr lang="zh-CN" altLang="en-US" sz="1600" b="1" dirty="0">
              <a:solidFill>
                <a:srgbClr val="FF0000"/>
              </a:solidFill>
              <a:latin typeface="楷体" panose="02010609060101010101" pitchFamily="49" charset="-122"/>
              <a:ea typeface="楷体" panose="02010609060101010101" pitchFamily="49" charset="-122"/>
            </a:endParaRPr>
          </a:p>
        </p:txBody>
      </p:sp>
      <p:sp>
        <p:nvSpPr>
          <p:cNvPr id="13" name="文本框 3"/>
          <p:cNvSpPr txBox="1">
            <a:spLocks noChangeArrowheads="1"/>
          </p:cNvSpPr>
          <p:nvPr/>
        </p:nvSpPr>
        <p:spPr bwMode="auto">
          <a:xfrm>
            <a:off x="4707778" y="3452322"/>
            <a:ext cx="28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1600" b="1" dirty="0">
                <a:solidFill>
                  <a:srgbClr val="FF0000"/>
                </a:solidFill>
                <a:latin typeface="楷体" panose="02010609060101010101" pitchFamily="49" charset="-122"/>
                <a:ea typeface="楷体" panose="02010609060101010101" pitchFamily="49" charset="-122"/>
              </a:rPr>
              <a:t>④</a:t>
            </a:r>
            <a:endParaRPr lang="zh-CN" altLang="en-US" sz="1600" b="1" dirty="0">
              <a:solidFill>
                <a:srgbClr val="FF0000"/>
              </a:solidFill>
              <a:latin typeface="楷体" panose="02010609060101010101" pitchFamily="49" charset="-122"/>
              <a:ea typeface="楷体" panose="02010609060101010101" pitchFamily="49" charset="-122"/>
            </a:endParaRPr>
          </a:p>
        </p:txBody>
      </p:sp>
      <p:sp>
        <p:nvSpPr>
          <p:cNvPr id="7" name="圆角矩形 6"/>
          <p:cNvSpPr/>
          <p:nvPr/>
        </p:nvSpPr>
        <p:spPr>
          <a:xfrm>
            <a:off x="2403522" y="3335594"/>
            <a:ext cx="576064" cy="255364"/>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1442674" y="3380314"/>
            <a:ext cx="288032" cy="230646"/>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a:off x="1442704" y="3795886"/>
            <a:ext cx="288032" cy="255364"/>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5947600" y="1203598"/>
            <a:ext cx="1216687" cy="646331"/>
            <a:chOff x="6423428" y="1701672"/>
            <a:chExt cx="624353" cy="364837"/>
          </a:xfrm>
        </p:grpSpPr>
        <p:sp>
          <p:nvSpPr>
            <p:cNvPr id="18" name="圆角矩形 6"/>
            <p:cNvSpPr/>
            <p:nvPr/>
          </p:nvSpPr>
          <p:spPr>
            <a:xfrm>
              <a:off x="6423428" y="1724903"/>
              <a:ext cx="576064" cy="308990"/>
            </a:xfrm>
            <a:prstGeom prst="roundRect">
              <a:avLst/>
            </a:prstGeom>
            <a:solidFill>
              <a:schemeClr val="accent3">
                <a:lumMod val="20000"/>
                <a:lumOff val="80000"/>
              </a:schemeClr>
            </a:solid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prstClr val="white"/>
                </a:solidFill>
              </a:endParaRPr>
            </a:p>
          </p:txBody>
        </p:sp>
        <p:sp>
          <p:nvSpPr>
            <p:cNvPr id="17" name="文本框 16"/>
            <p:cNvSpPr txBox="1"/>
            <p:nvPr/>
          </p:nvSpPr>
          <p:spPr>
            <a:xfrm>
              <a:off x="6425604" y="1701672"/>
              <a:ext cx="622177" cy="364837"/>
            </a:xfrm>
            <a:prstGeom prst="rect">
              <a:avLst/>
            </a:prstGeom>
            <a:noFill/>
          </p:spPr>
          <p:txBody>
            <a:bodyPr wrap="square" rtlCol="0">
              <a:spAutoFit/>
            </a:bodyPr>
            <a:lstStyle/>
            <a:p>
              <a:r>
                <a:rPr lang="zh-CN" altLang="en-US" sz="3600" dirty="0">
                  <a:solidFill>
                    <a:prstClr val="black"/>
                  </a:solidFill>
                </a:rPr>
                <a:t>痛苦</a:t>
              </a:r>
              <a:endParaRPr lang="zh-CN" altLang="en-US" sz="3600" dirty="0">
                <a:solidFill>
                  <a:prstClr val="black"/>
                </a:solidFill>
              </a:endParaRPr>
            </a:p>
          </p:txBody>
        </p:sp>
      </p:grpSp>
      <p:grpSp>
        <p:nvGrpSpPr>
          <p:cNvPr id="14" name="组合 13"/>
          <p:cNvGrpSpPr/>
          <p:nvPr/>
        </p:nvGrpSpPr>
        <p:grpSpPr>
          <a:xfrm>
            <a:off x="5004048" y="2715766"/>
            <a:ext cx="1244255" cy="646331"/>
            <a:chOff x="6084168" y="3426554"/>
            <a:chExt cx="595385" cy="364837"/>
          </a:xfrm>
        </p:grpSpPr>
        <p:sp>
          <p:nvSpPr>
            <p:cNvPr id="19" name="圆角矩形 6"/>
            <p:cNvSpPr/>
            <p:nvPr/>
          </p:nvSpPr>
          <p:spPr>
            <a:xfrm>
              <a:off x="6084168" y="3468514"/>
              <a:ext cx="576064" cy="280082"/>
            </a:xfrm>
            <a:prstGeom prst="roundRect">
              <a:avLst/>
            </a:prstGeom>
            <a:solidFill>
              <a:schemeClr val="accent3">
                <a:lumMod val="20000"/>
                <a:lumOff val="80000"/>
              </a:schemeClr>
            </a:solid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prstClr val="white"/>
                </a:solidFill>
              </a:endParaRPr>
            </a:p>
          </p:txBody>
        </p:sp>
        <p:sp>
          <p:nvSpPr>
            <p:cNvPr id="8" name="文本框 7"/>
            <p:cNvSpPr txBox="1"/>
            <p:nvPr/>
          </p:nvSpPr>
          <p:spPr>
            <a:xfrm>
              <a:off x="6096891" y="3426554"/>
              <a:ext cx="582662" cy="364837"/>
            </a:xfrm>
            <a:prstGeom prst="rect">
              <a:avLst/>
            </a:prstGeom>
            <a:noFill/>
          </p:spPr>
          <p:txBody>
            <a:bodyPr wrap="square" rtlCol="0">
              <a:spAutoFit/>
            </a:bodyPr>
            <a:lstStyle/>
            <a:p>
              <a:r>
                <a:rPr lang="zh-CN" altLang="en-US" sz="3600" dirty="0">
                  <a:solidFill>
                    <a:prstClr val="black"/>
                  </a:solidFill>
                </a:rPr>
                <a:t>贫穷</a:t>
              </a:r>
              <a:endParaRPr lang="zh-CN" altLang="en-US" sz="3600" dirty="0">
                <a:solidFill>
                  <a:prstClr val="black"/>
                </a:solidFill>
              </a:endParaRPr>
            </a:p>
          </p:txBody>
        </p:sp>
      </p:grpSp>
      <p:pic>
        <p:nvPicPr>
          <p:cNvPr id="25" name="图片 24"/>
          <p:cNvPicPr>
            <a:picLocks noChangeAspect="1"/>
          </p:cNvPicPr>
          <p:nvPr/>
        </p:nvPicPr>
        <p:blipFill>
          <a:blip r:embed="rId4"/>
          <a:stretch>
            <a:fillRect/>
          </a:stretch>
        </p:blipFill>
        <p:spPr>
          <a:xfrm>
            <a:off x="647816" y="227498"/>
            <a:ext cx="2268000" cy="692577"/>
          </a:xfrm>
          <a:prstGeom prst="rect">
            <a:avLst/>
          </a:prstGeom>
        </p:spPr>
      </p:pic>
      <p:sp>
        <p:nvSpPr>
          <p:cNvPr id="26" name="文本框 14"/>
          <p:cNvSpPr txBox="1"/>
          <p:nvPr/>
        </p:nvSpPr>
        <p:spPr>
          <a:xfrm>
            <a:off x="827584"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charset="-122"/>
                <a:ea typeface="黑体" panose="02010609060101010101" charset="-122"/>
              </a:rPr>
              <a:t>自读课文</a:t>
            </a:r>
            <a:endParaRPr lang="zh-CN" altLang="en-US" sz="3600" b="1" dirty="0">
              <a:latin typeface="黑体" panose="02010609060101010101" charset="-122"/>
              <a:ea typeface="黑体" panose="02010609060101010101" charset="-122"/>
            </a:endParaRPr>
          </a:p>
        </p:txBody>
      </p:sp>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7765" y="227498"/>
            <a:ext cx="450000" cy="559756"/>
          </a:xfrm>
          <a:prstGeom prst="rect">
            <a:avLst/>
          </a:prstGeom>
        </p:spPr>
      </p:pic>
      <p:sp>
        <p:nvSpPr>
          <p:cNvPr id="10" name="文本框 3"/>
          <p:cNvSpPr txBox="1">
            <a:spLocks noChangeArrowheads="1"/>
          </p:cNvSpPr>
          <p:nvPr/>
        </p:nvSpPr>
        <p:spPr bwMode="auto">
          <a:xfrm>
            <a:off x="1079066" y="1022515"/>
            <a:ext cx="28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1600" b="1" dirty="0">
                <a:solidFill>
                  <a:srgbClr val="FF0000"/>
                </a:solidFill>
                <a:latin typeface="楷体" panose="02010609060101010101" pitchFamily="49" charset="-122"/>
                <a:ea typeface="楷体" panose="02010609060101010101" pitchFamily="49" charset="-122"/>
              </a:rPr>
              <a:t>①</a:t>
            </a:r>
            <a:endParaRPr lang="zh-CN" altLang="en-US" sz="1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3"/>
                                        </p:tgtEl>
                                        <p:attrNameLst>
                                          <p:attrName>style.visibility</p:attrName>
                                        </p:attrNameLst>
                                      </p:cBhvr>
                                      <p:to>
                                        <p:strVal val="hidden"/>
                                      </p:to>
                                    </p:set>
                                  </p:childTnLst>
                                </p:cTn>
                              </p:par>
                            </p:childTnLst>
                          </p:cTn>
                        </p:par>
                        <p:par>
                          <p:cTn id="12" fill="hold">
                            <p:stCondLst>
                              <p:cond delay="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2" grpId="0"/>
      <p:bldP spid="13" grpId="0"/>
      <p:bldP spid="7" grpId="0" animBg="1"/>
      <p:bldP spid="15" grpId="0" animBg="1"/>
      <p:bldP spid="16"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1515538"/>
            <a:ext cx="8568952" cy="1200329"/>
          </a:xfrm>
          <a:prstGeom prst="rect">
            <a:avLst/>
          </a:prstGeom>
        </p:spPr>
        <p:txBody>
          <a:bodyPr wrap="square">
            <a:spAutoFit/>
          </a:bodyPr>
          <a:lstStyle/>
          <a:p>
            <a:pPr latinLnBrk="1"/>
            <a:r>
              <a:rPr lang="zh-CN" altLang="en-US"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    这</a:t>
            </a:r>
            <a:r>
              <a:rPr lang="zh-CN" altLang="en-US" sz="3600" b="1" dirty="0">
                <a:solidFill>
                  <a:prstClr val="black"/>
                </a:solidFill>
                <a:latin typeface="宋体" panose="02010600030101010101" pitchFamily="2" charset="-122"/>
                <a:ea typeface="宋体" panose="02010600030101010101" pitchFamily="2" charset="-122"/>
                <a:cs typeface="楷体" panose="02010609060101010101" pitchFamily="49" charset="-122"/>
              </a:rPr>
              <a:t>是一</a:t>
            </a:r>
            <a:r>
              <a:rPr lang="zh-CN" altLang="en-US"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个（                    </a:t>
            </a:r>
            <a:endParaRPr lang="en-US" altLang="zh-CN"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endParaRPr>
          </a:p>
          <a:p>
            <a:pPr latinLnBrk="1"/>
            <a:r>
              <a:rPr lang="zh-CN" altLang="en-US"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                         ）的</a:t>
            </a:r>
            <a:r>
              <a:rPr lang="zh-CN" altLang="en-US" sz="3600" b="1" dirty="0">
                <a:solidFill>
                  <a:prstClr val="black"/>
                </a:solidFill>
                <a:latin typeface="宋体" panose="02010600030101010101" pitchFamily="2" charset="-122"/>
                <a:ea typeface="宋体" panose="02010600030101010101" pitchFamily="2" charset="-122"/>
                <a:cs typeface="楷体" panose="02010609060101010101" pitchFamily="49" charset="-122"/>
              </a:rPr>
              <a:t>小女孩。</a:t>
            </a:r>
            <a:endParaRPr lang="zh-CN" altLang="en-US" sz="3600" b="1" dirty="0">
              <a:solidFill>
                <a:prstClr val="black"/>
              </a:solidFill>
              <a:latin typeface="宋体" panose="02010600030101010101" pitchFamily="2" charset="-122"/>
              <a:ea typeface="宋体" panose="02010600030101010101" pitchFamily="2" charset="-122"/>
              <a:cs typeface="楷体" panose="02010609060101010101" pitchFamily="49" charset="-122"/>
            </a:endParaRPr>
          </a:p>
        </p:txBody>
      </p:sp>
      <p:sp>
        <p:nvSpPr>
          <p:cNvPr id="6" name="矩形 5"/>
          <p:cNvSpPr/>
          <p:nvPr/>
        </p:nvSpPr>
        <p:spPr>
          <a:xfrm>
            <a:off x="442144" y="1491630"/>
            <a:ext cx="8676456" cy="1200329"/>
          </a:xfrm>
          <a:prstGeom prst="rect">
            <a:avLst/>
          </a:prstGeom>
        </p:spPr>
        <p:txBody>
          <a:bodyPr wrap="square">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              在</a:t>
            </a:r>
            <a:r>
              <a:rPr lang="zh-CN" altLang="en-US" sz="3600" b="1" dirty="0">
                <a:solidFill>
                  <a:srgbClr val="FF0000"/>
                </a:solidFill>
                <a:latin typeface="宋体" panose="02010600030101010101" pitchFamily="2" charset="-122"/>
                <a:ea typeface="宋体" panose="02010600030101010101" pitchFamily="2" charset="-122"/>
                <a:sym typeface="+mn-ea"/>
              </a:rPr>
              <a:t>又冷又黑的一年的最后一夜里赤着脚在街上卖火柴</a:t>
            </a:r>
            <a:endParaRPr lang="zh-CN" altLang="en-US" sz="3600" dirty="0">
              <a:solidFill>
                <a:srgbClr val="FF0000"/>
              </a:solidFill>
              <a:latin typeface="宋体" panose="02010600030101010101" pitchFamily="2" charset="-122"/>
              <a:ea typeface="宋体" panose="02010600030101010101" pitchFamily="2" charset="-122"/>
            </a:endParaRPr>
          </a:p>
        </p:txBody>
      </p:sp>
      <p:sp>
        <p:nvSpPr>
          <p:cNvPr id="38" name="TextBox 37"/>
          <p:cNvSpPr txBox="1"/>
          <p:nvPr/>
        </p:nvSpPr>
        <p:spPr>
          <a:xfrm>
            <a:off x="501452" y="411510"/>
            <a:ext cx="8507040" cy="1177245"/>
          </a:xfrm>
          <a:prstGeom prst="rect">
            <a:avLst/>
          </a:prstGeom>
          <a:noFill/>
        </p:spPr>
        <p:txBody>
          <a:bodyPr wrap="square" lIns="68580" tIns="34290" rIns="68580" bIns="34290" rtlCol="0">
            <a:spAutoFit/>
          </a:bodyPr>
          <a:lstStyle/>
          <a:p>
            <a:r>
              <a:rPr lang="en-US" altLang="zh-CN" sz="3600" b="1" dirty="0" smtClean="0">
                <a:solidFill>
                  <a:prstClr val="black"/>
                </a:solidFill>
                <a:latin typeface="黑体" panose="02010609060101010101" charset="-122"/>
                <a:ea typeface="黑体" panose="02010609060101010101" charset="-122"/>
              </a:rPr>
              <a:t>    </a:t>
            </a:r>
            <a:r>
              <a:rPr lang="zh-CN" altLang="zh-CN" sz="3600" b="1" dirty="0" smtClean="0">
                <a:solidFill>
                  <a:prstClr val="black"/>
                </a:solidFill>
                <a:latin typeface="黑体" panose="02010609060101010101" charset="-122"/>
                <a:ea typeface="黑体" panose="02010609060101010101" charset="-122"/>
              </a:rPr>
              <a:t>再</a:t>
            </a:r>
            <a:r>
              <a:rPr lang="zh-CN" altLang="zh-CN" sz="3600" b="1" dirty="0">
                <a:solidFill>
                  <a:prstClr val="black"/>
                </a:solidFill>
                <a:latin typeface="黑体" panose="02010609060101010101" charset="-122"/>
                <a:ea typeface="黑体" panose="02010609060101010101" charset="-122"/>
              </a:rPr>
              <a:t>读课文，用上文中的词句具体描述你对这个小女孩的感觉。</a:t>
            </a:r>
            <a:endParaRPr lang="zh-CN" altLang="zh-CN" sz="3600" b="1" dirty="0">
              <a:solidFill>
                <a:prstClr val="black"/>
              </a:solidFill>
              <a:latin typeface="黑体" panose="02010609060101010101" charset="-122"/>
              <a:ea typeface="黑体" panose="02010609060101010101" charset="-122"/>
            </a:endParaRPr>
          </a:p>
        </p:txBody>
      </p:sp>
      <p:sp>
        <p:nvSpPr>
          <p:cNvPr id="4" name="矩形 3"/>
          <p:cNvSpPr/>
          <p:nvPr/>
        </p:nvSpPr>
        <p:spPr>
          <a:xfrm>
            <a:off x="340544" y="2571750"/>
            <a:ext cx="8394124" cy="1200329"/>
          </a:xfrm>
          <a:prstGeom prst="rect">
            <a:avLst/>
          </a:prstGeom>
        </p:spPr>
        <p:txBody>
          <a:bodyPr wrap="square">
            <a:spAutoFit/>
          </a:bodyPr>
          <a:lstStyle/>
          <a:p>
            <a:pPr defTabSz="685800" latinLnBrk="1"/>
            <a:r>
              <a:rPr lang="zh-CN" altLang="en-US"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    这是一个（    </a:t>
            </a:r>
            <a:endParaRPr lang="en-US" altLang="zh-CN"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endParaRPr>
          </a:p>
          <a:p>
            <a:pPr defTabSz="685800" latinLnBrk="1"/>
            <a:r>
              <a:rPr lang="zh-CN" altLang="en-US"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                   ）的小女孩。</a:t>
            </a:r>
            <a:endParaRPr lang="zh-CN" altLang="en-US" sz="3600" b="1" dirty="0">
              <a:solidFill>
                <a:prstClr val="black"/>
              </a:solidFill>
              <a:latin typeface="宋体" panose="02010600030101010101" pitchFamily="2" charset="-122"/>
              <a:ea typeface="宋体" panose="02010600030101010101" pitchFamily="2" charset="-122"/>
              <a:cs typeface="楷体" panose="02010609060101010101" pitchFamily="49" charset="-122"/>
            </a:endParaRPr>
          </a:p>
        </p:txBody>
      </p:sp>
      <p:sp>
        <p:nvSpPr>
          <p:cNvPr id="5" name="矩形 4"/>
          <p:cNvSpPr/>
          <p:nvPr/>
        </p:nvSpPr>
        <p:spPr>
          <a:xfrm>
            <a:off x="501453" y="2571750"/>
            <a:ext cx="7814964" cy="1200329"/>
          </a:xfrm>
          <a:prstGeom prst="rect">
            <a:avLst/>
          </a:prstGeom>
        </p:spPr>
        <p:txBody>
          <a:bodyPr wrap="square">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              有着</a:t>
            </a:r>
            <a:r>
              <a:rPr lang="zh-CN" altLang="en-US" sz="3600" b="1" dirty="0">
                <a:solidFill>
                  <a:srgbClr val="FF0000"/>
                </a:solidFill>
                <a:latin typeface="宋体" panose="02010600030101010101" pitchFamily="2" charset="-122"/>
                <a:ea typeface="宋体" panose="02010600030101010101" pitchFamily="2" charset="-122"/>
                <a:sym typeface="+mn-ea"/>
              </a:rPr>
              <a:t>金黄色卷发的很美丽</a:t>
            </a:r>
            <a:endParaRPr lang="zh-CN" altLang="en-US" sz="3600" dirty="0">
              <a:solidFill>
                <a:srgbClr val="FF0000"/>
              </a:solidFill>
              <a:latin typeface="宋体" panose="02010600030101010101" pitchFamily="2" charset="-122"/>
              <a:ea typeface="宋体" panose="02010600030101010101" pitchFamily="2" charset="-122"/>
            </a:endParaRPr>
          </a:p>
        </p:txBody>
      </p:sp>
      <p:sp>
        <p:nvSpPr>
          <p:cNvPr id="7" name="矩形 6"/>
          <p:cNvSpPr/>
          <p:nvPr/>
        </p:nvSpPr>
        <p:spPr>
          <a:xfrm>
            <a:off x="395536" y="3698478"/>
            <a:ext cx="8568952" cy="1200329"/>
          </a:xfrm>
          <a:prstGeom prst="rect">
            <a:avLst/>
          </a:prstGeom>
        </p:spPr>
        <p:txBody>
          <a:bodyPr wrap="square">
            <a:spAutoFit/>
          </a:bodyPr>
          <a:lstStyle/>
          <a:p>
            <a:pPr defTabSz="685800" latinLnBrk="1"/>
            <a:r>
              <a:rPr lang="zh-CN" altLang="en-US"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    这是一个（              </a:t>
            </a:r>
            <a:endParaRPr lang="en-US" altLang="zh-CN"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endParaRPr>
          </a:p>
          <a:p>
            <a:pPr defTabSz="685800" latinLnBrk="1"/>
            <a:r>
              <a:rPr lang="zh-CN" altLang="en-US"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                   ）的小女孩。</a:t>
            </a:r>
            <a:endParaRPr lang="zh-CN" altLang="en-US" sz="3600" b="1" dirty="0">
              <a:solidFill>
                <a:prstClr val="black"/>
              </a:solidFill>
              <a:latin typeface="宋体" panose="02010600030101010101" pitchFamily="2" charset="-122"/>
              <a:ea typeface="宋体" panose="02010600030101010101" pitchFamily="2" charset="-122"/>
              <a:cs typeface="楷体" panose="02010609060101010101" pitchFamily="49" charset="-122"/>
            </a:endParaRPr>
          </a:p>
        </p:txBody>
      </p:sp>
      <p:sp>
        <p:nvSpPr>
          <p:cNvPr id="8" name="矩形 7"/>
          <p:cNvSpPr/>
          <p:nvPr/>
        </p:nvSpPr>
        <p:spPr>
          <a:xfrm>
            <a:off x="425128" y="3688377"/>
            <a:ext cx="8401959" cy="1200329"/>
          </a:xfrm>
          <a:prstGeom prst="rect">
            <a:avLst/>
          </a:prstGeom>
        </p:spPr>
        <p:txBody>
          <a:bodyPr wrap="square">
            <a:spAutoFit/>
          </a:bodyPr>
          <a:lstStyle/>
          <a:p>
            <a:r>
              <a:rPr lang="zh-CN" altLang="en-US" sz="3600" b="1" dirty="0" smtClean="0">
                <a:solidFill>
                  <a:srgbClr val="FF0000"/>
                </a:solidFill>
                <a:latin typeface="宋体" panose="02010600030101010101" pitchFamily="2" charset="-122"/>
                <a:ea typeface="宋体" panose="02010600030101010101" pitchFamily="2" charset="-122"/>
              </a:rPr>
              <a:t>               又冷又饿</a:t>
            </a:r>
            <a:r>
              <a:rPr lang="zh-CN" altLang="en-US" sz="3600" b="1" dirty="0">
                <a:solidFill>
                  <a:srgbClr val="FF0000"/>
                </a:solidFill>
                <a:latin typeface="宋体" panose="02010600030101010101" pitchFamily="2" charset="-122"/>
                <a:ea typeface="宋体" panose="02010600030101010101" pitchFamily="2" charset="-122"/>
              </a:rPr>
              <a:t>，冻得蜷着腿缩成一团却不敢回家</a:t>
            </a:r>
            <a:endParaRPr lang="zh-CN" altLang="en-US" sz="3600" b="1"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0321" y="1347614"/>
            <a:ext cx="8177530" cy="2160240"/>
            <a:chOff x="335914" y="1554700"/>
            <a:chExt cx="8828835" cy="2516366"/>
          </a:xfrm>
        </p:grpSpPr>
        <p:pic>
          <p:nvPicPr>
            <p:cNvPr id="3" name="Picture 2"/>
            <p:cNvPicPr>
              <a:picLocks noChangeAspect="1" noChangeArrowheads="1"/>
            </p:cNvPicPr>
            <p:nvPr/>
          </p:nvPicPr>
          <p:blipFill>
            <a:blip r:embed="rId1" cstate="print">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bwMode="auto">
            <a:xfrm>
              <a:off x="335914" y="1554700"/>
              <a:ext cx="8828835" cy="2516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587952" y="1806337"/>
              <a:ext cx="8172756" cy="178492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en-US" altLang="zh-CN" sz="3200" b="1" dirty="0" smtClean="0">
                  <a:solidFill>
                    <a:schemeClr val="tx1"/>
                  </a:solidFill>
                  <a:latin typeface="楷体" panose="02010609060101010101" pitchFamily="49" charset="-122"/>
                  <a:ea typeface="楷体" panose="02010609060101010101" pitchFamily="49" charset="-122"/>
                </a:rPr>
                <a:t>    </a:t>
              </a:r>
              <a:r>
                <a:rPr lang="zh-CN" altLang="en-US" sz="3200" b="1" dirty="0" smtClean="0">
                  <a:solidFill>
                    <a:schemeClr val="tx1"/>
                  </a:solidFill>
                  <a:latin typeface="楷体" panose="02010609060101010101" pitchFamily="49" charset="-122"/>
                  <a:ea typeface="楷体" panose="02010609060101010101" pitchFamily="49" charset="-122"/>
                </a:rPr>
                <a:t>天冷极了，下着雪，又快黑了。这是一年的最后一夜。在这又冷又黑的晚上，一个</a:t>
              </a:r>
              <a:r>
                <a:rPr lang="zh-CN" altLang="en-US" sz="3200" b="1" dirty="0">
                  <a:solidFill>
                    <a:schemeClr val="tx1"/>
                  </a:solidFill>
                  <a:latin typeface="楷体" panose="02010609060101010101" pitchFamily="49" charset="-122"/>
                  <a:ea typeface="楷体" panose="02010609060101010101" pitchFamily="49" charset="-122"/>
                </a:rPr>
                <a:t>穷苦</a:t>
              </a:r>
              <a:r>
                <a:rPr lang="zh-CN" altLang="en-US" sz="3200" b="1" dirty="0" smtClean="0">
                  <a:solidFill>
                    <a:schemeClr val="tx1"/>
                  </a:solidFill>
                  <a:latin typeface="楷体" panose="02010609060101010101" pitchFamily="49" charset="-122"/>
                  <a:ea typeface="楷体" panose="02010609060101010101" pitchFamily="49" charset="-122"/>
                </a:rPr>
                <a:t>的小女孩，没戴帽子，赤着脚在街上走着。</a:t>
              </a:r>
              <a:endParaRPr lang="zh-CN" altLang="en-US" sz="32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grpSp>
      <p:pic>
        <p:nvPicPr>
          <p:cNvPr id="8" name="Picture 5"/>
          <p:cNvPicPr>
            <a:picLocks noChangeAspect="1" noChangeArrowheads="1"/>
          </p:cNvPicPr>
          <p:nvPr/>
        </p:nvPicPr>
        <p:blipFill>
          <a:blip r:embed="rId2" cstate="print">
            <a:clrChange>
              <a:clrFrom>
                <a:srgbClr val="FEFEFE">
                  <a:alpha val="100000"/>
                </a:srgbClr>
              </a:clrFrom>
              <a:clrTo>
                <a:srgbClr val="FEFEFE">
                  <a:alpha val="100000"/>
                  <a:alpha val="0"/>
                </a:srgbClr>
              </a:clrTo>
            </a:clrChange>
          </a:blip>
          <a:srcRect/>
          <a:stretch>
            <a:fillRect/>
          </a:stretch>
        </p:blipFill>
        <p:spPr bwMode="auto">
          <a:xfrm>
            <a:off x="7685151" y="3288020"/>
            <a:ext cx="1380490" cy="1823720"/>
          </a:xfrm>
          <a:prstGeom prst="rect">
            <a:avLst/>
          </a:prstGeom>
          <a:noFill/>
          <a:ln w="9525">
            <a:noFill/>
            <a:miter lim="800000"/>
            <a:headEnd/>
            <a:tailEnd/>
          </a:ln>
          <a:effectLst>
            <a:softEdge rad="31750"/>
          </a:effectLst>
        </p:spPr>
      </p:pic>
      <p:sp>
        <p:nvSpPr>
          <p:cNvPr id="46" name="圆角矩形标注 45"/>
          <p:cNvSpPr/>
          <p:nvPr/>
        </p:nvSpPr>
        <p:spPr>
          <a:xfrm>
            <a:off x="708968" y="3449716"/>
            <a:ext cx="7175400" cy="1354282"/>
          </a:xfrm>
          <a:prstGeom prst="wedgeRoundRectCallout">
            <a:avLst>
              <a:gd name="adj1" fmla="val 54586"/>
              <a:gd name="adj2" fmla="val -15052"/>
              <a:gd name="adj3" fmla="val 16667"/>
            </a:avLst>
          </a:prstGeom>
          <a:noFill/>
        </p:spPr>
        <p:style>
          <a:lnRef idx="2">
            <a:schemeClr val="accent5"/>
          </a:lnRef>
          <a:fillRef idx="1">
            <a:schemeClr val="lt1"/>
          </a:fillRef>
          <a:effectRef idx="0">
            <a:schemeClr val="accent5"/>
          </a:effectRef>
          <a:fontRef idx="minor">
            <a:schemeClr val="dk1"/>
          </a:fontRef>
        </p:style>
        <p:txBody>
          <a:bodyPr rtlCol="0" anchor="ctr"/>
          <a:lstStyle/>
          <a:p>
            <a:pPr fontAlgn="auto">
              <a:lnSpc>
                <a:spcPct val="100000"/>
              </a:lnSpc>
            </a:pPr>
            <a:r>
              <a:rPr lang="en-US" altLang="zh-CN" sz="2400" b="1" dirty="0" smtClean="0">
                <a:latin typeface="宋体" panose="02010600030101010101" pitchFamily="2" charset="-122"/>
                <a:ea typeface="宋体" panose="02010600030101010101" pitchFamily="2" charset="-122"/>
                <a:cs typeface="楷体" panose="02010609060101010101" pitchFamily="49" charset="-122"/>
              </a:rPr>
              <a:t>    </a:t>
            </a:r>
            <a:r>
              <a:rPr lang="zh-CN" altLang="zh-CN" sz="2400" b="1" dirty="0" smtClean="0">
                <a:latin typeface="宋体" panose="02010600030101010101" pitchFamily="2" charset="-122"/>
                <a:ea typeface="宋体" panose="02010600030101010101" pitchFamily="2" charset="-122"/>
                <a:cs typeface="楷体" panose="02010609060101010101" pitchFamily="49" charset="-122"/>
              </a:rPr>
              <a:t>我从</a:t>
            </a:r>
            <a:r>
              <a:rPr lang="en-US" altLang="zh-CN" sz="2400" b="1" dirty="0" smtClean="0">
                <a:latin typeface="宋体" panose="02010600030101010101" pitchFamily="2" charset="-122"/>
                <a:ea typeface="宋体" panose="02010600030101010101" pitchFamily="2" charset="-122"/>
                <a:cs typeface="楷体" panose="02010609060101010101" pitchFamily="49" charset="-122"/>
              </a:rPr>
              <a:t>“</a:t>
            </a:r>
            <a:r>
              <a:rPr lang="zh-CN" altLang="en-US" sz="2400" b="1" dirty="0" smtClean="0">
                <a:solidFill>
                  <a:srgbClr val="0000FF"/>
                </a:solidFill>
                <a:latin typeface="宋体" panose="02010600030101010101" pitchFamily="2" charset="-122"/>
                <a:ea typeface="宋体" panose="02010600030101010101" pitchFamily="2" charset="-122"/>
                <a:cs typeface="楷体" panose="02010609060101010101" pitchFamily="49" charset="-122"/>
              </a:rPr>
              <a:t>冷极了、下着雪、又冷又黑</a:t>
            </a:r>
            <a:r>
              <a:rPr lang="en-US" altLang="zh-CN" sz="2400" b="1" dirty="0" smtClean="0">
                <a:latin typeface="宋体" panose="02010600030101010101" pitchFamily="2" charset="-122"/>
                <a:ea typeface="宋体" panose="02010600030101010101" pitchFamily="2" charset="-122"/>
                <a:cs typeface="楷体" panose="02010609060101010101" pitchFamily="49" charset="-122"/>
              </a:rPr>
              <a:t>”</a:t>
            </a:r>
            <a:r>
              <a:rPr lang="zh-CN" altLang="en-US" sz="2400" b="1" dirty="0" smtClean="0">
                <a:latin typeface="宋体" panose="02010600030101010101" pitchFamily="2" charset="-122"/>
                <a:ea typeface="宋体" panose="02010600030101010101" pitchFamily="2" charset="-122"/>
                <a:cs typeface="楷体" panose="02010609060101010101" pitchFamily="49" charset="-122"/>
              </a:rPr>
              <a:t>这些词语中感觉到这个夜晚特别冷，在这么冷的一年的最后一夜，小女孩却</a:t>
            </a:r>
            <a:r>
              <a:rPr lang="en-US" altLang="zh-CN" sz="2400" b="1" dirty="0" smtClean="0">
                <a:latin typeface="宋体" panose="02010600030101010101" pitchFamily="2" charset="-122"/>
                <a:ea typeface="宋体" panose="02010600030101010101" pitchFamily="2" charset="-122"/>
                <a:cs typeface="楷体" panose="02010609060101010101" pitchFamily="49" charset="-122"/>
              </a:rPr>
              <a:t>“</a:t>
            </a:r>
            <a:r>
              <a:rPr lang="zh-CN" altLang="en-US" sz="2400" b="1" dirty="0" smtClean="0">
                <a:solidFill>
                  <a:srgbClr val="0000FF"/>
                </a:solidFill>
                <a:latin typeface="宋体" panose="02010600030101010101" pitchFamily="2" charset="-122"/>
                <a:ea typeface="宋体" panose="02010600030101010101" pitchFamily="2" charset="-122"/>
                <a:cs typeface="楷体" panose="02010609060101010101" pitchFamily="49" charset="-122"/>
              </a:rPr>
              <a:t>赤着脚</a:t>
            </a:r>
            <a:r>
              <a:rPr lang="en-US" altLang="zh-CN" sz="2400" b="1" dirty="0" smtClean="0">
                <a:latin typeface="宋体" panose="02010600030101010101" pitchFamily="2" charset="-122"/>
                <a:ea typeface="宋体" panose="02010600030101010101" pitchFamily="2" charset="-122"/>
                <a:cs typeface="楷体" panose="02010609060101010101" pitchFamily="49" charset="-122"/>
              </a:rPr>
              <a:t>”</a:t>
            </a:r>
            <a:r>
              <a:rPr lang="zh-CN" altLang="en-US" sz="2400" b="1" dirty="0" smtClean="0">
                <a:latin typeface="宋体" panose="02010600030101010101" pitchFamily="2" charset="-122"/>
                <a:ea typeface="宋体" panose="02010600030101010101" pitchFamily="2" charset="-122"/>
                <a:cs typeface="楷体" panose="02010609060101010101" pitchFamily="49" charset="-122"/>
              </a:rPr>
              <a:t>在街上走，她真可怜。</a:t>
            </a:r>
            <a:endParaRPr lang="zh-CN" altLang="en-US" sz="2400" b="1" dirty="0" smtClean="0">
              <a:latin typeface="宋体" panose="02010600030101010101" pitchFamily="2" charset="-122"/>
              <a:ea typeface="宋体" panose="02010600030101010101" pitchFamily="2" charset="-122"/>
              <a:cs typeface="楷体" panose="02010609060101010101" pitchFamily="49" charset="-122"/>
            </a:endParaRPr>
          </a:p>
        </p:txBody>
      </p:sp>
      <p:sp>
        <p:nvSpPr>
          <p:cNvPr id="7" name="矩形 6"/>
          <p:cNvSpPr/>
          <p:nvPr/>
        </p:nvSpPr>
        <p:spPr>
          <a:xfrm>
            <a:off x="636960" y="280194"/>
            <a:ext cx="7738436" cy="1077218"/>
          </a:xfrm>
          <a:prstGeom prst="rect">
            <a:avLst/>
          </a:prstGeom>
        </p:spPr>
        <p:txBody>
          <a:bodyPr wrap="square">
            <a:spAutoFit/>
          </a:bodyPr>
          <a:lstStyle/>
          <a:p>
            <a:r>
              <a:rPr lang="zh-CN" altLang="en-US" sz="3200" b="1" dirty="0">
                <a:latin typeface="黑体" panose="02010609060101010101" charset="-122"/>
                <a:ea typeface="黑体" panose="02010609060101010101" charset="-122"/>
              </a:rPr>
              <a:t>    </a:t>
            </a:r>
            <a:r>
              <a:rPr lang="zh-CN" altLang="zh-CN" sz="3200" b="1" dirty="0">
                <a:latin typeface="黑体" panose="02010609060101010101" charset="-122"/>
                <a:ea typeface="黑体" panose="02010609060101010101" charset="-122"/>
              </a:rPr>
              <a:t>请找出这一部分中让你</a:t>
            </a:r>
            <a:r>
              <a:rPr lang="zh-CN" altLang="en-US" sz="3200" b="1" dirty="0">
                <a:latin typeface="黑体" panose="02010609060101010101" charset="-122"/>
                <a:ea typeface="黑体" panose="02010609060101010101" charset="-122"/>
              </a:rPr>
              <a:t>印象最深</a:t>
            </a:r>
            <a:r>
              <a:rPr lang="zh-CN" altLang="zh-CN" sz="3200" b="1" dirty="0">
                <a:latin typeface="黑体" panose="02010609060101010101" charset="-122"/>
                <a:ea typeface="黑体" panose="02010609060101010101" charset="-122"/>
              </a:rPr>
              <a:t>的一句或几句话，试着读出自己的感受。</a:t>
            </a:r>
            <a:endParaRPr lang="zh-CN" altLang="en-US" sz="3200" b="1"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67544" y="483518"/>
            <a:ext cx="8007833" cy="114935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600" b="1" dirty="0" smtClean="0">
                <a:solidFill>
                  <a:prstClr val="black"/>
                </a:solidFill>
                <a:latin typeface="楷体" panose="02010609060101010101" pitchFamily="49" charset="-122"/>
                <a:ea typeface="楷体" panose="02010609060101010101" pitchFamily="49" charset="-122"/>
              </a:rPr>
              <a:t>   </a:t>
            </a:r>
            <a:r>
              <a:rPr lang="zh-CN" altLang="en-US" sz="3600" b="1" dirty="0" smtClean="0">
                <a:solidFill>
                  <a:prstClr val="black"/>
                </a:solidFill>
                <a:latin typeface="楷体" panose="02010609060101010101" pitchFamily="49" charset="-122"/>
                <a:ea typeface="楷体" panose="02010609060101010101" pitchFamily="49" charset="-122"/>
              </a:rPr>
              <a:t>这一整天，</a:t>
            </a:r>
            <a:r>
              <a:rPr lang="zh-CN" altLang="en-US" sz="4800" b="1" dirty="0" smtClean="0">
                <a:solidFill>
                  <a:srgbClr val="0000FF"/>
                </a:solidFill>
                <a:latin typeface="楷体" panose="02010609060101010101" pitchFamily="49" charset="-122"/>
                <a:ea typeface="楷体" panose="02010609060101010101" pitchFamily="49" charset="-122"/>
              </a:rPr>
              <a:t>谁</a:t>
            </a:r>
            <a:r>
              <a:rPr lang="zh-CN" altLang="en-US" sz="3600" b="1" dirty="0" smtClean="0">
                <a:solidFill>
                  <a:prstClr val="black"/>
                </a:solidFill>
                <a:latin typeface="楷体" panose="02010609060101010101" pitchFamily="49" charset="-122"/>
                <a:ea typeface="楷体" panose="02010609060101010101" pitchFamily="49" charset="-122"/>
              </a:rPr>
              <a:t>也没买过她一根火柴，</a:t>
            </a:r>
            <a:r>
              <a:rPr lang="zh-CN" altLang="en-US" sz="4800" b="1" dirty="0" smtClean="0">
                <a:solidFill>
                  <a:srgbClr val="0000FF"/>
                </a:solidFill>
                <a:latin typeface="楷体" panose="02010609060101010101" pitchFamily="49" charset="-122"/>
                <a:ea typeface="楷体" panose="02010609060101010101" pitchFamily="49" charset="-122"/>
              </a:rPr>
              <a:t>谁</a:t>
            </a:r>
            <a:r>
              <a:rPr lang="zh-CN" altLang="en-US" sz="3600" b="1" dirty="0" smtClean="0">
                <a:solidFill>
                  <a:prstClr val="black"/>
                </a:solidFill>
                <a:latin typeface="楷体" panose="02010609060101010101" pitchFamily="49" charset="-122"/>
                <a:ea typeface="楷体" panose="02010609060101010101" pitchFamily="49" charset="-122"/>
              </a:rPr>
              <a:t>也没给过她一个硬币。</a:t>
            </a:r>
            <a:endParaRPr lang="zh-CN" altLang="en-US" sz="36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grpSp>
        <p:nvGrpSpPr>
          <p:cNvPr id="7" name="组合 6"/>
          <p:cNvGrpSpPr/>
          <p:nvPr/>
        </p:nvGrpSpPr>
        <p:grpSpPr>
          <a:xfrm>
            <a:off x="539552" y="1779662"/>
            <a:ext cx="8598842" cy="2252418"/>
            <a:chOff x="1234384" y="2204397"/>
            <a:chExt cx="8598842" cy="2252418"/>
          </a:xfrm>
        </p:grpSpPr>
        <p:sp>
          <p:nvSpPr>
            <p:cNvPr id="46" name="圆角矩形标注 45"/>
            <p:cNvSpPr/>
            <p:nvPr/>
          </p:nvSpPr>
          <p:spPr>
            <a:xfrm>
              <a:off x="1234384" y="2204397"/>
              <a:ext cx="7776864" cy="2252418"/>
            </a:xfrm>
            <a:prstGeom prst="wedgeRoundRectCallout">
              <a:avLst>
                <a:gd name="adj1" fmla="val 52083"/>
                <a:gd name="adj2" fmla="val 17578"/>
                <a:gd name="adj3" fmla="val 16667"/>
              </a:avLst>
            </a:prstGeom>
            <a:noFill/>
          </p:spPr>
          <p:style>
            <a:lnRef idx="2">
              <a:schemeClr val="accent5"/>
            </a:lnRef>
            <a:fillRef idx="1">
              <a:schemeClr val="lt1"/>
            </a:fillRef>
            <a:effectRef idx="0">
              <a:schemeClr val="accent5"/>
            </a:effectRef>
            <a:fontRef idx="minor">
              <a:schemeClr val="dk1"/>
            </a:fontRef>
          </p:style>
          <p:txBody>
            <a:bodyPr rtlCol="0" anchor="ctr"/>
            <a:lstStyle/>
            <a:p>
              <a:r>
                <a:rPr lang="en-US" altLang="zh-CN"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    </a:t>
              </a:r>
              <a:r>
                <a:rPr lang="zh-CN" altLang="en-US"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看似简单的两个</a:t>
              </a:r>
              <a:r>
                <a:rPr lang="en-US" altLang="zh-CN"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a:t>
              </a:r>
              <a:r>
                <a:rPr lang="zh-CN" altLang="en-US"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谁</a:t>
              </a:r>
              <a:r>
                <a:rPr lang="en-US" altLang="zh-CN"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a:t>
              </a:r>
              <a:r>
                <a:rPr lang="zh-CN" altLang="en-US"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，强调了没有一个人买她的火柴，也没有一个人给她硬币，小女孩的寒冷除了来自天气，更来自人们的</a:t>
              </a:r>
              <a:r>
                <a:rPr lang="zh-CN" altLang="en-US" sz="3600" b="1" dirty="0" smtClean="0">
                  <a:solidFill>
                    <a:srgbClr val="C00000"/>
                  </a:solidFill>
                  <a:latin typeface="宋体" panose="02010600030101010101" pitchFamily="2" charset="-122"/>
                  <a:ea typeface="宋体" panose="02010600030101010101" pitchFamily="2" charset="-122"/>
                  <a:cs typeface="楷体" panose="02010609060101010101" pitchFamily="49" charset="-122"/>
                </a:rPr>
                <a:t>冷漠无情</a:t>
              </a:r>
              <a:r>
                <a:rPr lang="zh-CN" altLang="en-US"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a:t>
              </a:r>
              <a:endParaRPr lang="zh-CN" altLang="en-US"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083256" y="2898093"/>
              <a:ext cx="749970" cy="1322528"/>
            </a:xfrm>
            <a:prstGeom prst="rect">
              <a:avLst/>
            </a:prstGeom>
          </p:spPr>
        </p:pic>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7584" y="4155926"/>
            <a:ext cx="850943" cy="697101"/>
          </a:xfrm>
          <a:prstGeom prst="rect">
            <a:avLst/>
          </a:prstGeom>
        </p:spPr>
      </p:pic>
      <p:sp>
        <p:nvSpPr>
          <p:cNvPr id="9" name="文本框 10"/>
          <p:cNvSpPr txBox="1"/>
          <p:nvPr/>
        </p:nvSpPr>
        <p:spPr>
          <a:xfrm>
            <a:off x="3746128" y="4168626"/>
            <a:ext cx="4781258" cy="646331"/>
          </a:xfrm>
          <a:prstGeom prst="rect">
            <a:avLst/>
          </a:prstGeom>
          <a:noFill/>
        </p:spPr>
        <p:txBody>
          <a:bodyPr wrap="square" rtlCol="0">
            <a:spAutoFit/>
          </a:bodyPr>
          <a:lstStyle/>
          <a:p>
            <a:r>
              <a:rPr lang="zh-CN" altLang="en-US" sz="3600" b="1" dirty="0" smtClean="0">
                <a:solidFill>
                  <a:srgbClr val="C00000"/>
                </a:solidFill>
                <a:latin typeface="宋体" panose="02010600030101010101" pitchFamily="2" charset="-122"/>
                <a:ea typeface="宋体" panose="02010600030101010101" pitchFamily="2" charset="-122"/>
              </a:rPr>
              <a:t>读出小女孩的悲惨境遇。</a:t>
            </a:r>
            <a:endParaRPr lang="zh-CN" altLang="en-US" sz="3600" b="1" dirty="0">
              <a:solidFill>
                <a:srgbClr val="C00000"/>
              </a:solidFill>
              <a:latin typeface="宋体" panose="02010600030101010101" pitchFamily="2" charset="-122"/>
              <a:ea typeface="宋体" panose="02010600030101010101" pitchFamily="2" charset="-122"/>
            </a:endParaRPr>
          </a:p>
        </p:txBody>
      </p:sp>
      <p:sp>
        <p:nvSpPr>
          <p:cNvPr id="10" name="文本框 10"/>
          <p:cNvSpPr txBox="1"/>
          <p:nvPr/>
        </p:nvSpPr>
        <p:spPr>
          <a:xfrm>
            <a:off x="1580648" y="4190793"/>
            <a:ext cx="2127256" cy="646331"/>
          </a:xfrm>
          <a:prstGeom prst="rect">
            <a:avLst/>
          </a:prstGeom>
          <a:noFill/>
        </p:spPr>
        <p:txBody>
          <a:bodyPr wrap="square" rtlCol="0">
            <a:spAutoFit/>
          </a:bodyPr>
          <a:lstStyle/>
          <a:p>
            <a:r>
              <a:rPr lang="zh-CN" altLang="en-US" sz="3600" b="1" dirty="0">
                <a:latin typeface="宋体" panose="02010600030101010101" pitchFamily="2" charset="-122"/>
                <a:ea typeface="宋体" panose="02010600030101010101" pitchFamily="2" charset="-122"/>
              </a:rPr>
              <a:t>朗读</a:t>
            </a:r>
            <a:r>
              <a:rPr lang="zh-CN" altLang="en-US" sz="3600" b="1" dirty="0" smtClean="0">
                <a:latin typeface="宋体" panose="02010600030101010101" pitchFamily="2" charset="-122"/>
                <a:ea typeface="宋体" panose="02010600030101010101" pitchFamily="2" charset="-122"/>
              </a:rPr>
              <a:t>指导</a:t>
            </a:r>
            <a:endParaRPr lang="zh-CN" altLang="en-US" sz="36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图片 18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76478" y="3205828"/>
            <a:ext cx="1002857" cy="1008112"/>
          </a:xfrm>
          <a:prstGeom prst="rect">
            <a:avLst/>
          </a:prstGeom>
          <a:ln>
            <a:noFill/>
          </a:ln>
        </p:spPr>
      </p:pic>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67967" y="2141641"/>
            <a:ext cx="1002857" cy="1008112"/>
          </a:xfrm>
          <a:prstGeom prst="rect">
            <a:avLst/>
          </a:prstGeom>
        </p:spPr>
      </p:pic>
      <p:sp>
        <p:nvSpPr>
          <p:cNvPr id="179" name="TextBox 178">
            <a:hlinkClick r:id="rId2" action="ppaction://hlinkfile"/>
          </p:cNvPr>
          <p:cNvSpPr txBox="1"/>
          <p:nvPr/>
        </p:nvSpPr>
        <p:spPr>
          <a:xfrm>
            <a:off x="5187103" y="1979210"/>
            <a:ext cx="1113089" cy="1215717"/>
          </a:xfrm>
          <a:prstGeom prst="rect">
            <a:avLst/>
          </a:prstGeom>
          <a:noFill/>
        </p:spPr>
        <p:txBody>
          <a:bodyPr wrap="square" rtlCol="0">
            <a:spAutoFit/>
          </a:bodyPr>
          <a:lstStyle/>
          <a:p>
            <a:r>
              <a:rPr lang="zh-CN" altLang="en-US" sz="7200" b="1" dirty="0" smtClean="0">
                <a:latin typeface="楷体" panose="02010609060101010101" pitchFamily="49" charset="-122"/>
                <a:ea typeface="楷体" panose="02010609060101010101" pitchFamily="49" charset="-122"/>
              </a:rPr>
              <a:t>伸</a:t>
            </a:r>
            <a:endParaRPr lang="zh-CN" altLang="en-US" sz="7200" b="1" dirty="0">
              <a:latin typeface="楷体" panose="02010609060101010101" pitchFamily="49" charset="-122"/>
              <a:ea typeface="楷体" panose="02010609060101010101" pitchFamily="49" charset="-122"/>
            </a:endParaRPr>
          </a:p>
        </p:txBody>
      </p:sp>
      <p:sp>
        <p:nvSpPr>
          <p:cNvPr id="186" name="TextBox 185">
            <a:hlinkClick r:id="rId3" action="ppaction://hlinkfile"/>
          </p:cNvPr>
          <p:cNvSpPr txBox="1"/>
          <p:nvPr/>
        </p:nvSpPr>
        <p:spPr>
          <a:xfrm>
            <a:off x="1787041" y="2971111"/>
            <a:ext cx="1113376" cy="1292662"/>
          </a:xfrm>
          <a:prstGeom prst="rect">
            <a:avLst/>
          </a:prstGeom>
          <a:noFill/>
        </p:spPr>
        <p:txBody>
          <a:bodyPr wrap="square" rtlCol="0">
            <a:spAutoFit/>
          </a:bodyPr>
          <a:lstStyle/>
          <a:p>
            <a:r>
              <a:rPr lang="zh-CN" altLang="en-US" sz="7800" b="1" dirty="0" smtClean="0">
                <a:latin typeface="楷体" panose="02010609060101010101" pitchFamily="49" charset="-122"/>
                <a:ea typeface="楷体" panose="02010609060101010101" pitchFamily="49" charset="-122"/>
              </a:rPr>
              <a:t>忽</a:t>
            </a:r>
            <a:endParaRPr lang="zh-CN" altLang="en-US" sz="7800" b="1" dirty="0">
              <a:latin typeface="楷体" panose="02010609060101010101" pitchFamily="49" charset="-122"/>
              <a:ea typeface="楷体" panose="02010609060101010101" pitchFamily="49" charset="-122"/>
            </a:endParaRPr>
          </a:p>
        </p:txBody>
      </p:sp>
      <p:grpSp>
        <p:nvGrpSpPr>
          <p:cNvPr id="150" name="组合 149"/>
          <p:cNvGrpSpPr/>
          <p:nvPr/>
        </p:nvGrpSpPr>
        <p:grpSpPr>
          <a:xfrm>
            <a:off x="1854747" y="1059582"/>
            <a:ext cx="1002857" cy="1008112"/>
            <a:chOff x="971600" y="843559"/>
            <a:chExt cx="1002857" cy="1008112"/>
          </a:xfrm>
        </p:grpSpPr>
        <p:pic>
          <p:nvPicPr>
            <p:cNvPr id="2" name="图片 1">
              <a:hlinkClick r:id="rId4" action="ppaction://hlinkfile"/>
            </p:cNvPr>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1600" y="843559"/>
              <a:ext cx="1002857" cy="1008112"/>
            </a:xfrm>
            <a:prstGeom prst="rect">
              <a:avLst/>
            </a:prstGeom>
          </p:spPr>
        </p:pic>
        <p:grpSp>
          <p:nvGrpSpPr>
            <p:cNvPr id="15" name="组合 14"/>
            <p:cNvGrpSpPr/>
            <p:nvPr/>
          </p:nvGrpSpPr>
          <p:grpSpPr>
            <a:xfrm>
              <a:off x="1083302" y="956791"/>
              <a:ext cx="779452" cy="781649"/>
              <a:chOff x="1898651" y="1117600"/>
              <a:chExt cx="1127125" cy="1130301"/>
            </a:xfrm>
          </p:grpSpPr>
          <p:sp>
            <p:nvSpPr>
              <p:cNvPr id="16" name="Freeform 19"/>
              <p:cNvSpPr/>
              <p:nvPr/>
            </p:nvSpPr>
            <p:spPr bwMode="auto">
              <a:xfrm>
                <a:off x="1914526" y="1730375"/>
                <a:ext cx="963613" cy="150813"/>
              </a:xfrm>
              <a:custGeom>
                <a:avLst/>
                <a:gdLst>
                  <a:gd name="T0" fmla="*/ 38 w 607"/>
                  <a:gd name="T1" fmla="*/ 93 h 95"/>
                  <a:gd name="T2" fmla="*/ 27 w 607"/>
                  <a:gd name="T3" fmla="*/ 88 h 95"/>
                  <a:gd name="T4" fmla="*/ 14 w 607"/>
                  <a:gd name="T5" fmla="*/ 80 h 95"/>
                  <a:gd name="T6" fmla="*/ 4 w 607"/>
                  <a:gd name="T7" fmla="*/ 71 h 95"/>
                  <a:gd name="T8" fmla="*/ 0 w 607"/>
                  <a:gd name="T9" fmla="*/ 66 h 95"/>
                  <a:gd name="T10" fmla="*/ 0 w 607"/>
                  <a:gd name="T11" fmla="*/ 63 h 95"/>
                  <a:gd name="T12" fmla="*/ 3 w 607"/>
                  <a:gd name="T13" fmla="*/ 62 h 95"/>
                  <a:gd name="T14" fmla="*/ 18 w 607"/>
                  <a:gd name="T15" fmla="*/ 60 h 95"/>
                  <a:gd name="T16" fmla="*/ 44 w 607"/>
                  <a:gd name="T17" fmla="*/ 57 h 95"/>
                  <a:gd name="T18" fmla="*/ 80 w 607"/>
                  <a:gd name="T19" fmla="*/ 53 h 95"/>
                  <a:gd name="T20" fmla="*/ 124 w 607"/>
                  <a:gd name="T21" fmla="*/ 49 h 95"/>
                  <a:gd name="T22" fmla="*/ 209 w 607"/>
                  <a:gd name="T23" fmla="*/ 38 h 95"/>
                  <a:gd name="T24" fmla="*/ 294 w 607"/>
                  <a:gd name="T25" fmla="*/ 27 h 95"/>
                  <a:gd name="T26" fmla="*/ 346 w 607"/>
                  <a:gd name="T27" fmla="*/ 22 h 95"/>
                  <a:gd name="T28" fmla="*/ 401 w 607"/>
                  <a:gd name="T29" fmla="*/ 15 h 95"/>
                  <a:gd name="T30" fmla="*/ 440 w 607"/>
                  <a:gd name="T31" fmla="*/ 8 h 95"/>
                  <a:gd name="T32" fmla="*/ 464 w 607"/>
                  <a:gd name="T33" fmla="*/ 5 h 95"/>
                  <a:gd name="T34" fmla="*/ 487 w 607"/>
                  <a:gd name="T35" fmla="*/ 2 h 95"/>
                  <a:gd name="T36" fmla="*/ 510 w 607"/>
                  <a:gd name="T37" fmla="*/ 0 h 95"/>
                  <a:gd name="T38" fmla="*/ 536 w 607"/>
                  <a:gd name="T39" fmla="*/ 0 h 95"/>
                  <a:gd name="T40" fmla="*/ 557 w 607"/>
                  <a:gd name="T41" fmla="*/ 4 h 95"/>
                  <a:gd name="T42" fmla="*/ 578 w 607"/>
                  <a:gd name="T43" fmla="*/ 11 h 95"/>
                  <a:gd name="T44" fmla="*/ 594 w 607"/>
                  <a:gd name="T45" fmla="*/ 20 h 95"/>
                  <a:gd name="T46" fmla="*/ 604 w 607"/>
                  <a:gd name="T47" fmla="*/ 30 h 95"/>
                  <a:gd name="T48" fmla="*/ 605 w 607"/>
                  <a:gd name="T49" fmla="*/ 38 h 95"/>
                  <a:gd name="T50" fmla="*/ 597 w 607"/>
                  <a:gd name="T51" fmla="*/ 42 h 95"/>
                  <a:gd name="T52" fmla="*/ 587 w 607"/>
                  <a:gd name="T53" fmla="*/ 42 h 95"/>
                  <a:gd name="T54" fmla="*/ 575 w 607"/>
                  <a:gd name="T55" fmla="*/ 42 h 95"/>
                  <a:gd name="T56" fmla="*/ 560 w 607"/>
                  <a:gd name="T57" fmla="*/ 41 h 95"/>
                  <a:gd name="T58" fmla="*/ 539 w 607"/>
                  <a:gd name="T59" fmla="*/ 40 h 95"/>
                  <a:gd name="T60" fmla="*/ 510 w 607"/>
                  <a:gd name="T61" fmla="*/ 41 h 95"/>
                  <a:gd name="T62" fmla="*/ 473 w 607"/>
                  <a:gd name="T63" fmla="*/ 42 h 95"/>
                  <a:gd name="T64" fmla="*/ 427 w 607"/>
                  <a:gd name="T65" fmla="*/ 45 h 95"/>
                  <a:gd name="T66" fmla="*/ 375 w 607"/>
                  <a:gd name="T67" fmla="*/ 49 h 95"/>
                  <a:gd name="T68" fmla="*/ 314 w 607"/>
                  <a:gd name="T69" fmla="*/ 55 h 95"/>
                  <a:gd name="T70" fmla="*/ 259 w 607"/>
                  <a:gd name="T71" fmla="*/ 62 h 95"/>
                  <a:gd name="T72" fmla="*/ 211 w 607"/>
                  <a:gd name="T73" fmla="*/ 67 h 95"/>
                  <a:gd name="T74" fmla="*/ 171 w 607"/>
                  <a:gd name="T75" fmla="*/ 73 h 95"/>
                  <a:gd name="T76" fmla="*/ 140 w 607"/>
                  <a:gd name="T77" fmla="*/ 77 h 95"/>
                  <a:gd name="T78" fmla="*/ 117 w 607"/>
                  <a:gd name="T79" fmla="*/ 82 h 95"/>
                  <a:gd name="T80" fmla="*/ 98 w 607"/>
                  <a:gd name="T81" fmla="*/ 86 h 95"/>
                  <a:gd name="T82" fmla="*/ 73 w 607"/>
                  <a:gd name="T83" fmla="*/ 92 h 95"/>
                  <a:gd name="T84" fmla="*/ 54 w 607"/>
                  <a:gd name="T85"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07" h="95">
                    <a:moveTo>
                      <a:pt x="49" y="95"/>
                    </a:moveTo>
                    <a:lnTo>
                      <a:pt x="43" y="93"/>
                    </a:lnTo>
                    <a:lnTo>
                      <a:pt x="38" y="93"/>
                    </a:lnTo>
                    <a:lnTo>
                      <a:pt x="34" y="92"/>
                    </a:lnTo>
                    <a:lnTo>
                      <a:pt x="32" y="91"/>
                    </a:lnTo>
                    <a:lnTo>
                      <a:pt x="27" y="88"/>
                    </a:lnTo>
                    <a:lnTo>
                      <a:pt x="23" y="85"/>
                    </a:lnTo>
                    <a:lnTo>
                      <a:pt x="18" y="82"/>
                    </a:lnTo>
                    <a:lnTo>
                      <a:pt x="14" y="80"/>
                    </a:lnTo>
                    <a:lnTo>
                      <a:pt x="11" y="77"/>
                    </a:lnTo>
                    <a:lnTo>
                      <a:pt x="7" y="74"/>
                    </a:lnTo>
                    <a:lnTo>
                      <a:pt x="4" y="71"/>
                    </a:lnTo>
                    <a:lnTo>
                      <a:pt x="3" y="69"/>
                    </a:lnTo>
                    <a:lnTo>
                      <a:pt x="1" y="67"/>
                    </a:lnTo>
                    <a:lnTo>
                      <a:pt x="0" y="66"/>
                    </a:lnTo>
                    <a:lnTo>
                      <a:pt x="0" y="64"/>
                    </a:lnTo>
                    <a:lnTo>
                      <a:pt x="0" y="64"/>
                    </a:lnTo>
                    <a:lnTo>
                      <a:pt x="0" y="63"/>
                    </a:lnTo>
                    <a:lnTo>
                      <a:pt x="0" y="63"/>
                    </a:lnTo>
                    <a:lnTo>
                      <a:pt x="0" y="63"/>
                    </a:lnTo>
                    <a:lnTo>
                      <a:pt x="3" y="62"/>
                    </a:lnTo>
                    <a:lnTo>
                      <a:pt x="7" y="62"/>
                    </a:lnTo>
                    <a:lnTo>
                      <a:pt x="11" y="62"/>
                    </a:lnTo>
                    <a:lnTo>
                      <a:pt x="18" y="60"/>
                    </a:lnTo>
                    <a:lnTo>
                      <a:pt x="25" y="60"/>
                    </a:lnTo>
                    <a:lnTo>
                      <a:pt x="33" y="59"/>
                    </a:lnTo>
                    <a:lnTo>
                      <a:pt x="44" y="57"/>
                    </a:lnTo>
                    <a:lnTo>
                      <a:pt x="55" y="56"/>
                    </a:lnTo>
                    <a:lnTo>
                      <a:pt x="66" y="55"/>
                    </a:lnTo>
                    <a:lnTo>
                      <a:pt x="80" y="53"/>
                    </a:lnTo>
                    <a:lnTo>
                      <a:pt x="94" y="52"/>
                    </a:lnTo>
                    <a:lnTo>
                      <a:pt x="109" y="51"/>
                    </a:lnTo>
                    <a:lnTo>
                      <a:pt x="124" y="49"/>
                    </a:lnTo>
                    <a:lnTo>
                      <a:pt x="142" y="46"/>
                    </a:lnTo>
                    <a:lnTo>
                      <a:pt x="175" y="42"/>
                    </a:lnTo>
                    <a:lnTo>
                      <a:pt x="209" y="38"/>
                    </a:lnTo>
                    <a:lnTo>
                      <a:pt x="242" y="34"/>
                    </a:lnTo>
                    <a:lnTo>
                      <a:pt x="277" y="29"/>
                    </a:lnTo>
                    <a:lnTo>
                      <a:pt x="294" y="27"/>
                    </a:lnTo>
                    <a:lnTo>
                      <a:pt x="310" y="26"/>
                    </a:lnTo>
                    <a:lnTo>
                      <a:pt x="328" y="24"/>
                    </a:lnTo>
                    <a:lnTo>
                      <a:pt x="346" y="22"/>
                    </a:lnTo>
                    <a:lnTo>
                      <a:pt x="364" y="20"/>
                    </a:lnTo>
                    <a:lnTo>
                      <a:pt x="383" y="17"/>
                    </a:lnTo>
                    <a:lnTo>
                      <a:pt x="401" y="15"/>
                    </a:lnTo>
                    <a:lnTo>
                      <a:pt x="422" y="11"/>
                    </a:lnTo>
                    <a:lnTo>
                      <a:pt x="430" y="9"/>
                    </a:lnTo>
                    <a:lnTo>
                      <a:pt x="440" y="8"/>
                    </a:lnTo>
                    <a:lnTo>
                      <a:pt x="448" y="6"/>
                    </a:lnTo>
                    <a:lnTo>
                      <a:pt x="458" y="5"/>
                    </a:lnTo>
                    <a:lnTo>
                      <a:pt x="464" y="5"/>
                    </a:lnTo>
                    <a:lnTo>
                      <a:pt x="473" y="4"/>
                    </a:lnTo>
                    <a:lnTo>
                      <a:pt x="480" y="2"/>
                    </a:lnTo>
                    <a:lnTo>
                      <a:pt x="487" y="2"/>
                    </a:lnTo>
                    <a:lnTo>
                      <a:pt x="493" y="1"/>
                    </a:lnTo>
                    <a:lnTo>
                      <a:pt x="499" y="1"/>
                    </a:lnTo>
                    <a:lnTo>
                      <a:pt x="510" y="0"/>
                    </a:lnTo>
                    <a:lnTo>
                      <a:pt x="520" y="0"/>
                    </a:lnTo>
                    <a:lnTo>
                      <a:pt x="529" y="0"/>
                    </a:lnTo>
                    <a:lnTo>
                      <a:pt x="536" y="0"/>
                    </a:lnTo>
                    <a:lnTo>
                      <a:pt x="543" y="1"/>
                    </a:lnTo>
                    <a:lnTo>
                      <a:pt x="550" y="2"/>
                    </a:lnTo>
                    <a:lnTo>
                      <a:pt x="557" y="4"/>
                    </a:lnTo>
                    <a:lnTo>
                      <a:pt x="564" y="5"/>
                    </a:lnTo>
                    <a:lnTo>
                      <a:pt x="571" y="8"/>
                    </a:lnTo>
                    <a:lnTo>
                      <a:pt x="578" y="11"/>
                    </a:lnTo>
                    <a:lnTo>
                      <a:pt x="584" y="15"/>
                    </a:lnTo>
                    <a:lnTo>
                      <a:pt x="590" y="17"/>
                    </a:lnTo>
                    <a:lnTo>
                      <a:pt x="594" y="20"/>
                    </a:lnTo>
                    <a:lnTo>
                      <a:pt x="598" y="24"/>
                    </a:lnTo>
                    <a:lnTo>
                      <a:pt x="602" y="27"/>
                    </a:lnTo>
                    <a:lnTo>
                      <a:pt x="604" y="30"/>
                    </a:lnTo>
                    <a:lnTo>
                      <a:pt x="605" y="33"/>
                    </a:lnTo>
                    <a:lnTo>
                      <a:pt x="607" y="35"/>
                    </a:lnTo>
                    <a:lnTo>
                      <a:pt x="605" y="38"/>
                    </a:lnTo>
                    <a:lnTo>
                      <a:pt x="604" y="40"/>
                    </a:lnTo>
                    <a:lnTo>
                      <a:pt x="601" y="41"/>
                    </a:lnTo>
                    <a:lnTo>
                      <a:pt x="597" y="42"/>
                    </a:lnTo>
                    <a:lnTo>
                      <a:pt x="594" y="42"/>
                    </a:lnTo>
                    <a:lnTo>
                      <a:pt x="591" y="42"/>
                    </a:lnTo>
                    <a:lnTo>
                      <a:pt x="587" y="42"/>
                    </a:lnTo>
                    <a:lnTo>
                      <a:pt x="584" y="42"/>
                    </a:lnTo>
                    <a:lnTo>
                      <a:pt x="580" y="42"/>
                    </a:lnTo>
                    <a:lnTo>
                      <a:pt x="575" y="42"/>
                    </a:lnTo>
                    <a:lnTo>
                      <a:pt x="571" y="42"/>
                    </a:lnTo>
                    <a:lnTo>
                      <a:pt x="565" y="42"/>
                    </a:lnTo>
                    <a:lnTo>
                      <a:pt x="560" y="41"/>
                    </a:lnTo>
                    <a:lnTo>
                      <a:pt x="553" y="41"/>
                    </a:lnTo>
                    <a:lnTo>
                      <a:pt x="547" y="41"/>
                    </a:lnTo>
                    <a:lnTo>
                      <a:pt x="539" y="40"/>
                    </a:lnTo>
                    <a:lnTo>
                      <a:pt x="531" y="40"/>
                    </a:lnTo>
                    <a:lnTo>
                      <a:pt x="521" y="40"/>
                    </a:lnTo>
                    <a:lnTo>
                      <a:pt x="510" y="41"/>
                    </a:lnTo>
                    <a:lnTo>
                      <a:pt x="499" y="41"/>
                    </a:lnTo>
                    <a:lnTo>
                      <a:pt x="487" y="41"/>
                    </a:lnTo>
                    <a:lnTo>
                      <a:pt x="473" y="42"/>
                    </a:lnTo>
                    <a:lnTo>
                      <a:pt x="459" y="44"/>
                    </a:lnTo>
                    <a:lnTo>
                      <a:pt x="444" y="44"/>
                    </a:lnTo>
                    <a:lnTo>
                      <a:pt x="427" y="45"/>
                    </a:lnTo>
                    <a:lnTo>
                      <a:pt x="411" y="46"/>
                    </a:lnTo>
                    <a:lnTo>
                      <a:pt x="393" y="48"/>
                    </a:lnTo>
                    <a:lnTo>
                      <a:pt x="375" y="49"/>
                    </a:lnTo>
                    <a:lnTo>
                      <a:pt x="356" y="51"/>
                    </a:lnTo>
                    <a:lnTo>
                      <a:pt x="335" y="52"/>
                    </a:lnTo>
                    <a:lnTo>
                      <a:pt x="314" y="55"/>
                    </a:lnTo>
                    <a:lnTo>
                      <a:pt x="295" y="57"/>
                    </a:lnTo>
                    <a:lnTo>
                      <a:pt x="277" y="59"/>
                    </a:lnTo>
                    <a:lnTo>
                      <a:pt x="259" y="62"/>
                    </a:lnTo>
                    <a:lnTo>
                      <a:pt x="242" y="63"/>
                    </a:lnTo>
                    <a:lnTo>
                      <a:pt x="226" y="64"/>
                    </a:lnTo>
                    <a:lnTo>
                      <a:pt x="211" y="67"/>
                    </a:lnTo>
                    <a:lnTo>
                      <a:pt x="197" y="69"/>
                    </a:lnTo>
                    <a:lnTo>
                      <a:pt x="183" y="70"/>
                    </a:lnTo>
                    <a:lnTo>
                      <a:pt x="171" y="73"/>
                    </a:lnTo>
                    <a:lnTo>
                      <a:pt x="160" y="74"/>
                    </a:lnTo>
                    <a:lnTo>
                      <a:pt x="150" y="75"/>
                    </a:lnTo>
                    <a:lnTo>
                      <a:pt x="140" y="77"/>
                    </a:lnTo>
                    <a:lnTo>
                      <a:pt x="131" y="80"/>
                    </a:lnTo>
                    <a:lnTo>
                      <a:pt x="124" y="81"/>
                    </a:lnTo>
                    <a:lnTo>
                      <a:pt x="117" y="82"/>
                    </a:lnTo>
                    <a:lnTo>
                      <a:pt x="110" y="84"/>
                    </a:lnTo>
                    <a:lnTo>
                      <a:pt x="103" y="85"/>
                    </a:lnTo>
                    <a:lnTo>
                      <a:pt x="98" y="86"/>
                    </a:lnTo>
                    <a:lnTo>
                      <a:pt x="92" y="88"/>
                    </a:lnTo>
                    <a:lnTo>
                      <a:pt x="81" y="91"/>
                    </a:lnTo>
                    <a:lnTo>
                      <a:pt x="73" y="92"/>
                    </a:lnTo>
                    <a:lnTo>
                      <a:pt x="65" y="93"/>
                    </a:lnTo>
                    <a:lnTo>
                      <a:pt x="58" y="93"/>
                    </a:lnTo>
                    <a:lnTo>
                      <a:pt x="54" y="93"/>
                    </a:lnTo>
                    <a:lnTo>
                      <a:pt x="49" y="95"/>
                    </a:lnTo>
                    <a:lnTo>
                      <a:pt x="49" y="9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7" name="Freeform 20"/>
              <p:cNvSpPr/>
              <p:nvPr/>
            </p:nvSpPr>
            <p:spPr bwMode="auto">
              <a:xfrm>
                <a:off x="2341563" y="1662113"/>
                <a:ext cx="109538" cy="585788"/>
              </a:xfrm>
              <a:custGeom>
                <a:avLst/>
                <a:gdLst>
                  <a:gd name="T0" fmla="*/ 5 w 69"/>
                  <a:gd name="T1" fmla="*/ 22 h 369"/>
                  <a:gd name="T2" fmla="*/ 1 w 69"/>
                  <a:gd name="T3" fmla="*/ 18 h 369"/>
                  <a:gd name="T4" fmla="*/ 0 w 69"/>
                  <a:gd name="T5" fmla="*/ 14 h 369"/>
                  <a:gd name="T6" fmla="*/ 1 w 69"/>
                  <a:gd name="T7" fmla="*/ 9 h 369"/>
                  <a:gd name="T8" fmla="*/ 2 w 69"/>
                  <a:gd name="T9" fmla="*/ 5 h 369"/>
                  <a:gd name="T10" fmla="*/ 7 w 69"/>
                  <a:gd name="T11" fmla="*/ 1 h 369"/>
                  <a:gd name="T12" fmla="*/ 13 w 69"/>
                  <a:gd name="T13" fmla="*/ 0 h 369"/>
                  <a:gd name="T14" fmla="*/ 22 w 69"/>
                  <a:gd name="T15" fmla="*/ 0 h 369"/>
                  <a:gd name="T16" fmla="*/ 53 w 69"/>
                  <a:gd name="T17" fmla="*/ 9 h 369"/>
                  <a:gd name="T18" fmla="*/ 59 w 69"/>
                  <a:gd name="T19" fmla="*/ 12 h 369"/>
                  <a:gd name="T20" fmla="*/ 63 w 69"/>
                  <a:gd name="T21" fmla="*/ 16 h 369"/>
                  <a:gd name="T22" fmla="*/ 69 w 69"/>
                  <a:gd name="T23" fmla="*/ 22 h 369"/>
                  <a:gd name="T24" fmla="*/ 67 w 69"/>
                  <a:gd name="T25" fmla="*/ 33 h 369"/>
                  <a:gd name="T26" fmla="*/ 63 w 69"/>
                  <a:gd name="T27" fmla="*/ 45 h 369"/>
                  <a:gd name="T28" fmla="*/ 62 w 69"/>
                  <a:gd name="T29" fmla="*/ 51 h 369"/>
                  <a:gd name="T30" fmla="*/ 60 w 69"/>
                  <a:gd name="T31" fmla="*/ 59 h 369"/>
                  <a:gd name="T32" fmla="*/ 59 w 69"/>
                  <a:gd name="T33" fmla="*/ 72 h 369"/>
                  <a:gd name="T34" fmla="*/ 59 w 69"/>
                  <a:gd name="T35" fmla="*/ 85 h 369"/>
                  <a:gd name="T36" fmla="*/ 58 w 69"/>
                  <a:gd name="T37" fmla="*/ 102 h 369"/>
                  <a:gd name="T38" fmla="*/ 58 w 69"/>
                  <a:gd name="T39" fmla="*/ 121 h 369"/>
                  <a:gd name="T40" fmla="*/ 56 w 69"/>
                  <a:gd name="T41" fmla="*/ 142 h 369"/>
                  <a:gd name="T42" fmla="*/ 56 w 69"/>
                  <a:gd name="T43" fmla="*/ 167 h 369"/>
                  <a:gd name="T44" fmla="*/ 56 w 69"/>
                  <a:gd name="T45" fmla="*/ 191 h 369"/>
                  <a:gd name="T46" fmla="*/ 56 w 69"/>
                  <a:gd name="T47" fmla="*/ 215 h 369"/>
                  <a:gd name="T48" fmla="*/ 56 w 69"/>
                  <a:gd name="T49" fmla="*/ 236 h 369"/>
                  <a:gd name="T50" fmla="*/ 56 w 69"/>
                  <a:gd name="T51" fmla="*/ 255 h 369"/>
                  <a:gd name="T52" fmla="*/ 56 w 69"/>
                  <a:gd name="T53" fmla="*/ 274 h 369"/>
                  <a:gd name="T54" fmla="*/ 55 w 69"/>
                  <a:gd name="T55" fmla="*/ 289 h 369"/>
                  <a:gd name="T56" fmla="*/ 55 w 69"/>
                  <a:gd name="T57" fmla="*/ 305 h 369"/>
                  <a:gd name="T58" fmla="*/ 53 w 69"/>
                  <a:gd name="T59" fmla="*/ 318 h 369"/>
                  <a:gd name="T60" fmla="*/ 52 w 69"/>
                  <a:gd name="T61" fmla="*/ 329 h 369"/>
                  <a:gd name="T62" fmla="*/ 51 w 69"/>
                  <a:gd name="T63" fmla="*/ 339 h 369"/>
                  <a:gd name="T64" fmla="*/ 49 w 69"/>
                  <a:gd name="T65" fmla="*/ 347 h 369"/>
                  <a:gd name="T66" fmla="*/ 48 w 69"/>
                  <a:gd name="T67" fmla="*/ 354 h 369"/>
                  <a:gd name="T68" fmla="*/ 45 w 69"/>
                  <a:gd name="T69" fmla="*/ 360 h 369"/>
                  <a:gd name="T70" fmla="*/ 42 w 69"/>
                  <a:gd name="T71" fmla="*/ 367 h 369"/>
                  <a:gd name="T72" fmla="*/ 40 w 69"/>
                  <a:gd name="T73" fmla="*/ 369 h 369"/>
                  <a:gd name="T74" fmla="*/ 37 w 69"/>
                  <a:gd name="T75" fmla="*/ 369 h 369"/>
                  <a:gd name="T76" fmla="*/ 33 w 69"/>
                  <a:gd name="T77" fmla="*/ 367 h 369"/>
                  <a:gd name="T78" fmla="*/ 29 w 69"/>
                  <a:gd name="T79" fmla="*/ 362 h 369"/>
                  <a:gd name="T80" fmla="*/ 22 w 69"/>
                  <a:gd name="T81" fmla="*/ 353 h 369"/>
                  <a:gd name="T82" fmla="*/ 16 w 69"/>
                  <a:gd name="T83" fmla="*/ 339 h 369"/>
                  <a:gd name="T84" fmla="*/ 12 w 69"/>
                  <a:gd name="T85" fmla="*/ 327 h 369"/>
                  <a:gd name="T86" fmla="*/ 9 w 69"/>
                  <a:gd name="T87" fmla="*/ 317 h 369"/>
                  <a:gd name="T88" fmla="*/ 8 w 69"/>
                  <a:gd name="T89" fmla="*/ 313 h 369"/>
                  <a:gd name="T90" fmla="*/ 8 w 69"/>
                  <a:gd name="T91" fmla="*/ 309 h 369"/>
                  <a:gd name="T92" fmla="*/ 9 w 69"/>
                  <a:gd name="T93" fmla="*/ 300 h 369"/>
                  <a:gd name="T94" fmla="*/ 11 w 69"/>
                  <a:gd name="T95" fmla="*/ 288 h 369"/>
                  <a:gd name="T96" fmla="*/ 15 w 69"/>
                  <a:gd name="T97" fmla="*/ 271 h 369"/>
                  <a:gd name="T98" fmla="*/ 19 w 69"/>
                  <a:gd name="T99" fmla="*/ 251 h 369"/>
                  <a:gd name="T100" fmla="*/ 23 w 69"/>
                  <a:gd name="T101" fmla="*/ 227 h 369"/>
                  <a:gd name="T102" fmla="*/ 26 w 69"/>
                  <a:gd name="T103" fmla="*/ 198 h 369"/>
                  <a:gd name="T104" fmla="*/ 27 w 69"/>
                  <a:gd name="T105" fmla="*/ 168 h 369"/>
                  <a:gd name="T106" fmla="*/ 29 w 69"/>
                  <a:gd name="T107" fmla="*/ 136 h 369"/>
                  <a:gd name="T108" fmla="*/ 29 w 69"/>
                  <a:gd name="T109" fmla="*/ 107 h 369"/>
                  <a:gd name="T110" fmla="*/ 29 w 69"/>
                  <a:gd name="T111" fmla="*/ 85 h 369"/>
                  <a:gd name="T112" fmla="*/ 27 w 69"/>
                  <a:gd name="T113" fmla="*/ 67 h 369"/>
                  <a:gd name="T114" fmla="*/ 25 w 69"/>
                  <a:gd name="T115" fmla="*/ 54 h 369"/>
                  <a:gd name="T116" fmla="*/ 22 w 69"/>
                  <a:gd name="T117" fmla="*/ 43 h 369"/>
                  <a:gd name="T118" fmla="*/ 16 w 69"/>
                  <a:gd name="T119" fmla="*/ 34 h 369"/>
                  <a:gd name="T120" fmla="*/ 11 w 69"/>
                  <a:gd name="T121" fmla="*/ 27 h 369"/>
                  <a:gd name="T122" fmla="*/ 8 w 69"/>
                  <a:gd name="T123" fmla="*/ 25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 h="369">
                    <a:moveTo>
                      <a:pt x="8" y="25"/>
                    </a:moveTo>
                    <a:lnTo>
                      <a:pt x="5" y="22"/>
                    </a:lnTo>
                    <a:lnTo>
                      <a:pt x="2" y="21"/>
                    </a:lnTo>
                    <a:lnTo>
                      <a:pt x="1" y="18"/>
                    </a:lnTo>
                    <a:lnTo>
                      <a:pt x="0" y="15"/>
                    </a:lnTo>
                    <a:lnTo>
                      <a:pt x="0" y="14"/>
                    </a:lnTo>
                    <a:lnTo>
                      <a:pt x="0" y="11"/>
                    </a:lnTo>
                    <a:lnTo>
                      <a:pt x="1" y="9"/>
                    </a:lnTo>
                    <a:lnTo>
                      <a:pt x="1" y="7"/>
                    </a:lnTo>
                    <a:lnTo>
                      <a:pt x="2" y="5"/>
                    </a:lnTo>
                    <a:lnTo>
                      <a:pt x="5" y="3"/>
                    </a:lnTo>
                    <a:lnTo>
                      <a:pt x="7" y="1"/>
                    </a:lnTo>
                    <a:lnTo>
                      <a:pt x="11" y="0"/>
                    </a:lnTo>
                    <a:lnTo>
                      <a:pt x="13" y="0"/>
                    </a:lnTo>
                    <a:lnTo>
                      <a:pt x="18" y="0"/>
                    </a:lnTo>
                    <a:lnTo>
                      <a:pt x="22" y="0"/>
                    </a:lnTo>
                    <a:lnTo>
                      <a:pt x="26" y="1"/>
                    </a:lnTo>
                    <a:lnTo>
                      <a:pt x="53" y="9"/>
                    </a:lnTo>
                    <a:lnTo>
                      <a:pt x="56" y="11"/>
                    </a:lnTo>
                    <a:lnTo>
                      <a:pt x="59" y="12"/>
                    </a:lnTo>
                    <a:lnTo>
                      <a:pt x="62" y="14"/>
                    </a:lnTo>
                    <a:lnTo>
                      <a:pt x="63" y="16"/>
                    </a:lnTo>
                    <a:lnTo>
                      <a:pt x="67" y="19"/>
                    </a:lnTo>
                    <a:lnTo>
                      <a:pt x="69" y="22"/>
                    </a:lnTo>
                    <a:lnTo>
                      <a:pt x="69" y="26"/>
                    </a:lnTo>
                    <a:lnTo>
                      <a:pt x="67" y="33"/>
                    </a:lnTo>
                    <a:lnTo>
                      <a:pt x="64" y="38"/>
                    </a:lnTo>
                    <a:lnTo>
                      <a:pt x="63" y="45"/>
                    </a:lnTo>
                    <a:lnTo>
                      <a:pt x="62" y="48"/>
                    </a:lnTo>
                    <a:lnTo>
                      <a:pt x="62" y="51"/>
                    </a:lnTo>
                    <a:lnTo>
                      <a:pt x="62" y="55"/>
                    </a:lnTo>
                    <a:lnTo>
                      <a:pt x="60" y="59"/>
                    </a:lnTo>
                    <a:lnTo>
                      <a:pt x="60" y="65"/>
                    </a:lnTo>
                    <a:lnTo>
                      <a:pt x="59" y="72"/>
                    </a:lnTo>
                    <a:lnTo>
                      <a:pt x="59" y="77"/>
                    </a:lnTo>
                    <a:lnTo>
                      <a:pt x="59" y="85"/>
                    </a:lnTo>
                    <a:lnTo>
                      <a:pt x="58" y="92"/>
                    </a:lnTo>
                    <a:lnTo>
                      <a:pt x="58" y="102"/>
                    </a:lnTo>
                    <a:lnTo>
                      <a:pt x="58" y="110"/>
                    </a:lnTo>
                    <a:lnTo>
                      <a:pt x="58" y="121"/>
                    </a:lnTo>
                    <a:lnTo>
                      <a:pt x="58" y="131"/>
                    </a:lnTo>
                    <a:lnTo>
                      <a:pt x="56" y="142"/>
                    </a:lnTo>
                    <a:lnTo>
                      <a:pt x="56" y="154"/>
                    </a:lnTo>
                    <a:lnTo>
                      <a:pt x="56" y="167"/>
                    </a:lnTo>
                    <a:lnTo>
                      <a:pt x="56" y="179"/>
                    </a:lnTo>
                    <a:lnTo>
                      <a:pt x="56" y="191"/>
                    </a:lnTo>
                    <a:lnTo>
                      <a:pt x="56" y="203"/>
                    </a:lnTo>
                    <a:lnTo>
                      <a:pt x="56" y="215"/>
                    </a:lnTo>
                    <a:lnTo>
                      <a:pt x="56" y="226"/>
                    </a:lnTo>
                    <a:lnTo>
                      <a:pt x="56" y="236"/>
                    </a:lnTo>
                    <a:lnTo>
                      <a:pt x="56" y="247"/>
                    </a:lnTo>
                    <a:lnTo>
                      <a:pt x="56" y="255"/>
                    </a:lnTo>
                    <a:lnTo>
                      <a:pt x="56" y="265"/>
                    </a:lnTo>
                    <a:lnTo>
                      <a:pt x="56" y="274"/>
                    </a:lnTo>
                    <a:lnTo>
                      <a:pt x="56" y="282"/>
                    </a:lnTo>
                    <a:lnTo>
                      <a:pt x="55" y="289"/>
                    </a:lnTo>
                    <a:lnTo>
                      <a:pt x="55" y="298"/>
                    </a:lnTo>
                    <a:lnTo>
                      <a:pt x="55" y="305"/>
                    </a:lnTo>
                    <a:lnTo>
                      <a:pt x="55" y="311"/>
                    </a:lnTo>
                    <a:lnTo>
                      <a:pt x="53" y="318"/>
                    </a:lnTo>
                    <a:lnTo>
                      <a:pt x="53" y="324"/>
                    </a:lnTo>
                    <a:lnTo>
                      <a:pt x="52" y="329"/>
                    </a:lnTo>
                    <a:lnTo>
                      <a:pt x="52" y="335"/>
                    </a:lnTo>
                    <a:lnTo>
                      <a:pt x="51" y="339"/>
                    </a:lnTo>
                    <a:lnTo>
                      <a:pt x="51" y="343"/>
                    </a:lnTo>
                    <a:lnTo>
                      <a:pt x="49" y="347"/>
                    </a:lnTo>
                    <a:lnTo>
                      <a:pt x="48" y="351"/>
                    </a:lnTo>
                    <a:lnTo>
                      <a:pt x="48" y="354"/>
                    </a:lnTo>
                    <a:lnTo>
                      <a:pt x="47" y="357"/>
                    </a:lnTo>
                    <a:lnTo>
                      <a:pt x="45" y="360"/>
                    </a:lnTo>
                    <a:lnTo>
                      <a:pt x="44" y="364"/>
                    </a:lnTo>
                    <a:lnTo>
                      <a:pt x="42" y="367"/>
                    </a:lnTo>
                    <a:lnTo>
                      <a:pt x="41" y="368"/>
                    </a:lnTo>
                    <a:lnTo>
                      <a:pt x="40" y="369"/>
                    </a:lnTo>
                    <a:lnTo>
                      <a:pt x="38" y="369"/>
                    </a:lnTo>
                    <a:lnTo>
                      <a:pt x="37" y="369"/>
                    </a:lnTo>
                    <a:lnTo>
                      <a:pt x="34" y="368"/>
                    </a:lnTo>
                    <a:lnTo>
                      <a:pt x="33" y="367"/>
                    </a:lnTo>
                    <a:lnTo>
                      <a:pt x="30" y="365"/>
                    </a:lnTo>
                    <a:lnTo>
                      <a:pt x="29" y="362"/>
                    </a:lnTo>
                    <a:lnTo>
                      <a:pt x="26" y="360"/>
                    </a:lnTo>
                    <a:lnTo>
                      <a:pt x="22" y="353"/>
                    </a:lnTo>
                    <a:lnTo>
                      <a:pt x="19" y="346"/>
                    </a:lnTo>
                    <a:lnTo>
                      <a:pt x="16" y="339"/>
                    </a:lnTo>
                    <a:lnTo>
                      <a:pt x="13" y="332"/>
                    </a:lnTo>
                    <a:lnTo>
                      <a:pt x="12" y="327"/>
                    </a:lnTo>
                    <a:lnTo>
                      <a:pt x="9" y="320"/>
                    </a:lnTo>
                    <a:lnTo>
                      <a:pt x="9" y="317"/>
                    </a:lnTo>
                    <a:lnTo>
                      <a:pt x="8" y="316"/>
                    </a:lnTo>
                    <a:lnTo>
                      <a:pt x="8" y="313"/>
                    </a:lnTo>
                    <a:lnTo>
                      <a:pt x="8" y="311"/>
                    </a:lnTo>
                    <a:lnTo>
                      <a:pt x="8" y="309"/>
                    </a:lnTo>
                    <a:lnTo>
                      <a:pt x="8" y="306"/>
                    </a:lnTo>
                    <a:lnTo>
                      <a:pt x="9" y="300"/>
                    </a:lnTo>
                    <a:lnTo>
                      <a:pt x="9" y="295"/>
                    </a:lnTo>
                    <a:lnTo>
                      <a:pt x="11" y="288"/>
                    </a:lnTo>
                    <a:lnTo>
                      <a:pt x="13" y="280"/>
                    </a:lnTo>
                    <a:lnTo>
                      <a:pt x="15" y="271"/>
                    </a:lnTo>
                    <a:lnTo>
                      <a:pt x="16" y="262"/>
                    </a:lnTo>
                    <a:lnTo>
                      <a:pt x="19" y="251"/>
                    </a:lnTo>
                    <a:lnTo>
                      <a:pt x="20" y="240"/>
                    </a:lnTo>
                    <a:lnTo>
                      <a:pt x="23" y="227"/>
                    </a:lnTo>
                    <a:lnTo>
                      <a:pt x="25" y="214"/>
                    </a:lnTo>
                    <a:lnTo>
                      <a:pt x="26" y="198"/>
                    </a:lnTo>
                    <a:lnTo>
                      <a:pt x="27" y="185"/>
                    </a:lnTo>
                    <a:lnTo>
                      <a:pt x="27" y="168"/>
                    </a:lnTo>
                    <a:lnTo>
                      <a:pt x="29" y="151"/>
                    </a:lnTo>
                    <a:lnTo>
                      <a:pt x="29" y="136"/>
                    </a:lnTo>
                    <a:lnTo>
                      <a:pt x="29" y="121"/>
                    </a:lnTo>
                    <a:lnTo>
                      <a:pt x="29" y="107"/>
                    </a:lnTo>
                    <a:lnTo>
                      <a:pt x="29" y="96"/>
                    </a:lnTo>
                    <a:lnTo>
                      <a:pt x="29" y="85"/>
                    </a:lnTo>
                    <a:lnTo>
                      <a:pt x="27" y="76"/>
                    </a:lnTo>
                    <a:lnTo>
                      <a:pt x="27" y="67"/>
                    </a:lnTo>
                    <a:lnTo>
                      <a:pt x="26" y="60"/>
                    </a:lnTo>
                    <a:lnTo>
                      <a:pt x="25" y="54"/>
                    </a:lnTo>
                    <a:lnTo>
                      <a:pt x="23" y="48"/>
                    </a:lnTo>
                    <a:lnTo>
                      <a:pt x="22" y="43"/>
                    </a:lnTo>
                    <a:lnTo>
                      <a:pt x="19" y="38"/>
                    </a:lnTo>
                    <a:lnTo>
                      <a:pt x="16" y="34"/>
                    </a:lnTo>
                    <a:lnTo>
                      <a:pt x="13" y="30"/>
                    </a:lnTo>
                    <a:lnTo>
                      <a:pt x="11" y="27"/>
                    </a:lnTo>
                    <a:lnTo>
                      <a:pt x="8" y="25"/>
                    </a:lnTo>
                    <a:lnTo>
                      <a:pt x="8" y="2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8" name="Freeform 21"/>
              <p:cNvSpPr/>
              <p:nvPr/>
            </p:nvSpPr>
            <p:spPr bwMode="auto">
              <a:xfrm>
                <a:off x="1898651" y="1803400"/>
                <a:ext cx="508000" cy="346075"/>
              </a:xfrm>
              <a:custGeom>
                <a:avLst/>
                <a:gdLst>
                  <a:gd name="T0" fmla="*/ 53 w 320"/>
                  <a:gd name="T1" fmla="*/ 181 h 218"/>
                  <a:gd name="T2" fmla="*/ 77 w 320"/>
                  <a:gd name="T3" fmla="*/ 169 h 218"/>
                  <a:gd name="T4" fmla="*/ 105 w 320"/>
                  <a:gd name="T5" fmla="*/ 152 h 218"/>
                  <a:gd name="T6" fmla="*/ 134 w 320"/>
                  <a:gd name="T7" fmla="*/ 133 h 218"/>
                  <a:gd name="T8" fmla="*/ 163 w 320"/>
                  <a:gd name="T9" fmla="*/ 111 h 218"/>
                  <a:gd name="T10" fmla="*/ 195 w 320"/>
                  <a:gd name="T11" fmla="*/ 86 h 218"/>
                  <a:gd name="T12" fmla="*/ 226 w 320"/>
                  <a:gd name="T13" fmla="*/ 56 h 218"/>
                  <a:gd name="T14" fmla="*/ 258 w 320"/>
                  <a:gd name="T15" fmla="*/ 20 h 218"/>
                  <a:gd name="T16" fmla="*/ 320 w 320"/>
                  <a:gd name="T17" fmla="*/ 0 h 218"/>
                  <a:gd name="T18" fmla="*/ 308 w 320"/>
                  <a:gd name="T19" fmla="*/ 23 h 218"/>
                  <a:gd name="T20" fmla="*/ 291 w 320"/>
                  <a:gd name="T21" fmla="*/ 45 h 218"/>
                  <a:gd name="T22" fmla="*/ 272 w 320"/>
                  <a:gd name="T23" fmla="*/ 67 h 218"/>
                  <a:gd name="T24" fmla="*/ 250 w 320"/>
                  <a:gd name="T25" fmla="*/ 87 h 218"/>
                  <a:gd name="T26" fmla="*/ 199 w 320"/>
                  <a:gd name="T27" fmla="*/ 126 h 218"/>
                  <a:gd name="T28" fmla="*/ 171 w 320"/>
                  <a:gd name="T29" fmla="*/ 144 h 218"/>
                  <a:gd name="T30" fmla="*/ 142 w 320"/>
                  <a:gd name="T31" fmla="*/ 160 h 218"/>
                  <a:gd name="T32" fmla="*/ 113 w 320"/>
                  <a:gd name="T33" fmla="*/ 177 h 218"/>
                  <a:gd name="T34" fmla="*/ 88 w 320"/>
                  <a:gd name="T35" fmla="*/ 192 h 218"/>
                  <a:gd name="T36" fmla="*/ 65 w 320"/>
                  <a:gd name="T37" fmla="*/ 203 h 218"/>
                  <a:gd name="T38" fmla="*/ 43 w 320"/>
                  <a:gd name="T39" fmla="*/ 211 h 218"/>
                  <a:gd name="T40" fmla="*/ 25 w 320"/>
                  <a:gd name="T41" fmla="*/ 216 h 218"/>
                  <a:gd name="T42" fmla="*/ 11 w 320"/>
                  <a:gd name="T43" fmla="*/ 218 h 218"/>
                  <a:gd name="T44" fmla="*/ 3 w 320"/>
                  <a:gd name="T45" fmla="*/ 218 h 218"/>
                  <a:gd name="T46" fmla="*/ 2 w 320"/>
                  <a:gd name="T47" fmla="*/ 218 h 218"/>
                  <a:gd name="T48" fmla="*/ 0 w 320"/>
                  <a:gd name="T49" fmla="*/ 217 h 218"/>
                  <a:gd name="T50" fmla="*/ 0 w 320"/>
                  <a:gd name="T51" fmla="*/ 214 h 218"/>
                  <a:gd name="T52" fmla="*/ 2 w 320"/>
                  <a:gd name="T53" fmla="*/ 211 h 218"/>
                  <a:gd name="T54" fmla="*/ 4 w 320"/>
                  <a:gd name="T55" fmla="*/ 209 h 218"/>
                  <a:gd name="T56" fmla="*/ 8 w 320"/>
                  <a:gd name="T57" fmla="*/ 206 h 218"/>
                  <a:gd name="T58" fmla="*/ 15 w 320"/>
                  <a:gd name="T59" fmla="*/ 202 h 218"/>
                  <a:gd name="T60" fmla="*/ 30 w 320"/>
                  <a:gd name="T61" fmla="*/ 192 h 218"/>
                  <a:gd name="T62" fmla="*/ 40 w 320"/>
                  <a:gd name="T63" fmla="*/ 18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0" h="218">
                    <a:moveTo>
                      <a:pt x="40" y="188"/>
                    </a:moveTo>
                    <a:lnTo>
                      <a:pt x="53" y="181"/>
                    </a:lnTo>
                    <a:lnTo>
                      <a:pt x="65" y="176"/>
                    </a:lnTo>
                    <a:lnTo>
                      <a:pt x="77" y="169"/>
                    </a:lnTo>
                    <a:lnTo>
                      <a:pt x="91" y="160"/>
                    </a:lnTo>
                    <a:lnTo>
                      <a:pt x="105" y="152"/>
                    </a:lnTo>
                    <a:lnTo>
                      <a:pt x="119" y="142"/>
                    </a:lnTo>
                    <a:lnTo>
                      <a:pt x="134" y="133"/>
                    </a:lnTo>
                    <a:lnTo>
                      <a:pt x="148" y="122"/>
                    </a:lnTo>
                    <a:lnTo>
                      <a:pt x="163" y="111"/>
                    </a:lnTo>
                    <a:lnTo>
                      <a:pt x="178" y="100"/>
                    </a:lnTo>
                    <a:lnTo>
                      <a:pt x="195" y="86"/>
                    </a:lnTo>
                    <a:lnTo>
                      <a:pt x="210" y="71"/>
                    </a:lnTo>
                    <a:lnTo>
                      <a:pt x="226" y="56"/>
                    </a:lnTo>
                    <a:lnTo>
                      <a:pt x="243" y="39"/>
                    </a:lnTo>
                    <a:lnTo>
                      <a:pt x="258" y="20"/>
                    </a:lnTo>
                    <a:lnTo>
                      <a:pt x="275" y="0"/>
                    </a:lnTo>
                    <a:lnTo>
                      <a:pt x="320" y="0"/>
                    </a:lnTo>
                    <a:lnTo>
                      <a:pt x="315" y="11"/>
                    </a:lnTo>
                    <a:lnTo>
                      <a:pt x="308" y="23"/>
                    </a:lnTo>
                    <a:lnTo>
                      <a:pt x="299" y="34"/>
                    </a:lnTo>
                    <a:lnTo>
                      <a:pt x="291" y="45"/>
                    </a:lnTo>
                    <a:lnTo>
                      <a:pt x="281" y="56"/>
                    </a:lnTo>
                    <a:lnTo>
                      <a:pt x="272" y="67"/>
                    </a:lnTo>
                    <a:lnTo>
                      <a:pt x="261" y="76"/>
                    </a:lnTo>
                    <a:lnTo>
                      <a:pt x="250" y="87"/>
                    </a:lnTo>
                    <a:lnTo>
                      <a:pt x="225" y="107"/>
                    </a:lnTo>
                    <a:lnTo>
                      <a:pt x="199" y="126"/>
                    </a:lnTo>
                    <a:lnTo>
                      <a:pt x="185" y="136"/>
                    </a:lnTo>
                    <a:lnTo>
                      <a:pt x="171" y="144"/>
                    </a:lnTo>
                    <a:lnTo>
                      <a:pt x="157" y="152"/>
                    </a:lnTo>
                    <a:lnTo>
                      <a:pt x="142" y="160"/>
                    </a:lnTo>
                    <a:lnTo>
                      <a:pt x="127" y="170"/>
                    </a:lnTo>
                    <a:lnTo>
                      <a:pt x="113" y="177"/>
                    </a:lnTo>
                    <a:lnTo>
                      <a:pt x="101" y="185"/>
                    </a:lnTo>
                    <a:lnTo>
                      <a:pt x="88" y="192"/>
                    </a:lnTo>
                    <a:lnTo>
                      <a:pt x="76" y="198"/>
                    </a:lnTo>
                    <a:lnTo>
                      <a:pt x="65" y="203"/>
                    </a:lnTo>
                    <a:lnTo>
                      <a:pt x="54" y="207"/>
                    </a:lnTo>
                    <a:lnTo>
                      <a:pt x="43" y="211"/>
                    </a:lnTo>
                    <a:lnTo>
                      <a:pt x="33" y="214"/>
                    </a:lnTo>
                    <a:lnTo>
                      <a:pt x="25" y="216"/>
                    </a:lnTo>
                    <a:lnTo>
                      <a:pt x="18" y="218"/>
                    </a:lnTo>
                    <a:lnTo>
                      <a:pt x="11" y="218"/>
                    </a:lnTo>
                    <a:lnTo>
                      <a:pt x="7" y="218"/>
                    </a:lnTo>
                    <a:lnTo>
                      <a:pt x="3" y="218"/>
                    </a:lnTo>
                    <a:lnTo>
                      <a:pt x="2" y="218"/>
                    </a:lnTo>
                    <a:lnTo>
                      <a:pt x="2" y="218"/>
                    </a:lnTo>
                    <a:lnTo>
                      <a:pt x="0" y="217"/>
                    </a:lnTo>
                    <a:lnTo>
                      <a:pt x="0" y="217"/>
                    </a:lnTo>
                    <a:lnTo>
                      <a:pt x="0" y="216"/>
                    </a:lnTo>
                    <a:lnTo>
                      <a:pt x="0" y="214"/>
                    </a:lnTo>
                    <a:lnTo>
                      <a:pt x="0" y="213"/>
                    </a:lnTo>
                    <a:lnTo>
                      <a:pt x="2" y="211"/>
                    </a:lnTo>
                    <a:lnTo>
                      <a:pt x="3" y="210"/>
                    </a:lnTo>
                    <a:lnTo>
                      <a:pt x="4" y="209"/>
                    </a:lnTo>
                    <a:lnTo>
                      <a:pt x="7" y="207"/>
                    </a:lnTo>
                    <a:lnTo>
                      <a:pt x="8" y="206"/>
                    </a:lnTo>
                    <a:lnTo>
                      <a:pt x="11" y="203"/>
                    </a:lnTo>
                    <a:lnTo>
                      <a:pt x="15" y="202"/>
                    </a:lnTo>
                    <a:lnTo>
                      <a:pt x="22" y="198"/>
                    </a:lnTo>
                    <a:lnTo>
                      <a:pt x="30" y="192"/>
                    </a:lnTo>
                    <a:lnTo>
                      <a:pt x="40" y="188"/>
                    </a:lnTo>
                    <a:lnTo>
                      <a:pt x="40" y="188"/>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9" name="Freeform 22"/>
              <p:cNvSpPr/>
              <p:nvPr/>
            </p:nvSpPr>
            <p:spPr bwMode="auto">
              <a:xfrm>
                <a:off x="2411413" y="1790700"/>
                <a:ext cx="614363" cy="344488"/>
              </a:xfrm>
              <a:custGeom>
                <a:avLst/>
                <a:gdLst>
                  <a:gd name="T0" fmla="*/ 281 w 387"/>
                  <a:gd name="T1" fmla="*/ 155 h 217"/>
                  <a:gd name="T2" fmla="*/ 327 w 387"/>
                  <a:gd name="T3" fmla="*/ 167 h 217"/>
                  <a:gd name="T4" fmla="*/ 353 w 387"/>
                  <a:gd name="T5" fmla="*/ 173 h 217"/>
                  <a:gd name="T6" fmla="*/ 362 w 387"/>
                  <a:gd name="T7" fmla="*/ 175 h 217"/>
                  <a:gd name="T8" fmla="*/ 372 w 387"/>
                  <a:gd name="T9" fmla="*/ 178 h 217"/>
                  <a:gd name="T10" fmla="*/ 383 w 387"/>
                  <a:gd name="T11" fmla="*/ 182 h 217"/>
                  <a:gd name="T12" fmla="*/ 387 w 387"/>
                  <a:gd name="T13" fmla="*/ 185 h 217"/>
                  <a:gd name="T14" fmla="*/ 387 w 387"/>
                  <a:gd name="T15" fmla="*/ 188 h 217"/>
                  <a:gd name="T16" fmla="*/ 385 w 387"/>
                  <a:gd name="T17" fmla="*/ 190 h 217"/>
                  <a:gd name="T18" fmla="*/ 378 w 387"/>
                  <a:gd name="T19" fmla="*/ 195 h 217"/>
                  <a:gd name="T20" fmla="*/ 367 w 387"/>
                  <a:gd name="T21" fmla="*/ 197 h 217"/>
                  <a:gd name="T22" fmla="*/ 346 w 387"/>
                  <a:gd name="T23" fmla="*/ 203 h 217"/>
                  <a:gd name="T24" fmla="*/ 317 w 387"/>
                  <a:gd name="T25" fmla="*/ 210 h 217"/>
                  <a:gd name="T26" fmla="*/ 287 w 387"/>
                  <a:gd name="T27" fmla="*/ 215 h 217"/>
                  <a:gd name="T28" fmla="*/ 265 w 387"/>
                  <a:gd name="T29" fmla="*/ 217 h 217"/>
                  <a:gd name="T30" fmla="*/ 252 w 387"/>
                  <a:gd name="T31" fmla="*/ 217 h 217"/>
                  <a:gd name="T32" fmla="*/ 245 w 387"/>
                  <a:gd name="T33" fmla="*/ 215 h 217"/>
                  <a:gd name="T34" fmla="*/ 240 w 387"/>
                  <a:gd name="T35" fmla="*/ 214 h 217"/>
                  <a:gd name="T36" fmla="*/ 233 w 387"/>
                  <a:gd name="T37" fmla="*/ 210 h 217"/>
                  <a:gd name="T38" fmla="*/ 225 w 387"/>
                  <a:gd name="T39" fmla="*/ 206 h 217"/>
                  <a:gd name="T40" fmla="*/ 215 w 387"/>
                  <a:gd name="T41" fmla="*/ 199 h 217"/>
                  <a:gd name="T42" fmla="*/ 204 w 387"/>
                  <a:gd name="T43" fmla="*/ 192 h 217"/>
                  <a:gd name="T44" fmla="*/ 191 w 387"/>
                  <a:gd name="T45" fmla="*/ 182 h 217"/>
                  <a:gd name="T46" fmla="*/ 178 w 387"/>
                  <a:gd name="T47" fmla="*/ 171 h 217"/>
                  <a:gd name="T48" fmla="*/ 163 w 387"/>
                  <a:gd name="T49" fmla="*/ 160 h 217"/>
                  <a:gd name="T50" fmla="*/ 146 w 387"/>
                  <a:gd name="T51" fmla="*/ 146 h 217"/>
                  <a:gd name="T52" fmla="*/ 127 w 387"/>
                  <a:gd name="T53" fmla="*/ 131 h 217"/>
                  <a:gd name="T54" fmla="*/ 107 w 387"/>
                  <a:gd name="T55" fmla="*/ 115 h 217"/>
                  <a:gd name="T56" fmla="*/ 85 w 387"/>
                  <a:gd name="T57" fmla="*/ 97 h 217"/>
                  <a:gd name="T58" fmla="*/ 63 w 387"/>
                  <a:gd name="T59" fmla="*/ 77 h 217"/>
                  <a:gd name="T60" fmla="*/ 40 w 387"/>
                  <a:gd name="T61" fmla="*/ 57 h 217"/>
                  <a:gd name="T62" fmla="*/ 14 w 387"/>
                  <a:gd name="T63" fmla="*/ 35 h 217"/>
                  <a:gd name="T64" fmla="*/ 4 w 387"/>
                  <a:gd name="T65" fmla="*/ 0 h 217"/>
                  <a:gd name="T66" fmla="*/ 11 w 387"/>
                  <a:gd name="T67" fmla="*/ 6 h 217"/>
                  <a:gd name="T68" fmla="*/ 19 w 387"/>
                  <a:gd name="T69" fmla="*/ 13 h 217"/>
                  <a:gd name="T70" fmla="*/ 32 w 387"/>
                  <a:gd name="T71" fmla="*/ 21 h 217"/>
                  <a:gd name="T72" fmla="*/ 45 w 387"/>
                  <a:gd name="T73" fmla="*/ 29 h 217"/>
                  <a:gd name="T74" fmla="*/ 60 w 387"/>
                  <a:gd name="T75" fmla="*/ 39 h 217"/>
                  <a:gd name="T76" fmla="*/ 78 w 387"/>
                  <a:gd name="T77" fmla="*/ 50 h 217"/>
                  <a:gd name="T78" fmla="*/ 99 w 387"/>
                  <a:gd name="T79" fmla="*/ 61 h 217"/>
                  <a:gd name="T80" fmla="*/ 120 w 387"/>
                  <a:gd name="T81" fmla="*/ 73 h 217"/>
                  <a:gd name="T82" fmla="*/ 142 w 387"/>
                  <a:gd name="T83" fmla="*/ 88 h 217"/>
                  <a:gd name="T84" fmla="*/ 161 w 387"/>
                  <a:gd name="T85" fmla="*/ 101 h 217"/>
                  <a:gd name="T86" fmla="*/ 180 w 387"/>
                  <a:gd name="T87" fmla="*/ 112 h 217"/>
                  <a:gd name="T88" fmla="*/ 215 w 387"/>
                  <a:gd name="T89" fmla="*/ 130 h 217"/>
                  <a:gd name="T90" fmla="*/ 230 w 387"/>
                  <a:gd name="T91" fmla="*/ 137 h 217"/>
                  <a:gd name="T92" fmla="*/ 244 w 387"/>
                  <a:gd name="T93" fmla="*/ 142 h 217"/>
                  <a:gd name="T94" fmla="*/ 256 w 387"/>
                  <a:gd name="T95" fmla="*/ 14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7" h="217">
                    <a:moveTo>
                      <a:pt x="256" y="148"/>
                    </a:moveTo>
                    <a:lnTo>
                      <a:pt x="281" y="155"/>
                    </a:lnTo>
                    <a:lnTo>
                      <a:pt x="305" y="161"/>
                    </a:lnTo>
                    <a:lnTo>
                      <a:pt x="327" y="167"/>
                    </a:lnTo>
                    <a:lnTo>
                      <a:pt x="347" y="171"/>
                    </a:lnTo>
                    <a:lnTo>
                      <a:pt x="353" y="173"/>
                    </a:lnTo>
                    <a:lnTo>
                      <a:pt x="357" y="174"/>
                    </a:lnTo>
                    <a:lnTo>
                      <a:pt x="362" y="175"/>
                    </a:lnTo>
                    <a:lnTo>
                      <a:pt x="365" y="177"/>
                    </a:lnTo>
                    <a:lnTo>
                      <a:pt x="372" y="178"/>
                    </a:lnTo>
                    <a:lnTo>
                      <a:pt x="378" y="181"/>
                    </a:lnTo>
                    <a:lnTo>
                      <a:pt x="383" y="182"/>
                    </a:lnTo>
                    <a:lnTo>
                      <a:pt x="386" y="184"/>
                    </a:lnTo>
                    <a:lnTo>
                      <a:pt x="387" y="185"/>
                    </a:lnTo>
                    <a:lnTo>
                      <a:pt x="387" y="186"/>
                    </a:lnTo>
                    <a:lnTo>
                      <a:pt x="387" y="188"/>
                    </a:lnTo>
                    <a:lnTo>
                      <a:pt x="386" y="189"/>
                    </a:lnTo>
                    <a:lnTo>
                      <a:pt x="385" y="190"/>
                    </a:lnTo>
                    <a:lnTo>
                      <a:pt x="380" y="192"/>
                    </a:lnTo>
                    <a:lnTo>
                      <a:pt x="378" y="195"/>
                    </a:lnTo>
                    <a:lnTo>
                      <a:pt x="372" y="196"/>
                    </a:lnTo>
                    <a:lnTo>
                      <a:pt x="367" y="197"/>
                    </a:lnTo>
                    <a:lnTo>
                      <a:pt x="360" y="199"/>
                    </a:lnTo>
                    <a:lnTo>
                      <a:pt x="346" y="203"/>
                    </a:lnTo>
                    <a:lnTo>
                      <a:pt x="332" y="207"/>
                    </a:lnTo>
                    <a:lnTo>
                      <a:pt x="317" y="210"/>
                    </a:lnTo>
                    <a:lnTo>
                      <a:pt x="302" y="212"/>
                    </a:lnTo>
                    <a:lnTo>
                      <a:pt x="287" y="215"/>
                    </a:lnTo>
                    <a:lnTo>
                      <a:pt x="271" y="217"/>
                    </a:lnTo>
                    <a:lnTo>
                      <a:pt x="265" y="217"/>
                    </a:lnTo>
                    <a:lnTo>
                      <a:pt x="259" y="217"/>
                    </a:lnTo>
                    <a:lnTo>
                      <a:pt x="252" y="217"/>
                    </a:lnTo>
                    <a:lnTo>
                      <a:pt x="247" y="217"/>
                    </a:lnTo>
                    <a:lnTo>
                      <a:pt x="245" y="215"/>
                    </a:lnTo>
                    <a:lnTo>
                      <a:pt x="243" y="215"/>
                    </a:lnTo>
                    <a:lnTo>
                      <a:pt x="240" y="214"/>
                    </a:lnTo>
                    <a:lnTo>
                      <a:pt x="237" y="212"/>
                    </a:lnTo>
                    <a:lnTo>
                      <a:pt x="233" y="210"/>
                    </a:lnTo>
                    <a:lnTo>
                      <a:pt x="229" y="208"/>
                    </a:lnTo>
                    <a:lnTo>
                      <a:pt x="225" y="206"/>
                    </a:lnTo>
                    <a:lnTo>
                      <a:pt x="220" y="203"/>
                    </a:lnTo>
                    <a:lnTo>
                      <a:pt x="215" y="199"/>
                    </a:lnTo>
                    <a:lnTo>
                      <a:pt x="211" y="196"/>
                    </a:lnTo>
                    <a:lnTo>
                      <a:pt x="204" y="192"/>
                    </a:lnTo>
                    <a:lnTo>
                      <a:pt x="198" y="188"/>
                    </a:lnTo>
                    <a:lnTo>
                      <a:pt x="191" y="182"/>
                    </a:lnTo>
                    <a:lnTo>
                      <a:pt x="185" y="177"/>
                    </a:lnTo>
                    <a:lnTo>
                      <a:pt x="178" y="171"/>
                    </a:lnTo>
                    <a:lnTo>
                      <a:pt x="171" y="166"/>
                    </a:lnTo>
                    <a:lnTo>
                      <a:pt x="163" y="160"/>
                    </a:lnTo>
                    <a:lnTo>
                      <a:pt x="154" y="153"/>
                    </a:lnTo>
                    <a:lnTo>
                      <a:pt x="146" y="146"/>
                    </a:lnTo>
                    <a:lnTo>
                      <a:pt x="136" y="139"/>
                    </a:lnTo>
                    <a:lnTo>
                      <a:pt x="127" y="131"/>
                    </a:lnTo>
                    <a:lnTo>
                      <a:pt x="117" y="123"/>
                    </a:lnTo>
                    <a:lnTo>
                      <a:pt x="107" y="115"/>
                    </a:lnTo>
                    <a:lnTo>
                      <a:pt x="96" y="106"/>
                    </a:lnTo>
                    <a:lnTo>
                      <a:pt x="85" y="97"/>
                    </a:lnTo>
                    <a:lnTo>
                      <a:pt x="74" y="88"/>
                    </a:lnTo>
                    <a:lnTo>
                      <a:pt x="63" y="77"/>
                    </a:lnTo>
                    <a:lnTo>
                      <a:pt x="51" y="68"/>
                    </a:lnTo>
                    <a:lnTo>
                      <a:pt x="40" y="57"/>
                    </a:lnTo>
                    <a:lnTo>
                      <a:pt x="26" y="46"/>
                    </a:lnTo>
                    <a:lnTo>
                      <a:pt x="14" y="35"/>
                    </a:lnTo>
                    <a:lnTo>
                      <a:pt x="0" y="24"/>
                    </a:lnTo>
                    <a:lnTo>
                      <a:pt x="4" y="0"/>
                    </a:lnTo>
                    <a:lnTo>
                      <a:pt x="7" y="3"/>
                    </a:lnTo>
                    <a:lnTo>
                      <a:pt x="11" y="6"/>
                    </a:lnTo>
                    <a:lnTo>
                      <a:pt x="15" y="8"/>
                    </a:lnTo>
                    <a:lnTo>
                      <a:pt x="19" y="13"/>
                    </a:lnTo>
                    <a:lnTo>
                      <a:pt x="25" y="17"/>
                    </a:lnTo>
                    <a:lnTo>
                      <a:pt x="32" y="21"/>
                    </a:lnTo>
                    <a:lnTo>
                      <a:pt x="37" y="25"/>
                    </a:lnTo>
                    <a:lnTo>
                      <a:pt x="45" y="29"/>
                    </a:lnTo>
                    <a:lnTo>
                      <a:pt x="52" y="33"/>
                    </a:lnTo>
                    <a:lnTo>
                      <a:pt x="60" y="39"/>
                    </a:lnTo>
                    <a:lnTo>
                      <a:pt x="69" y="44"/>
                    </a:lnTo>
                    <a:lnTo>
                      <a:pt x="78" y="50"/>
                    </a:lnTo>
                    <a:lnTo>
                      <a:pt x="88" y="55"/>
                    </a:lnTo>
                    <a:lnTo>
                      <a:pt x="99" y="61"/>
                    </a:lnTo>
                    <a:lnTo>
                      <a:pt x="109" y="68"/>
                    </a:lnTo>
                    <a:lnTo>
                      <a:pt x="120" y="73"/>
                    </a:lnTo>
                    <a:lnTo>
                      <a:pt x="131" y="82"/>
                    </a:lnTo>
                    <a:lnTo>
                      <a:pt x="142" y="88"/>
                    </a:lnTo>
                    <a:lnTo>
                      <a:pt x="151" y="94"/>
                    </a:lnTo>
                    <a:lnTo>
                      <a:pt x="161" y="101"/>
                    </a:lnTo>
                    <a:lnTo>
                      <a:pt x="171" y="106"/>
                    </a:lnTo>
                    <a:lnTo>
                      <a:pt x="180" y="112"/>
                    </a:lnTo>
                    <a:lnTo>
                      <a:pt x="198" y="122"/>
                    </a:lnTo>
                    <a:lnTo>
                      <a:pt x="215" y="130"/>
                    </a:lnTo>
                    <a:lnTo>
                      <a:pt x="222" y="134"/>
                    </a:lnTo>
                    <a:lnTo>
                      <a:pt x="230" y="137"/>
                    </a:lnTo>
                    <a:lnTo>
                      <a:pt x="237" y="139"/>
                    </a:lnTo>
                    <a:lnTo>
                      <a:pt x="244" y="142"/>
                    </a:lnTo>
                    <a:lnTo>
                      <a:pt x="249" y="145"/>
                    </a:lnTo>
                    <a:lnTo>
                      <a:pt x="256" y="148"/>
                    </a:lnTo>
                    <a:lnTo>
                      <a:pt x="256" y="148"/>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20" name="Freeform 23"/>
              <p:cNvSpPr/>
              <p:nvPr/>
            </p:nvSpPr>
            <p:spPr bwMode="auto">
              <a:xfrm>
                <a:off x="1982788" y="1547813"/>
                <a:ext cx="423863" cy="177800"/>
              </a:xfrm>
              <a:custGeom>
                <a:avLst/>
                <a:gdLst>
                  <a:gd name="T0" fmla="*/ 147 w 267"/>
                  <a:gd name="T1" fmla="*/ 68 h 112"/>
                  <a:gd name="T2" fmla="*/ 124 w 267"/>
                  <a:gd name="T3" fmla="*/ 77 h 112"/>
                  <a:gd name="T4" fmla="*/ 103 w 267"/>
                  <a:gd name="T5" fmla="*/ 87 h 112"/>
                  <a:gd name="T6" fmla="*/ 86 w 267"/>
                  <a:gd name="T7" fmla="*/ 95 h 112"/>
                  <a:gd name="T8" fmla="*/ 71 w 267"/>
                  <a:gd name="T9" fmla="*/ 102 h 112"/>
                  <a:gd name="T10" fmla="*/ 60 w 267"/>
                  <a:gd name="T11" fmla="*/ 106 h 112"/>
                  <a:gd name="T12" fmla="*/ 51 w 267"/>
                  <a:gd name="T13" fmla="*/ 109 h 112"/>
                  <a:gd name="T14" fmla="*/ 45 w 267"/>
                  <a:gd name="T15" fmla="*/ 112 h 112"/>
                  <a:gd name="T16" fmla="*/ 40 w 267"/>
                  <a:gd name="T17" fmla="*/ 112 h 112"/>
                  <a:gd name="T18" fmla="*/ 33 w 267"/>
                  <a:gd name="T19" fmla="*/ 109 h 112"/>
                  <a:gd name="T20" fmla="*/ 26 w 267"/>
                  <a:gd name="T21" fmla="*/ 104 h 112"/>
                  <a:gd name="T22" fmla="*/ 19 w 267"/>
                  <a:gd name="T23" fmla="*/ 95 h 112"/>
                  <a:gd name="T24" fmla="*/ 11 w 267"/>
                  <a:gd name="T25" fmla="*/ 86 h 112"/>
                  <a:gd name="T26" fmla="*/ 4 w 267"/>
                  <a:gd name="T27" fmla="*/ 79 h 112"/>
                  <a:gd name="T28" fmla="*/ 0 w 267"/>
                  <a:gd name="T29" fmla="*/ 73 h 112"/>
                  <a:gd name="T30" fmla="*/ 0 w 267"/>
                  <a:gd name="T31" fmla="*/ 68 h 112"/>
                  <a:gd name="T32" fmla="*/ 1 w 267"/>
                  <a:gd name="T33" fmla="*/ 66 h 112"/>
                  <a:gd name="T34" fmla="*/ 5 w 267"/>
                  <a:gd name="T35" fmla="*/ 64 h 112"/>
                  <a:gd name="T36" fmla="*/ 11 w 267"/>
                  <a:gd name="T37" fmla="*/ 62 h 112"/>
                  <a:gd name="T38" fmla="*/ 19 w 267"/>
                  <a:gd name="T39" fmla="*/ 61 h 112"/>
                  <a:gd name="T40" fmla="*/ 30 w 267"/>
                  <a:gd name="T41" fmla="*/ 62 h 112"/>
                  <a:gd name="T42" fmla="*/ 40 w 267"/>
                  <a:gd name="T43" fmla="*/ 64 h 112"/>
                  <a:gd name="T44" fmla="*/ 46 w 267"/>
                  <a:gd name="T45" fmla="*/ 64 h 112"/>
                  <a:gd name="T46" fmla="*/ 53 w 267"/>
                  <a:gd name="T47" fmla="*/ 62 h 112"/>
                  <a:gd name="T48" fmla="*/ 56 w 267"/>
                  <a:gd name="T49" fmla="*/ 61 h 112"/>
                  <a:gd name="T50" fmla="*/ 62 w 267"/>
                  <a:gd name="T51" fmla="*/ 58 h 112"/>
                  <a:gd name="T52" fmla="*/ 70 w 267"/>
                  <a:gd name="T53" fmla="*/ 55 h 112"/>
                  <a:gd name="T54" fmla="*/ 81 w 267"/>
                  <a:gd name="T55" fmla="*/ 53 h 112"/>
                  <a:gd name="T56" fmla="*/ 95 w 267"/>
                  <a:gd name="T57" fmla="*/ 48 h 112"/>
                  <a:gd name="T58" fmla="*/ 111 w 267"/>
                  <a:gd name="T59" fmla="*/ 43 h 112"/>
                  <a:gd name="T60" fmla="*/ 131 w 267"/>
                  <a:gd name="T61" fmla="*/ 36 h 112"/>
                  <a:gd name="T62" fmla="*/ 154 w 267"/>
                  <a:gd name="T63" fmla="*/ 29 h 112"/>
                  <a:gd name="T64" fmla="*/ 179 w 267"/>
                  <a:gd name="T65" fmla="*/ 22 h 112"/>
                  <a:gd name="T66" fmla="*/ 201 w 267"/>
                  <a:gd name="T67" fmla="*/ 15 h 112"/>
                  <a:gd name="T68" fmla="*/ 219 w 267"/>
                  <a:gd name="T69" fmla="*/ 10 h 112"/>
                  <a:gd name="T70" fmla="*/ 235 w 267"/>
                  <a:gd name="T71" fmla="*/ 6 h 112"/>
                  <a:gd name="T72" fmla="*/ 248 w 267"/>
                  <a:gd name="T73" fmla="*/ 2 h 112"/>
                  <a:gd name="T74" fmla="*/ 257 w 267"/>
                  <a:gd name="T75" fmla="*/ 0 h 112"/>
                  <a:gd name="T76" fmla="*/ 264 w 267"/>
                  <a:gd name="T77" fmla="*/ 0 h 112"/>
                  <a:gd name="T78" fmla="*/ 267 w 267"/>
                  <a:gd name="T79" fmla="*/ 0 h 112"/>
                  <a:gd name="T80" fmla="*/ 267 w 267"/>
                  <a:gd name="T81" fmla="*/ 3 h 112"/>
                  <a:gd name="T82" fmla="*/ 263 w 267"/>
                  <a:gd name="T83" fmla="*/ 7 h 112"/>
                  <a:gd name="T84" fmla="*/ 256 w 267"/>
                  <a:gd name="T85" fmla="*/ 11 h 112"/>
                  <a:gd name="T86" fmla="*/ 246 w 267"/>
                  <a:gd name="T87" fmla="*/ 18 h 112"/>
                  <a:gd name="T88" fmla="*/ 233 w 267"/>
                  <a:gd name="T89" fmla="*/ 25 h 112"/>
                  <a:gd name="T90" fmla="*/ 216 w 267"/>
                  <a:gd name="T91" fmla="*/ 33 h 112"/>
                  <a:gd name="T92" fmla="*/ 195 w 267"/>
                  <a:gd name="T93" fmla="*/ 44 h 112"/>
                  <a:gd name="T94" fmla="*/ 172 w 267"/>
                  <a:gd name="T95" fmla="*/ 55 h 112"/>
                  <a:gd name="T96" fmla="*/ 160 w 267"/>
                  <a:gd name="T97" fmla="*/ 6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7" h="112">
                    <a:moveTo>
                      <a:pt x="160" y="61"/>
                    </a:moveTo>
                    <a:lnTo>
                      <a:pt x="147" y="68"/>
                    </a:lnTo>
                    <a:lnTo>
                      <a:pt x="135" y="73"/>
                    </a:lnTo>
                    <a:lnTo>
                      <a:pt x="124" y="77"/>
                    </a:lnTo>
                    <a:lnTo>
                      <a:pt x="113" y="83"/>
                    </a:lnTo>
                    <a:lnTo>
                      <a:pt x="103" y="87"/>
                    </a:lnTo>
                    <a:lnTo>
                      <a:pt x="95" y="91"/>
                    </a:lnTo>
                    <a:lnTo>
                      <a:pt x="86" y="95"/>
                    </a:lnTo>
                    <a:lnTo>
                      <a:pt x="78" y="98"/>
                    </a:lnTo>
                    <a:lnTo>
                      <a:pt x="71" y="102"/>
                    </a:lnTo>
                    <a:lnTo>
                      <a:pt x="66" y="104"/>
                    </a:lnTo>
                    <a:lnTo>
                      <a:pt x="60" y="106"/>
                    </a:lnTo>
                    <a:lnTo>
                      <a:pt x="55" y="108"/>
                    </a:lnTo>
                    <a:lnTo>
                      <a:pt x="51" y="109"/>
                    </a:lnTo>
                    <a:lnTo>
                      <a:pt x="48" y="110"/>
                    </a:lnTo>
                    <a:lnTo>
                      <a:pt x="45" y="112"/>
                    </a:lnTo>
                    <a:lnTo>
                      <a:pt x="42" y="112"/>
                    </a:lnTo>
                    <a:lnTo>
                      <a:pt x="40" y="112"/>
                    </a:lnTo>
                    <a:lnTo>
                      <a:pt x="35" y="110"/>
                    </a:lnTo>
                    <a:lnTo>
                      <a:pt x="33" y="109"/>
                    </a:lnTo>
                    <a:lnTo>
                      <a:pt x="29" y="106"/>
                    </a:lnTo>
                    <a:lnTo>
                      <a:pt x="26" y="104"/>
                    </a:lnTo>
                    <a:lnTo>
                      <a:pt x="22" y="101"/>
                    </a:lnTo>
                    <a:lnTo>
                      <a:pt x="19" y="95"/>
                    </a:lnTo>
                    <a:lnTo>
                      <a:pt x="15" y="91"/>
                    </a:lnTo>
                    <a:lnTo>
                      <a:pt x="11" y="86"/>
                    </a:lnTo>
                    <a:lnTo>
                      <a:pt x="8" y="83"/>
                    </a:lnTo>
                    <a:lnTo>
                      <a:pt x="4" y="79"/>
                    </a:lnTo>
                    <a:lnTo>
                      <a:pt x="2" y="76"/>
                    </a:lnTo>
                    <a:lnTo>
                      <a:pt x="0" y="73"/>
                    </a:lnTo>
                    <a:lnTo>
                      <a:pt x="0" y="70"/>
                    </a:lnTo>
                    <a:lnTo>
                      <a:pt x="0" y="68"/>
                    </a:lnTo>
                    <a:lnTo>
                      <a:pt x="0" y="66"/>
                    </a:lnTo>
                    <a:lnTo>
                      <a:pt x="1" y="66"/>
                    </a:lnTo>
                    <a:lnTo>
                      <a:pt x="2" y="65"/>
                    </a:lnTo>
                    <a:lnTo>
                      <a:pt x="5" y="64"/>
                    </a:lnTo>
                    <a:lnTo>
                      <a:pt x="8" y="62"/>
                    </a:lnTo>
                    <a:lnTo>
                      <a:pt x="11" y="62"/>
                    </a:lnTo>
                    <a:lnTo>
                      <a:pt x="15" y="62"/>
                    </a:lnTo>
                    <a:lnTo>
                      <a:pt x="19" y="61"/>
                    </a:lnTo>
                    <a:lnTo>
                      <a:pt x="24" y="61"/>
                    </a:lnTo>
                    <a:lnTo>
                      <a:pt x="30" y="62"/>
                    </a:lnTo>
                    <a:lnTo>
                      <a:pt x="35" y="62"/>
                    </a:lnTo>
                    <a:lnTo>
                      <a:pt x="40" y="64"/>
                    </a:lnTo>
                    <a:lnTo>
                      <a:pt x="44" y="64"/>
                    </a:lnTo>
                    <a:lnTo>
                      <a:pt x="46" y="64"/>
                    </a:lnTo>
                    <a:lnTo>
                      <a:pt x="51" y="62"/>
                    </a:lnTo>
                    <a:lnTo>
                      <a:pt x="53" y="62"/>
                    </a:lnTo>
                    <a:lnTo>
                      <a:pt x="55" y="61"/>
                    </a:lnTo>
                    <a:lnTo>
                      <a:pt x="56" y="61"/>
                    </a:lnTo>
                    <a:lnTo>
                      <a:pt x="59" y="59"/>
                    </a:lnTo>
                    <a:lnTo>
                      <a:pt x="62" y="58"/>
                    </a:lnTo>
                    <a:lnTo>
                      <a:pt x="66" y="57"/>
                    </a:lnTo>
                    <a:lnTo>
                      <a:pt x="70" y="55"/>
                    </a:lnTo>
                    <a:lnTo>
                      <a:pt x="75" y="54"/>
                    </a:lnTo>
                    <a:lnTo>
                      <a:pt x="81" y="53"/>
                    </a:lnTo>
                    <a:lnTo>
                      <a:pt x="88" y="50"/>
                    </a:lnTo>
                    <a:lnTo>
                      <a:pt x="95" y="48"/>
                    </a:lnTo>
                    <a:lnTo>
                      <a:pt x="103" y="46"/>
                    </a:lnTo>
                    <a:lnTo>
                      <a:pt x="111" y="43"/>
                    </a:lnTo>
                    <a:lnTo>
                      <a:pt x="121" y="40"/>
                    </a:lnTo>
                    <a:lnTo>
                      <a:pt x="131" y="36"/>
                    </a:lnTo>
                    <a:lnTo>
                      <a:pt x="142" y="33"/>
                    </a:lnTo>
                    <a:lnTo>
                      <a:pt x="154" y="29"/>
                    </a:lnTo>
                    <a:lnTo>
                      <a:pt x="166" y="25"/>
                    </a:lnTo>
                    <a:lnTo>
                      <a:pt x="179" y="22"/>
                    </a:lnTo>
                    <a:lnTo>
                      <a:pt x="190" y="18"/>
                    </a:lnTo>
                    <a:lnTo>
                      <a:pt x="201" y="15"/>
                    </a:lnTo>
                    <a:lnTo>
                      <a:pt x="211" y="13"/>
                    </a:lnTo>
                    <a:lnTo>
                      <a:pt x="219" y="10"/>
                    </a:lnTo>
                    <a:lnTo>
                      <a:pt x="227" y="7"/>
                    </a:lnTo>
                    <a:lnTo>
                      <a:pt x="235" y="6"/>
                    </a:lnTo>
                    <a:lnTo>
                      <a:pt x="242" y="3"/>
                    </a:lnTo>
                    <a:lnTo>
                      <a:pt x="248" y="2"/>
                    </a:lnTo>
                    <a:lnTo>
                      <a:pt x="253" y="2"/>
                    </a:lnTo>
                    <a:lnTo>
                      <a:pt x="257" y="0"/>
                    </a:lnTo>
                    <a:lnTo>
                      <a:pt x="262" y="0"/>
                    </a:lnTo>
                    <a:lnTo>
                      <a:pt x="264" y="0"/>
                    </a:lnTo>
                    <a:lnTo>
                      <a:pt x="266" y="0"/>
                    </a:lnTo>
                    <a:lnTo>
                      <a:pt x="267" y="0"/>
                    </a:lnTo>
                    <a:lnTo>
                      <a:pt x="267" y="2"/>
                    </a:lnTo>
                    <a:lnTo>
                      <a:pt x="267" y="3"/>
                    </a:lnTo>
                    <a:lnTo>
                      <a:pt x="266" y="4"/>
                    </a:lnTo>
                    <a:lnTo>
                      <a:pt x="263" y="7"/>
                    </a:lnTo>
                    <a:lnTo>
                      <a:pt x="260" y="8"/>
                    </a:lnTo>
                    <a:lnTo>
                      <a:pt x="256" y="11"/>
                    </a:lnTo>
                    <a:lnTo>
                      <a:pt x="252" y="14"/>
                    </a:lnTo>
                    <a:lnTo>
                      <a:pt x="246" y="18"/>
                    </a:lnTo>
                    <a:lnTo>
                      <a:pt x="239" y="21"/>
                    </a:lnTo>
                    <a:lnTo>
                      <a:pt x="233" y="25"/>
                    </a:lnTo>
                    <a:lnTo>
                      <a:pt x="224" y="29"/>
                    </a:lnTo>
                    <a:lnTo>
                      <a:pt x="216" y="33"/>
                    </a:lnTo>
                    <a:lnTo>
                      <a:pt x="206" y="39"/>
                    </a:lnTo>
                    <a:lnTo>
                      <a:pt x="195" y="44"/>
                    </a:lnTo>
                    <a:lnTo>
                      <a:pt x="184" y="50"/>
                    </a:lnTo>
                    <a:lnTo>
                      <a:pt x="172" y="55"/>
                    </a:lnTo>
                    <a:lnTo>
                      <a:pt x="160" y="61"/>
                    </a:lnTo>
                    <a:lnTo>
                      <a:pt x="160" y="61"/>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21" name="Freeform 24"/>
              <p:cNvSpPr/>
              <p:nvPr/>
            </p:nvSpPr>
            <p:spPr bwMode="auto">
              <a:xfrm>
                <a:off x="2024063" y="1368425"/>
                <a:ext cx="115888" cy="295275"/>
              </a:xfrm>
              <a:custGeom>
                <a:avLst/>
                <a:gdLst>
                  <a:gd name="T0" fmla="*/ 38 w 73"/>
                  <a:gd name="T1" fmla="*/ 7 h 186"/>
                  <a:gd name="T2" fmla="*/ 47 w 73"/>
                  <a:gd name="T3" fmla="*/ 10 h 186"/>
                  <a:gd name="T4" fmla="*/ 55 w 73"/>
                  <a:gd name="T5" fmla="*/ 14 h 186"/>
                  <a:gd name="T6" fmla="*/ 60 w 73"/>
                  <a:gd name="T7" fmla="*/ 18 h 186"/>
                  <a:gd name="T8" fmla="*/ 66 w 73"/>
                  <a:gd name="T9" fmla="*/ 25 h 186"/>
                  <a:gd name="T10" fmla="*/ 70 w 73"/>
                  <a:gd name="T11" fmla="*/ 32 h 186"/>
                  <a:gd name="T12" fmla="*/ 71 w 73"/>
                  <a:gd name="T13" fmla="*/ 39 h 186"/>
                  <a:gd name="T14" fmla="*/ 71 w 73"/>
                  <a:gd name="T15" fmla="*/ 50 h 186"/>
                  <a:gd name="T16" fmla="*/ 69 w 73"/>
                  <a:gd name="T17" fmla="*/ 58 h 186"/>
                  <a:gd name="T18" fmla="*/ 67 w 73"/>
                  <a:gd name="T19" fmla="*/ 63 h 186"/>
                  <a:gd name="T20" fmla="*/ 66 w 73"/>
                  <a:gd name="T21" fmla="*/ 73 h 186"/>
                  <a:gd name="T22" fmla="*/ 65 w 73"/>
                  <a:gd name="T23" fmla="*/ 87 h 186"/>
                  <a:gd name="T24" fmla="*/ 65 w 73"/>
                  <a:gd name="T25" fmla="*/ 102 h 186"/>
                  <a:gd name="T26" fmla="*/ 63 w 73"/>
                  <a:gd name="T27" fmla="*/ 121 h 186"/>
                  <a:gd name="T28" fmla="*/ 62 w 73"/>
                  <a:gd name="T29" fmla="*/ 145 h 186"/>
                  <a:gd name="T30" fmla="*/ 60 w 73"/>
                  <a:gd name="T31" fmla="*/ 171 h 186"/>
                  <a:gd name="T32" fmla="*/ 33 w 73"/>
                  <a:gd name="T33" fmla="*/ 186 h 186"/>
                  <a:gd name="T34" fmla="*/ 31 w 73"/>
                  <a:gd name="T35" fmla="*/ 146 h 186"/>
                  <a:gd name="T36" fmla="*/ 29 w 73"/>
                  <a:gd name="T37" fmla="*/ 106 h 186"/>
                  <a:gd name="T38" fmla="*/ 27 w 73"/>
                  <a:gd name="T39" fmla="*/ 87 h 186"/>
                  <a:gd name="T40" fmla="*/ 26 w 73"/>
                  <a:gd name="T41" fmla="*/ 70 h 186"/>
                  <a:gd name="T42" fmla="*/ 25 w 73"/>
                  <a:gd name="T43" fmla="*/ 57 h 186"/>
                  <a:gd name="T44" fmla="*/ 23 w 73"/>
                  <a:gd name="T45" fmla="*/ 47 h 186"/>
                  <a:gd name="T46" fmla="*/ 18 w 73"/>
                  <a:gd name="T47" fmla="*/ 30 h 186"/>
                  <a:gd name="T48" fmla="*/ 14 w 73"/>
                  <a:gd name="T49" fmla="*/ 24 h 186"/>
                  <a:gd name="T50" fmla="*/ 8 w 73"/>
                  <a:gd name="T51" fmla="*/ 17 h 186"/>
                  <a:gd name="T52" fmla="*/ 3 w 73"/>
                  <a:gd name="T53" fmla="*/ 12 h 186"/>
                  <a:gd name="T54" fmla="*/ 0 w 73"/>
                  <a:gd name="T55" fmla="*/ 8 h 186"/>
                  <a:gd name="T56" fmla="*/ 1 w 73"/>
                  <a:gd name="T57" fmla="*/ 6 h 186"/>
                  <a:gd name="T58" fmla="*/ 4 w 73"/>
                  <a:gd name="T59" fmla="*/ 3 h 186"/>
                  <a:gd name="T60" fmla="*/ 8 w 73"/>
                  <a:gd name="T61" fmla="*/ 0 h 186"/>
                  <a:gd name="T62" fmla="*/ 14 w 73"/>
                  <a:gd name="T63" fmla="*/ 0 h 186"/>
                  <a:gd name="T64" fmla="*/ 22 w 73"/>
                  <a:gd name="T65" fmla="*/ 1 h 186"/>
                  <a:gd name="T66" fmla="*/ 33 w 73"/>
                  <a:gd name="T67" fmla="*/ 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3" h="186">
                    <a:moveTo>
                      <a:pt x="33" y="6"/>
                    </a:moveTo>
                    <a:lnTo>
                      <a:pt x="38" y="7"/>
                    </a:lnTo>
                    <a:lnTo>
                      <a:pt x="42" y="8"/>
                    </a:lnTo>
                    <a:lnTo>
                      <a:pt x="47" y="10"/>
                    </a:lnTo>
                    <a:lnTo>
                      <a:pt x="51" y="11"/>
                    </a:lnTo>
                    <a:lnTo>
                      <a:pt x="55" y="14"/>
                    </a:lnTo>
                    <a:lnTo>
                      <a:pt x="58" y="15"/>
                    </a:lnTo>
                    <a:lnTo>
                      <a:pt x="60" y="18"/>
                    </a:lnTo>
                    <a:lnTo>
                      <a:pt x="63" y="19"/>
                    </a:lnTo>
                    <a:lnTo>
                      <a:pt x="66" y="25"/>
                    </a:lnTo>
                    <a:lnTo>
                      <a:pt x="67" y="29"/>
                    </a:lnTo>
                    <a:lnTo>
                      <a:pt x="70" y="32"/>
                    </a:lnTo>
                    <a:lnTo>
                      <a:pt x="73" y="35"/>
                    </a:lnTo>
                    <a:lnTo>
                      <a:pt x="71" y="39"/>
                    </a:lnTo>
                    <a:lnTo>
                      <a:pt x="71" y="44"/>
                    </a:lnTo>
                    <a:lnTo>
                      <a:pt x="71" y="50"/>
                    </a:lnTo>
                    <a:lnTo>
                      <a:pt x="69" y="55"/>
                    </a:lnTo>
                    <a:lnTo>
                      <a:pt x="69" y="58"/>
                    </a:lnTo>
                    <a:lnTo>
                      <a:pt x="69" y="61"/>
                    </a:lnTo>
                    <a:lnTo>
                      <a:pt x="67" y="63"/>
                    </a:lnTo>
                    <a:lnTo>
                      <a:pt x="67" y="69"/>
                    </a:lnTo>
                    <a:lnTo>
                      <a:pt x="66" y="73"/>
                    </a:lnTo>
                    <a:lnTo>
                      <a:pt x="66" y="80"/>
                    </a:lnTo>
                    <a:lnTo>
                      <a:pt x="65" y="87"/>
                    </a:lnTo>
                    <a:lnTo>
                      <a:pt x="65" y="94"/>
                    </a:lnTo>
                    <a:lnTo>
                      <a:pt x="65" y="102"/>
                    </a:lnTo>
                    <a:lnTo>
                      <a:pt x="63" y="112"/>
                    </a:lnTo>
                    <a:lnTo>
                      <a:pt x="63" y="121"/>
                    </a:lnTo>
                    <a:lnTo>
                      <a:pt x="62" y="132"/>
                    </a:lnTo>
                    <a:lnTo>
                      <a:pt x="62" y="145"/>
                    </a:lnTo>
                    <a:lnTo>
                      <a:pt x="60" y="157"/>
                    </a:lnTo>
                    <a:lnTo>
                      <a:pt x="60" y="171"/>
                    </a:lnTo>
                    <a:lnTo>
                      <a:pt x="60" y="186"/>
                    </a:lnTo>
                    <a:lnTo>
                      <a:pt x="33" y="186"/>
                    </a:lnTo>
                    <a:lnTo>
                      <a:pt x="31" y="166"/>
                    </a:lnTo>
                    <a:lnTo>
                      <a:pt x="31" y="146"/>
                    </a:lnTo>
                    <a:lnTo>
                      <a:pt x="31" y="126"/>
                    </a:lnTo>
                    <a:lnTo>
                      <a:pt x="29" y="106"/>
                    </a:lnTo>
                    <a:lnTo>
                      <a:pt x="29" y="97"/>
                    </a:lnTo>
                    <a:lnTo>
                      <a:pt x="27" y="87"/>
                    </a:lnTo>
                    <a:lnTo>
                      <a:pt x="27" y="79"/>
                    </a:lnTo>
                    <a:lnTo>
                      <a:pt x="26" y="70"/>
                    </a:lnTo>
                    <a:lnTo>
                      <a:pt x="26" y="63"/>
                    </a:lnTo>
                    <a:lnTo>
                      <a:pt x="25" y="57"/>
                    </a:lnTo>
                    <a:lnTo>
                      <a:pt x="25" y="51"/>
                    </a:lnTo>
                    <a:lnTo>
                      <a:pt x="23" y="47"/>
                    </a:lnTo>
                    <a:lnTo>
                      <a:pt x="20" y="39"/>
                    </a:lnTo>
                    <a:lnTo>
                      <a:pt x="18" y="30"/>
                    </a:lnTo>
                    <a:lnTo>
                      <a:pt x="16" y="28"/>
                    </a:lnTo>
                    <a:lnTo>
                      <a:pt x="14" y="24"/>
                    </a:lnTo>
                    <a:lnTo>
                      <a:pt x="11" y="21"/>
                    </a:lnTo>
                    <a:lnTo>
                      <a:pt x="8" y="17"/>
                    </a:lnTo>
                    <a:lnTo>
                      <a:pt x="5" y="15"/>
                    </a:lnTo>
                    <a:lnTo>
                      <a:pt x="3" y="12"/>
                    </a:lnTo>
                    <a:lnTo>
                      <a:pt x="1" y="11"/>
                    </a:lnTo>
                    <a:lnTo>
                      <a:pt x="0" y="8"/>
                    </a:lnTo>
                    <a:lnTo>
                      <a:pt x="0" y="7"/>
                    </a:lnTo>
                    <a:lnTo>
                      <a:pt x="1" y="6"/>
                    </a:lnTo>
                    <a:lnTo>
                      <a:pt x="3" y="3"/>
                    </a:lnTo>
                    <a:lnTo>
                      <a:pt x="4" y="3"/>
                    </a:lnTo>
                    <a:lnTo>
                      <a:pt x="7" y="1"/>
                    </a:lnTo>
                    <a:lnTo>
                      <a:pt x="8" y="0"/>
                    </a:lnTo>
                    <a:lnTo>
                      <a:pt x="11" y="0"/>
                    </a:lnTo>
                    <a:lnTo>
                      <a:pt x="14" y="0"/>
                    </a:lnTo>
                    <a:lnTo>
                      <a:pt x="18" y="0"/>
                    </a:lnTo>
                    <a:lnTo>
                      <a:pt x="22" y="1"/>
                    </a:lnTo>
                    <a:lnTo>
                      <a:pt x="27" y="3"/>
                    </a:lnTo>
                    <a:lnTo>
                      <a:pt x="33" y="6"/>
                    </a:lnTo>
                    <a:lnTo>
                      <a:pt x="33" y="6"/>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22" name="Freeform 25"/>
              <p:cNvSpPr/>
              <p:nvPr/>
            </p:nvSpPr>
            <p:spPr bwMode="auto">
              <a:xfrm>
                <a:off x="2181226" y="1189038"/>
                <a:ext cx="111125" cy="427038"/>
              </a:xfrm>
              <a:custGeom>
                <a:avLst/>
                <a:gdLst>
                  <a:gd name="T0" fmla="*/ 18 w 70"/>
                  <a:gd name="T1" fmla="*/ 47 h 269"/>
                  <a:gd name="T2" fmla="*/ 15 w 70"/>
                  <a:gd name="T3" fmla="*/ 37 h 269"/>
                  <a:gd name="T4" fmla="*/ 12 w 70"/>
                  <a:gd name="T5" fmla="*/ 30 h 269"/>
                  <a:gd name="T6" fmla="*/ 10 w 70"/>
                  <a:gd name="T7" fmla="*/ 25 h 269"/>
                  <a:gd name="T8" fmla="*/ 6 w 70"/>
                  <a:gd name="T9" fmla="*/ 22 h 269"/>
                  <a:gd name="T10" fmla="*/ 1 w 70"/>
                  <a:gd name="T11" fmla="*/ 19 h 269"/>
                  <a:gd name="T12" fmla="*/ 0 w 70"/>
                  <a:gd name="T13" fmla="*/ 15 h 269"/>
                  <a:gd name="T14" fmla="*/ 0 w 70"/>
                  <a:gd name="T15" fmla="*/ 11 h 269"/>
                  <a:gd name="T16" fmla="*/ 1 w 70"/>
                  <a:gd name="T17" fmla="*/ 7 h 269"/>
                  <a:gd name="T18" fmla="*/ 3 w 70"/>
                  <a:gd name="T19" fmla="*/ 3 h 269"/>
                  <a:gd name="T20" fmla="*/ 6 w 70"/>
                  <a:gd name="T21" fmla="*/ 1 h 269"/>
                  <a:gd name="T22" fmla="*/ 10 w 70"/>
                  <a:gd name="T23" fmla="*/ 0 h 269"/>
                  <a:gd name="T24" fmla="*/ 21 w 70"/>
                  <a:gd name="T25" fmla="*/ 0 h 269"/>
                  <a:gd name="T26" fmla="*/ 36 w 70"/>
                  <a:gd name="T27" fmla="*/ 3 h 269"/>
                  <a:gd name="T28" fmla="*/ 51 w 70"/>
                  <a:gd name="T29" fmla="*/ 10 h 269"/>
                  <a:gd name="T30" fmla="*/ 59 w 70"/>
                  <a:gd name="T31" fmla="*/ 17 h 269"/>
                  <a:gd name="T32" fmla="*/ 63 w 70"/>
                  <a:gd name="T33" fmla="*/ 21 h 269"/>
                  <a:gd name="T34" fmla="*/ 68 w 70"/>
                  <a:gd name="T35" fmla="*/ 28 h 269"/>
                  <a:gd name="T36" fmla="*/ 70 w 70"/>
                  <a:gd name="T37" fmla="*/ 34 h 269"/>
                  <a:gd name="T38" fmla="*/ 69 w 70"/>
                  <a:gd name="T39" fmla="*/ 39 h 269"/>
                  <a:gd name="T40" fmla="*/ 68 w 70"/>
                  <a:gd name="T41" fmla="*/ 46 h 269"/>
                  <a:gd name="T42" fmla="*/ 65 w 70"/>
                  <a:gd name="T43" fmla="*/ 55 h 269"/>
                  <a:gd name="T44" fmla="*/ 63 w 70"/>
                  <a:gd name="T45" fmla="*/ 70 h 269"/>
                  <a:gd name="T46" fmla="*/ 62 w 70"/>
                  <a:gd name="T47" fmla="*/ 88 h 269"/>
                  <a:gd name="T48" fmla="*/ 62 w 70"/>
                  <a:gd name="T49" fmla="*/ 101 h 269"/>
                  <a:gd name="T50" fmla="*/ 62 w 70"/>
                  <a:gd name="T51" fmla="*/ 113 h 269"/>
                  <a:gd name="T52" fmla="*/ 61 w 70"/>
                  <a:gd name="T53" fmla="*/ 128 h 269"/>
                  <a:gd name="T54" fmla="*/ 59 w 70"/>
                  <a:gd name="T55" fmla="*/ 146 h 269"/>
                  <a:gd name="T56" fmla="*/ 59 w 70"/>
                  <a:gd name="T57" fmla="*/ 165 h 269"/>
                  <a:gd name="T58" fmla="*/ 59 w 70"/>
                  <a:gd name="T59" fmla="*/ 186 h 269"/>
                  <a:gd name="T60" fmla="*/ 58 w 70"/>
                  <a:gd name="T61" fmla="*/ 208 h 269"/>
                  <a:gd name="T62" fmla="*/ 58 w 70"/>
                  <a:gd name="T63" fmla="*/ 233 h 269"/>
                  <a:gd name="T64" fmla="*/ 57 w 70"/>
                  <a:gd name="T65" fmla="*/ 261 h 269"/>
                  <a:gd name="T66" fmla="*/ 23 w 70"/>
                  <a:gd name="T67" fmla="*/ 255 h 269"/>
                  <a:gd name="T68" fmla="*/ 23 w 70"/>
                  <a:gd name="T69" fmla="*/ 230 h 269"/>
                  <a:gd name="T70" fmla="*/ 25 w 70"/>
                  <a:gd name="T71" fmla="*/ 205 h 269"/>
                  <a:gd name="T72" fmla="*/ 25 w 70"/>
                  <a:gd name="T73" fmla="*/ 185 h 269"/>
                  <a:gd name="T74" fmla="*/ 25 w 70"/>
                  <a:gd name="T75" fmla="*/ 165 h 269"/>
                  <a:gd name="T76" fmla="*/ 25 w 70"/>
                  <a:gd name="T77" fmla="*/ 148 h 269"/>
                  <a:gd name="T78" fmla="*/ 25 w 70"/>
                  <a:gd name="T79" fmla="*/ 132 h 269"/>
                  <a:gd name="T80" fmla="*/ 25 w 70"/>
                  <a:gd name="T81" fmla="*/ 120 h 269"/>
                  <a:gd name="T82" fmla="*/ 25 w 70"/>
                  <a:gd name="T83" fmla="*/ 105 h 269"/>
                  <a:gd name="T84" fmla="*/ 25 w 70"/>
                  <a:gd name="T85" fmla="*/ 88 h 269"/>
                  <a:gd name="T86" fmla="*/ 22 w 70"/>
                  <a:gd name="T87" fmla="*/ 72 h 269"/>
                  <a:gd name="T88" fmla="*/ 21 w 70"/>
                  <a:gd name="T89" fmla="*/ 59 h 269"/>
                  <a:gd name="T90" fmla="*/ 19 w 70"/>
                  <a:gd name="T91" fmla="*/ 5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269">
                    <a:moveTo>
                      <a:pt x="19" y="52"/>
                    </a:moveTo>
                    <a:lnTo>
                      <a:pt x="18" y="47"/>
                    </a:lnTo>
                    <a:lnTo>
                      <a:pt x="17" y="43"/>
                    </a:lnTo>
                    <a:lnTo>
                      <a:pt x="15" y="37"/>
                    </a:lnTo>
                    <a:lnTo>
                      <a:pt x="14" y="33"/>
                    </a:lnTo>
                    <a:lnTo>
                      <a:pt x="12" y="30"/>
                    </a:lnTo>
                    <a:lnTo>
                      <a:pt x="11" y="28"/>
                    </a:lnTo>
                    <a:lnTo>
                      <a:pt x="10" y="25"/>
                    </a:lnTo>
                    <a:lnTo>
                      <a:pt x="7" y="23"/>
                    </a:lnTo>
                    <a:lnTo>
                      <a:pt x="6" y="22"/>
                    </a:lnTo>
                    <a:lnTo>
                      <a:pt x="3" y="21"/>
                    </a:lnTo>
                    <a:lnTo>
                      <a:pt x="1" y="19"/>
                    </a:lnTo>
                    <a:lnTo>
                      <a:pt x="0" y="17"/>
                    </a:lnTo>
                    <a:lnTo>
                      <a:pt x="0" y="15"/>
                    </a:lnTo>
                    <a:lnTo>
                      <a:pt x="0" y="12"/>
                    </a:lnTo>
                    <a:lnTo>
                      <a:pt x="0" y="11"/>
                    </a:lnTo>
                    <a:lnTo>
                      <a:pt x="1" y="8"/>
                    </a:lnTo>
                    <a:lnTo>
                      <a:pt x="1" y="7"/>
                    </a:lnTo>
                    <a:lnTo>
                      <a:pt x="1" y="4"/>
                    </a:lnTo>
                    <a:lnTo>
                      <a:pt x="3" y="3"/>
                    </a:lnTo>
                    <a:lnTo>
                      <a:pt x="4" y="1"/>
                    </a:lnTo>
                    <a:lnTo>
                      <a:pt x="6" y="1"/>
                    </a:lnTo>
                    <a:lnTo>
                      <a:pt x="7" y="0"/>
                    </a:lnTo>
                    <a:lnTo>
                      <a:pt x="10" y="0"/>
                    </a:lnTo>
                    <a:lnTo>
                      <a:pt x="14" y="0"/>
                    </a:lnTo>
                    <a:lnTo>
                      <a:pt x="21" y="0"/>
                    </a:lnTo>
                    <a:lnTo>
                      <a:pt x="28" y="1"/>
                    </a:lnTo>
                    <a:lnTo>
                      <a:pt x="36" y="3"/>
                    </a:lnTo>
                    <a:lnTo>
                      <a:pt x="44" y="6"/>
                    </a:lnTo>
                    <a:lnTo>
                      <a:pt x="51" y="10"/>
                    </a:lnTo>
                    <a:lnTo>
                      <a:pt x="57" y="14"/>
                    </a:lnTo>
                    <a:lnTo>
                      <a:pt x="59" y="17"/>
                    </a:lnTo>
                    <a:lnTo>
                      <a:pt x="62" y="19"/>
                    </a:lnTo>
                    <a:lnTo>
                      <a:pt x="63" y="21"/>
                    </a:lnTo>
                    <a:lnTo>
                      <a:pt x="65" y="23"/>
                    </a:lnTo>
                    <a:lnTo>
                      <a:pt x="68" y="28"/>
                    </a:lnTo>
                    <a:lnTo>
                      <a:pt x="69" y="32"/>
                    </a:lnTo>
                    <a:lnTo>
                      <a:pt x="70" y="34"/>
                    </a:lnTo>
                    <a:lnTo>
                      <a:pt x="70" y="37"/>
                    </a:lnTo>
                    <a:lnTo>
                      <a:pt x="69" y="39"/>
                    </a:lnTo>
                    <a:lnTo>
                      <a:pt x="69" y="41"/>
                    </a:lnTo>
                    <a:lnTo>
                      <a:pt x="68" y="46"/>
                    </a:lnTo>
                    <a:lnTo>
                      <a:pt x="66" y="50"/>
                    </a:lnTo>
                    <a:lnTo>
                      <a:pt x="65" y="55"/>
                    </a:lnTo>
                    <a:lnTo>
                      <a:pt x="65" y="62"/>
                    </a:lnTo>
                    <a:lnTo>
                      <a:pt x="63" y="70"/>
                    </a:lnTo>
                    <a:lnTo>
                      <a:pt x="63" y="79"/>
                    </a:lnTo>
                    <a:lnTo>
                      <a:pt x="62" y="88"/>
                    </a:lnTo>
                    <a:lnTo>
                      <a:pt x="62" y="95"/>
                    </a:lnTo>
                    <a:lnTo>
                      <a:pt x="62" y="101"/>
                    </a:lnTo>
                    <a:lnTo>
                      <a:pt x="62" y="106"/>
                    </a:lnTo>
                    <a:lnTo>
                      <a:pt x="62" y="113"/>
                    </a:lnTo>
                    <a:lnTo>
                      <a:pt x="61" y="121"/>
                    </a:lnTo>
                    <a:lnTo>
                      <a:pt x="61" y="128"/>
                    </a:lnTo>
                    <a:lnTo>
                      <a:pt x="61" y="137"/>
                    </a:lnTo>
                    <a:lnTo>
                      <a:pt x="59" y="146"/>
                    </a:lnTo>
                    <a:lnTo>
                      <a:pt x="59" y="154"/>
                    </a:lnTo>
                    <a:lnTo>
                      <a:pt x="59" y="165"/>
                    </a:lnTo>
                    <a:lnTo>
                      <a:pt x="59" y="175"/>
                    </a:lnTo>
                    <a:lnTo>
                      <a:pt x="59" y="186"/>
                    </a:lnTo>
                    <a:lnTo>
                      <a:pt x="58" y="197"/>
                    </a:lnTo>
                    <a:lnTo>
                      <a:pt x="58" y="208"/>
                    </a:lnTo>
                    <a:lnTo>
                      <a:pt x="58" y="221"/>
                    </a:lnTo>
                    <a:lnTo>
                      <a:pt x="58" y="233"/>
                    </a:lnTo>
                    <a:lnTo>
                      <a:pt x="57" y="247"/>
                    </a:lnTo>
                    <a:lnTo>
                      <a:pt x="57" y="261"/>
                    </a:lnTo>
                    <a:lnTo>
                      <a:pt x="22" y="269"/>
                    </a:lnTo>
                    <a:lnTo>
                      <a:pt x="23" y="255"/>
                    </a:lnTo>
                    <a:lnTo>
                      <a:pt x="23" y="243"/>
                    </a:lnTo>
                    <a:lnTo>
                      <a:pt x="23" y="230"/>
                    </a:lnTo>
                    <a:lnTo>
                      <a:pt x="25" y="218"/>
                    </a:lnTo>
                    <a:lnTo>
                      <a:pt x="25" y="205"/>
                    </a:lnTo>
                    <a:lnTo>
                      <a:pt x="25" y="194"/>
                    </a:lnTo>
                    <a:lnTo>
                      <a:pt x="25" y="185"/>
                    </a:lnTo>
                    <a:lnTo>
                      <a:pt x="25" y="174"/>
                    </a:lnTo>
                    <a:lnTo>
                      <a:pt x="25" y="165"/>
                    </a:lnTo>
                    <a:lnTo>
                      <a:pt x="25" y="156"/>
                    </a:lnTo>
                    <a:lnTo>
                      <a:pt x="25" y="148"/>
                    </a:lnTo>
                    <a:lnTo>
                      <a:pt x="25" y="141"/>
                    </a:lnTo>
                    <a:lnTo>
                      <a:pt x="25" y="132"/>
                    </a:lnTo>
                    <a:lnTo>
                      <a:pt x="25" y="127"/>
                    </a:lnTo>
                    <a:lnTo>
                      <a:pt x="25" y="120"/>
                    </a:lnTo>
                    <a:lnTo>
                      <a:pt x="25" y="116"/>
                    </a:lnTo>
                    <a:lnTo>
                      <a:pt x="25" y="105"/>
                    </a:lnTo>
                    <a:lnTo>
                      <a:pt x="25" y="97"/>
                    </a:lnTo>
                    <a:lnTo>
                      <a:pt x="25" y="88"/>
                    </a:lnTo>
                    <a:lnTo>
                      <a:pt x="23" y="80"/>
                    </a:lnTo>
                    <a:lnTo>
                      <a:pt x="22" y="72"/>
                    </a:lnTo>
                    <a:lnTo>
                      <a:pt x="22" y="65"/>
                    </a:lnTo>
                    <a:lnTo>
                      <a:pt x="21" y="59"/>
                    </a:lnTo>
                    <a:lnTo>
                      <a:pt x="19" y="52"/>
                    </a:lnTo>
                    <a:lnTo>
                      <a:pt x="19" y="52"/>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23" name="Freeform 26"/>
              <p:cNvSpPr/>
              <p:nvPr/>
            </p:nvSpPr>
            <p:spPr bwMode="auto">
              <a:xfrm>
                <a:off x="2251076" y="1362075"/>
                <a:ext cx="177800" cy="61913"/>
              </a:xfrm>
              <a:custGeom>
                <a:avLst/>
                <a:gdLst>
                  <a:gd name="T0" fmla="*/ 40 w 112"/>
                  <a:gd name="T1" fmla="*/ 10 h 39"/>
                  <a:gd name="T2" fmla="*/ 51 w 112"/>
                  <a:gd name="T3" fmla="*/ 5 h 39"/>
                  <a:gd name="T4" fmla="*/ 64 w 112"/>
                  <a:gd name="T5" fmla="*/ 3 h 39"/>
                  <a:gd name="T6" fmla="*/ 75 w 112"/>
                  <a:gd name="T7" fmla="*/ 1 h 39"/>
                  <a:gd name="T8" fmla="*/ 86 w 112"/>
                  <a:gd name="T9" fmla="*/ 0 h 39"/>
                  <a:gd name="T10" fmla="*/ 91 w 112"/>
                  <a:gd name="T11" fmla="*/ 0 h 39"/>
                  <a:gd name="T12" fmla="*/ 95 w 112"/>
                  <a:gd name="T13" fmla="*/ 1 h 39"/>
                  <a:gd name="T14" fmla="*/ 99 w 112"/>
                  <a:gd name="T15" fmla="*/ 1 h 39"/>
                  <a:gd name="T16" fmla="*/ 104 w 112"/>
                  <a:gd name="T17" fmla="*/ 3 h 39"/>
                  <a:gd name="T18" fmla="*/ 105 w 112"/>
                  <a:gd name="T19" fmla="*/ 3 h 39"/>
                  <a:gd name="T20" fmla="*/ 108 w 112"/>
                  <a:gd name="T21" fmla="*/ 4 h 39"/>
                  <a:gd name="T22" fmla="*/ 109 w 112"/>
                  <a:gd name="T23" fmla="*/ 5 h 39"/>
                  <a:gd name="T24" fmla="*/ 110 w 112"/>
                  <a:gd name="T25" fmla="*/ 7 h 39"/>
                  <a:gd name="T26" fmla="*/ 112 w 112"/>
                  <a:gd name="T27" fmla="*/ 8 h 39"/>
                  <a:gd name="T28" fmla="*/ 112 w 112"/>
                  <a:gd name="T29" fmla="*/ 11 h 39"/>
                  <a:gd name="T30" fmla="*/ 112 w 112"/>
                  <a:gd name="T31" fmla="*/ 12 h 39"/>
                  <a:gd name="T32" fmla="*/ 110 w 112"/>
                  <a:gd name="T33" fmla="*/ 15 h 39"/>
                  <a:gd name="T34" fmla="*/ 109 w 112"/>
                  <a:gd name="T35" fmla="*/ 18 h 39"/>
                  <a:gd name="T36" fmla="*/ 108 w 112"/>
                  <a:gd name="T37" fmla="*/ 19 h 39"/>
                  <a:gd name="T38" fmla="*/ 105 w 112"/>
                  <a:gd name="T39" fmla="*/ 22 h 39"/>
                  <a:gd name="T40" fmla="*/ 101 w 112"/>
                  <a:gd name="T41" fmla="*/ 23 h 39"/>
                  <a:gd name="T42" fmla="*/ 94 w 112"/>
                  <a:gd name="T43" fmla="*/ 28 h 39"/>
                  <a:gd name="T44" fmla="*/ 87 w 112"/>
                  <a:gd name="T45" fmla="*/ 30 h 39"/>
                  <a:gd name="T46" fmla="*/ 79 w 112"/>
                  <a:gd name="T47" fmla="*/ 32 h 39"/>
                  <a:gd name="T48" fmla="*/ 70 w 112"/>
                  <a:gd name="T49" fmla="*/ 33 h 39"/>
                  <a:gd name="T50" fmla="*/ 65 w 112"/>
                  <a:gd name="T51" fmla="*/ 33 h 39"/>
                  <a:gd name="T52" fmla="*/ 58 w 112"/>
                  <a:gd name="T53" fmla="*/ 33 h 39"/>
                  <a:gd name="T54" fmla="*/ 50 w 112"/>
                  <a:gd name="T55" fmla="*/ 34 h 39"/>
                  <a:gd name="T56" fmla="*/ 43 w 112"/>
                  <a:gd name="T57" fmla="*/ 34 h 39"/>
                  <a:gd name="T58" fmla="*/ 33 w 112"/>
                  <a:gd name="T59" fmla="*/ 36 h 39"/>
                  <a:gd name="T60" fmla="*/ 24 w 112"/>
                  <a:gd name="T61" fmla="*/ 37 h 39"/>
                  <a:gd name="T62" fmla="*/ 13 w 112"/>
                  <a:gd name="T63" fmla="*/ 37 h 39"/>
                  <a:gd name="T64" fmla="*/ 0 w 112"/>
                  <a:gd name="T65" fmla="*/ 39 h 39"/>
                  <a:gd name="T66" fmla="*/ 0 w 112"/>
                  <a:gd name="T67" fmla="*/ 15 h 39"/>
                  <a:gd name="T68" fmla="*/ 4 w 112"/>
                  <a:gd name="T69" fmla="*/ 15 h 39"/>
                  <a:gd name="T70" fmla="*/ 8 w 112"/>
                  <a:gd name="T71" fmla="*/ 15 h 39"/>
                  <a:gd name="T72" fmla="*/ 13 w 112"/>
                  <a:gd name="T73" fmla="*/ 14 h 39"/>
                  <a:gd name="T74" fmla="*/ 18 w 112"/>
                  <a:gd name="T75" fmla="*/ 14 h 39"/>
                  <a:gd name="T76" fmla="*/ 29 w 112"/>
                  <a:gd name="T77" fmla="*/ 11 h 39"/>
                  <a:gd name="T78" fmla="*/ 40 w 112"/>
                  <a:gd name="T79" fmla="*/ 10 h 39"/>
                  <a:gd name="T80" fmla="*/ 40 w 112"/>
                  <a:gd name="T81" fmla="*/ 1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39">
                    <a:moveTo>
                      <a:pt x="40" y="10"/>
                    </a:moveTo>
                    <a:lnTo>
                      <a:pt x="51" y="5"/>
                    </a:lnTo>
                    <a:lnTo>
                      <a:pt x="64" y="3"/>
                    </a:lnTo>
                    <a:lnTo>
                      <a:pt x="75" y="1"/>
                    </a:lnTo>
                    <a:lnTo>
                      <a:pt x="86" y="0"/>
                    </a:lnTo>
                    <a:lnTo>
                      <a:pt x="91" y="0"/>
                    </a:lnTo>
                    <a:lnTo>
                      <a:pt x="95" y="1"/>
                    </a:lnTo>
                    <a:lnTo>
                      <a:pt x="99" y="1"/>
                    </a:lnTo>
                    <a:lnTo>
                      <a:pt x="104" y="3"/>
                    </a:lnTo>
                    <a:lnTo>
                      <a:pt x="105" y="3"/>
                    </a:lnTo>
                    <a:lnTo>
                      <a:pt x="108" y="4"/>
                    </a:lnTo>
                    <a:lnTo>
                      <a:pt x="109" y="5"/>
                    </a:lnTo>
                    <a:lnTo>
                      <a:pt x="110" y="7"/>
                    </a:lnTo>
                    <a:lnTo>
                      <a:pt x="112" y="8"/>
                    </a:lnTo>
                    <a:lnTo>
                      <a:pt x="112" y="11"/>
                    </a:lnTo>
                    <a:lnTo>
                      <a:pt x="112" y="12"/>
                    </a:lnTo>
                    <a:lnTo>
                      <a:pt x="110" y="15"/>
                    </a:lnTo>
                    <a:lnTo>
                      <a:pt x="109" y="18"/>
                    </a:lnTo>
                    <a:lnTo>
                      <a:pt x="108" y="19"/>
                    </a:lnTo>
                    <a:lnTo>
                      <a:pt x="105" y="22"/>
                    </a:lnTo>
                    <a:lnTo>
                      <a:pt x="101" y="23"/>
                    </a:lnTo>
                    <a:lnTo>
                      <a:pt x="94" y="28"/>
                    </a:lnTo>
                    <a:lnTo>
                      <a:pt x="87" y="30"/>
                    </a:lnTo>
                    <a:lnTo>
                      <a:pt x="79" y="32"/>
                    </a:lnTo>
                    <a:lnTo>
                      <a:pt x="70" y="33"/>
                    </a:lnTo>
                    <a:lnTo>
                      <a:pt x="65" y="33"/>
                    </a:lnTo>
                    <a:lnTo>
                      <a:pt x="58" y="33"/>
                    </a:lnTo>
                    <a:lnTo>
                      <a:pt x="50" y="34"/>
                    </a:lnTo>
                    <a:lnTo>
                      <a:pt x="43" y="34"/>
                    </a:lnTo>
                    <a:lnTo>
                      <a:pt x="33" y="36"/>
                    </a:lnTo>
                    <a:lnTo>
                      <a:pt x="24" y="37"/>
                    </a:lnTo>
                    <a:lnTo>
                      <a:pt x="13" y="37"/>
                    </a:lnTo>
                    <a:lnTo>
                      <a:pt x="0" y="39"/>
                    </a:lnTo>
                    <a:lnTo>
                      <a:pt x="0" y="15"/>
                    </a:lnTo>
                    <a:lnTo>
                      <a:pt x="4" y="15"/>
                    </a:lnTo>
                    <a:lnTo>
                      <a:pt x="8" y="15"/>
                    </a:lnTo>
                    <a:lnTo>
                      <a:pt x="13" y="14"/>
                    </a:lnTo>
                    <a:lnTo>
                      <a:pt x="18" y="14"/>
                    </a:lnTo>
                    <a:lnTo>
                      <a:pt x="29" y="11"/>
                    </a:lnTo>
                    <a:lnTo>
                      <a:pt x="40" y="10"/>
                    </a:lnTo>
                    <a:lnTo>
                      <a:pt x="40" y="10"/>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24" name="Freeform 27"/>
              <p:cNvSpPr/>
              <p:nvPr/>
            </p:nvSpPr>
            <p:spPr bwMode="auto">
              <a:xfrm>
                <a:off x="2439988" y="1117600"/>
                <a:ext cx="444500" cy="520700"/>
              </a:xfrm>
              <a:custGeom>
                <a:avLst/>
                <a:gdLst>
                  <a:gd name="T0" fmla="*/ 1 w 280"/>
                  <a:gd name="T1" fmla="*/ 12 h 328"/>
                  <a:gd name="T2" fmla="*/ 0 w 280"/>
                  <a:gd name="T3" fmla="*/ 5 h 328"/>
                  <a:gd name="T4" fmla="*/ 7 w 280"/>
                  <a:gd name="T5" fmla="*/ 1 h 328"/>
                  <a:gd name="T6" fmla="*/ 19 w 280"/>
                  <a:gd name="T7" fmla="*/ 1 h 328"/>
                  <a:gd name="T8" fmla="*/ 33 w 280"/>
                  <a:gd name="T9" fmla="*/ 6 h 328"/>
                  <a:gd name="T10" fmla="*/ 49 w 280"/>
                  <a:gd name="T11" fmla="*/ 16 h 328"/>
                  <a:gd name="T12" fmla="*/ 62 w 280"/>
                  <a:gd name="T13" fmla="*/ 27 h 328"/>
                  <a:gd name="T14" fmla="*/ 69 w 280"/>
                  <a:gd name="T15" fmla="*/ 34 h 328"/>
                  <a:gd name="T16" fmla="*/ 66 w 280"/>
                  <a:gd name="T17" fmla="*/ 46 h 328"/>
                  <a:gd name="T18" fmla="*/ 58 w 280"/>
                  <a:gd name="T19" fmla="*/ 64 h 328"/>
                  <a:gd name="T20" fmla="*/ 55 w 280"/>
                  <a:gd name="T21" fmla="*/ 75 h 328"/>
                  <a:gd name="T22" fmla="*/ 54 w 280"/>
                  <a:gd name="T23" fmla="*/ 89 h 328"/>
                  <a:gd name="T24" fmla="*/ 51 w 280"/>
                  <a:gd name="T25" fmla="*/ 108 h 328"/>
                  <a:gd name="T26" fmla="*/ 51 w 280"/>
                  <a:gd name="T27" fmla="*/ 130 h 328"/>
                  <a:gd name="T28" fmla="*/ 51 w 280"/>
                  <a:gd name="T29" fmla="*/ 157 h 328"/>
                  <a:gd name="T30" fmla="*/ 49 w 280"/>
                  <a:gd name="T31" fmla="*/ 184 h 328"/>
                  <a:gd name="T32" fmla="*/ 49 w 280"/>
                  <a:gd name="T33" fmla="*/ 206 h 328"/>
                  <a:gd name="T34" fmla="*/ 51 w 280"/>
                  <a:gd name="T35" fmla="*/ 226 h 328"/>
                  <a:gd name="T36" fmla="*/ 54 w 280"/>
                  <a:gd name="T37" fmla="*/ 241 h 328"/>
                  <a:gd name="T38" fmla="*/ 58 w 280"/>
                  <a:gd name="T39" fmla="*/ 252 h 328"/>
                  <a:gd name="T40" fmla="*/ 65 w 280"/>
                  <a:gd name="T41" fmla="*/ 266 h 328"/>
                  <a:gd name="T42" fmla="*/ 77 w 280"/>
                  <a:gd name="T43" fmla="*/ 275 h 328"/>
                  <a:gd name="T44" fmla="*/ 94 w 280"/>
                  <a:gd name="T45" fmla="*/ 282 h 328"/>
                  <a:gd name="T46" fmla="*/ 113 w 280"/>
                  <a:gd name="T47" fmla="*/ 286 h 328"/>
                  <a:gd name="T48" fmla="*/ 135 w 280"/>
                  <a:gd name="T49" fmla="*/ 289 h 328"/>
                  <a:gd name="T50" fmla="*/ 167 w 280"/>
                  <a:gd name="T51" fmla="*/ 285 h 328"/>
                  <a:gd name="T52" fmla="*/ 207 w 280"/>
                  <a:gd name="T53" fmla="*/ 275 h 328"/>
                  <a:gd name="T54" fmla="*/ 219 w 280"/>
                  <a:gd name="T55" fmla="*/ 264 h 328"/>
                  <a:gd name="T56" fmla="*/ 230 w 280"/>
                  <a:gd name="T57" fmla="*/ 244 h 328"/>
                  <a:gd name="T58" fmla="*/ 236 w 280"/>
                  <a:gd name="T59" fmla="*/ 216 h 328"/>
                  <a:gd name="T60" fmla="*/ 241 w 280"/>
                  <a:gd name="T61" fmla="*/ 197 h 328"/>
                  <a:gd name="T62" fmla="*/ 248 w 280"/>
                  <a:gd name="T63" fmla="*/ 187 h 328"/>
                  <a:gd name="T64" fmla="*/ 252 w 280"/>
                  <a:gd name="T65" fmla="*/ 191 h 328"/>
                  <a:gd name="T66" fmla="*/ 256 w 280"/>
                  <a:gd name="T67" fmla="*/ 202 h 328"/>
                  <a:gd name="T68" fmla="*/ 259 w 280"/>
                  <a:gd name="T69" fmla="*/ 223 h 328"/>
                  <a:gd name="T70" fmla="*/ 263 w 280"/>
                  <a:gd name="T71" fmla="*/ 246 h 328"/>
                  <a:gd name="T72" fmla="*/ 269 w 280"/>
                  <a:gd name="T73" fmla="*/ 264 h 328"/>
                  <a:gd name="T74" fmla="*/ 277 w 280"/>
                  <a:gd name="T75" fmla="*/ 277 h 328"/>
                  <a:gd name="T76" fmla="*/ 280 w 280"/>
                  <a:gd name="T77" fmla="*/ 288 h 328"/>
                  <a:gd name="T78" fmla="*/ 274 w 280"/>
                  <a:gd name="T79" fmla="*/ 297 h 328"/>
                  <a:gd name="T80" fmla="*/ 252 w 280"/>
                  <a:gd name="T81" fmla="*/ 308 h 328"/>
                  <a:gd name="T82" fmla="*/ 226 w 280"/>
                  <a:gd name="T83" fmla="*/ 317 h 328"/>
                  <a:gd name="T84" fmla="*/ 205 w 280"/>
                  <a:gd name="T85" fmla="*/ 321 h 328"/>
                  <a:gd name="T86" fmla="*/ 180 w 280"/>
                  <a:gd name="T87" fmla="*/ 325 h 328"/>
                  <a:gd name="T88" fmla="*/ 150 w 280"/>
                  <a:gd name="T89" fmla="*/ 328 h 328"/>
                  <a:gd name="T90" fmla="*/ 118 w 280"/>
                  <a:gd name="T91" fmla="*/ 325 h 328"/>
                  <a:gd name="T92" fmla="*/ 91 w 280"/>
                  <a:gd name="T93" fmla="*/ 321 h 328"/>
                  <a:gd name="T94" fmla="*/ 65 w 280"/>
                  <a:gd name="T95" fmla="*/ 311 h 328"/>
                  <a:gd name="T96" fmla="*/ 47 w 280"/>
                  <a:gd name="T97" fmla="*/ 299 h 328"/>
                  <a:gd name="T98" fmla="*/ 36 w 280"/>
                  <a:gd name="T99" fmla="*/ 285 h 328"/>
                  <a:gd name="T100" fmla="*/ 30 w 280"/>
                  <a:gd name="T101" fmla="*/ 273 h 328"/>
                  <a:gd name="T102" fmla="*/ 26 w 280"/>
                  <a:gd name="T103" fmla="*/ 256 h 328"/>
                  <a:gd name="T104" fmla="*/ 22 w 280"/>
                  <a:gd name="T105" fmla="*/ 235 h 328"/>
                  <a:gd name="T106" fmla="*/ 20 w 280"/>
                  <a:gd name="T107" fmla="*/ 209 h 328"/>
                  <a:gd name="T108" fmla="*/ 19 w 280"/>
                  <a:gd name="T109" fmla="*/ 177 h 328"/>
                  <a:gd name="T110" fmla="*/ 19 w 280"/>
                  <a:gd name="T111" fmla="*/ 148 h 328"/>
                  <a:gd name="T112" fmla="*/ 19 w 280"/>
                  <a:gd name="T113" fmla="*/ 121 h 328"/>
                  <a:gd name="T114" fmla="*/ 19 w 280"/>
                  <a:gd name="T115" fmla="*/ 99 h 328"/>
                  <a:gd name="T116" fmla="*/ 19 w 280"/>
                  <a:gd name="T117" fmla="*/ 79 h 328"/>
                  <a:gd name="T118" fmla="*/ 19 w 280"/>
                  <a:gd name="T119" fmla="*/ 64 h 328"/>
                  <a:gd name="T120" fmla="*/ 16 w 280"/>
                  <a:gd name="T121" fmla="*/ 45 h 328"/>
                  <a:gd name="T122" fmla="*/ 12 w 280"/>
                  <a:gd name="T123" fmla="*/ 28 h 328"/>
                  <a:gd name="T124" fmla="*/ 4 w 280"/>
                  <a:gd name="T125" fmla="*/ 1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 h="328">
                    <a:moveTo>
                      <a:pt x="4" y="17"/>
                    </a:moveTo>
                    <a:lnTo>
                      <a:pt x="2" y="15"/>
                    </a:lnTo>
                    <a:lnTo>
                      <a:pt x="1" y="12"/>
                    </a:lnTo>
                    <a:lnTo>
                      <a:pt x="0" y="9"/>
                    </a:lnTo>
                    <a:lnTo>
                      <a:pt x="0" y="6"/>
                    </a:lnTo>
                    <a:lnTo>
                      <a:pt x="0" y="5"/>
                    </a:lnTo>
                    <a:lnTo>
                      <a:pt x="2" y="4"/>
                    </a:lnTo>
                    <a:lnTo>
                      <a:pt x="4" y="1"/>
                    </a:lnTo>
                    <a:lnTo>
                      <a:pt x="7" y="1"/>
                    </a:lnTo>
                    <a:lnTo>
                      <a:pt x="11" y="0"/>
                    </a:lnTo>
                    <a:lnTo>
                      <a:pt x="15" y="0"/>
                    </a:lnTo>
                    <a:lnTo>
                      <a:pt x="19" y="1"/>
                    </a:lnTo>
                    <a:lnTo>
                      <a:pt x="23" y="2"/>
                    </a:lnTo>
                    <a:lnTo>
                      <a:pt x="27" y="4"/>
                    </a:lnTo>
                    <a:lnTo>
                      <a:pt x="33" y="6"/>
                    </a:lnTo>
                    <a:lnTo>
                      <a:pt x="38" y="9"/>
                    </a:lnTo>
                    <a:lnTo>
                      <a:pt x="44" y="12"/>
                    </a:lnTo>
                    <a:lnTo>
                      <a:pt x="49" y="16"/>
                    </a:lnTo>
                    <a:lnTo>
                      <a:pt x="55" y="20"/>
                    </a:lnTo>
                    <a:lnTo>
                      <a:pt x="59" y="24"/>
                    </a:lnTo>
                    <a:lnTo>
                      <a:pt x="62" y="27"/>
                    </a:lnTo>
                    <a:lnTo>
                      <a:pt x="65" y="30"/>
                    </a:lnTo>
                    <a:lnTo>
                      <a:pt x="67" y="33"/>
                    </a:lnTo>
                    <a:lnTo>
                      <a:pt x="69" y="34"/>
                    </a:lnTo>
                    <a:lnTo>
                      <a:pt x="69" y="35"/>
                    </a:lnTo>
                    <a:lnTo>
                      <a:pt x="67" y="41"/>
                    </a:lnTo>
                    <a:lnTo>
                      <a:pt x="66" y="46"/>
                    </a:lnTo>
                    <a:lnTo>
                      <a:pt x="63" y="55"/>
                    </a:lnTo>
                    <a:lnTo>
                      <a:pt x="59" y="63"/>
                    </a:lnTo>
                    <a:lnTo>
                      <a:pt x="58" y="64"/>
                    </a:lnTo>
                    <a:lnTo>
                      <a:pt x="58" y="68"/>
                    </a:lnTo>
                    <a:lnTo>
                      <a:pt x="56" y="71"/>
                    </a:lnTo>
                    <a:lnTo>
                      <a:pt x="55" y="75"/>
                    </a:lnTo>
                    <a:lnTo>
                      <a:pt x="55" y="79"/>
                    </a:lnTo>
                    <a:lnTo>
                      <a:pt x="54" y="85"/>
                    </a:lnTo>
                    <a:lnTo>
                      <a:pt x="54" y="89"/>
                    </a:lnTo>
                    <a:lnTo>
                      <a:pt x="52" y="96"/>
                    </a:lnTo>
                    <a:lnTo>
                      <a:pt x="52" y="102"/>
                    </a:lnTo>
                    <a:lnTo>
                      <a:pt x="51" y="108"/>
                    </a:lnTo>
                    <a:lnTo>
                      <a:pt x="51" y="115"/>
                    </a:lnTo>
                    <a:lnTo>
                      <a:pt x="51" y="122"/>
                    </a:lnTo>
                    <a:lnTo>
                      <a:pt x="51" y="130"/>
                    </a:lnTo>
                    <a:lnTo>
                      <a:pt x="51" y="139"/>
                    </a:lnTo>
                    <a:lnTo>
                      <a:pt x="51" y="148"/>
                    </a:lnTo>
                    <a:lnTo>
                      <a:pt x="51" y="157"/>
                    </a:lnTo>
                    <a:lnTo>
                      <a:pt x="49" y="166"/>
                    </a:lnTo>
                    <a:lnTo>
                      <a:pt x="49" y="175"/>
                    </a:lnTo>
                    <a:lnTo>
                      <a:pt x="49" y="184"/>
                    </a:lnTo>
                    <a:lnTo>
                      <a:pt x="49" y="191"/>
                    </a:lnTo>
                    <a:lnTo>
                      <a:pt x="49" y="199"/>
                    </a:lnTo>
                    <a:lnTo>
                      <a:pt x="49" y="206"/>
                    </a:lnTo>
                    <a:lnTo>
                      <a:pt x="49" y="213"/>
                    </a:lnTo>
                    <a:lnTo>
                      <a:pt x="51" y="219"/>
                    </a:lnTo>
                    <a:lnTo>
                      <a:pt x="51" y="226"/>
                    </a:lnTo>
                    <a:lnTo>
                      <a:pt x="52" y="231"/>
                    </a:lnTo>
                    <a:lnTo>
                      <a:pt x="52" y="235"/>
                    </a:lnTo>
                    <a:lnTo>
                      <a:pt x="54" y="241"/>
                    </a:lnTo>
                    <a:lnTo>
                      <a:pt x="55" y="245"/>
                    </a:lnTo>
                    <a:lnTo>
                      <a:pt x="56" y="249"/>
                    </a:lnTo>
                    <a:lnTo>
                      <a:pt x="58" y="252"/>
                    </a:lnTo>
                    <a:lnTo>
                      <a:pt x="59" y="255"/>
                    </a:lnTo>
                    <a:lnTo>
                      <a:pt x="62" y="260"/>
                    </a:lnTo>
                    <a:lnTo>
                      <a:pt x="65" y="266"/>
                    </a:lnTo>
                    <a:lnTo>
                      <a:pt x="69" y="270"/>
                    </a:lnTo>
                    <a:lnTo>
                      <a:pt x="73" y="273"/>
                    </a:lnTo>
                    <a:lnTo>
                      <a:pt x="77" y="275"/>
                    </a:lnTo>
                    <a:lnTo>
                      <a:pt x="82" y="278"/>
                    </a:lnTo>
                    <a:lnTo>
                      <a:pt x="88" y="281"/>
                    </a:lnTo>
                    <a:lnTo>
                      <a:pt x="94" y="282"/>
                    </a:lnTo>
                    <a:lnTo>
                      <a:pt x="99" y="284"/>
                    </a:lnTo>
                    <a:lnTo>
                      <a:pt x="106" y="285"/>
                    </a:lnTo>
                    <a:lnTo>
                      <a:pt x="113" y="286"/>
                    </a:lnTo>
                    <a:lnTo>
                      <a:pt x="120" y="288"/>
                    </a:lnTo>
                    <a:lnTo>
                      <a:pt x="128" y="289"/>
                    </a:lnTo>
                    <a:lnTo>
                      <a:pt x="135" y="289"/>
                    </a:lnTo>
                    <a:lnTo>
                      <a:pt x="143" y="289"/>
                    </a:lnTo>
                    <a:lnTo>
                      <a:pt x="151" y="288"/>
                    </a:lnTo>
                    <a:lnTo>
                      <a:pt x="167" y="285"/>
                    </a:lnTo>
                    <a:lnTo>
                      <a:pt x="182" y="282"/>
                    </a:lnTo>
                    <a:lnTo>
                      <a:pt x="194" y="279"/>
                    </a:lnTo>
                    <a:lnTo>
                      <a:pt x="207" y="275"/>
                    </a:lnTo>
                    <a:lnTo>
                      <a:pt x="212" y="273"/>
                    </a:lnTo>
                    <a:lnTo>
                      <a:pt x="216" y="268"/>
                    </a:lnTo>
                    <a:lnTo>
                      <a:pt x="219" y="264"/>
                    </a:lnTo>
                    <a:lnTo>
                      <a:pt x="223" y="259"/>
                    </a:lnTo>
                    <a:lnTo>
                      <a:pt x="226" y="252"/>
                    </a:lnTo>
                    <a:lnTo>
                      <a:pt x="230" y="244"/>
                    </a:lnTo>
                    <a:lnTo>
                      <a:pt x="233" y="235"/>
                    </a:lnTo>
                    <a:lnTo>
                      <a:pt x="234" y="226"/>
                    </a:lnTo>
                    <a:lnTo>
                      <a:pt x="236" y="216"/>
                    </a:lnTo>
                    <a:lnTo>
                      <a:pt x="237" y="208"/>
                    </a:lnTo>
                    <a:lnTo>
                      <a:pt x="240" y="201"/>
                    </a:lnTo>
                    <a:lnTo>
                      <a:pt x="241" y="197"/>
                    </a:lnTo>
                    <a:lnTo>
                      <a:pt x="244" y="193"/>
                    </a:lnTo>
                    <a:lnTo>
                      <a:pt x="245" y="190"/>
                    </a:lnTo>
                    <a:lnTo>
                      <a:pt x="248" y="187"/>
                    </a:lnTo>
                    <a:lnTo>
                      <a:pt x="249" y="187"/>
                    </a:lnTo>
                    <a:lnTo>
                      <a:pt x="251" y="188"/>
                    </a:lnTo>
                    <a:lnTo>
                      <a:pt x="252" y="191"/>
                    </a:lnTo>
                    <a:lnTo>
                      <a:pt x="253" y="194"/>
                    </a:lnTo>
                    <a:lnTo>
                      <a:pt x="255" y="198"/>
                    </a:lnTo>
                    <a:lnTo>
                      <a:pt x="256" y="202"/>
                    </a:lnTo>
                    <a:lnTo>
                      <a:pt x="258" y="209"/>
                    </a:lnTo>
                    <a:lnTo>
                      <a:pt x="258" y="215"/>
                    </a:lnTo>
                    <a:lnTo>
                      <a:pt x="259" y="223"/>
                    </a:lnTo>
                    <a:lnTo>
                      <a:pt x="260" y="231"/>
                    </a:lnTo>
                    <a:lnTo>
                      <a:pt x="262" y="239"/>
                    </a:lnTo>
                    <a:lnTo>
                      <a:pt x="263" y="246"/>
                    </a:lnTo>
                    <a:lnTo>
                      <a:pt x="264" y="253"/>
                    </a:lnTo>
                    <a:lnTo>
                      <a:pt x="266" y="259"/>
                    </a:lnTo>
                    <a:lnTo>
                      <a:pt x="269" y="264"/>
                    </a:lnTo>
                    <a:lnTo>
                      <a:pt x="271" y="268"/>
                    </a:lnTo>
                    <a:lnTo>
                      <a:pt x="274" y="273"/>
                    </a:lnTo>
                    <a:lnTo>
                      <a:pt x="277" y="277"/>
                    </a:lnTo>
                    <a:lnTo>
                      <a:pt x="280" y="281"/>
                    </a:lnTo>
                    <a:lnTo>
                      <a:pt x="280" y="285"/>
                    </a:lnTo>
                    <a:lnTo>
                      <a:pt x="280" y="288"/>
                    </a:lnTo>
                    <a:lnTo>
                      <a:pt x="278" y="292"/>
                    </a:lnTo>
                    <a:lnTo>
                      <a:pt x="277" y="295"/>
                    </a:lnTo>
                    <a:lnTo>
                      <a:pt x="274" y="297"/>
                    </a:lnTo>
                    <a:lnTo>
                      <a:pt x="271" y="300"/>
                    </a:lnTo>
                    <a:lnTo>
                      <a:pt x="262" y="304"/>
                    </a:lnTo>
                    <a:lnTo>
                      <a:pt x="252" y="308"/>
                    </a:lnTo>
                    <a:lnTo>
                      <a:pt x="242" y="311"/>
                    </a:lnTo>
                    <a:lnTo>
                      <a:pt x="231" y="314"/>
                    </a:lnTo>
                    <a:lnTo>
                      <a:pt x="226" y="317"/>
                    </a:lnTo>
                    <a:lnTo>
                      <a:pt x="219" y="318"/>
                    </a:lnTo>
                    <a:lnTo>
                      <a:pt x="212" y="319"/>
                    </a:lnTo>
                    <a:lnTo>
                      <a:pt x="205" y="321"/>
                    </a:lnTo>
                    <a:lnTo>
                      <a:pt x="198" y="322"/>
                    </a:lnTo>
                    <a:lnTo>
                      <a:pt x="189" y="324"/>
                    </a:lnTo>
                    <a:lnTo>
                      <a:pt x="180" y="325"/>
                    </a:lnTo>
                    <a:lnTo>
                      <a:pt x="171" y="326"/>
                    </a:lnTo>
                    <a:lnTo>
                      <a:pt x="160" y="326"/>
                    </a:lnTo>
                    <a:lnTo>
                      <a:pt x="150" y="328"/>
                    </a:lnTo>
                    <a:lnTo>
                      <a:pt x="139" y="328"/>
                    </a:lnTo>
                    <a:lnTo>
                      <a:pt x="129" y="326"/>
                    </a:lnTo>
                    <a:lnTo>
                      <a:pt x="118" y="325"/>
                    </a:lnTo>
                    <a:lnTo>
                      <a:pt x="109" y="324"/>
                    </a:lnTo>
                    <a:lnTo>
                      <a:pt x="99" y="322"/>
                    </a:lnTo>
                    <a:lnTo>
                      <a:pt x="91" y="321"/>
                    </a:lnTo>
                    <a:lnTo>
                      <a:pt x="81" y="318"/>
                    </a:lnTo>
                    <a:lnTo>
                      <a:pt x="73" y="315"/>
                    </a:lnTo>
                    <a:lnTo>
                      <a:pt x="65" y="311"/>
                    </a:lnTo>
                    <a:lnTo>
                      <a:pt x="58" y="307"/>
                    </a:lnTo>
                    <a:lnTo>
                      <a:pt x="52" y="303"/>
                    </a:lnTo>
                    <a:lnTo>
                      <a:pt x="47" y="299"/>
                    </a:lnTo>
                    <a:lnTo>
                      <a:pt x="41" y="293"/>
                    </a:lnTo>
                    <a:lnTo>
                      <a:pt x="38" y="288"/>
                    </a:lnTo>
                    <a:lnTo>
                      <a:pt x="36" y="285"/>
                    </a:lnTo>
                    <a:lnTo>
                      <a:pt x="34" y="281"/>
                    </a:lnTo>
                    <a:lnTo>
                      <a:pt x="31" y="277"/>
                    </a:lnTo>
                    <a:lnTo>
                      <a:pt x="30" y="273"/>
                    </a:lnTo>
                    <a:lnTo>
                      <a:pt x="29" y="267"/>
                    </a:lnTo>
                    <a:lnTo>
                      <a:pt x="27" y="261"/>
                    </a:lnTo>
                    <a:lnTo>
                      <a:pt x="26" y="256"/>
                    </a:lnTo>
                    <a:lnTo>
                      <a:pt x="25" y="249"/>
                    </a:lnTo>
                    <a:lnTo>
                      <a:pt x="23" y="242"/>
                    </a:lnTo>
                    <a:lnTo>
                      <a:pt x="22" y="235"/>
                    </a:lnTo>
                    <a:lnTo>
                      <a:pt x="22" y="227"/>
                    </a:lnTo>
                    <a:lnTo>
                      <a:pt x="20" y="217"/>
                    </a:lnTo>
                    <a:lnTo>
                      <a:pt x="20" y="209"/>
                    </a:lnTo>
                    <a:lnTo>
                      <a:pt x="19" y="199"/>
                    </a:lnTo>
                    <a:lnTo>
                      <a:pt x="19" y="188"/>
                    </a:lnTo>
                    <a:lnTo>
                      <a:pt x="19" y="177"/>
                    </a:lnTo>
                    <a:lnTo>
                      <a:pt x="19" y="168"/>
                    </a:lnTo>
                    <a:lnTo>
                      <a:pt x="19" y="158"/>
                    </a:lnTo>
                    <a:lnTo>
                      <a:pt x="19" y="148"/>
                    </a:lnTo>
                    <a:lnTo>
                      <a:pt x="19" y="139"/>
                    </a:lnTo>
                    <a:lnTo>
                      <a:pt x="19" y="129"/>
                    </a:lnTo>
                    <a:lnTo>
                      <a:pt x="19" y="121"/>
                    </a:lnTo>
                    <a:lnTo>
                      <a:pt x="19" y="113"/>
                    </a:lnTo>
                    <a:lnTo>
                      <a:pt x="19" y="106"/>
                    </a:lnTo>
                    <a:lnTo>
                      <a:pt x="19" y="99"/>
                    </a:lnTo>
                    <a:lnTo>
                      <a:pt x="19" y="92"/>
                    </a:lnTo>
                    <a:lnTo>
                      <a:pt x="19" y="85"/>
                    </a:lnTo>
                    <a:lnTo>
                      <a:pt x="19" y="79"/>
                    </a:lnTo>
                    <a:lnTo>
                      <a:pt x="19" y="74"/>
                    </a:lnTo>
                    <a:lnTo>
                      <a:pt x="19" y="68"/>
                    </a:lnTo>
                    <a:lnTo>
                      <a:pt x="19" y="64"/>
                    </a:lnTo>
                    <a:lnTo>
                      <a:pt x="19" y="60"/>
                    </a:lnTo>
                    <a:lnTo>
                      <a:pt x="18" y="52"/>
                    </a:lnTo>
                    <a:lnTo>
                      <a:pt x="16" y="45"/>
                    </a:lnTo>
                    <a:lnTo>
                      <a:pt x="15" y="39"/>
                    </a:lnTo>
                    <a:lnTo>
                      <a:pt x="14" y="33"/>
                    </a:lnTo>
                    <a:lnTo>
                      <a:pt x="12" y="28"/>
                    </a:lnTo>
                    <a:lnTo>
                      <a:pt x="9" y="24"/>
                    </a:lnTo>
                    <a:lnTo>
                      <a:pt x="7" y="20"/>
                    </a:lnTo>
                    <a:lnTo>
                      <a:pt x="4" y="17"/>
                    </a:lnTo>
                    <a:lnTo>
                      <a:pt x="4" y="17"/>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25" name="Freeform 28"/>
              <p:cNvSpPr/>
              <p:nvPr/>
            </p:nvSpPr>
            <p:spPr bwMode="auto">
              <a:xfrm>
                <a:off x="2489201" y="1243013"/>
                <a:ext cx="304800" cy="171450"/>
              </a:xfrm>
              <a:custGeom>
                <a:avLst/>
                <a:gdLst>
                  <a:gd name="T0" fmla="*/ 158 w 192"/>
                  <a:gd name="T1" fmla="*/ 71 h 108"/>
                  <a:gd name="T2" fmla="*/ 148 w 192"/>
                  <a:gd name="T3" fmla="*/ 75 h 108"/>
                  <a:gd name="T4" fmla="*/ 136 w 192"/>
                  <a:gd name="T5" fmla="*/ 79 h 108"/>
                  <a:gd name="T6" fmla="*/ 119 w 192"/>
                  <a:gd name="T7" fmla="*/ 83 h 108"/>
                  <a:gd name="T8" fmla="*/ 100 w 192"/>
                  <a:gd name="T9" fmla="*/ 87 h 108"/>
                  <a:gd name="T10" fmla="*/ 76 w 192"/>
                  <a:gd name="T11" fmla="*/ 93 h 108"/>
                  <a:gd name="T12" fmla="*/ 50 w 192"/>
                  <a:gd name="T13" fmla="*/ 98 h 108"/>
                  <a:gd name="T14" fmla="*/ 20 w 192"/>
                  <a:gd name="T15" fmla="*/ 104 h 108"/>
                  <a:gd name="T16" fmla="*/ 0 w 192"/>
                  <a:gd name="T17" fmla="*/ 96 h 108"/>
                  <a:gd name="T18" fmla="*/ 25 w 192"/>
                  <a:gd name="T19" fmla="*/ 86 h 108"/>
                  <a:gd name="T20" fmla="*/ 46 w 192"/>
                  <a:gd name="T21" fmla="*/ 78 h 108"/>
                  <a:gd name="T22" fmla="*/ 65 w 192"/>
                  <a:gd name="T23" fmla="*/ 69 h 108"/>
                  <a:gd name="T24" fmla="*/ 82 w 192"/>
                  <a:gd name="T25" fmla="*/ 63 h 108"/>
                  <a:gd name="T26" fmla="*/ 96 w 192"/>
                  <a:gd name="T27" fmla="*/ 57 h 108"/>
                  <a:gd name="T28" fmla="*/ 107 w 192"/>
                  <a:gd name="T29" fmla="*/ 51 h 108"/>
                  <a:gd name="T30" fmla="*/ 115 w 192"/>
                  <a:gd name="T31" fmla="*/ 46 h 108"/>
                  <a:gd name="T32" fmla="*/ 120 w 192"/>
                  <a:gd name="T33" fmla="*/ 43 h 108"/>
                  <a:gd name="T34" fmla="*/ 127 w 192"/>
                  <a:gd name="T35" fmla="*/ 35 h 108"/>
                  <a:gd name="T36" fmla="*/ 131 w 192"/>
                  <a:gd name="T37" fmla="*/ 28 h 108"/>
                  <a:gd name="T38" fmla="*/ 134 w 192"/>
                  <a:gd name="T39" fmla="*/ 20 h 108"/>
                  <a:gd name="T40" fmla="*/ 136 w 192"/>
                  <a:gd name="T41" fmla="*/ 13 h 108"/>
                  <a:gd name="T42" fmla="*/ 137 w 192"/>
                  <a:gd name="T43" fmla="*/ 7 h 108"/>
                  <a:gd name="T44" fmla="*/ 138 w 192"/>
                  <a:gd name="T45" fmla="*/ 3 h 108"/>
                  <a:gd name="T46" fmla="*/ 142 w 192"/>
                  <a:gd name="T47" fmla="*/ 0 h 108"/>
                  <a:gd name="T48" fmla="*/ 148 w 192"/>
                  <a:gd name="T49" fmla="*/ 2 h 108"/>
                  <a:gd name="T50" fmla="*/ 154 w 192"/>
                  <a:gd name="T51" fmla="*/ 5 h 108"/>
                  <a:gd name="T52" fmla="*/ 160 w 192"/>
                  <a:gd name="T53" fmla="*/ 9 h 108"/>
                  <a:gd name="T54" fmla="*/ 167 w 192"/>
                  <a:gd name="T55" fmla="*/ 16 h 108"/>
                  <a:gd name="T56" fmla="*/ 176 w 192"/>
                  <a:gd name="T57" fmla="*/ 25 h 108"/>
                  <a:gd name="T58" fmla="*/ 184 w 192"/>
                  <a:gd name="T59" fmla="*/ 35 h 108"/>
                  <a:gd name="T60" fmla="*/ 189 w 192"/>
                  <a:gd name="T61" fmla="*/ 43 h 108"/>
                  <a:gd name="T62" fmla="*/ 192 w 192"/>
                  <a:gd name="T63" fmla="*/ 49 h 108"/>
                  <a:gd name="T64" fmla="*/ 191 w 192"/>
                  <a:gd name="T65" fmla="*/ 51 h 108"/>
                  <a:gd name="T66" fmla="*/ 188 w 192"/>
                  <a:gd name="T67" fmla="*/ 54 h 108"/>
                  <a:gd name="T68" fmla="*/ 181 w 192"/>
                  <a:gd name="T69" fmla="*/ 58 h 108"/>
                  <a:gd name="T70" fmla="*/ 171 w 192"/>
                  <a:gd name="T71" fmla="*/ 63 h 108"/>
                  <a:gd name="T72" fmla="*/ 160 w 192"/>
                  <a:gd name="T73" fmla="*/ 6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08">
                    <a:moveTo>
                      <a:pt x="160" y="69"/>
                    </a:moveTo>
                    <a:lnTo>
                      <a:pt x="158" y="71"/>
                    </a:lnTo>
                    <a:lnTo>
                      <a:pt x="154" y="74"/>
                    </a:lnTo>
                    <a:lnTo>
                      <a:pt x="148" y="75"/>
                    </a:lnTo>
                    <a:lnTo>
                      <a:pt x="142" y="76"/>
                    </a:lnTo>
                    <a:lnTo>
                      <a:pt x="136" y="79"/>
                    </a:lnTo>
                    <a:lnTo>
                      <a:pt x="127" y="80"/>
                    </a:lnTo>
                    <a:lnTo>
                      <a:pt x="119" y="83"/>
                    </a:lnTo>
                    <a:lnTo>
                      <a:pt x="109" y="85"/>
                    </a:lnTo>
                    <a:lnTo>
                      <a:pt x="100" y="87"/>
                    </a:lnTo>
                    <a:lnTo>
                      <a:pt x="89" y="90"/>
                    </a:lnTo>
                    <a:lnTo>
                      <a:pt x="76" y="93"/>
                    </a:lnTo>
                    <a:lnTo>
                      <a:pt x="64" y="96"/>
                    </a:lnTo>
                    <a:lnTo>
                      <a:pt x="50" y="98"/>
                    </a:lnTo>
                    <a:lnTo>
                      <a:pt x="35" y="101"/>
                    </a:lnTo>
                    <a:lnTo>
                      <a:pt x="20" y="104"/>
                    </a:lnTo>
                    <a:lnTo>
                      <a:pt x="3" y="108"/>
                    </a:lnTo>
                    <a:lnTo>
                      <a:pt x="0" y="96"/>
                    </a:lnTo>
                    <a:lnTo>
                      <a:pt x="13" y="91"/>
                    </a:lnTo>
                    <a:lnTo>
                      <a:pt x="25" y="86"/>
                    </a:lnTo>
                    <a:lnTo>
                      <a:pt x="36" y="82"/>
                    </a:lnTo>
                    <a:lnTo>
                      <a:pt x="46" y="78"/>
                    </a:lnTo>
                    <a:lnTo>
                      <a:pt x="56" y="74"/>
                    </a:lnTo>
                    <a:lnTo>
                      <a:pt x="65" y="69"/>
                    </a:lnTo>
                    <a:lnTo>
                      <a:pt x="74" y="65"/>
                    </a:lnTo>
                    <a:lnTo>
                      <a:pt x="82" y="63"/>
                    </a:lnTo>
                    <a:lnTo>
                      <a:pt x="89" y="60"/>
                    </a:lnTo>
                    <a:lnTo>
                      <a:pt x="96" y="57"/>
                    </a:lnTo>
                    <a:lnTo>
                      <a:pt x="101" y="54"/>
                    </a:lnTo>
                    <a:lnTo>
                      <a:pt x="107" y="51"/>
                    </a:lnTo>
                    <a:lnTo>
                      <a:pt x="111" y="49"/>
                    </a:lnTo>
                    <a:lnTo>
                      <a:pt x="115" y="46"/>
                    </a:lnTo>
                    <a:lnTo>
                      <a:pt x="118" y="45"/>
                    </a:lnTo>
                    <a:lnTo>
                      <a:pt x="120" y="43"/>
                    </a:lnTo>
                    <a:lnTo>
                      <a:pt x="123" y="39"/>
                    </a:lnTo>
                    <a:lnTo>
                      <a:pt x="127" y="35"/>
                    </a:lnTo>
                    <a:lnTo>
                      <a:pt x="130" y="32"/>
                    </a:lnTo>
                    <a:lnTo>
                      <a:pt x="131" y="28"/>
                    </a:lnTo>
                    <a:lnTo>
                      <a:pt x="133" y="24"/>
                    </a:lnTo>
                    <a:lnTo>
                      <a:pt x="134" y="20"/>
                    </a:lnTo>
                    <a:lnTo>
                      <a:pt x="136" y="17"/>
                    </a:lnTo>
                    <a:lnTo>
                      <a:pt x="136" y="13"/>
                    </a:lnTo>
                    <a:lnTo>
                      <a:pt x="136" y="10"/>
                    </a:lnTo>
                    <a:lnTo>
                      <a:pt x="137" y="7"/>
                    </a:lnTo>
                    <a:lnTo>
                      <a:pt x="137" y="5"/>
                    </a:lnTo>
                    <a:lnTo>
                      <a:pt x="138" y="3"/>
                    </a:lnTo>
                    <a:lnTo>
                      <a:pt x="140" y="2"/>
                    </a:lnTo>
                    <a:lnTo>
                      <a:pt x="142" y="0"/>
                    </a:lnTo>
                    <a:lnTo>
                      <a:pt x="145" y="0"/>
                    </a:lnTo>
                    <a:lnTo>
                      <a:pt x="148" y="2"/>
                    </a:lnTo>
                    <a:lnTo>
                      <a:pt x="151" y="2"/>
                    </a:lnTo>
                    <a:lnTo>
                      <a:pt x="154" y="5"/>
                    </a:lnTo>
                    <a:lnTo>
                      <a:pt x="156" y="6"/>
                    </a:lnTo>
                    <a:lnTo>
                      <a:pt x="160" y="9"/>
                    </a:lnTo>
                    <a:lnTo>
                      <a:pt x="163" y="12"/>
                    </a:lnTo>
                    <a:lnTo>
                      <a:pt x="167" y="16"/>
                    </a:lnTo>
                    <a:lnTo>
                      <a:pt x="171" y="20"/>
                    </a:lnTo>
                    <a:lnTo>
                      <a:pt x="176" y="25"/>
                    </a:lnTo>
                    <a:lnTo>
                      <a:pt x="180" y="31"/>
                    </a:lnTo>
                    <a:lnTo>
                      <a:pt x="184" y="35"/>
                    </a:lnTo>
                    <a:lnTo>
                      <a:pt x="187" y="39"/>
                    </a:lnTo>
                    <a:lnTo>
                      <a:pt x="189" y="43"/>
                    </a:lnTo>
                    <a:lnTo>
                      <a:pt x="191" y="46"/>
                    </a:lnTo>
                    <a:lnTo>
                      <a:pt x="192" y="49"/>
                    </a:lnTo>
                    <a:lnTo>
                      <a:pt x="192" y="50"/>
                    </a:lnTo>
                    <a:lnTo>
                      <a:pt x="191" y="51"/>
                    </a:lnTo>
                    <a:lnTo>
                      <a:pt x="189" y="53"/>
                    </a:lnTo>
                    <a:lnTo>
                      <a:pt x="188" y="54"/>
                    </a:lnTo>
                    <a:lnTo>
                      <a:pt x="184" y="56"/>
                    </a:lnTo>
                    <a:lnTo>
                      <a:pt x="181" y="58"/>
                    </a:lnTo>
                    <a:lnTo>
                      <a:pt x="176" y="61"/>
                    </a:lnTo>
                    <a:lnTo>
                      <a:pt x="171" y="63"/>
                    </a:lnTo>
                    <a:lnTo>
                      <a:pt x="166" y="67"/>
                    </a:lnTo>
                    <a:lnTo>
                      <a:pt x="160" y="69"/>
                    </a:lnTo>
                    <a:lnTo>
                      <a:pt x="160" y="69"/>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grpSp>
      </p:grpSp>
      <p:grpSp>
        <p:nvGrpSpPr>
          <p:cNvPr id="152" name="组合 151"/>
          <p:cNvGrpSpPr/>
          <p:nvPr/>
        </p:nvGrpSpPr>
        <p:grpSpPr>
          <a:xfrm>
            <a:off x="2967821" y="1059582"/>
            <a:ext cx="1002857" cy="1008112"/>
            <a:chOff x="3371866" y="843559"/>
            <a:chExt cx="1002857" cy="1008112"/>
          </a:xfrm>
        </p:grpSpPr>
        <p:pic>
          <p:nvPicPr>
            <p:cNvPr id="4" name="图片 3">
              <a:hlinkClick r:id="rId5" action="ppaction://hlinkfile"/>
            </p:cNvPr>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371866" y="843559"/>
              <a:ext cx="1002857" cy="1008112"/>
            </a:xfrm>
            <a:prstGeom prst="rect">
              <a:avLst/>
            </a:prstGeom>
          </p:spPr>
        </p:pic>
        <p:grpSp>
          <p:nvGrpSpPr>
            <p:cNvPr id="34" name="组合 33"/>
            <p:cNvGrpSpPr/>
            <p:nvPr/>
          </p:nvGrpSpPr>
          <p:grpSpPr>
            <a:xfrm>
              <a:off x="3564258" y="1074258"/>
              <a:ext cx="618073" cy="546714"/>
              <a:chOff x="4487863" y="1300163"/>
              <a:chExt cx="893763" cy="790575"/>
            </a:xfrm>
          </p:grpSpPr>
          <p:sp>
            <p:nvSpPr>
              <p:cNvPr id="35" name="Freeform 36"/>
              <p:cNvSpPr/>
              <p:nvPr/>
            </p:nvSpPr>
            <p:spPr bwMode="auto">
              <a:xfrm>
                <a:off x="4741863" y="1363663"/>
                <a:ext cx="112713" cy="704850"/>
              </a:xfrm>
              <a:custGeom>
                <a:avLst/>
                <a:gdLst>
                  <a:gd name="T0" fmla="*/ 27 w 71"/>
                  <a:gd name="T1" fmla="*/ 4 h 444"/>
                  <a:gd name="T2" fmla="*/ 42 w 71"/>
                  <a:gd name="T3" fmla="*/ 6 h 444"/>
                  <a:gd name="T4" fmla="*/ 61 w 71"/>
                  <a:gd name="T5" fmla="*/ 9 h 444"/>
                  <a:gd name="T6" fmla="*/ 61 w 71"/>
                  <a:gd name="T7" fmla="*/ 24 h 444"/>
                  <a:gd name="T8" fmla="*/ 62 w 71"/>
                  <a:gd name="T9" fmla="*/ 44 h 444"/>
                  <a:gd name="T10" fmla="*/ 64 w 71"/>
                  <a:gd name="T11" fmla="*/ 73 h 444"/>
                  <a:gd name="T12" fmla="*/ 65 w 71"/>
                  <a:gd name="T13" fmla="*/ 108 h 444"/>
                  <a:gd name="T14" fmla="*/ 67 w 71"/>
                  <a:gd name="T15" fmla="*/ 149 h 444"/>
                  <a:gd name="T16" fmla="*/ 68 w 71"/>
                  <a:gd name="T17" fmla="*/ 196 h 444"/>
                  <a:gd name="T18" fmla="*/ 69 w 71"/>
                  <a:gd name="T19" fmla="*/ 239 h 444"/>
                  <a:gd name="T20" fmla="*/ 69 w 71"/>
                  <a:gd name="T21" fmla="*/ 276 h 444"/>
                  <a:gd name="T22" fmla="*/ 71 w 71"/>
                  <a:gd name="T23" fmla="*/ 309 h 444"/>
                  <a:gd name="T24" fmla="*/ 71 w 71"/>
                  <a:gd name="T25" fmla="*/ 337 h 444"/>
                  <a:gd name="T26" fmla="*/ 71 w 71"/>
                  <a:gd name="T27" fmla="*/ 366 h 444"/>
                  <a:gd name="T28" fmla="*/ 69 w 71"/>
                  <a:gd name="T29" fmla="*/ 400 h 444"/>
                  <a:gd name="T30" fmla="*/ 68 w 71"/>
                  <a:gd name="T31" fmla="*/ 424 h 444"/>
                  <a:gd name="T32" fmla="*/ 65 w 71"/>
                  <a:gd name="T33" fmla="*/ 436 h 444"/>
                  <a:gd name="T34" fmla="*/ 61 w 71"/>
                  <a:gd name="T35" fmla="*/ 443 h 444"/>
                  <a:gd name="T36" fmla="*/ 58 w 71"/>
                  <a:gd name="T37" fmla="*/ 443 h 444"/>
                  <a:gd name="T38" fmla="*/ 53 w 71"/>
                  <a:gd name="T39" fmla="*/ 440 h 444"/>
                  <a:gd name="T40" fmla="*/ 47 w 71"/>
                  <a:gd name="T41" fmla="*/ 430 h 444"/>
                  <a:gd name="T42" fmla="*/ 39 w 71"/>
                  <a:gd name="T43" fmla="*/ 414 h 444"/>
                  <a:gd name="T44" fmla="*/ 33 w 71"/>
                  <a:gd name="T45" fmla="*/ 400 h 444"/>
                  <a:gd name="T46" fmla="*/ 31 w 71"/>
                  <a:gd name="T47" fmla="*/ 388 h 444"/>
                  <a:gd name="T48" fmla="*/ 31 w 71"/>
                  <a:gd name="T49" fmla="*/ 381 h 444"/>
                  <a:gd name="T50" fmla="*/ 31 w 71"/>
                  <a:gd name="T51" fmla="*/ 371 h 444"/>
                  <a:gd name="T52" fmla="*/ 31 w 71"/>
                  <a:gd name="T53" fmla="*/ 359 h 444"/>
                  <a:gd name="T54" fmla="*/ 32 w 71"/>
                  <a:gd name="T55" fmla="*/ 337 h 444"/>
                  <a:gd name="T56" fmla="*/ 33 w 71"/>
                  <a:gd name="T57" fmla="*/ 295 h 444"/>
                  <a:gd name="T58" fmla="*/ 35 w 71"/>
                  <a:gd name="T59" fmla="*/ 269 h 444"/>
                  <a:gd name="T60" fmla="*/ 33 w 71"/>
                  <a:gd name="T61" fmla="*/ 242 h 444"/>
                  <a:gd name="T62" fmla="*/ 33 w 71"/>
                  <a:gd name="T63" fmla="*/ 210 h 444"/>
                  <a:gd name="T64" fmla="*/ 31 w 71"/>
                  <a:gd name="T65" fmla="*/ 175 h 444"/>
                  <a:gd name="T66" fmla="*/ 29 w 71"/>
                  <a:gd name="T67" fmla="*/ 138 h 444"/>
                  <a:gd name="T68" fmla="*/ 25 w 71"/>
                  <a:gd name="T69" fmla="*/ 105 h 444"/>
                  <a:gd name="T70" fmla="*/ 22 w 71"/>
                  <a:gd name="T71" fmla="*/ 78 h 444"/>
                  <a:gd name="T72" fmla="*/ 18 w 71"/>
                  <a:gd name="T73" fmla="*/ 55 h 444"/>
                  <a:gd name="T74" fmla="*/ 14 w 71"/>
                  <a:gd name="T75" fmla="*/ 40 h 444"/>
                  <a:gd name="T76" fmla="*/ 9 w 71"/>
                  <a:gd name="T77" fmla="*/ 29 h 444"/>
                  <a:gd name="T78" fmla="*/ 2 w 71"/>
                  <a:gd name="T79" fmla="*/ 17 h 444"/>
                  <a:gd name="T80" fmla="*/ 0 w 71"/>
                  <a:gd name="T81" fmla="*/ 7 h 444"/>
                  <a:gd name="T82" fmla="*/ 5 w 71"/>
                  <a:gd name="T83" fmla="*/ 0 h 444"/>
                  <a:gd name="T84" fmla="*/ 11 w 71"/>
                  <a:gd name="T85" fmla="*/ 0 h 444"/>
                  <a:gd name="T86" fmla="*/ 18 w 71"/>
                  <a:gd name="T87" fmla="*/ 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444">
                    <a:moveTo>
                      <a:pt x="18" y="2"/>
                    </a:moveTo>
                    <a:lnTo>
                      <a:pt x="21" y="3"/>
                    </a:lnTo>
                    <a:lnTo>
                      <a:pt x="27" y="4"/>
                    </a:lnTo>
                    <a:lnTo>
                      <a:pt x="31" y="4"/>
                    </a:lnTo>
                    <a:lnTo>
                      <a:pt x="36" y="6"/>
                    </a:lnTo>
                    <a:lnTo>
                      <a:pt x="42" y="6"/>
                    </a:lnTo>
                    <a:lnTo>
                      <a:pt x="47" y="6"/>
                    </a:lnTo>
                    <a:lnTo>
                      <a:pt x="54" y="7"/>
                    </a:lnTo>
                    <a:lnTo>
                      <a:pt x="61" y="9"/>
                    </a:lnTo>
                    <a:lnTo>
                      <a:pt x="61" y="13"/>
                    </a:lnTo>
                    <a:lnTo>
                      <a:pt x="61" y="17"/>
                    </a:lnTo>
                    <a:lnTo>
                      <a:pt x="61" y="24"/>
                    </a:lnTo>
                    <a:lnTo>
                      <a:pt x="61" y="29"/>
                    </a:lnTo>
                    <a:lnTo>
                      <a:pt x="62" y="38"/>
                    </a:lnTo>
                    <a:lnTo>
                      <a:pt x="62" y="44"/>
                    </a:lnTo>
                    <a:lnTo>
                      <a:pt x="62" y="54"/>
                    </a:lnTo>
                    <a:lnTo>
                      <a:pt x="62" y="64"/>
                    </a:lnTo>
                    <a:lnTo>
                      <a:pt x="64" y="73"/>
                    </a:lnTo>
                    <a:lnTo>
                      <a:pt x="64" y="84"/>
                    </a:lnTo>
                    <a:lnTo>
                      <a:pt x="64" y="97"/>
                    </a:lnTo>
                    <a:lnTo>
                      <a:pt x="65" y="108"/>
                    </a:lnTo>
                    <a:lnTo>
                      <a:pt x="65" y="122"/>
                    </a:lnTo>
                    <a:lnTo>
                      <a:pt x="67" y="135"/>
                    </a:lnTo>
                    <a:lnTo>
                      <a:pt x="67" y="149"/>
                    </a:lnTo>
                    <a:lnTo>
                      <a:pt x="67" y="166"/>
                    </a:lnTo>
                    <a:lnTo>
                      <a:pt x="68" y="181"/>
                    </a:lnTo>
                    <a:lnTo>
                      <a:pt x="68" y="196"/>
                    </a:lnTo>
                    <a:lnTo>
                      <a:pt x="68" y="211"/>
                    </a:lnTo>
                    <a:lnTo>
                      <a:pt x="69" y="225"/>
                    </a:lnTo>
                    <a:lnTo>
                      <a:pt x="69" y="239"/>
                    </a:lnTo>
                    <a:lnTo>
                      <a:pt x="69" y="251"/>
                    </a:lnTo>
                    <a:lnTo>
                      <a:pt x="69" y="264"/>
                    </a:lnTo>
                    <a:lnTo>
                      <a:pt x="69" y="276"/>
                    </a:lnTo>
                    <a:lnTo>
                      <a:pt x="69" y="287"/>
                    </a:lnTo>
                    <a:lnTo>
                      <a:pt x="71" y="298"/>
                    </a:lnTo>
                    <a:lnTo>
                      <a:pt x="71" y="309"/>
                    </a:lnTo>
                    <a:lnTo>
                      <a:pt x="71" y="319"/>
                    </a:lnTo>
                    <a:lnTo>
                      <a:pt x="71" y="327"/>
                    </a:lnTo>
                    <a:lnTo>
                      <a:pt x="71" y="337"/>
                    </a:lnTo>
                    <a:lnTo>
                      <a:pt x="71" y="344"/>
                    </a:lnTo>
                    <a:lnTo>
                      <a:pt x="71" y="352"/>
                    </a:lnTo>
                    <a:lnTo>
                      <a:pt x="71" y="366"/>
                    </a:lnTo>
                    <a:lnTo>
                      <a:pt x="71" y="378"/>
                    </a:lnTo>
                    <a:lnTo>
                      <a:pt x="71" y="391"/>
                    </a:lnTo>
                    <a:lnTo>
                      <a:pt x="69" y="400"/>
                    </a:lnTo>
                    <a:lnTo>
                      <a:pt x="69" y="410"/>
                    </a:lnTo>
                    <a:lnTo>
                      <a:pt x="69" y="417"/>
                    </a:lnTo>
                    <a:lnTo>
                      <a:pt x="68" y="424"/>
                    </a:lnTo>
                    <a:lnTo>
                      <a:pt x="67" y="429"/>
                    </a:lnTo>
                    <a:lnTo>
                      <a:pt x="67" y="433"/>
                    </a:lnTo>
                    <a:lnTo>
                      <a:pt x="65" y="436"/>
                    </a:lnTo>
                    <a:lnTo>
                      <a:pt x="64" y="440"/>
                    </a:lnTo>
                    <a:lnTo>
                      <a:pt x="62" y="442"/>
                    </a:lnTo>
                    <a:lnTo>
                      <a:pt x="61" y="443"/>
                    </a:lnTo>
                    <a:lnTo>
                      <a:pt x="60" y="444"/>
                    </a:lnTo>
                    <a:lnTo>
                      <a:pt x="60" y="444"/>
                    </a:lnTo>
                    <a:lnTo>
                      <a:pt x="58" y="443"/>
                    </a:lnTo>
                    <a:lnTo>
                      <a:pt x="57" y="443"/>
                    </a:lnTo>
                    <a:lnTo>
                      <a:pt x="56" y="442"/>
                    </a:lnTo>
                    <a:lnTo>
                      <a:pt x="53" y="440"/>
                    </a:lnTo>
                    <a:lnTo>
                      <a:pt x="51" y="437"/>
                    </a:lnTo>
                    <a:lnTo>
                      <a:pt x="49" y="433"/>
                    </a:lnTo>
                    <a:lnTo>
                      <a:pt x="47" y="430"/>
                    </a:lnTo>
                    <a:lnTo>
                      <a:pt x="45" y="425"/>
                    </a:lnTo>
                    <a:lnTo>
                      <a:pt x="43" y="419"/>
                    </a:lnTo>
                    <a:lnTo>
                      <a:pt x="39" y="414"/>
                    </a:lnTo>
                    <a:lnTo>
                      <a:pt x="36" y="410"/>
                    </a:lnTo>
                    <a:lnTo>
                      <a:pt x="35" y="404"/>
                    </a:lnTo>
                    <a:lnTo>
                      <a:pt x="33" y="400"/>
                    </a:lnTo>
                    <a:lnTo>
                      <a:pt x="32" y="396"/>
                    </a:lnTo>
                    <a:lnTo>
                      <a:pt x="31" y="392"/>
                    </a:lnTo>
                    <a:lnTo>
                      <a:pt x="31" y="388"/>
                    </a:lnTo>
                    <a:lnTo>
                      <a:pt x="31" y="385"/>
                    </a:lnTo>
                    <a:lnTo>
                      <a:pt x="31" y="382"/>
                    </a:lnTo>
                    <a:lnTo>
                      <a:pt x="31" y="381"/>
                    </a:lnTo>
                    <a:lnTo>
                      <a:pt x="31" y="378"/>
                    </a:lnTo>
                    <a:lnTo>
                      <a:pt x="31" y="374"/>
                    </a:lnTo>
                    <a:lnTo>
                      <a:pt x="31" y="371"/>
                    </a:lnTo>
                    <a:lnTo>
                      <a:pt x="31" y="367"/>
                    </a:lnTo>
                    <a:lnTo>
                      <a:pt x="31" y="363"/>
                    </a:lnTo>
                    <a:lnTo>
                      <a:pt x="31" y="359"/>
                    </a:lnTo>
                    <a:lnTo>
                      <a:pt x="31" y="353"/>
                    </a:lnTo>
                    <a:lnTo>
                      <a:pt x="31" y="348"/>
                    </a:lnTo>
                    <a:lnTo>
                      <a:pt x="32" y="337"/>
                    </a:lnTo>
                    <a:lnTo>
                      <a:pt x="32" y="324"/>
                    </a:lnTo>
                    <a:lnTo>
                      <a:pt x="33" y="311"/>
                    </a:lnTo>
                    <a:lnTo>
                      <a:pt x="33" y="295"/>
                    </a:lnTo>
                    <a:lnTo>
                      <a:pt x="35" y="287"/>
                    </a:lnTo>
                    <a:lnTo>
                      <a:pt x="35" y="279"/>
                    </a:lnTo>
                    <a:lnTo>
                      <a:pt x="35" y="269"/>
                    </a:lnTo>
                    <a:lnTo>
                      <a:pt x="35" y="261"/>
                    </a:lnTo>
                    <a:lnTo>
                      <a:pt x="35" y="251"/>
                    </a:lnTo>
                    <a:lnTo>
                      <a:pt x="33" y="242"/>
                    </a:lnTo>
                    <a:lnTo>
                      <a:pt x="33" y="231"/>
                    </a:lnTo>
                    <a:lnTo>
                      <a:pt x="33" y="221"/>
                    </a:lnTo>
                    <a:lnTo>
                      <a:pt x="33" y="210"/>
                    </a:lnTo>
                    <a:lnTo>
                      <a:pt x="32" y="199"/>
                    </a:lnTo>
                    <a:lnTo>
                      <a:pt x="32" y="186"/>
                    </a:lnTo>
                    <a:lnTo>
                      <a:pt x="31" y="175"/>
                    </a:lnTo>
                    <a:lnTo>
                      <a:pt x="31" y="163"/>
                    </a:lnTo>
                    <a:lnTo>
                      <a:pt x="31" y="151"/>
                    </a:lnTo>
                    <a:lnTo>
                      <a:pt x="29" y="138"/>
                    </a:lnTo>
                    <a:lnTo>
                      <a:pt x="28" y="126"/>
                    </a:lnTo>
                    <a:lnTo>
                      <a:pt x="27" y="115"/>
                    </a:lnTo>
                    <a:lnTo>
                      <a:pt x="25" y="105"/>
                    </a:lnTo>
                    <a:lnTo>
                      <a:pt x="24" y="95"/>
                    </a:lnTo>
                    <a:lnTo>
                      <a:pt x="24" y="86"/>
                    </a:lnTo>
                    <a:lnTo>
                      <a:pt x="22" y="78"/>
                    </a:lnTo>
                    <a:lnTo>
                      <a:pt x="21" y="69"/>
                    </a:lnTo>
                    <a:lnTo>
                      <a:pt x="20" y="62"/>
                    </a:lnTo>
                    <a:lnTo>
                      <a:pt x="18" y="55"/>
                    </a:lnTo>
                    <a:lnTo>
                      <a:pt x="17" y="50"/>
                    </a:lnTo>
                    <a:lnTo>
                      <a:pt x="16" y="44"/>
                    </a:lnTo>
                    <a:lnTo>
                      <a:pt x="14" y="40"/>
                    </a:lnTo>
                    <a:lnTo>
                      <a:pt x="11" y="36"/>
                    </a:lnTo>
                    <a:lnTo>
                      <a:pt x="10" y="32"/>
                    </a:lnTo>
                    <a:lnTo>
                      <a:pt x="9" y="29"/>
                    </a:lnTo>
                    <a:lnTo>
                      <a:pt x="6" y="25"/>
                    </a:lnTo>
                    <a:lnTo>
                      <a:pt x="3" y="21"/>
                    </a:lnTo>
                    <a:lnTo>
                      <a:pt x="2" y="17"/>
                    </a:lnTo>
                    <a:lnTo>
                      <a:pt x="0" y="13"/>
                    </a:lnTo>
                    <a:lnTo>
                      <a:pt x="0" y="10"/>
                    </a:lnTo>
                    <a:lnTo>
                      <a:pt x="0" y="7"/>
                    </a:lnTo>
                    <a:lnTo>
                      <a:pt x="2" y="4"/>
                    </a:lnTo>
                    <a:lnTo>
                      <a:pt x="3" y="2"/>
                    </a:lnTo>
                    <a:lnTo>
                      <a:pt x="5" y="0"/>
                    </a:lnTo>
                    <a:lnTo>
                      <a:pt x="7" y="0"/>
                    </a:lnTo>
                    <a:lnTo>
                      <a:pt x="10" y="0"/>
                    </a:lnTo>
                    <a:lnTo>
                      <a:pt x="11" y="0"/>
                    </a:lnTo>
                    <a:lnTo>
                      <a:pt x="14" y="2"/>
                    </a:lnTo>
                    <a:lnTo>
                      <a:pt x="18" y="2"/>
                    </a:lnTo>
                    <a:lnTo>
                      <a:pt x="18" y="2"/>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36" name="Freeform 37"/>
              <p:cNvSpPr/>
              <p:nvPr/>
            </p:nvSpPr>
            <p:spPr bwMode="auto">
              <a:xfrm>
                <a:off x="4775201" y="1300163"/>
                <a:ext cx="606425" cy="790575"/>
              </a:xfrm>
              <a:custGeom>
                <a:avLst/>
                <a:gdLst>
                  <a:gd name="T0" fmla="*/ 330 w 382"/>
                  <a:gd name="T1" fmla="*/ 382 h 498"/>
                  <a:gd name="T2" fmla="*/ 323 w 382"/>
                  <a:gd name="T3" fmla="*/ 415 h 498"/>
                  <a:gd name="T4" fmla="*/ 314 w 382"/>
                  <a:gd name="T5" fmla="*/ 442 h 498"/>
                  <a:gd name="T6" fmla="*/ 306 w 382"/>
                  <a:gd name="T7" fmla="*/ 462 h 498"/>
                  <a:gd name="T8" fmla="*/ 292 w 382"/>
                  <a:gd name="T9" fmla="*/ 486 h 498"/>
                  <a:gd name="T10" fmla="*/ 279 w 382"/>
                  <a:gd name="T11" fmla="*/ 498 h 498"/>
                  <a:gd name="T12" fmla="*/ 272 w 382"/>
                  <a:gd name="T13" fmla="*/ 495 h 498"/>
                  <a:gd name="T14" fmla="*/ 268 w 382"/>
                  <a:gd name="T15" fmla="*/ 484 h 498"/>
                  <a:gd name="T16" fmla="*/ 266 w 382"/>
                  <a:gd name="T17" fmla="*/ 472 h 498"/>
                  <a:gd name="T18" fmla="*/ 262 w 382"/>
                  <a:gd name="T19" fmla="*/ 455 h 498"/>
                  <a:gd name="T20" fmla="*/ 254 w 382"/>
                  <a:gd name="T21" fmla="*/ 432 h 498"/>
                  <a:gd name="T22" fmla="*/ 240 w 382"/>
                  <a:gd name="T23" fmla="*/ 403 h 498"/>
                  <a:gd name="T24" fmla="*/ 250 w 382"/>
                  <a:gd name="T25" fmla="*/ 403 h 498"/>
                  <a:gd name="T26" fmla="*/ 266 w 382"/>
                  <a:gd name="T27" fmla="*/ 406 h 498"/>
                  <a:gd name="T28" fmla="*/ 272 w 382"/>
                  <a:gd name="T29" fmla="*/ 396 h 498"/>
                  <a:gd name="T30" fmla="*/ 276 w 382"/>
                  <a:gd name="T31" fmla="*/ 381 h 498"/>
                  <a:gd name="T32" fmla="*/ 279 w 382"/>
                  <a:gd name="T33" fmla="*/ 356 h 498"/>
                  <a:gd name="T34" fmla="*/ 284 w 382"/>
                  <a:gd name="T35" fmla="*/ 320 h 498"/>
                  <a:gd name="T36" fmla="*/ 292 w 382"/>
                  <a:gd name="T37" fmla="*/ 217 h 498"/>
                  <a:gd name="T38" fmla="*/ 295 w 382"/>
                  <a:gd name="T39" fmla="*/ 137 h 498"/>
                  <a:gd name="T40" fmla="*/ 295 w 382"/>
                  <a:gd name="T41" fmla="*/ 104 h 498"/>
                  <a:gd name="T42" fmla="*/ 294 w 382"/>
                  <a:gd name="T43" fmla="*/ 79 h 498"/>
                  <a:gd name="T44" fmla="*/ 291 w 382"/>
                  <a:gd name="T45" fmla="*/ 62 h 498"/>
                  <a:gd name="T46" fmla="*/ 290 w 382"/>
                  <a:gd name="T47" fmla="*/ 54 h 498"/>
                  <a:gd name="T48" fmla="*/ 276 w 382"/>
                  <a:gd name="T49" fmla="*/ 50 h 498"/>
                  <a:gd name="T50" fmla="*/ 255 w 382"/>
                  <a:gd name="T51" fmla="*/ 49 h 498"/>
                  <a:gd name="T52" fmla="*/ 240 w 382"/>
                  <a:gd name="T53" fmla="*/ 49 h 498"/>
                  <a:gd name="T54" fmla="*/ 217 w 382"/>
                  <a:gd name="T55" fmla="*/ 51 h 498"/>
                  <a:gd name="T56" fmla="*/ 186 w 382"/>
                  <a:gd name="T57" fmla="*/ 54 h 498"/>
                  <a:gd name="T58" fmla="*/ 148 w 382"/>
                  <a:gd name="T59" fmla="*/ 60 h 498"/>
                  <a:gd name="T60" fmla="*/ 69 w 382"/>
                  <a:gd name="T61" fmla="*/ 69 h 498"/>
                  <a:gd name="T62" fmla="*/ 0 w 382"/>
                  <a:gd name="T63" fmla="*/ 72 h 498"/>
                  <a:gd name="T64" fmla="*/ 40 w 382"/>
                  <a:gd name="T65" fmla="*/ 47 h 498"/>
                  <a:gd name="T66" fmla="*/ 77 w 382"/>
                  <a:gd name="T67" fmla="*/ 43 h 498"/>
                  <a:gd name="T68" fmla="*/ 94 w 382"/>
                  <a:gd name="T69" fmla="*/ 40 h 498"/>
                  <a:gd name="T70" fmla="*/ 115 w 382"/>
                  <a:gd name="T71" fmla="*/ 38 h 498"/>
                  <a:gd name="T72" fmla="*/ 143 w 382"/>
                  <a:gd name="T73" fmla="*/ 35 h 498"/>
                  <a:gd name="T74" fmla="*/ 178 w 382"/>
                  <a:gd name="T75" fmla="*/ 29 h 498"/>
                  <a:gd name="T76" fmla="*/ 215 w 382"/>
                  <a:gd name="T77" fmla="*/ 24 h 498"/>
                  <a:gd name="T78" fmla="*/ 244 w 382"/>
                  <a:gd name="T79" fmla="*/ 20 h 498"/>
                  <a:gd name="T80" fmla="*/ 263 w 382"/>
                  <a:gd name="T81" fmla="*/ 15 h 498"/>
                  <a:gd name="T82" fmla="*/ 276 w 382"/>
                  <a:gd name="T83" fmla="*/ 11 h 498"/>
                  <a:gd name="T84" fmla="*/ 292 w 382"/>
                  <a:gd name="T85" fmla="*/ 2 h 498"/>
                  <a:gd name="T86" fmla="*/ 309 w 382"/>
                  <a:gd name="T87" fmla="*/ 3 h 498"/>
                  <a:gd name="T88" fmla="*/ 335 w 382"/>
                  <a:gd name="T89" fmla="*/ 17 h 498"/>
                  <a:gd name="T90" fmla="*/ 364 w 382"/>
                  <a:gd name="T91" fmla="*/ 36 h 498"/>
                  <a:gd name="T92" fmla="*/ 379 w 382"/>
                  <a:gd name="T93" fmla="*/ 51 h 498"/>
                  <a:gd name="T94" fmla="*/ 379 w 382"/>
                  <a:gd name="T95" fmla="*/ 61 h 498"/>
                  <a:gd name="T96" fmla="*/ 370 w 382"/>
                  <a:gd name="T97" fmla="*/ 68 h 498"/>
                  <a:gd name="T98" fmla="*/ 360 w 382"/>
                  <a:gd name="T99" fmla="*/ 73 h 498"/>
                  <a:gd name="T100" fmla="*/ 353 w 382"/>
                  <a:gd name="T101" fmla="*/ 91 h 498"/>
                  <a:gd name="T102" fmla="*/ 349 w 382"/>
                  <a:gd name="T103" fmla="*/ 120 h 498"/>
                  <a:gd name="T104" fmla="*/ 348 w 382"/>
                  <a:gd name="T105" fmla="*/ 160 h 498"/>
                  <a:gd name="T106" fmla="*/ 346 w 382"/>
                  <a:gd name="T107" fmla="*/ 243 h 498"/>
                  <a:gd name="T108" fmla="*/ 338 w 382"/>
                  <a:gd name="T109" fmla="*/ 33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2" h="498">
                    <a:moveTo>
                      <a:pt x="335" y="353"/>
                    </a:moveTo>
                    <a:lnTo>
                      <a:pt x="334" y="363"/>
                    </a:lnTo>
                    <a:lnTo>
                      <a:pt x="332" y="374"/>
                    </a:lnTo>
                    <a:lnTo>
                      <a:pt x="330" y="382"/>
                    </a:lnTo>
                    <a:lnTo>
                      <a:pt x="328" y="392"/>
                    </a:lnTo>
                    <a:lnTo>
                      <a:pt x="327" y="400"/>
                    </a:lnTo>
                    <a:lnTo>
                      <a:pt x="324" y="408"/>
                    </a:lnTo>
                    <a:lnTo>
                      <a:pt x="323" y="415"/>
                    </a:lnTo>
                    <a:lnTo>
                      <a:pt x="321" y="422"/>
                    </a:lnTo>
                    <a:lnTo>
                      <a:pt x="319" y="429"/>
                    </a:lnTo>
                    <a:lnTo>
                      <a:pt x="317" y="436"/>
                    </a:lnTo>
                    <a:lnTo>
                      <a:pt x="314" y="442"/>
                    </a:lnTo>
                    <a:lnTo>
                      <a:pt x="313" y="447"/>
                    </a:lnTo>
                    <a:lnTo>
                      <a:pt x="310" y="453"/>
                    </a:lnTo>
                    <a:lnTo>
                      <a:pt x="309" y="457"/>
                    </a:lnTo>
                    <a:lnTo>
                      <a:pt x="306" y="462"/>
                    </a:lnTo>
                    <a:lnTo>
                      <a:pt x="305" y="466"/>
                    </a:lnTo>
                    <a:lnTo>
                      <a:pt x="301" y="473"/>
                    </a:lnTo>
                    <a:lnTo>
                      <a:pt x="297" y="480"/>
                    </a:lnTo>
                    <a:lnTo>
                      <a:pt x="292" y="486"/>
                    </a:lnTo>
                    <a:lnTo>
                      <a:pt x="288" y="490"/>
                    </a:lnTo>
                    <a:lnTo>
                      <a:pt x="286" y="494"/>
                    </a:lnTo>
                    <a:lnTo>
                      <a:pt x="281" y="497"/>
                    </a:lnTo>
                    <a:lnTo>
                      <a:pt x="279" y="498"/>
                    </a:lnTo>
                    <a:lnTo>
                      <a:pt x="277" y="498"/>
                    </a:lnTo>
                    <a:lnTo>
                      <a:pt x="274" y="498"/>
                    </a:lnTo>
                    <a:lnTo>
                      <a:pt x="273" y="497"/>
                    </a:lnTo>
                    <a:lnTo>
                      <a:pt x="272" y="495"/>
                    </a:lnTo>
                    <a:lnTo>
                      <a:pt x="270" y="494"/>
                    </a:lnTo>
                    <a:lnTo>
                      <a:pt x="269" y="491"/>
                    </a:lnTo>
                    <a:lnTo>
                      <a:pt x="268" y="488"/>
                    </a:lnTo>
                    <a:lnTo>
                      <a:pt x="268" y="484"/>
                    </a:lnTo>
                    <a:lnTo>
                      <a:pt x="268" y="480"/>
                    </a:lnTo>
                    <a:lnTo>
                      <a:pt x="268" y="479"/>
                    </a:lnTo>
                    <a:lnTo>
                      <a:pt x="268" y="476"/>
                    </a:lnTo>
                    <a:lnTo>
                      <a:pt x="266" y="472"/>
                    </a:lnTo>
                    <a:lnTo>
                      <a:pt x="266" y="469"/>
                    </a:lnTo>
                    <a:lnTo>
                      <a:pt x="265" y="465"/>
                    </a:lnTo>
                    <a:lnTo>
                      <a:pt x="263" y="459"/>
                    </a:lnTo>
                    <a:lnTo>
                      <a:pt x="262" y="455"/>
                    </a:lnTo>
                    <a:lnTo>
                      <a:pt x="261" y="450"/>
                    </a:lnTo>
                    <a:lnTo>
                      <a:pt x="258" y="444"/>
                    </a:lnTo>
                    <a:lnTo>
                      <a:pt x="255" y="439"/>
                    </a:lnTo>
                    <a:lnTo>
                      <a:pt x="254" y="432"/>
                    </a:lnTo>
                    <a:lnTo>
                      <a:pt x="251" y="425"/>
                    </a:lnTo>
                    <a:lnTo>
                      <a:pt x="247" y="418"/>
                    </a:lnTo>
                    <a:lnTo>
                      <a:pt x="244" y="411"/>
                    </a:lnTo>
                    <a:lnTo>
                      <a:pt x="240" y="403"/>
                    </a:lnTo>
                    <a:lnTo>
                      <a:pt x="237" y="395"/>
                    </a:lnTo>
                    <a:lnTo>
                      <a:pt x="240" y="397"/>
                    </a:lnTo>
                    <a:lnTo>
                      <a:pt x="243" y="400"/>
                    </a:lnTo>
                    <a:lnTo>
                      <a:pt x="250" y="403"/>
                    </a:lnTo>
                    <a:lnTo>
                      <a:pt x="255" y="406"/>
                    </a:lnTo>
                    <a:lnTo>
                      <a:pt x="259" y="407"/>
                    </a:lnTo>
                    <a:lnTo>
                      <a:pt x="263" y="407"/>
                    </a:lnTo>
                    <a:lnTo>
                      <a:pt x="266" y="406"/>
                    </a:lnTo>
                    <a:lnTo>
                      <a:pt x="269" y="403"/>
                    </a:lnTo>
                    <a:lnTo>
                      <a:pt x="270" y="400"/>
                    </a:lnTo>
                    <a:lnTo>
                      <a:pt x="272" y="399"/>
                    </a:lnTo>
                    <a:lnTo>
                      <a:pt x="272" y="396"/>
                    </a:lnTo>
                    <a:lnTo>
                      <a:pt x="273" y="393"/>
                    </a:lnTo>
                    <a:lnTo>
                      <a:pt x="273" y="389"/>
                    </a:lnTo>
                    <a:lnTo>
                      <a:pt x="274" y="385"/>
                    </a:lnTo>
                    <a:lnTo>
                      <a:pt x="276" y="381"/>
                    </a:lnTo>
                    <a:lnTo>
                      <a:pt x="276" y="375"/>
                    </a:lnTo>
                    <a:lnTo>
                      <a:pt x="277" y="370"/>
                    </a:lnTo>
                    <a:lnTo>
                      <a:pt x="279" y="363"/>
                    </a:lnTo>
                    <a:lnTo>
                      <a:pt x="279" y="356"/>
                    </a:lnTo>
                    <a:lnTo>
                      <a:pt x="280" y="348"/>
                    </a:lnTo>
                    <a:lnTo>
                      <a:pt x="281" y="340"/>
                    </a:lnTo>
                    <a:lnTo>
                      <a:pt x="283" y="330"/>
                    </a:lnTo>
                    <a:lnTo>
                      <a:pt x="284" y="320"/>
                    </a:lnTo>
                    <a:lnTo>
                      <a:pt x="286" y="311"/>
                    </a:lnTo>
                    <a:lnTo>
                      <a:pt x="286" y="300"/>
                    </a:lnTo>
                    <a:lnTo>
                      <a:pt x="290" y="258"/>
                    </a:lnTo>
                    <a:lnTo>
                      <a:pt x="292" y="217"/>
                    </a:lnTo>
                    <a:lnTo>
                      <a:pt x="294" y="196"/>
                    </a:lnTo>
                    <a:lnTo>
                      <a:pt x="295" y="175"/>
                    </a:lnTo>
                    <a:lnTo>
                      <a:pt x="295" y="156"/>
                    </a:lnTo>
                    <a:lnTo>
                      <a:pt x="295" y="137"/>
                    </a:lnTo>
                    <a:lnTo>
                      <a:pt x="295" y="127"/>
                    </a:lnTo>
                    <a:lnTo>
                      <a:pt x="295" y="119"/>
                    </a:lnTo>
                    <a:lnTo>
                      <a:pt x="295" y="111"/>
                    </a:lnTo>
                    <a:lnTo>
                      <a:pt x="295" y="104"/>
                    </a:lnTo>
                    <a:lnTo>
                      <a:pt x="294" y="97"/>
                    </a:lnTo>
                    <a:lnTo>
                      <a:pt x="294" y="90"/>
                    </a:lnTo>
                    <a:lnTo>
                      <a:pt x="294" y="84"/>
                    </a:lnTo>
                    <a:lnTo>
                      <a:pt x="294" y="79"/>
                    </a:lnTo>
                    <a:lnTo>
                      <a:pt x="292" y="73"/>
                    </a:lnTo>
                    <a:lnTo>
                      <a:pt x="292" y="69"/>
                    </a:lnTo>
                    <a:lnTo>
                      <a:pt x="292" y="65"/>
                    </a:lnTo>
                    <a:lnTo>
                      <a:pt x="291" y="62"/>
                    </a:lnTo>
                    <a:lnTo>
                      <a:pt x="291" y="60"/>
                    </a:lnTo>
                    <a:lnTo>
                      <a:pt x="290" y="57"/>
                    </a:lnTo>
                    <a:lnTo>
                      <a:pt x="290" y="55"/>
                    </a:lnTo>
                    <a:lnTo>
                      <a:pt x="290" y="54"/>
                    </a:lnTo>
                    <a:lnTo>
                      <a:pt x="287" y="53"/>
                    </a:lnTo>
                    <a:lnTo>
                      <a:pt x="283" y="51"/>
                    </a:lnTo>
                    <a:lnTo>
                      <a:pt x="280" y="51"/>
                    </a:lnTo>
                    <a:lnTo>
                      <a:pt x="276" y="50"/>
                    </a:lnTo>
                    <a:lnTo>
                      <a:pt x="272" y="49"/>
                    </a:lnTo>
                    <a:lnTo>
                      <a:pt x="266" y="49"/>
                    </a:lnTo>
                    <a:lnTo>
                      <a:pt x="261" y="49"/>
                    </a:lnTo>
                    <a:lnTo>
                      <a:pt x="255" y="49"/>
                    </a:lnTo>
                    <a:lnTo>
                      <a:pt x="252" y="49"/>
                    </a:lnTo>
                    <a:lnTo>
                      <a:pt x="248" y="49"/>
                    </a:lnTo>
                    <a:lnTo>
                      <a:pt x="244" y="49"/>
                    </a:lnTo>
                    <a:lnTo>
                      <a:pt x="240" y="49"/>
                    </a:lnTo>
                    <a:lnTo>
                      <a:pt x="234" y="49"/>
                    </a:lnTo>
                    <a:lnTo>
                      <a:pt x="229" y="50"/>
                    </a:lnTo>
                    <a:lnTo>
                      <a:pt x="223" y="50"/>
                    </a:lnTo>
                    <a:lnTo>
                      <a:pt x="217" y="51"/>
                    </a:lnTo>
                    <a:lnTo>
                      <a:pt x="210" y="51"/>
                    </a:lnTo>
                    <a:lnTo>
                      <a:pt x="201" y="53"/>
                    </a:lnTo>
                    <a:lnTo>
                      <a:pt x="194" y="53"/>
                    </a:lnTo>
                    <a:lnTo>
                      <a:pt x="186" y="54"/>
                    </a:lnTo>
                    <a:lnTo>
                      <a:pt x="177" y="55"/>
                    </a:lnTo>
                    <a:lnTo>
                      <a:pt x="167" y="57"/>
                    </a:lnTo>
                    <a:lnTo>
                      <a:pt x="157" y="58"/>
                    </a:lnTo>
                    <a:lnTo>
                      <a:pt x="148" y="60"/>
                    </a:lnTo>
                    <a:lnTo>
                      <a:pt x="127" y="64"/>
                    </a:lnTo>
                    <a:lnTo>
                      <a:pt x="108" y="65"/>
                    </a:lnTo>
                    <a:lnTo>
                      <a:pt x="88" y="68"/>
                    </a:lnTo>
                    <a:lnTo>
                      <a:pt x="69" y="69"/>
                    </a:lnTo>
                    <a:lnTo>
                      <a:pt x="51" y="71"/>
                    </a:lnTo>
                    <a:lnTo>
                      <a:pt x="33" y="71"/>
                    </a:lnTo>
                    <a:lnTo>
                      <a:pt x="17" y="72"/>
                    </a:lnTo>
                    <a:lnTo>
                      <a:pt x="0" y="72"/>
                    </a:lnTo>
                    <a:lnTo>
                      <a:pt x="0" y="49"/>
                    </a:lnTo>
                    <a:lnTo>
                      <a:pt x="14" y="49"/>
                    </a:lnTo>
                    <a:lnTo>
                      <a:pt x="28" y="47"/>
                    </a:lnTo>
                    <a:lnTo>
                      <a:pt x="40" y="47"/>
                    </a:lnTo>
                    <a:lnTo>
                      <a:pt x="51" y="46"/>
                    </a:lnTo>
                    <a:lnTo>
                      <a:pt x="61" y="46"/>
                    </a:lnTo>
                    <a:lnTo>
                      <a:pt x="69" y="44"/>
                    </a:lnTo>
                    <a:lnTo>
                      <a:pt x="77" y="43"/>
                    </a:lnTo>
                    <a:lnTo>
                      <a:pt x="83" y="42"/>
                    </a:lnTo>
                    <a:lnTo>
                      <a:pt x="86" y="42"/>
                    </a:lnTo>
                    <a:lnTo>
                      <a:pt x="90" y="42"/>
                    </a:lnTo>
                    <a:lnTo>
                      <a:pt x="94" y="40"/>
                    </a:lnTo>
                    <a:lnTo>
                      <a:pt x="98" y="40"/>
                    </a:lnTo>
                    <a:lnTo>
                      <a:pt x="103" y="39"/>
                    </a:lnTo>
                    <a:lnTo>
                      <a:pt x="109" y="39"/>
                    </a:lnTo>
                    <a:lnTo>
                      <a:pt x="115" y="38"/>
                    </a:lnTo>
                    <a:lnTo>
                      <a:pt x="121" y="38"/>
                    </a:lnTo>
                    <a:lnTo>
                      <a:pt x="128" y="36"/>
                    </a:lnTo>
                    <a:lnTo>
                      <a:pt x="135" y="35"/>
                    </a:lnTo>
                    <a:lnTo>
                      <a:pt x="143" y="35"/>
                    </a:lnTo>
                    <a:lnTo>
                      <a:pt x="152" y="33"/>
                    </a:lnTo>
                    <a:lnTo>
                      <a:pt x="160" y="32"/>
                    </a:lnTo>
                    <a:lnTo>
                      <a:pt x="168" y="31"/>
                    </a:lnTo>
                    <a:lnTo>
                      <a:pt x="178" y="29"/>
                    </a:lnTo>
                    <a:lnTo>
                      <a:pt x="188" y="28"/>
                    </a:lnTo>
                    <a:lnTo>
                      <a:pt x="197" y="27"/>
                    </a:lnTo>
                    <a:lnTo>
                      <a:pt x="206" y="25"/>
                    </a:lnTo>
                    <a:lnTo>
                      <a:pt x="215" y="24"/>
                    </a:lnTo>
                    <a:lnTo>
                      <a:pt x="222" y="22"/>
                    </a:lnTo>
                    <a:lnTo>
                      <a:pt x="230" y="22"/>
                    </a:lnTo>
                    <a:lnTo>
                      <a:pt x="237" y="21"/>
                    </a:lnTo>
                    <a:lnTo>
                      <a:pt x="244" y="20"/>
                    </a:lnTo>
                    <a:lnTo>
                      <a:pt x="250" y="18"/>
                    </a:lnTo>
                    <a:lnTo>
                      <a:pt x="255" y="17"/>
                    </a:lnTo>
                    <a:lnTo>
                      <a:pt x="259" y="17"/>
                    </a:lnTo>
                    <a:lnTo>
                      <a:pt x="263" y="15"/>
                    </a:lnTo>
                    <a:lnTo>
                      <a:pt x="268" y="14"/>
                    </a:lnTo>
                    <a:lnTo>
                      <a:pt x="270" y="13"/>
                    </a:lnTo>
                    <a:lnTo>
                      <a:pt x="273" y="11"/>
                    </a:lnTo>
                    <a:lnTo>
                      <a:pt x="276" y="11"/>
                    </a:lnTo>
                    <a:lnTo>
                      <a:pt x="277" y="10"/>
                    </a:lnTo>
                    <a:lnTo>
                      <a:pt x="281" y="6"/>
                    </a:lnTo>
                    <a:lnTo>
                      <a:pt x="287" y="3"/>
                    </a:lnTo>
                    <a:lnTo>
                      <a:pt x="292" y="2"/>
                    </a:lnTo>
                    <a:lnTo>
                      <a:pt x="298" y="0"/>
                    </a:lnTo>
                    <a:lnTo>
                      <a:pt x="301" y="2"/>
                    </a:lnTo>
                    <a:lnTo>
                      <a:pt x="305" y="2"/>
                    </a:lnTo>
                    <a:lnTo>
                      <a:pt x="309" y="3"/>
                    </a:lnTo>
                    <a:lnTo>
                      <a:pt x="314" y="6"/>
                    </a:lnTo>
                    <a:lnTo>
                      <a:pt x="321" y="9"/>
                    </a:lnTo>
                    <a:lnTo>
                      <a:pt x="328" y="11"/>
                    </a:lnTo>
                    <a:lnTo>
                      <a:pt x="335" y="17"/>
                    </a:lnTo>
                    <a:lnTo>
                      <a:pt x="345" y="21"/>
                    </a:lnTo>
                    <a:lnTo>
                      <a:pt x="352" y="27"/>
                    </a:lnTo>
                    <a:lnTo>
                      <a:pt x="359" y="32"/>
                    </a:lnTo>
                    <a:lnTo>
                      <a:pt x="364" y="36"/>
                    </a:lnTo>
                    <a:lnTo>
                      <a:pt x="370" y="42"/>
                    </a:lnTo>
                    <a:lnTo>
                      <a:pt x="374" y="44"/>
                    </a:lnTo>
                    <a:lnTo>
                      <a:pt x="378" y="49"/>
                    </a:lnTo>
                    <a:lnTo>
                      <a:pt x="379" y="51"/>
                    </a:lnTo>
                    <a:lnTo>
                      <a:pt x="382" y="54"/>
                    </a:lnTo>
                    <a:lnTo>
                      <a:pt x="381" y="57"/>
                    </a:lnTo>
                    <a:lnTo>
                      <a:pt x="381" y="58"/>
                    </a:lnTo>
                    <a:lnTo>
                      <a:pt x="379" y="61"/>
                    </a:lnTo>
                    <a:lnTo>
                      <a:pt x="377" y="62"/>
                    </a:lnTo>
                    <a:lnTo>
                      <a:pt x="375" y="64"/>
                    </a:lnTo>
                    <a:lnTo>
                      <a:pt x="372" y="67"/>
                    </a:lnTo>
                    <a:lnTo>
                      <a:pt x="370" y="68"/>
                    </a:lnTo>
                    <a:lnTo>
                      <a:pt x="365" y="69"/>
                    </a:lnTo>
                    <a:lnTo>
                      <a:pt x="364" y="69"/>
                    </a:lnTo>
                    <a:lnTo>
                      <a:pt x="361" y="72"/>
                    </a:lnTo>
                    <a:lnTo>
                      <a:pt x="360" y="73"/>
                    </a:lnTo>
                    <a:lnTo>
                      <a:pt x="359" y="78"/>
                    </a:lnTo>
                    <a:lnTo>
                      <a:pt x="356" y="82"/>
                    </a:lnTo>
                    <a:lnTo>
                      <a:pt x="354" y="86"/>
                    </a:lnTo>
                    <a:lnTo>
                      <a:pt x="353" y="91"/>
                    </a:lnTo>
                    <a:lnTo>
                      <a:pt x="352" y="97"/>
                    </a:lnTo>
                    <a:lnTo>
                      <a:pt x="352" y="104"/>
                    </a:lnTo>
                    <a:lnTo>
                      <a:pt x="350" y="112"/>
                    </a:lnTo>
                    <a:lnTo>
                      <a:pt x="349" y="120"/>
                    </a:lnTo>
                    <a:lnTo>
                      <a:pt x="349" y="130"/>
                    </a:lnTo>
                    <a:lnTo>
                      <a:pt x="348" y="140"/>
                    </a:lnTo>
                    <a:lnTo>
                      <a:pt x="348" y="149"/>
                    </a:lnTo>
                    <a:lnTo>
                      <a:pt x="348" y="160"/>
                    </a:lnTo>
                    <a:lnTo>
                      <a:pt x="348" y="173"/>
                    </a:lnTo>
                    <a:lnTo>
                      <a:pt x="348" y="196"/>
                    </a:lnTo>
                    <a:lnTo>
                      <a:pt x="348" y="221"/>
                    </a:lnTo>
                    <a:lnTo>
                      <a:pt x="346" y="243"/>
                    </a:lnTo>
                    <a:lnTo>
                      <a:pt x="345" y="266"/>
                    </a:lnTo>
                    <a:lnTo>
                      <a:pt x="343" y="288"/>
                    </a:lnTo>
                    <a:lnTo>
                      <a:pt x="341" y="311"/>
                    </a:lnTo>
                    <a:lnTo>
                      <a:pt x="338" y="333"/>
                    </a:lnTo>
                    <a:lnTo>
                      <a:pt x="335" y="353"/>
                    </a:lnTo>
                    <a:lnTo>
                      <a:pt x="335" y="353"/>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37" name="Freeform 38"/>
              <p:cNvSpPr/>
              <p:nvPr/>
            </p:nvSpPr>
            <p:spPr bwMode="auto">
              <a:xfrm>
                <a:off x="4814888" y="1592263"/>
                <a:ext cx="346075" cy="88900"/>
              </a:xfrm>
              <a:custGeom>
                <a:avLst/>
                <a:gdLst>
                  <a:gd name="T0" fmla="*/ 0 w 218"/>
                  <a:gd name="T1" fmla="*/ 30 h 56"/>
                  <a:gd name="T2" fmla="*/ 11 w 218"/>
                  <a:gd name="T3" fmla="*/ 30 h 56"/>
                  <a:gd name="T4" fmla="*/ 22 w 218"/>
                  <a:gd name="T5" fmla="*/ 29 h 56"/>
                  <a:gd name="T6" fmla="*/ 33 w 218"/>
                  <a:gd name="T7" fmla="*/ 27 h 56"/>
                  <a:gd name="T8" fmla="*/ 45 w 218"/>
                  <a:gd name="T9" fmla="*/ 26 h 56"/>
                  <a:gd name="T10" fmla="*/ 59 w 218"/>
                  <a:gd name="T11" fmla="*/ 23 h 56"/>
                  <a:gd name="T12" fmla="*/ 72 w 218"/>
                  <a:gd name="T13" fmla="*/ 20 h 56"/>
                  <a:gd name="T14" fmla="*/ 87 w 218"/>
                  <a:gd name="T15" fmla="*/ 16 h 56"/>
                  <a:gd name="T16" fmla="*/ 101 w 218"/>
                  <a:gd name="T17" fmla="*/ 12 h 56"/>
                  <a:gd name="T18" fmla="*/ 116 w 218"/>
                  <a:gd name="T19" fmla="*/ 9 h 56"/>
                  <a:gd name="T20" fmla="*/ 130 w 218"/>
                  <a:gd name="T21" fmla="*/ 7 h 56"/>
                  <a:gd name="T22" fmla="*/ 142 w 218"/>
                  <a:gd name="T23" fmla="*/ 4 h 56"/>
                  <a:gd name="T24" fmla="*/ 153 w 218"/>
                  <a:gd name="T25" fmla="*/ 2 h 56"/>
                  <a:gd name="T26" fmla="*/ 164 w 218"/>
                  <a:gd name="T27" fmla="*/ 1 h 56"/>
                  <a:gd name="T28" fmla="*/ 172 w 218"/>
                  <a:gd name="T29" fmla="*/ 0 h 56"/>
                  <a:gd name="T30" fmla="*/ 181 w 218"/>
                  <a:gd name="T31" fmla="*/ 0 h 56"/>
                  <a:gd name="T32" fmla="*/ 185 w 218"/>
                  <a:gd name="T33" fmla="*/ 0 h 56"/>
                  <a:gd name="T34" fmla="*/ 187 w 218"/>
                  <a:gd name="T35" fmla="*/ 1 h 56"/>
                  <a:gd name="T36" fmla="*/ 193 w 218"/>
                  <a:gd name="T37" fmla="*/ 1 h 56"/>
                  <a:gd name="T38" fmla="*/ 198 w 218"/>
                  <a:gd name="T39" fmla="*/ 4 h 56"/>
                  <a:gd name="T40" fmla="*/ 203 w 218"/>
                  <a:gd name="T41" fmla="*/ 5 h 56"/>
                  <a:gd name="T42" fmla="*/ 207 w 218"/>
                  <a:gd name="T43" fmla="*/ 7 h 56"/>
                  <a:gd name="T44" fmla="*/ 211 w 218"/>
                  <a:gd name="T45" fmla="*/ 9 h 56"/>
                  <a:gd name="T46" fmla="*/ 214 w 218"/>
                  <a:gd name="T47" fmla="*/ 11 h 56"/>
                  <a:gd name="T48" fmla="*/ 216 w 218"/>
                  <a:gd name="T49" fmla="*/ 13 h 56"/>
                  <a:gd name="T50" fmla="*/ 218 w 218"/>
                  <a:gd name="T51" fmla="*/ 15 h 56"/>
                  <a:gd name="T52" fmla="*/ 218 w 218"/>
                  <a:gd name="T53" fmla="*/ 16 h 56"/>
                  <a:gd name="T54" fmla="*/ 218 w 218"/>
                  <a:gd name="T55" fmla="*/ 18 h 56"/>
                  <a:gd name="T56" fmla="*/ 216 w 218"/>
                  <a:gd name="T57" fmla="*/ 19 h 56"/>
                  <a:gd name="T58" fmla="*/ 215 w 218"/>
                  <a:gd name="T59" fmla="*/ 20 h 56"/>
                  <a:gd name="T60" fmla="*/ 212 w 218"/>
                  <a:gd name="T61" fmla="*/ 22 h 56"/>
                  <a:gd name="T62" fmla="*/ 208 w 218"/>
                  <a:gd name="T63" fmla="*/ 23 h 56"/>
                  <a:gd name="T64" fmla="*/ 205 w 218"/>
                  <a:gd name="T65" fmla="*/ 25 h 56"/>
                  <a:gd name="T66" fmla="*/ 200 w 218"/>
                  <a:gd name="T67" fmla="*/ 26 h 56"/>
                  <a:gd name="T68" fmla="*/ 196 w 218"/>
                  <a:gd name="T69" fmla="*/ 27 h 56"/>
                  <a:gd name="T70" fmla="*/ 189 w 218"/>
                  <a:gd name="T71" fmla="*/ 29 h 56"/>
                  <a:gd name="T72" fmla="*/ 183 w 218"/>
                  <a:gd name="T73" fmla="*/ 30 h 56"/>
                  <a:gd name="T74" fmla="*/ 175 w 218"/>
                  <a:gd name="T75" fmla="*/ 33 h 56"/>
                  <a:gd name="T76" fmla="*/ 168 w 218"/>
                  <a:gd name="T77" fmla="*/ 34 h 56"/>
                  <a:gd name="T78" fmla="*/ 160 w 218"/>
                  <a:gd name="T79" fmla="*/ 36 h 56"/>
                  <a:gd name="T80" fmla="*/ 150 w 218"/>
                  <a:gd name="T81" fmla="*/ 37 h 56"/>
                  <a:gd name="T82" fmla="*/ 141 w 218"/>
                  <a:gd name="T83" fmla="*/ 38 h 56"/>
                  <a:gd name="T84" fmla="*/ 121 w 218"/>
                  <a:gd name="T85" fmla="*/ 44 h 56"/>
                  <a:gd name="T86" fmla="*/ 101 w 218"/>
                  <a:gd name="T87" fmla="*/ 47 h 56"/>
                  <a:gd name="T88" fmla="*/ 83 w 218"/>
                  <a:gd name="T89" fmla="*/ 49 h 56"/>
                  <a:gd name="T90" fmla="*/ 65 w 218"/>
                  <a:gd name="T91" fmla="*/ 52 h 56"/>
                  <a:gd name="T92" fmla="*/ 47 w 218"/>
                  <a:gd name="T93" fmla="*/ 55 h 56"/>
                  <a:gd name="T94" fmla="*/ 30 w 218"/>
                  <a:gd name="T95" fmla="*/ 56 h 56"/>
                  <a:gd name="T96" fmla="*/ 15 w 218"/>
                  <a:gd name="T97" fmla="*/ 56 h 56"/>
                  <a:gd name="T98" fmla="*/ 0 w 218"/>
                  <a:gd name="T99" fmla="*/ 56 h 56"/>
                  <a:gd name="T100" fmla="*/ 0 w 218"/>
                  <a:gd name="T101" fmla="*/ 30 h 56"/>
                  <a:gd name="T102" fmla="*/ 0 w 218"/>
                  <a:gd name="T103" fmla="*/ 3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8" h="56">
                    <a:moveTo>
                      <a:pt x="0" y="30"/>
                    </a:moveTo>
                    <a:lnTo>
                      <a:pt x="11" y="30"/>
                    </a:lnTo>
                    <a:lnTo>
                      <a:pt x="22" y="29"/>
                    </a:lnTo>
                    <a:lnTo>
                      <a:pt x="33" y="27"/>
                    </a:lnTo>
                    <a:lnTo>
                      <a:pt x="45" y="26"/>
                    </a:lnTo>
                    <a:lnTo>
                      <a:pt x="59" y="23"/>
                    </a:lnTo>
                    <a:lnTo>
                      <a:pt x="72" y="20"/>
                    </a:lnTo>
                    <a:lnTo>
                      <a:pt x="87" y="16"/>
                    </a:lnTo>
                    <a:lnTo>
                      <a:pt x="101" y="12"/>
                    </a:lnTo>
                    <a:lnTo>
                      <a:pt x="116" y="9"/>
                    </a:lnTo>
                    <a:lnTo>
                      <a:pt x="130" y="7"/>
                    </a:lnTo>
                    <a:lnTo>
                      <a:pt x="142" y="4"/>
                    </a:lnTo>
                    <a:lnTo>
                      <a:pt x="153" y="2"/>
                    </a:lnTo>
                    <a:lnTo>
                      <a:pt x="164" y="1"/>
                    </a:lnTo>
                    <a:lnTo>
                      <a:pt x="172" y="0"/>
                    </a:lnTo>
                    <a:lnTo>
                      <a:pt x="181" y="0"/>
                    </a:lnTo>
                    <a:lnTo>
                      <a:pt x="185" y="0"/>
                    </a:lnTo>
                    <a:lnTo>
                      <a:pt x="187" y="1"/>
                    </a:lnTo>
                    <a:lnTo>
                      <a:pt x="193" y="1"/>
                    </a:lnTo>
                    <a:lnTo>
                      <a:pt x="198" y="4"/>
                    </a:lnTo>
                    <a:lnTo>
                      <a:pt x="203" y="5"/>
                    </a:lnTo>
                    <a:lnTo>
                      <a:pt x="207" y="7"/>
                    </a:lnTo>
                    <a:lnTo>
                      <a:pt x="211" y="9"/>
                    </a:lnTo>
                    <a:lnTo>
                      <a:pt x="214" y="11"/>
                    </a:lnTo>
                    <a:lnTo>
                      <a:pt x="216" y="13"/>
                    </a:lnTo>
                    <a:lnTo>
                      <a:pt x="218" y="15"/>
                    </a:lnTo>
                    <a:lnTo>
                      <a:pt x="218" y="16"/>
                    </a:lnTo>
                    <a:lnTo>
                      <a:pt x="218" y="18"/>
                    </a:lnTo>
                    <a:lnTo>
                      <a:pt x="216" y="19"/>
                    </a:lnTo>
                    <a:lnTo>
                      <a:pt x="215" y="20"/>
                    </a:lnTo>
                    <a:lnTo>
                      <a:pt x="212" y="22"/>
                    </a:lnTo>
                    <a:lnTo>
                      <a:pt x="208" y="23"/>
                    </a:lnTo>
                    <a:lnTo>
                      <a:pt x="205" y="25"/>
                    </a:lnTo>
                    <a:lnTo>
                      <a:pt x="200" y="26"/>
                    </a:lnTo>
                    <a:lnTo>
                      <a:pt x="196" y="27"/>
                    </a:lnTo>
                    <a:lnTo>
                      <a:pt x="189" y="29"/>
                    </a:lnTo>
                    <a:lnTo>
                      <a:pt x="183" y="30"/>
                    </a:lnTo>
                    <a:lnTo>
                      <a:pt x="175" y="33"/>
                    </a:lnTo>
                    <a:lnTo>
                      <a:pt x="168" y="34"/>
                    </a:lnTo>
                    <a:lnTo>
                      <a:pt x="160" y="36"/>
                    </a:lnTo>
                    <a:lnTo>
                      <a:pt x="150" y="37"/>
                    </a:lnTo>
                    <a:lnTo>
                      <a:pt x="141" y="38"/>
                    </a:lnTo>
                    <a:lnTo>
                      <a:pt x="121" y="44"/>
                    </a:lnTo>
                    <a:lnTo>
                      <a:pt x="101" y="47"/>
                    </a:lnTo>
                    <a:lnTo>
                      <a:pt x="83" y="49"/>
                    </a:lnTo>
                    <a:lnTo>
                      <a:pt x="65" y="52"/>
                    </a:lnTo>
                    <a:lnTo>
                      <a:pt x="47" y="55"/>
                    </a:lnTo>
                    <a:lnTo>
                      <a:pt x="30" y="56"/>
                    </a:lnTo>
                    <a:lnTo>
                      <a:pt x="15" y="56"/>
                    </a:lnTo>
                    <a:lnTo>
                      <a:pt x="0" y="56"/>
                    </a:lnTo>
                    <a:lnTo>
                      <a:pt x="0" y="30"/>
                    </a:lnTo>
                    <a:lnTo>
                      <a:pt x="0" y="30"/>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38" name="Freeform 39"/>
              <p:cNvSpPr/>
              <p:nvPr/>
            </p:nvSpPr>
            <p:spPr bwMode="auto">
              <a:xfrm>
                <a:off x="4814888" y="1912938"/>
                <a:ext cx="365125" cy="79375"/>
              </a:xfrm>
              <a:custGeom>
                <a:avLst/>
                <a:gdLst>
                  <a:gd name="T0" fmla="*/ 230 w 230"/>
                  <a:gd name="T1" fmla="*/ 35 h 50"/>
                  <a:gd name="T2" fmla="*/ 114 w 230"/>
                  <a:gd name="T3" fmla="*/ 43 h 50"/>
                  <a:gd name="T4" fmla="*/ 0 w 230"/>
                  <a:gd name="T5" fmla="*/ 50 h 50"/>
                  <a:gd name="T6" fmla="*/ 0 w 230"/>
                  <a:gd name="T7" fmla="*/ 24 h 50"/>
                  <a:gd name="T8" fmla="*/ 1 w 230"/>
                  <a:gd name="T9" fmla="*/ 24 h 50"/>
                  <a:gd name="T10" fmla="*/ 4 w 230"/>
                  <a:gd name="T11" fmla="*/ 24 h 50"/>
                  <a:gd name="T12" fmla="*/ 7 w 230"/>
                  <a:gd name="T13" fmla="*/ 24 h 50"/>
                  <a:gd name="T14" fmla="*/ 11 w 230"/>
                  <a:gd name="T15" fmla="*/ 22 h 50"/>
                  <a:gd name="T16" fmla="*/ 15 w 230"/>
                  <a:gd name="T17" fmla="*/ 22 h 50"/>
                  <a:gd name="T18" fmla="*/ 21 w 230"/>
                  <a:gd name="T19" fmla="*/ 22 h 50"/>
                  <a:gd name="T20" fmla="*/ 25 w 230"/>
                  <a:gd name="T21" fmla="*/ 21 h 50"/>
                  <a:gd name="T22" fmla="*/ 32 w 230"/>
                  <a:gd name="T23" fmla="*/ 21 h 50"/>
                  <a:gd name="T24" fmla="*/ 37 w 230"/>
                  <a:gd name="T25" fmla="*/ 20 h 50"/>
                  <a:gd name="T26" fmla="*/ 44 w 230"/>
                  <a:gd name="T27" fmla="*/ 20 h 50"/>
                  <a:gd name="T28" fmla="*/ 51 w 230"/>
                  <a:gd name="T29" fmla="*/ 18 h 50"/>
                  <a:gd name="T30" fmla="*/ 59 w 230"/>
                  <a:gd name="T31" fmla="*/ 17 h 50"/>
                  <a:gd name="T32" fmla="*/ 67 w 230"/>
                  <a:gd name="T33" fmla="*/ 16 h 50"/>
                  <a:gd name="T34" fmla="*/ 76 w 230"/>
                  <a:gd name="T35" fmla="*/ 14 h 50"/>
                  <a:gd name="T36" fmla="*/ 85 w 230"/>
                  <a:gd name="T37" fmla="*/ 13 h 50"/>
                  <a:gd name="T38" fmla="*/ 95 w 230"/>
                  <a:gd name="T39" fmla="*/ 11 h 50"/>
                  <a:gd name="T40" fmla="*/ 105 w 230"/>
                  <a:gd name="T41" fmla="*/ 10 h 50"/>
                  <a:gd name="T42" fmla="*/ 113 w 230"/>
                  <a:gd name="T43" fmla="*/ 9 h 50"/>
                  <a:gd name="T44" fmla="*/ 123 w 230"/>
                  <a:gd name="T45" fmla="*/ 7 h 50"/>
                  <a:gd name="T46" fmla="*/ 130 w 230"/>
                  <a:gd name="T47" fmla="*/ 6 h 50"/>
                  <a:gd name="T48" fmla="*/ 138 w 230"/>
                  <a:gd name="T49" fmla="*/ 5 h 50"/>
                  <a:gd name="T50" fmla="*/ 145 w 230"/>
                  <a:gd name="T51" fmla="*/ 5 h 50"/>
                  <a:gd name="T52" fmla="*/ 152 w 230"/>
                  <a:gd name="T53" fmla="*/ 3 h 50"/>
                  <a:gd name="T54" fmla="*/ 157 w 230"/>
                  <a:gd name="T55" fmla="*/ 2 h 50"/>
                  <a:gd name="T56" fmla="*/ 163 w 230"/>
                  <a:gd name="T57" fmla="*/ 2 h 50"/>
                  <a:gd name="T58" fmla="*/ 168 w 230"/>
                  <a:gd name="T59" fmla="*/ 2 h 50"/>
                  <a:gd name="T60" fmla="*/ 174 w 230"/>
                  <a:gd name="T61" fmla="*/ 0 h 50"/>
                  <a:gd name="T62" fmla="*/ 178 w 230"/>
                  <a:gd name="T63" fmla="*/ 0 h 50"/>
                  <a:gd name="T64" fmla="*/ 182 w 230"/>
                  <a:gd name="T65" fmla="*/ 0 h 50"/>
                  <a:gd name="T66" fmla="*/ 185 w 230"/>
                  <a:gd name="T67" fmla="*/ 0 h 50"/>
                  <a:gd name="T68" fmla="*/ 187 w 230"/>
                  <a:gd name="T69" fmla="*/ 0 h 50"/>
                  <a:gd name="T70" fmla="*/ 190 w 230"/>
                  <a:gd name="T71" fmla="*/ 0 h 50"/>
                  <a:gd name="T72" fmla="*/ 194 w 230"/>
                  <a:gd name="T73" fmla="*/ 0 h 50"/>
                  <a:gd name="T74" fmla="*/ 198 w 230"/>
                  <a:gd name="T75" fmla="*/ 2 h 50"/>
                  <a:gd name="T76" fmla="*/ 203 w 230"/>
                  <a:gd name="T77" fmla="*/ 5 h 50"/>
                  <a:gd name="T78" fmla="*/ 208 w 230"/>
                  <a:gd name="T79" fmla="*/ 9 h 50"/>
                  <a:gd name="T80" fmla="*/ 214 w 230"/>
                  <a:gd name="T81" fmla="*/ 14 h 50"/>
                  <a:gd name="T82" fmla="*/ 219 w 230"/>
                  <a:gd name="T83" fmla="*/ 20 h 50"/>
                  <a:gd name="T84" fmla="*/ 225 w 230"/>
                  <a:gd name="T85" fmla="*/ 27 h 50"/>
                  <a:gd name="T86" fmla="*/ 230 w 230"/>
                  <a:gd name="T87" fmla="*/ 35 h 50"/>
                  <a:gd name="T88" fmla="*/ 230 w 230"/>
                  <a:gd name="T89"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0" h="50">
                    <a:moveTo>
                      <a:pt x="230" y="35"/>
                    </a:moveTo>
                    <a:lnTo>
                      <a:pt x="114" y="43"/>
                    </a:lnTo>
                    <a:lnTo>
                      <a:pt x="0" y="50"/>
                    </a:lnTo>
                    <a:lnTo>
                      <a:pt x="0" y="24"/>
                    </a:lnTo>
                    <a:lnTo>
                      <a:pt x="1" y="24"/>
                    </a:lnTo>
                    <a:lnTo>
                      <a:pt x="4" y="24"/>
                    </a:lnTo>
                    <a:lnTo>
                      <a:pt x="7" y="24"/>
                    </a:lnTo>
                    <a:lnTo>
                      <a:pt x="11" y="22"/>
                    </a:lnTo>
                    <a:lnTo>
                      <a:pt x="15" y="22"/>
                    </a:lnTo>
                    <a:lnTo>
                      <a:pt x="21" y="22"/>
                    </a:lnTo>
                    <a:lnTo>
                      <a:pt x="25" y="21"/>
                    </a:lnTo>
                    <a:lnTo>
                      <a:pt x="32" y="21"/>
                    </a:lnTo>
                    <a:lnTo>
                      <a:pt x="37" y="20"/>
                    </a:lnTo>
                    <a:lnTo>
                      <a:pt x="44" y="20"/>
                    </a:lnTo>
                    <a:lnTo>
                      <a:pt x="51" y="18"/>
                    </a:lnTo>
                    <a:lnTo>
                      <a:pt x="59" y="17"/>
                    </a:lnTo>
                    <a:lnTo>
                      <a:pt x="67" y="16"/>
                    </a:lnTo>
                    <a:lnTo>
                      <a:pt x="76" y="14"/>
                    </a:lnTo>
                    <a:lnTo>
                      <a:pt x="85" y="13"/>
                    </a:lnTo>
                    <a:lnTo>
                      <a:pt x="95" y="11"/>
                    </a:lnTo>
                    <a:lnTo>
                      <a:pt x="105" y="10"/>
                    </a:lnTo>
                    <a:lnTo>
                      <a:pt x="113" y="9"/>
                    </a:lnTo>
                    <a:lnTo>
                      <a:pt x="123" y="7"/>
                    </a:lnTo>
                    <a:lnTo>
                      <a:pt x="130" y="6"/>
                    </a:lnTo>
                    <a:lnTo>
                      <a:pt x="138" y="5"/>
                    </a:lnTo>
                    <a:lnTo>
                      <a:pt x="145" y="5"/>
                    </a:lnTo>
                    <a:lnTo>
                      <a:pt x="152" y="3"/>
                    </a:lnTo>
                    <a:lnTo>
                      <a:pt x="157" y="2"/>
                    </a:lnTo>
                    <a:lnTo>
                      <a:pt x="163" y="2"/>
                    </a:lnTo>
                    <a:lnTo>
                      <a:pt x="168" y="2"/>
                    </a:lnTo>
                    <a:lnTo>
                      <a:pt x="174" y="0"/>
                    </a:lnTo>
                    <a:lnTo>
                      <a:pt x="178" y="0"/>
                    </a:lnTo>
                    <a:lnTo>
                      <a:pt x="182" y="0"/>
                    </a:lnTo>
                    <a:lnTo>
                      <a:pt x="185" y="0"/>
                    </a:lnTo>
                    <a:lnTo>
                      <a:pt x="187" y="0"/>
                    </a:lnTo>
                    <a:lnTo>
                      <a:pt x="190" y="0"/>
                    </a:lnTo>
                    <a:lnTo>
                      <a:pt x="194" y="0"/>
                    </a:lnTo>
                    <a:lnTo>
                      <a:pt x="198" y="2"/>
                    </a:lnTo>
                    <a:lnTo>
                      <a:pt x="203" y="5"/>
                    </a:lnTo>
                    <a:lnTo>
                      <a:pt x="208" y="9"/>
                    </a:lnTo>
                    <a:lnTo>
                      <a:pt x="214" y="14"/>
                    </a:lnTo>
                    <a:lnTo>
                      <a:pt x="219" y="20"/>
                    </a:lnTo>
                    <a:lnTo>
                      <a:pt x="225" y="27"/>
                    </a:lnTo>
                    <a:lnTo>
                      <a:pt x="230" y="35"/>
                    </a:lnTo>
                    <a:lnTo>
                      <a:pt x="230" y="3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39" name="Freeform 40"/>
              <p:cNvSpPr/>
              <p:nvPr/>
            </p:nvSpPr>
            <p:spPr bwMode="auto">
              <a:xfrm>
                <a:off x="4487863" y="1370013"/>
                <a:ext cx="120650" cy="646113"/>
              </a:xfrm>
              <a:custGeom>
                <a:avLst/>
                <a:gdLst>
                  <a:gd name="T0" fmla="*/ 13 w 76"/>
                  <a:gd name="T1" fmla="*/ 2 h 407"/>
                  <a:gd name="T2" fmla="*/ 28 w 76"/>
                  <a:gd name="T3" fmla="*/ 3 h 407"/>
                  <a:gd name="T4" fmla="*/ 46 w 76"/>
                  <a:gd name="T5" fmla="*/ 10 h 407"/>
                  <a:gd name="T6" fmla="*/ 62 w 76"/>
                  <a:gd name="T7" fmla="*/ 20 h 407"/>
                  <a:gd name="T8" fmla="*/ 74 w 76"/>
                  <a:gd name="T9" fmla="*/ 28 h 407"/>
                  <a:gd name="T10" fmla="*/ 76 w 76"/>
                  <a:gd name="T11" fmla="*/ 32 h 407"/>
                  <a:gd name="T12" fmla="*/ 76 w 76"/>
                  <a:gd name="T13" fmla="*/ 39 h 407"/>
                  <a:gd name="T14" fmla="*/ 75 w 76"/>
                  <a:gd name="T15" fmla="*/ 50 h 407"/>
                  <a:gd name="T16" fmla="*/ 72 w 76"/>
                  <a:gd name="T17" fmla="*/ 61 h 407"/>
                  <a:gd name="T18" fmla="*/ 71 w 76"/>
                  <a:gd name="T19" fmla="*/ 78 h 407"/>
                  <a:gd name="T20" fmla="*/ 71 w 76"/>
                  <a:gd name="T21" fmla="*/ 101 h 407"/>
                  <a:gd name="T22" fmla="*/ 71 w 76"/>
                  <a:gd name="T23" fmla="*/ 133 h 407"/>
                  <a:gd name="T24" fmla="*/ 72 w 76"/>
                  <a:gd name="T25" fmla="*/ 170 h 407"/>
                  <a:gd name="T26" fmla="*/ 74 w 76"/>
                  <a:gd name="T27" fmla="*/ 216 h 407"/>
                  <a:gd name="T28" fmla="*/ 75 w 76"/>
                  <a:gd name="T29" fmla="*/ 257 h 407"/>
                  <a:gd name="T30" fmla="*/ 76 w 76"/>
                  <a:gd name="T31" fmla="*/ 291 h 407"/>
                  <a:gd name="T32" fmla="*/ 76 w 76"/>
                  <a:gd name="T33" fmla="*/ 318 h 407"/>
                  <a:gd name="T34" fmla="*/ 76 w 76"/>
                  <a:gd name="T35" fmla="*/ 335 h 407"/>
                  <a:gd name="T36" fmla="*/ 76 w 76"/>
                  <a:gd name="T37" fmla="*/ 348 h 407"/>
                  <a:gd name="T38" fmla="*/ 69 w 76"/>
                  <a:gd name="T39" fmla="*/ 380 h 407"/>
                  <a:gd name="T40" fmla="*/ 65 w 76"/>
                  <a:gd name="T41" fmla="*/ 398 h 407"/>
                  <a:gd name="T42" fmla="*/ 61 w 76"/>
                  <a:gd name="T43" fmla="*/ 404 h 407"/>
                  <a:gd name="T44" fmla="*/ 58 w 76"/>
                  <a:gd name="T45" fmla="*/ 407 h 407"/>
                  <a:gd name="T46" fmla="*/ 54 w 76"/>
                  <a:gd name="T47" fmla="*/ 404 h 407"/>
                  <a:gd name="T48" fmla="*/ 49 w 76"/>
                  <a:gd name="T49" fmla="*/ 399 h 407"/>
                  <a:gd name="T50" fmla="*/ 42 w 76"/>
                  <a:gd name="T51" fmla="*/ 385 h 407"/>
                  <a:gd name="T52" fmla="*/ 36 w 76"/>
                  <a:gd name="T53" fmla="*/ 370 h 407"/>
                  <a:gd name="T54" fmla="*/ 32 w 76"/>
                  <a:gd name="T55" fmla="*/ 348 h 407"/>
                  <a:gd name="T56" fmla="*/ 34 w 76"/>
                  <a:gd name="T57" fmla="*/ 307 h 407"/>
                  <a:gd name="T58" fmla="*/ 36 w 76"/>
                  <a:gd name="T59" fmla="*/ 261 h 407"/>
                  <a:gd name="T60" fmla="*/ 36 w 76"/>
                  <a:gd name="T61" fmla="*/ 239 h 407"/>
                  <a:gd name="T62" fmla="*/ 36 w 76"/>
                  <a:gd name="T63" fmla="*/ 224 h 407"/>
                  <a:gd name="T64" fmla="*/ 36 w 76"/>
                  <a:gd name="T65" fmla="*/ 205 h 407"/>
                  <a:gd name="T66" fmla="*/ 35 w 76"/>
                  <a:gd name="T67" fmla="*/ 180 h 407"/>
                  <a:gd name="T68" fmla="*/ 35 w 76"/>
                  <a:gd name="T69" fmla="*/ 151 h 407"/>
                  <a:gd name="T70" fmla="*/ 32 w 76"/>
                  <a:gd name="T71" fmla="*/ 118 h 407"/>
                  <a:gd name="T72" fmla="*/ 29 w 76"/>
                  <a:gd name="T73" fmla="*/ 87 h 407"/>
                  <a:gd name="T74" fmla="*/ 27 w 76"/>
                  <a:gd name="T75" fmla="*/ 62 h 407"/>
                  <a:gd name="T76" fmla="*/ 22 w 76"/>
                  <a:gd name="T77" fmla="*/ 43 h 407"/>
                  <a:gd name="T78" fmla="*/ 17 w 76"/>
                  <a:gd name="T79" fmla="*/ 29 h 407"/>
                  <a:gd name="T80" fmla="*/ 11 w 76"/>
                  <a:gd name="T81" fmla="*/ 23 h 407"/>
                  <a:gd name="T82" fmla="*/ 2 w 76"/>
                  <a:gd name="T83" fmla="*/ 13 h 407"/>
                  <a:gd name="T84" fmla="*/ 0 w 76"/>
                  <a:gd name="T85" fmla="*/ 7 h 407"/>
                  <a:gd name="T86" fmla="*/ 6 w 76"/>
                  <a:gd name="T87" fmla="*/ 5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07">
                    <a:moveTo>
                      <a:pt x="6" y="5"/>
                    </a:moveTo>
                    <a:lnTo>
                      <a:pt x="9" y="2"/>
                    </a:lnTo>
                    <a:lnTo>
                      <a:pt x="13" y="2"/>
                    </a:lnTo>
                    <a:lnTo>
                      <a:pt x="17" y="0"/>
                    </a:lnTo>
                    <a:lnTo>
                      <a:pt x="22" y="2"/>
                    </a:lnTo>
                    <a:lnTo>
                      <a:pt x="28" y="3"/>
                    </a:lnTo>
                    <a:lnTo>
                      <a:pt x="34" y="5"/>
                    </a:lnTo>
                    <a:lnTo>
                      <a:pt x="39" y="7"/>
                    </a:lnTo>
                    <a:lnTo>
                      <a:pt x="46" y="10"/>
                    </a:lnTo>
                    <a:lnTo>
                      <a:pt x="53" y="13"/>
                    </a:lnTo>
                    <a:lnTo>
                      <a:pt x="58" y="17"/>
                    </a:lnTo>
                    <a:lnTo>
                      <a:pt x="62" y="20"/>
                    </a:lnTo>
                    <a:lnTo>
                      <a:pt x="67" y="23"/>
                    </a:lnTo>
                    <a:lnTo>
                      <a:pt x="71" y="25"/>
                    </a:lnTo>
                    <a:lnTo>
                      <a:pt x="74" y="28"/>
                    </a:lnTo>
                    <a:lnTo>
                      <a:pt x="75" y="29"/>
                    </a:lnTo>
                    <a:lnTo>
                      <a:pt x="76" y="31"/>
                    </a:lnTo>
                    <a:lnTo>
                      <a:pt x="76" y="32"/>
                    </a:lnTo>
                    <a:lnTo>
                      <a:pt x="76" y="34"/>
                    </a:lnTo>
                    <a:lnTo>
                      <a:pt x="76" y="36"/>
                    </a:lnTo>
                    <a:lnTo>
                      <a:pt x="76" y="39"/>
                    </a:lnTo>
                    <a:lnTo>
                      <a:pt x="76" y="43"/>
                    </a:lnTo>
                    <a:lnTo>
                      <a:pt x="75" y="46"/>
                    </a:lnTo>
                    <a:lnTo>
                      <a:pt x="75" y="50"/>
                    </a:lnTo>
                    <a:lnTo>
                      <a:pt x="74" y="54"/>
                    </a:lnTo>
                    <a:lnTo>
                      <a:pt x="74" y="58"/>
                    </a:lnTo>
                    <a:lnTo>
                      <a:pt x="72" y="61"/>
                    </a:lnTo>
                    <a:lnTo>
                      <a:pt x="72" y="67"/>
                    </a:lnTo>
                    <a:lnTo>
                      <a:pt x="72" y="72"/>
                    </a:lnTo>
                    <a:lnTo>
                      <a:pt x="71" y="78"/>
                    </a:lnTo>
                    <a:lnTo>
                      <a:pt x="71" y="85"/>
                    </a:lnTo>
                    <a:lnTo>
                      <a:pt x="71" y="93"/>
                    </a:lnTo>
                    <a:lnTo>
                      <a:pt x="71" y="101"/>
                    </a:lnTo>
                    <a:lnTo>
                      <a:pt x="71" y="111"/>
                    </a:lnTo>
                    <a:lnTo>
                      <a:pt x="71" y="122"/>
                    </a:lnTo>
                    <a:lnTo>
                      <a:pt x="71" y="133"/>
                    </a:lnTo>
                    <a:lnTo>
                      <a:pt x="72" y="144"/>
                    </a:lnTo>
                    <a:lnTo>
                      <a:pt x="72" y="156"/>
                    </a:lnTo>
                    <a:lnTo>
                      <a:pt x="72" y="170"/>
                    </a:lnTo>
                    <a:lnTo>
                      <a:pt x="74" y="184"/>
                    </a:lnTo>
                    <a:lnTo>
                      <a:pt x="74" y="199"/>
                    </a:lnTo>
                    <a:lnTo>
                      <a:pt x="74" y="216"/>
                    </a:lnTo>
                    <a:lnTo>
                      <a:pt x="75" y="231"/>
                    </a:lnTo>
                    <a:lnTo>
                      <a:pt x="75" y="244"/>
                    </a:lnTo>
                    <a:lnTo>
                      <a:pt x="75" y="257"/>
                    </a:lnTo>
                    <a:lnTo>
                      <a:pt x="75" y="269"/>
                    </a:lnTo>
                    <a:lnTo>
                      <a:pt x="76" y="280"/>
                    </a:lnTo>
                    <a:lnTo>
                      <a:pt x="76" y="291"/>
                    </a:lnTo>
                    <a:lnTo>
                      <a:pt x="76" y="301"/>
                    </a:lnTo>
                    <a:lnTo>
                      <a:pt x="76" y="309"/>
                    </a:lnTo>
                    <a:lnTo>
                      <a:pt x="76" y="318"/>
                    </a:lnTo>
                    <a:lnTo>
                      <a:pt x="76" y="324"/>
                    </a:lnTo>
                    <a:lnTo>
                      <a:pt x="76" y="330"/>
                    </a:lnTo>
                    <a:lnTo>
                      <a:pt x="76" y="335"/>
                    </a:lnTo>
                    <a:lnTo>
                      <a:pt x="76" y="341"/>
                    </a:lnTo>
                    <a:lnTo>
                      <a:pt x="76" y="345"/>
                    </a:lnTo>
                    <a:lnTo>
                      <a:pt x="76" y="348"/>
                    </a:lnTo>
                    <a:lnTo>
                      <a:pt x="74" y="359"/>
                    </a:lnTo>
                    <a:lnTo>
                      <a:pt x="72" y="370"/>
                    </a:lnTo>
                    <a:lnTo>
                      <a:pt x="69" y="380"/>
                    </a:lnTo>
                    <a:lnTo>
                      <a:pt x="67" y="389"/>
                    </a:lnTo>
                    <a:lnTo>
                      <a:pt x="67" y="393"/>
                    </a:lnTo>
                    <a:lnTo>
                      <a:pt x="65" y="398"/>
                    </a:lnTo>
                    <a:lnTo>
                      <a:pt x="64" y="400"/>
                    </a:lnTo>
                    <a:lnTo>
                      <a:pt x="62" y="403"/>
                    </a:lnTo>
                    <a:lnTo>
                      <a:pt x="61" y="404"/>
                    </a:lnTo>
                    <a:lnTo>
                      <a:pt x="60" y="406"/>
                    </a:lnTo>
                    <a:lnTo>
                      <a:pt x="60" y="407"/>
                    </a:lnTo>
                    <a:lnTo>
                      <a:pt x="58" y="407"/>
                    </a:lnTo>
                    <a:lnTo>
                      <a:pt x="57" y="407"/>
                    </a:lnTo>
                    <a:lnTo>
                      <a:pt x="56" y="406"/>
                    </a:lnTo>
                    <a:lnTo>
                      <a:pt x="54" y="404"/>
                    </a:lnTo>
                    <a:lnTo>
                      <a:pt x="51" y="403"/>
                    </a:lnTo>
                    <a:lnTo>
                      <a:pt x="50" y="400"/>
                    </a:lnTo>
                    <a:lnTo>
                      <a:pt x="49" y="399"/>
                    </a:lnTo>
                    <a:lnTo>
                      <a:pt x="47" y="395"/>
                    </a:lnTo>
                    <a:lnTo>
                      <a:pt x="46" y="392"/>
                    </a:lnTo>
                    <a:lnTo>
                      <a:pt x="42" y="385"/>
                    </a:lnTo>
                    <a:lnTo>
                      <a:pt x="39" y="378"/>
                    </a:lnTo>
                    <a:lnTo>
                      <a:pt x="38" y="374"/>
                    </a:lnTo>
                    <a:lnTo>
                      <a:pt x="36" y="370"/>
                    </a:lnTo>
                    <a:lnTo>
                      <a:pt x="35" y="364"/>
                    </a:lnTo>
                    <a:lnTo>
                      <a:pt x="34" y="360"/>
                    </a:lnTo>
                    <a:lnTo>
                      <a:pt x="32" y="348"/>
                    </a:lnTo>
                    <a:lnTo>
                      <a:pt x="31" y="335"/>
                    </a:lnTo>
                    <a:lnTo>
                      <a:pt x="32" y="322"/>
                    </a:lnTo>
                    <a:lnTo>
                      <a:pt x="34" y="307"/>
                    </a:lnTo>
                    <a:lnTo>
                      <a:pt x="35" y="291"/>
                    </a:lnTo>
                    <a:lnTo>
                      <a:pt x="36" y="276"/>
                    </a:lnTo>
                    <a:lnTo>
                      <a:pt x="36" y="261"/>
                    </a:lnTo>
                    <a:lnTo>
                      <a:pt x="36" y="247"/>
                    </a:lnTo>
                    <a:lnTo>
                      <a:pt x="36" y="243"/>
                    </a:lnTo>
                    <a:lnTo>
                      <a:pt x="36" y="239"/>
                    </a:lnTo>
                    <a:lnTo>
                      <a:pt x="36" y="235"/>
                    </a:lnTo>
                    <a:lnTo>
                      <a:pt x="36" y="229"/>
                    </a:lnTo>
                    <a:lnTo>
                      <a:pt x="36" y="224"/>
                    </a:lnTo>
                    <a:lnTo>
                      <a:pt x="36" y="218"/>
                    </a:lnTo>
                    <a:lnTo>
                      <a:pt x="36" y="211"/>
                    </a:lnTo>
                    <a:lnTo>
                      <a:pt x="36" y="205"/>
                    </a:lnTo>
                    <a:lnTo>
                      <a:pt x="36" y="196"/>
                    </a:lnTo>
                    <a:lnTo>
                      <a:pt x="36" y="189"/>
                    </a:lnTo>
                    <a:lnTo>
                      <a:pt x="35" y="180"/>
                    </a:lnTo>
                    <a:lnTo>
                      <a:pt x="35" y="171"/>
                    </a:lnTo>
                    <a:lnTo>
                      <a:pt x="35" y="160"/>
                    </a:lnTo>
                    <a:lnTo>
                      <a:pt x="35" y="151"/>
                    </a:lnTo>
                    <a:lnTo>
                      <a:pt x="34" y="140"/>
                    </a:lnTo>
                    <a:lnTo>
                      <a:pt x="34" y="129"/>
                    </a:lnTo>
                    <a:lnTo>
                      <a:pt x="32" y="118"/>
                    </a:lnTo>
                    <a:lnTo>
                      <a:pt x="32" y="107"/>
                    </a:lnTo>
                    <a:lnTo>
                      <a:pt x="31" y="97"/>
                    </a:lnTo>
                    <a:lnTo>
                      <a:pt x="29" y="87"/>
                    </a:lnTo>
                    <a:lnTo>
                      <a:pt x="29" y="78"/>
                    </a:lnTo>
                    <a:lnTo>
                      <a:pt x="28" y="69"/>
                    </a:lnTo>
                    <a:lnTo>
                      <a:pt x="27" y="62"/>
                    </a:lnTo>
                    <a:lnTo>
                      <a:pt x="25" y="56"/>
                    </a:lnTo>
                    <a:lnTo>
                      <a:pt x="24" y="49"/>
                    </a:lnTo>
                    <a:lnTo>
                      <a:pt x="22" y="43"/>
                    </a:lnTo>
                    <a:lnTo>
                      <a:pt x="20" y="38"/>
                    </a:lnTo>
                    <a:lnTo>
                      <a:pt x="18" y="34"/>
                    </a:lnTo>
                    <a:lnTo>
                      <a:pt x="17" y="29"/>
                    </a:lnTo>
                    <a:lnTo>
                      <a:pt x="16" y="27"/>
                    </a:lnTo>
                    <a:lnTo>
                      <a:pt x="14" y="24"/>
                    </a:lnTo>
                    <a:lnTo>
                      <a:pt x="11" y="23"/>
                    </a:lnTo>
                    <a:lnTo>
                      <a:pt x="7" y="18"/>
                    </a:lnTo>
                    <a:lnTo>
                      <a:pt x="5" y="16"/>
                    </a:lnTo>
                    <a:lnTo>
                      <a:pt x="2" y="13"/>
                    </a:lnTo>
                    <a:lnTo>
                      <a:pt x="0" y="11"/>
                    </a:lnTo>
                    <a:lnTo>
                      <a:pt x="0" y="9"/>
                    </a:lnTo>
                    <a:lnTo>
                      <a:pt x="0" y="7"/>
                    </a:lnTo>
                    <a:lnTo>
                      <a:pt x="3" y="6"/>
                    </a:lnTo>
                    <a:lnTo>
                      <a:pt x="6" y="5"/>
                    </a:lnTo>
                    <a:lnTo>
                      <a:pt x="6" y="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grpSp>
      </p:grpSp>
      <p:grpSp>
        <p:nvGrpSpPr>
          <p:cNvPr id="153" name="组合 152"/>
          <p:cNvGrpSpPr/>
          <p:nvPr/>
        </p:nvGrpSpPr>
        <p:grpSpPr>
          <a:xfrm>
            <a:off x="4135003" y="1059582"/>
            <a:ext cx="1002857" cy="1008112"/>
            <a:chOff x="4572000" y="843559"/>
            <a:chExt cx="1002857" cy="1008112"/>
          </a:xfrm>
        </p:grpSpPr>
        <p:pic>
          <p:nvPicPr>
            <p:cNvPr id="5" name="图片 4">
              <a:hlinkClick r:id="rId6" action="ppaction://hlinkfile"/>
            </p:cNvPr>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72000" y="843559"/>
              <a:ext cx="1002857" cy="1008112"/>
            </a:xfrm>
            <a:prstGeom prst="rect">
              <a:avLst/>
            </a:prstGeom>
          </p:spPr>
        </p:pic>
        <p:grpSp>
          <p:nvGrpSpPr>
            <p:cNvPr id="40" name="组合 39"/>
            <p:cNvGrpSpPr/>
            <p:nvPr/>
          </p:nvGrpSpPr>
          <p:grpSpPr>
            <a:xfrm>
              <a:off x="4651864" y="1009486"/>
              <a:ext cx="843128" cy="676258"/>
              <a:chOff x="5576888" y="1189038"/>
              <a:chExt cx="1219201" cy="977900"/>
            </a:xfrm>
          </p:grpSpPr>
          <p:sp>
            <p:nvSpPr>
              <p:cNvPr id="41" name="Freeform 41"/>
              <p:cNvSpPr/>
              <p:nvPr/>
            </p:nvSpPr>
            <p:spPr bwMode="auto">
              <a:xfrm>
                <a:off x="5576888" y="1427163"/>
                <a:ext cx="473075" cy="519113"/>
              </a:xfrm>
              <a:custGeom>
                <a:avLst/>
                <a:gdLst>
                  <a:gd name="T0" fmla="*/ 47 w 298"/>
                  <a:gd name="T1" fmla="*/ 304 h 327"/>
                  <a:gd name="T2" fmla="*/ 30 w 298"/>
                  <a:gd name="T3" fmla="*/ 315 h 327"/>
                  <a:gd name="T4" fmla="*/ 16 w 298"/>
                  <a:gd name="T5" fmla="*/ 322 h 327"/>
                  <a:gd name="T6" fmla="*/ 7 w 298"/>
                  <a:gd name="T7" fmla="*/ 326 h 327"/>
                  <a:gd name="T8" fmla="*/ 1 w 298"/>
                  <a:gd name="T9" fmla="*/ 327 h 327"/>
                  <a:gd name="T10" fmla="*/ 0 w 298"/>
                  <a:gd name="T11" fmla="*/ 326 h 327"/>
                  <a:gd name="T12" fmla="*/ 1 w 298"/>
                  <a:gd name="T13" fmla="*/ 322 h 327"/>
                  <a:gd name="T14" fmla="*/ 7 w 298"/>
                  <a:gd name="T15" fmla="*/ 315 h 327"/>
                  <a:gd name="T16" fmla="*/ 15 w 298"/>
                  <a:gd name="T17" fmla="*/ 305 h 327"/>
                  <a:gd name="T18" fmla="*/ 29 w 298"/>
                  <a:gd name="T19" fmla="*/ 294 h 327"/>
                  <a:gd name="T20" fmla="*/ 45 w 298"/>
                  <a:gd name="T21" fmla="*/ 279 h 327"/>
                  <a:gd name="T22" fmla="*/ 80 w 298"/>
                  <a:gd name="T23" fmla="*/ 247 h 327"/>
                  <a:gd name="T24" fmla="*/ 114 w 298"/>
                  <a:gd name="T25" fmla="*/ 210 h 327"/>
                  <a:gd name="T26" fmla="*/ 145 w 298"/>
                  <a:gd name="T27" fmla="*/ 173 h 327"/>
                  <a:gd name="T28" fmla="*/ 171 w 298"/>
                  <a:gd name="T29" fmla="*/ 138 h 327"/>
                  <a:gd name="T30" fmla="*/ 191 w 298"/>
                  <a:gd name="T31" fmla="*/ 108 h 327"/>
                  <a:gd name="T32" fmla="*/ 204 w 298"/>
                  <a:gd name="T33" fmla="*/ 83 h 327"/>
                  <a:gd name="T34" fmla="*/ 211 w 298"/>
                  <a:gd name="T35" fmla="*/ 68 h 327"/>
                  <a:gd name="T36" fmla="*/ 212 w 298"/>
                  <a:gd name="T37" fmla="*/ 60 h 327"/>
                  <a:gd name="T38" fmla="*/ 208 w 298"/>
                  <a:gd name="T39" fmla="*/ 60 h 327"/>
                  <a:gd name="T40" fmla="*/ 200 w 298"/>
                  <a:gd name="T41" fmla="*/ 60 h 327"/>
                  <a:gd name="T42" fmla="*/ 189 w 298"/>
                  <a:gd name="T43" fmla="*/ 62 h 327"/>
                  <a:gd name="T44" fmla="*/ 174 w 298"/>
                  <a:gd name="T45" fmla="*/ 66 h 327"/>
                  <a:gd name="T46" fmla="*/ 154 w 298"/>
                  <a:gd name="T47" fmla="*/ 72 h 327"/>
                  <a:gd name="T48" fmla="*/ 132 w 298"/>
                  <a:gd name="T49" fmla="*/ 80 h 327"/>
                  <a:gd name="T50" fmla="*/ 114 w 298"/>
                  <a:gd name="T51" fmla="*/ 86 h 327"/>
                  <a:gd name="T52" fmla="*/ 99 w 298"/>
                  <a:gd name="T53" fmla="*/ 90 h 327"/>
                  <a:gd name="T54" fmla="*/ 87 w 298"/>
                  <a:gd name="T55" fmla="*/ 93 h 327"/>
                  <a:gd name="T56" fmla="*/ 77 w 298"/>
                  <a:gd name="T57" fmla="*/ 93 h 327"/>
                  <a:gd name="T58" fmla="*/ 70 w 298"/>
                  <a:gd name="T59" fmla="*/ 93 h 327"/>
                  <a:gd name="T60" fmla="*/ 56 w 298"/>
                  <a:gd name="T61" fmla="*/ 86 h 327"/>
                  <a:gd name="T62" fmla="*/ 43 w 298"/>
                  <a:gd name="T63" fmla="*/ 71 h 327"/>
                  <a:gd name="T64" fmla="*/ 58 w 298"/>
                  <a:gd name="T65" fmla="*/ 58 h 327"/>
                  <a:gd name="T66" fmla="*/ 77 w 298"/>
                  <a:gd name="T67" fmla="*/ 57 h 327"/>
                  <a:gd name="T68" fmla="*/ 94 w 298"/>
                  <a:gd name="T69" fmla="*/ 54 h 327"/>
                  <a:gd name="T70" fmla="*/ 106 w 298"/>
                  <a:gd name="T71" fmla="*/ 51 h 327"/>
                  <a:gd name="T72" fmla="*/ 124 w 298"/>
                  <a:gd name="T73" fmla="*/ 47 h 327"/>
                  <a:gd name="T74" fmla="*/ 145 w 298"/>
                  <a:gd name="T75" fmla="*/ 42 h 327"/>
                  <a:gd name="T76" fmla="*/ 165 w 298"/>
                  <a:gd name="T77" fmla="*/ 38 h 327"/>
                  <a:gd name="T78" fmla="*/ 182 w 298"/>
                  <a:gd name="T79" fmla="*/ 31 h 327"/>
                  <a:gd name="T80" fmla="*/ 197 w 298"/>
                  <a:gd name="T81" fmla="*/ 25 h 327"/>
                  <a:gd name="T82" fmla="*/ 208 w 298"/>
                  <a:gd name="T83" fmla="*/ 20 h 327"/>
                  <a:gd name="T84" fmla="*/ 216 w 298"/>
                  <a:gd name="T85" fmla="*/ 14 h 327"/>
                  <a:gd name="T86" fmla="*/ 225 w 298"/>
                  <a:gd name="T87" fmla="*/ 7 h 327"/>
                  <a:gd name="T88" fmla="*/ 234 w 298"/>
                  <a:gd name="T89" fmla="*/ 2 h 327"/>
                  <a:gd name="T90" fmla="*/ 244 w 298"/>
                  <a:gd name="T91" fmla="*/ 0 h 327"/>
                  <a:gd name="T92" fmla="*/ 253 w 298"/>
                  <a:gd name="T93" fmla="*/ 3 h 327"/>
                  <a:gd name="T94" fmla="*/ 267 w 298"/>
                  <a:gd name="T95" fmla="*/ 10 h 327"/>
                  <a:gd name="T96" fmla="*/ 284 w 298"/>
                  <a:gd name="T97" fmla="*/ 18 h 327"/>
                  <a:gd name="T98" fmla="*/ 293 w 298"/>
                  <a:gd name="T99" fmla="*/ 26 h 327"/>
                  <a:gd name="T100" fmla="*/ 298 w 298"/>
                  <a:gd name="T101" fmla="*/ 31 h 327"/>
                  <a:gd name="T102" fmla="*/ 296 w 298"/>
                  <a:gd name="T103" fmla="*/ 38 h 327"/>
                  <a:gd name="T104" fmla="*/ 291 w 298"/>
                  <a:gd name="T105" fmla="*/ 43 h 327"/>
                  <a:gd name="T106" fmla="*/ 281 w 298"/>
                  <a:gd name="T107" fmla="*/ 51 h 327"/>
                  <a:gd name="T108" fmla="*/ 267 w 298"/>
                  <a:gd name="T109" fmla="*/ 68 h 327"/>
                  <a:gd name="T110" fmla="*/ 251 w 298"/>
                  <a:gd name="T111" fmla="*/ 91 h 327"/>
                  <a:gd name="T112" fmla="*/ 230 w 298"/>
                  <a:gd name="T113" fmla="*/ 123 h 327"/>
                  <a:gd name="T114" fmla="*/ 204 w 298"/>
                  <a:gd name="T115" fmla="*/ 157 h 327"/>
                  <a:gd name="T116" fmla="*/ 172 w 298"/>
                  <a:gd name="T117" fmla="*/ 196 h 327"/>
                  <a:gd name="T118" fmla="*/ 132 w 298"/>
                  <a:gd name="T119" fmla="*/ 237 h 327"/>
                  <a:gd name="T120" fmla="*/ 91 w 298"/>
                  <a:gd name="T121" fmla="*/ 273 h 327"/>
                  <a:gd name="T122" fmla="*/ 60 w 298"/>
                  <a:gd name="T123" fmla="*/ 294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 h="327">
                    <a:moveTo>
                      <a:pt x="60" y="294"/>
                    </a:moveTo>
                    <a:lnTo>
                      <a:pt x="54" y="299"/>
                    </a:lnTo>
                    <a:lnTo>
                      <a:pt x="47" y="304"/>
                    </a:lnTo>
                    <a:lnTo>
                      <a:pt x="41" y="308"/>
                    </a:lnTo>
                    <a:lnTo>
                      <a:pt x="36" y="311"/>
                    </a:lnTo>
                    <a:lnTo>
                      <a:pt x="30" y="315"/>
                    </a:lnTo>
                    <a:lnTo>
                      <a:pt x="25" y="317"/>
                    </a:lnTo>
                    <a:lnTo>
                      <a:pt x="20" y="320"/>
                    </a:lnTo>
                    <a:lnTo>
                      <a:pt x="16" y="322"/>
                    </a:lnTo>
                    <a:lnTo>
                      <a:pt x="12" y="323"/>
                    </a:lnTo>
                    <a:lnTo>
                      <a:pt x="9" y="324"/>
                    </a:lnTo>
                    <a:lnTo>
                      <a:pt x="7" y="326"/>
                    </a:lnTo>
                    <a:lnTo>
                      <a:pt x="5" y="327"/>
                    </a:lnTo>
                    <a:lnTo>
                      <a:pt x="3" y="327"/>
                    </a:lnTo>
                    <a:lnTo>
                      <a:pt x="1" y="327"/>
                    </a:lnTo>
                    <a:lnTo>
                      <a:pt x="0" y="327"/>
                    </a:lnTo>
                    <a:lnTo>
                      <a:pt x="0" y="327"/>
                    </a:lnTo>
                    <a:lnTo>
                      <a:pt x="0" y="326"/>
                    </a:lnTo>
                    <a:lnTo>
                      <a:pt x="0" y="324"/>
                    </a:lnTo>
                    <a:lnTo>
                      <a:pt x="0" y="323"/>
                    </a:lnTo>
                    <a:lnTo>
                      <a:pt x="1" y="322"/>
                    </a:lnTo>
                    <a:lnTo>
                      <a:pt x="3" y="320"/>
                    </a:lnTo>
                    <a:lnTo>
                      <a:pt x="4" y="317"/>
                    </a:lnTo>
                    <a:lnTo>
                      <a:pt x="7" y="315"/>
                    </a:lnTo>
                    <a:lnTo>
                      <a:pt x="9" y="312"/>
                    </a:lnTo>
                    <a:lnTo>
                      <a:pt x="12" y="309"/>
                    </a:lnTo>
                    <a:lnTo>
                      <a:pt x="15" y="305"/>
                    </a:lnTo>
                    <a:lnTo>
                      <a:pt x="19" y="302"/>
                    </a:lnTo>
                    <a:lnTo>
                      <a:pt x="23" y="298"/>
                    </a:lnTo>
                    <a:lnTo>
                      <a:pt x="29" y="294"/>
                    </a:lnTo>
                    <a:lnTo>
                      <a:pt x="34" y="288"/>
                    </a:lnTo>
                    <a:lnTo>
                      <a:pt x="40" y="284"/>
                    </a:lnTo>
                    <a:lnTo>
                      <a:pt x="45" y="279"/>
                    </a:lnTo>
                    <a:lnTo>
                      <a:pt x="56" y="269"/>
                    </a:lnTo>
                    <a:lnTo>
                      <a:pt x="69" y="258"/>
                    </a:lnTo>
                    <a:lnTo>
                      <a:pt x="80" y="247"/>
                    </a:lnTo>
                    <a:lnTo>
                      <a:pt x="91" y="235"/>
                    </a:lnTo>
                    <a:lnTo>
                      <a:pt x="103" y="224"/>
                    </a:lnTo>
                    <a:lnTo>
                      <a:pt x="114" y="210"/>
                    </a:lnTo>
                    <a:lnTo>
                      <a:pt x="124" y="197"/>
                    </a:lnTo>
                    <a:lnTo>
                      <a:pt x="135" y="185"/>
                    </a:lnTo>
                    <a:lnTo>
                      <a:pt x="145" y="173"/>
                    </a:lnTo>
                    <a:lnTo>
                      <a:pt x="154" y="160"/>
                    </a:lnTo>
                    <a:lnTo>
                      <a:pt x="162" y="149"/>
                    </a:lnTo>
                    <a:lnTo>
                      <a:pt x="171" y="138"/>
                    </a:lnTo>
                    <a:lnTo>
                      <a:pt x="179" y="127"/>
                    </a:lnTo>
                    <a:lnTo>
                      <a:pt x="186" y="117"/>
                    </a:lnTo>
                    <a:lnTo>
                      <a:pt x="191" y="108"/>
                    </a:lnTo>
                    <a:lnTo>
                      <a:pt x="197" y="98"/>
                    </a:lnTo>
                    <a:lnTo>
                      <a:pt x="201" y="90"/>
                    </a:lnTo>
                    <a:lnTo>
                      <a:pt x="204" y="83"/>
                    </a:lnTo>
                    <a:lnTo>
                      <a:pt x="207" y="76"/>
                    </a:lnTo>
                    <a:lnTo>
                      <a:pt x="209" y="72"/>
                    </a:lnTo>
                    <a:lnTo>
                      <a:pt x="211" y="68"/>
                    </a:lnTo>
                    <a:lnTo>
                      <a:pt x="212" y="64"/>
                    </a:lnTo>
                    <a:lnTo>
                      <a:pt x="212" y="61"/>
                    </a:lnTo>
                    <a:lnTo>
                      <a:pt x="212" y="60"/>
                    </a:lnTo>
                    <a:lnTo>
                      <a:pt x="211" y="60"/>
                    </a:lnTo>
                    <a:lnTo>
                      <a:pt x="209" y="60"/>
                    </a:lnTo>
                    <a:lnTo>
                      <a:pt x="208" y="60"/>
                    </a:lnTo>
                    <a:lnTo>
                      <a:pt x="205" y="60"/>
                    </a:lnTo>
                    <a:lnTo>
                      <a:pt x="204" y="60"/>
                    </a:lnTo>
                    <a:lnTo>
                      <a:pt x="200" y="60"/>
                    </a:lnTo>
                    <a:lnTo>
                      <a:pt x="197" y="61"/>
                    </a:lnTo>
                    <a:lnTo>
                      <a:pt x="193" y="62"/>
                    </a:lnTo>
                    <a:lnTo>
                      <a:pt x="189" y="62"/>
                    </a:lnTo>
                    <a:lnTo>
                      <a:pt x="185" y="64"/>
                    </a:lnTo>
                    <a:lnTo>
                      <a:pt x="179" y="65"/>
                    </a:lnTo>
                    <a:lnTo>
                      <a:pt x="174" y="66"/>
                    </a:lnTo>
                    <a:lnTo>
                      <a:pt x="168" y="69"/>
                    </a:lnTo>
                    <a:lnTo>
                      <a:pt x="161" y="71"/>
                    </a:lnTo>
                    <a:lnTo>
                      <a:pt x="154" y="72"/>
                    </a:lnTo>
                    <a:lnTo>
                      <a:pt x="147" y="75"/>
                    </a:lnTo>
                    <a:lnTo>
                      <a:pt x="139" y="78"/>
                    </a:lnTo>
                    <a:lnTo>
                      <a:pt x="132" y="80"/>
                    </a:lnTo>
                    <a:lnTo>
                      <a:pt x="127" y="82"/>
                    </a:lnTo>
                    <a:lnTo>
                      <a:pt x="120" y="84"/>
                    </a:lnTo>
                    <a:lnTo>
                      <a:pt x="114" y="86"/>
                    </a:lnTo>
                    <a:lnTo>
                      <a:pt x="109" y="89"/>
                    </a:lnTo>
                    <a:lnTo>
                      <a:pt x="103" y="90"/>
                    </a:lnTo>
                    <a:lnTo>
                      <a:pt x="99" y="90"/>
                    </a:lnTo>
                    <a:lnTo>
                      <a:pt x="94" y="91"/>
                    </a:lnTo>
                    <a:lnTo>
                      <a:pt x="89" y="93"/>
                    </a:lnTo>
                    <a:lnTo>
                      <a:pt x="87" y="93"/>
                    </a:lnTo>
                    <a:lnTo>
                      <a:pt x="82" y="93"/>
                    </a:lnTo>
                    <a:lnTo>
                      <a:pt x="80" y="93"/>
                    </a:lnTo>
                    <a:lnTo>
                      <a:pt x="77" y="93"/>
                    </a:lnTo>
                    <a:lnTo>
                      <a:pt x="76" y="93"/>
                    </a:lnTo>
                    <a:lnTo>
                      <a:pt x="73" y="93"/>
                    </a:lnTo>
                    <a:lnTo>
                      <a:pt x="70" y="93"/>
                    </a:lnTo>
                    <a:lnTo>
                      <a:pt x="66" y="91"/>
                    </a:lnTo>
                    <a:lnTo>
                      <a:pt x="62" y="89"/>
                    </a:lnTo>
                    <a:lnTo>
                      <a:pt x="56" y="86"/>
                    </a:lnTo>
                    <a:lnTo>
                      <a:pt x="52" y="82"/>
                    </a:lnTo>
                    <a:lnTo>
                      <a:pt x="47" y="76"/>
                    </a:lnTo>
                    <a:lnTo>
                      <a:pt x="43" y="71"/>
                    </a:lnTo>
                    <a:lnTo>
                      <a:pt x="37" y="62"/>
                    </a:lnTo>
                    <a:lnTo>
                      <a:pt x="47" y="61"/>
                    </a:lnTo>
                    <a:lnTo>
                      <a:pt x="58" y="58"/>
                    </a:lnTo>
                    <a:lnTo>
                      <a:pt x="66" y="58"/>
                    </a:lnTo>
                    <a:lnTo>
                      <a:pt x="73" y="57"/>
                    </a:lnTo>
                    <a:lnTo>
                      <a:pt x="77" y="57"/>
                    </a:lnTo>
                    <a:lnTo>
                      <a:pt x="82" y="55"/>
                    </a:lnTo>
                    <a:lnTo>
                      <a:pt x="89" y="54"/>
                    </a:lnTo>
                    <a:lnTo>
                      <a:pt x="94" y="54"/>
                    </a:lnTo>
                    <a:lnTo>
                      <a:pt x="98" y="53"/>
                    </a:lnTo>
                    <a:lnTo>
                      <a:pt x="102" y="53"/>
                    </a:lnTo>
                    <a:lnTo>
                      <a:pt x="106" y="51"/>
                    </a:lnTo>
                    <a:lnTo>
                      <a:pt x="111" y="50"/>
                    </a:lnTo>
                    <a:lnTo>
                      <a:pt x="117" y="49"/>
                    </a:lnTo>
                    <a:lnTo>
                      <a:pt x="124" y="47"/>
                    </a:lnTo>
                    <a:lnTo>
                      <a:pt x="129" y="46"/>
                    </a:lnTo>
                    <a:lnTo>
                      <a:pt x="136" y="44"/>
                    </a:lnTo>
                    <a:lnTo>
                      <a:pt x="145" y="42"/>
                    </a:lnTo>
                    <a:lnTo>
                      <a:pt x="151" y="40"/>
                    </a:lnTo>
                    <a:lnTo>
                      <a:pt x="158" y="39"/>
                    </a:lnTo>
                    <a:lnTo>
                      <a:pt x="165" y="38"/>
                    </a:lnTo>
                    <a:lnTo>
                      <a:pt x="171" y="35"/>
                    </a:lnTo>
                    <a:lnTo>
                      <a:pt x="176" y="33"/>
                    </a:lnTo>
                    <a:lnTo>
                      <a:pt x="182" y="31"/>
                    </a:lnTo>
                    <a:lnTo>
                      <a:pt x="187" y="29"/>
                    </a:lnTo>
                    <a:lnTo>
                      <a:pt x="193" y="28"/>
                    </a:lnTo>
                    <a:lnTo>
                      <a:pt x="197" y="25"/>
                    </a:lnTo>
                    <a:lnTo>
                      <a:pt x="201" y="24"/>
                    </a:lnTo>
                    <a:lnTo>
                      <a:pt x="205" y="21"/>
                    </a:lnTo>
                    <a:lnTo>
                      <a:pt x="208" y="20"/>
                    </a:lnTo>
                    <a:lnTo>
                      <a:pt x="211" y="18"/>
                    </a:lnTo>
                    <a:lnTo>
                      <a:pt x="213" y="15"/>
                    </a:lnTo>
                    <a:lnTo>
                      <a:pt x="216" y="14"/>
                    </a:lnTo>
                    <a:lnTo>
                      <a:pt x="218" y="13"/>
                    </a:lnTo>
                    <a:lnTo>
                      <a:pt x="222" y="10"/>
                    </a:lnTo>
                    <a:lnTo>
                      <a:pt x="225" y="7"/>
                    </a:lnTo>
                    <a:lnTo>
                      <a:pt x="229" y="4"/>
                    </a:lnTo>
                    <a:lnTo>
                      <a:pt x="231" y="3"/>
                    </a:lnTo>
                    <a:lnTo>
                      <a:pt x="234" y="2"/>
                    </a:lnTo>
                    <a:lnTo>
                      <a:pt x="237" y="2"/>
                    </a:lnTo>
                    <a:lnTo>
                      <a:pt x="242" y="0"/>
                    </a:lnTo>
                    <a:lnTo>
                      <a:pt x="244" y="0"/>
                    </a:lnTo>
                    <a:lnTo>
                      <a:pt x="247" y="2"/>
                    </a:lnTo>
                    <a:lnTo>
                      <a:pt x="249" y="2"/>
                    </a:lnTo>
                    <a:lnTo>
                      <a:pt x="253" y="3"/>
                    </a:lnTo>
                    <a:lnTo>
                      <a:pt x="258" y="4"/>
                    </a:lnTo>
                    <a:lnTo>
                      <a:pt x="262" y="7"/>
                    </a:lnTo>
                    <a:lnTo>
                      <a:pt x="267" y="10"/>
                    </a:lnTo>
                    <a:lnTo>
                      <a:pt x="273" y="13"/>
                    </a:lnTo>
                    <a:lnTo>
                      <a:pt x="278" y="15"/>
                    </a:lnTo>
                    <a:lnTo>
                      <a:pt x="284" y="18"/>
                    </a:lnTo>
                    <a:lnTo>
                      <a:pt x="288" y="21"/>
                    </a:lnTo>
                    <a:lnTo>
                      <a:pt x="291" y="24"/>
                    </a:lnTo>
                    <a:lnTo>
                      <a:pt x="293" y="26"/>
                    </a:lnTo>
                    <a:lnTo>
                      <a:pt x="296" y="28"/>
                    </a:lnTo>
                    <a:lnTo>
                      <a:pt x="298" y="29"/>
                    </a:lnTo>
                    <a:lnTo>
                      <a:pt x="298" y="31"/>
                    </a:lnTo>
                    <a:lnTo>
                      <a:pt x="298" y="32"/>
                    </a:lnTo>
                    <a:lnTo>
                      <a:pt x="298" y="35"/>
                    </a:lnTo>
                    <a:lnTo>
                      <a:pt x="296" y="38"/>
                    </a:lnTo>
                    <a:lnTo>
                      <a:pt x="295" y="39"/>
                    </a:lnTo>
                    <a:lnTo>
                      <a:pt x="293" y="42"/>
                    </a:lnTo>
                    <a:lnTo>
                      <a:pt x="291" y="43"/>
                    </a:lnTo>
                    <a:lnTo>
                      <a:pt x="288" y="46"/>
                    </a:lnTo>
                    <a:lnTo>
                      <a:pt x="285" y="49"/>
                    </a:lnTo>
                    <a:lnTo>
                      <a:pt x="281" y="51"/>
                    </a:lnTo>
                    <a:lnTo>
                      <a:pt x="277" y="57"/>
                    </a:lnTo>
                    <a:lnTo>
                      <a:pt x="273" y="62"/>
                    </a:lnTo>
                    <a:lnTo>
                      <a:pt x="267" y="68"/>
                    </a:lnTo>
                    <a:lnTo>
                      <a:pt x="262" y="75"/>
                    </a:lnTo>
                    <a:lnTo>
                      <a:pt x="256" y="83"/>
                    </a:lnTo>
                    <a:lnTo>
                      <a:pt x="251" y="91"/>
                    </a:lnTo>
                    <a:lnTo>
                      <a:pt x="245" y="101"/>
                    </a:lnTo>
                    <a:lnTo>
                      <a:pt x="238" y="112"/>
                    </a:lnTo>
                    <a:lnTo>
                      <a:pt x="230" y="123"/>
                    </a:lnTo>
                    <a:lnTo>
                      <a:pt x="222" y="134"/>
                    </a:lnTo>
                    <a:lnTo>
                      <a:pt x="213" y="145"/>
                    </a:lnTo>
                    <a:lnTo>
                      <a:pt x="204" y="157"/>
                    </a:lnTo>
                    <a:lnTo>
                      <a:pt x="193" y="170"/>
                    </a:lnTo>
                    <a:lnTo>
                      <a:pt x="183" y="184"/>
                    </a:lnTo>
                    <a:lnTo>
                      <a:pt x="172" y="196"/>
                    </a:lnTo>
                    <a:lnTo>
                      <a:pt x="158" y="210"/>
                    </a:lnTo>
                    <a:lnTo>
                      <a:pt x="146" y="224"/>
                    </a:lnTo>
                    <a:lnTo>
                      <a:pt x="132" y="237"/>
                    </a:lnTo>
                    <a:lnTo>
                      <a:pt x="118" y="250"/>
                    </a:lnTo>
                    <a:lnTo>
                      <a:pt x="105" y="261"/>
                    </a:lnTo>
                    <a:lnTo>
                      <a:pt x="91" y="273"/>
                    </a:lnTo>
                    <a:lnTo>
                      <a:pt x="76" y="283"/>
                    </a:lnTo>
                    <a:lnTo>
                      <a:pt x="60" y="294"/>
                    </a:lnTo>
                    <a:lnTo>
                      <a:pt x="60" y="294"/>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42" name="Freeform 42"/>
              <p:cNvSpPr/>
              <p:nvPr/>
            </p:nvSpPr>
            <p:spPr bwMode="auto">
              <a:xfrm>
                <a:off x="5856288" y="1663700"/>
                <a:ext cx="77788" cy="503238"/>
              </a:xfrm>
              <a:custGeom>
                <a:avLst/>
                <a:gdLst>
                  <a:gd name="T0" fmla="*/ 3 w 49"/>
                  <a:gd name="T1" fmla="*/ 240 h 317"/>
                  <a:gd name="T2" fmla="*/ 6 w 49"/>
                  <a:gd name="T3" fmla="*/ 225 h 317"/>
                  <a:gd name="T4" fmla="*/ 10 w 49"/>
                  <a:gd name="T5" fmla="*/ 208 h 317"/>
                  <a:gd name="T6" fmla="*/ 13 w 49"/>
                  <a:gd name="T7" fmla="*/ 190 h 317"/>
                  <a:gd name="T8" fmla="*/ 14 w 49"/>
                  <a:gd name="T9" fmla="*/ 175 h 317"/>
                  <a:gd name="T10" fmla="*/ 15 w 49"/>
                  <a:gd name="T11" fmla="*/ 162 h 317"/>
                  <a:gd name="T12" fmla="*/ 17 w 49"/>
                  <a:gd name="T13" fmla="*/ 146 h 317"/>
                  <a:gd name="T14" fmla="*/ 17 w 49"/>
                  <a:gd name="T15" fmla="*/ 127 h 317"/>
                  <a:gd name="T16" fmla="*/ 17 w 49"/>
                  <a:gd name="T17" fmla="*/ 104 h 317"/>
                  <a:gd name="T18" fmla="*/ 17 w 49"/>
                  <a:gd name="T19" fmla="*/ 79 h 317"/>
                  <a:gd name="T20" fmla="*/ 17 w 49"/>
                  <a:gd name="T21" fmla="*/ 50 h 317"/>
                  <a:gd name="T22" fmla="*/ 17 w 49"/>
                  <a:gd name="T23" fmla="*/ 17 h 317"/>
                  <a:gd name="T24" fmla="*/ 21 w 49"/>
                  <a:gd name="T25" fmla="*/ 3 h 317"/>
                  <a:gd name="T26" fmla="*/ 28 w 49"/>
                  <a:gd name="T27" fmla="*/ 10 h 317"/>
                  <a:gd name="T28" fmla="*/ 35 w 49"/>
                  <a:gd name="T29" fmla="*/ 20 h 317"/>
                  <a:gd name="T30" fmla="*/ 39 w 49"/>
                  <a:gd name="T31" fmla="*/ 29 h 317"/>
                  <a:gd name="T32" fmla="*/ 43 w 49"/>
                  <a:gd name="T33" fmla="*/ 42 h 317"/>
                  <a:gd name="T34" fmla="*/ 46 w 49"/>
                  <a:gd name="T35" fmla="*/ 55 h 317"/>
                  <a:gd name="T36" fmla="*/ 49 w 49"/>
                  <a:gd name="T37" fmla="*/ 71 h 317"/>
                  <a:gd name="T38" fmla="*/ 49 w 49"/>
                  <a:gd name="T39" fmla="*/ 88 h 317"/>
                  <a:gd name="T40" fmla="*/ 47 w 49"/>
                  <a:gd name="T41" fmla="*/ 116 h 317"/>
                  <a:gd name="T42" fmla="*/ 46 w 49"/>
                  <a:gd name="T43" fmla="*/ 149 h 317"/>
                  <a:gd name="T44" fmla="*/ 44 w 49"/>
                  <a:gd name="T45" fmla="*/ 179 h 317"/>
                  <a:gd name="T46" fmla="*/ 44 w 49"/>
                  <a:gd name="T47" fmla="*/ 207 h 317"/>
                  <a:gd name="T48" fmla="*/ 43 w 49"/>
                  <a:gd name="T49" fmla="*/ 230 h 317"/>
                  <a:gd name="T50" fmla="*/ 42 w 49"/>
                  <a:gd name="T51" fmla="*/ 253 h 317"/>
                  <a:gd name="T52" fmla="*/ 39 w 49"/>
                  <a:gd name="T53" fmla="*/ 272 h 317"/>
                  <a:gd name="T54" fmla="*/ 36 w 49"/>
                  <a:gd name="T55" fmla="*/ 287 h 317"/>
                  <a:gd name="T56" fmla="*/ 33 w 49"/>
                  <a:gd name="T57" fmla="*/ 298 h 317"/>
                  <a:gd name="T58" fmla="*/ 29 w 49"/>
                  <a:gd name="T59" fmla="*/ 308 h 317"/>
                  <a:gd name="T60" fmla="*/ 25 w 49"/>
                  <a:gd name="T61" fmla="*/ 313 h 317"/>
                  <a:gd name="T62" fmla="*/ 21 w 49"/>
                  <a:gd name="T63" fmla="*/ 316 h 317"/>
                  <a:gd name="T64" fmla="*/ 20 w 49"/>
                  <a:gd name="T65" fmla="*/ 316 h 317"/>
                  <a:gd name="T66" fmla="*/ 15 w 49"/>
                  <a:gd name="T67" fmla="*/ 313 h 317"/>
                  <a:gd name="T68" fmla="*/ 11 w 49"/>
                  <a:gd name="T69" fmla="*/ 308 h 317"/>
                  <a:gd name="T70" fmla="*/ 7 w 49"/>
                  <a:gd name="T71" fmla="*/ 298 h 317"/>
                  <a:gd name="T72" fmla="*/ 3 w 49"/>
                  <a:gd name="T73" fmla="*/ 287 h 317"/>
                  <a:gd name="T74" fmla="*/ 0 w 49"/>
                  <a:gd name="T75" fmla="*/ 276 h 317"/>
                  <a:gd name="T76" fmla="*/ 0 w 49"/>
                  <a:gd name="T77" fmla="*/ 264 h 317"/>
                  <a:gd name="T78" fmla="*/ 0 w 49"/>
                  <a:gd name="T79" fmla="*/ 251 h 317"/>
                  <a:gd name="T80" fmla="*/ 2 w 49"/>
                  <a:gd name="T81" fmla="*/ 246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 h="317">
                    <a:moveTo>
                      <a:pt x="2" y="246"/>
                    </a:moveTo>
                    <a:lnTo>
                      <a:pt x="3" y="240"/>
                    </a:lnTo>
                    <a:lnTo>
                      <a:pt x="4" y="233"/>
                    </a:lnTo>
                    <a:lnTo>
                      <a:pt x="6" y="225"/>
                    </a:lnTo>
                    <a:lnTo>
                      <a:pt x="9" y="218"/>
                    </a:lnTo>
                    <a:lnTo>
                      <a:pt x="10" y="208"/>
                    </a:lnTo>
                    <a:lnTo>
                      <a:pt x="11" y="200"/>
                    </a:lnTo>
                    <a:lnTo>
                      <a:pt x="13" y="190"/>
                    </a:lnTo>
                    <a:lnTo>
                      <a:pt x="14" y="181"/>
                    </a:lnTo>
                    <a:lnTo>
                      <a:pt x="14" y="175"/>
                    </a:lnTo>
                    <a:lnTo>
                      <a:pt x="15" y="168"/>
                    </a:lnTo>
                    <a:lnTo>
                      <a:pt x="15" y="162"/>
                    </a:lnTo>
                    <a:lnTo>
                      <a:pt x="15" y="155"/>
                    </a:lnTo>
                    <a:lnTo>
                      <a:pt x="17" y="146"/>
                    </a:lnTo>
                    <a:lnTo>
                      <a:pt x="17" y="137"/>
                    </a:lnTo>
                    <a:lnTo>
                      <a:pt x="17" y="127"/>
                    </a:lnTo>
                    <a:lnTo>
                      <a:pt x="17" y="116"/>
                    </a:lnTo>
                    <a:lnTo>
                      <a:pt x="17" y="104"/>
                    </a:lnTo>
                    <a:lnTo>
                      <a:pt x="17" y="91"/>
                    </a:lnTo>
                    <a:lnTo>
                      <a:pt x="17" y="79"/>
                    </a:lnTo>
                    <a:lnTo>
                      <a:pt x="17" y="65"/>
                    </a:lnTo>
                    <a:lnTo>
                      <a:pt x="17" y="50"/>
                    </a:lnTo>
                    <a:lnTo>
                      <a:pt x="17" y="33"/>
                    </a:lnTo>
                    <a:lnTo>
                      <a:pt x="17" y="17"/>
                    </a:lnTo>
                    <a:lnTo>
                      <a:pt x="17" y="0"/>
                    </a:lnTo>
                    <a:lnTo>
                      <a:pt x="21" y="3"/>
                    </a:lnTo>
                    <a:lnTo>
                      <a:pt x="25" y="6"/>
                    </a:lnTo>
                    <a:lnTo>
                      <a:pt x="28" y="10"/>
                    </a:lnTo>
                    <a:lnTo>
                      <a:pt x="32" y="14"/>
                    </a:lnTo>
                    <a:lnTo>
                      <a:pt x="35" y="20"/>
                    </a:lnTo>
                    <a:lnTo>
                      <a:pt x="37" y="24"/>
                    </a:lnTo>
                    <a:lnTo>
                      <a:pt x="39" y="29"/>
                    </a:lnTo>
                    <a:lnTo>
                      <a:pt x="42" y="36"/>
                    </a:lnTo>
                    <a:lnTo>
                      <a:pt x="43" y="42"/>
                    </a:lnTo>
                    <a:lnTo>
                      <a:pt x="46" y="48"/>
                    </a:lnTo>
                    <a:lnTo>
                      <a:pt x="46" y="55"/>
                    </a:lnTo>
                    <a:lnTo>
                      <a:pt x="47" y="64"/>
                    </a:lnTo>
                    <a:lnTo>
                      <a:pt x="49" y="71"/>
                    </a:lnTo>
                    <a:lnTo>
                      <a:pt x="49" y="80"/>
                    </a:lnTo>
                    <a:lnTo>
                      <a:pt x="49" y="88"/>
                    </a:lnTo>
                    <a:lnTo>
                      <a:pt x="49" y="98"/>
                    </a:lnTo>
                    <a:lnTo>
                      <a:pt x="47" y="116"/>
                    </a:lnTo>
                    <a:lnTo>
                      <a:pt x="46" y="133"/>
                    </a:lnTo>
                    <a:lnTo>
                      <a:pt x="46" y="149"/>
                    </a:lnTo>
                    <a:lnTo>
                      <a:pt x="46" y="166"/>
                    </a:lnTo>
                    <a:lnTo>
                      <a:pt x="44" y="179"/>
                    </a:lnTo>
                    <a:lnTo>
                      <a:pt x="44" y="193"/>
                    </a:lnTo>
                    <a:lnTo>
                      <a:pt x="44" y="207"/>
                    </a:lnTo>
                    <a:lnTo>
                      <a:pt x="44" y="219"/>
                    </a:lnTo>
                    <a:lnTo>
                      <a:pt x="43" y="230"/>
                    </a:lnTo>
                    <a:lnTo>
                      <a:pt x="43" y="243"/>
                    </a:lnTo>
                    <a:lnTo>
                      <a:pt x="42" y="253"/>
                    </a:lnTo>
                    <a:lnTo>
                      <a:pt x="40" y="262"/>
                    </a:lnTo>
                    <a:lnTo>
                      <a:pt x="39" y="272"/>
                    </a:lnTo>
                    <a:lnTo>
                      <a:pt x="37" y="280"/>
                    </a:lnTo>
                    <a:lnTo>
                      <a:pt x="36" y="287"/>
                    </a:lnTo>
                    <a:lnTo>
                      <a:pt x="36" y="294"/>
                    </a:lnTo>
                    <a:lnTo>
                      <a:pt x="33" y="298"/>
                    </a:lnTo>
                    <a:lnTo>
                      <a:pt x="31" y="304"/>
                    </a:lnTo>
                    <a:lnTo>
                      <a:pt x="29" y="308"/>
                    </a:lnTo>
                    <a:lnTo>
                      <a:pt x="26" y="310"/>
                    </a:lnTo>
                    <a:lnTo>
                      <a:pt x="25" y="313"/>
                    </a:lnTo>
                    <a:lnTo>
                      <a:pt x="24" y="315"/>
                    </a:lnTo>
                    <a:lnTo>
                      <a:pt x="21" y="316"/>
                    </a:lnTo>
                    <a:lnTo>
                      <a:pt x="21" y="317"/>
                    </a:lnTo>
                    <a:lnTo>
                      <a:pt x="20" y="316"/>
                    </a:lnTo>
                    <a:lnTo>
                      <a:pt x="17" y="315"/>
                    </a:lnTo>
                    <a:lnTo>
                      <a:pt x="15" y="313"/>
                    </a:lnTo>
                    <a:lnTo>
                      <a:pt x="14" y="310"/>
                    </a:lnTo>
                    <a:lnTo>
                      <a:pt x="11" y="308"/>
                    </a:lnTo>
                    <a:lnTo>
                      <a:pt x="10" y="304"/>
                    </a:lnTo>
                    <a:lnTo>
                      <a:pt x="7" y="298"/>
                    </a:lnTo>
                    <a:lnTo>
                      <a:pt x="4" y="294"/>
                    </a:lnTo>
                    <a:lnTo>
                      <a:pt x="3" y="287"/>
                    </a:lnTo>
                    <a:lnTo>
                      <a:pt x="2" y="281"/>
                    </a:lnTo>
                    <a:lnTo>
                      <a:pt x="0" y="276"/>
                    </a:lnTo>
                    <a:lnTo>
                      <a:pt x="0" y="269"/>
                    </a:lnTo>
                    <a:lnTo>
                      <a:pt x="0" y="264"/>
                    </a:lnTo>
                    <a:lnTo>
                      <a:pt x="0" y="258"/>
                    </a:lnTo>
                    <a:lnTo>
                      <a:pt x="0" y="251"/>
                    </a:lnTo>
                    <a:lnTo>
                      <a:pt x="2" y="246"/>
                    </a:lnTo>
                    <a:lnTo>
                      <a:pt x="2" y="246"/>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43" name="Freeform 43"/>
              <p:cNvSpPr/>
              <p:nvPr/>
            </p:nvSpPr>
            <p:spPr bwMode="auto">
              <a:xfrm>
                <a:off x="5970588" y="1606550"/>
                <a:ext cx="133350" cy="136525"/>
              </a:xfrm>
              <a:custGeom>
                <a:avLst/>
                <a:gdLst>
                  <a:gd name="T0" fmla="*/ 0 w 84"/>
                  <a:gd name="T1" fmla="*/ 83 h 86"/>
                  <a:gd name="T2" fmla="*/ 5 w 84"/>
                  <a:gd name="T3" fmla="*/ 75 h 86"/>
                  <a:gd name="T4" fmla="*/ 11 w 84"/>
                  <a:gd name="T5" fmla="*/ 68 h 86"/>
                  <a:gd name="T6" fmla="*/ 15 w 84"/>
                  <a:gd name="T7" fmla="*/ 61 h 86"/>
                  <a:gd name="T8" fmla="*/ 19 w 84"/>
                  <a:gd name="T9" fmla="*/ 54 h 86"/>
                  <a:gd name="T10" fmla="*/ 23 w 84"/>
                  <a:gd name="T11" fmla="*/ 47 h 86"/>
                  <a:gd name="T12" fmla="*/ 28 w 84"/>
                  <a:gd name="T13" fmla="*/ 42 h 86"/>
                  <a:gd name="T14" fmla="*/ 30 w 84"/>
                  <a:gd name="T15" fmla="*/ 36 h 86"/>
                  <a:gd name="T16" fmla="*/ 33 w 84"/>
                  <a:gd name="T17" fmla="*/ 32 h 86"/>
                  <a:gd name="T18" fmla="*/ 34 w 84"/>
                  <a:gd name="T19" fmla="*/ 28 h 86"/>
                  <a:gd name="T20" fmla="*/ 36 w 84"/>
                  <a:gd name="T21" fmla="*/ 24 h 86"/>
                  <a:gd name="T22" fmla="*/ 37 w 84"/>
                  <a:gd name="T23" fmla="*/ 21 h 86"/>
                  <a:gd name="T24" fmla="*/ 39 w 84"/>
                  <a:gd name="T25" fmla="*/ 18 h 86"/>
                  <a:gd name="T26" fmla="*/ 39 w 84"/>
                  <a:gd name="T27" fmla="*/ 16 h 86"/>
                  <a:gd name="T28" fmla="*/ 39 w 84"/>
                  <a:gd name="T29" fmla="*/ 14 h 86"/>
                  <a:gd name="T30" fmla="*/ 39 w 84"/>
                  <a:gd name="T31" fmla="*/ 13 h 86"/>
                  <a:gd name="T32" fmla="*/ 37 w 84"/>
                  <a:gd name="T33" fmla="*/ 13 h 86"/>
                  <a:gd name="T34" fmla="*/ 34 w 84"/>
                  <a:gd name="T35" fmla="*/ 11 h 86"/>
                  <a:gd name="T36" fmla="*/ 32 w 84"/>
                  <a:gd name="T37" fmla="*/ 10 h 86"/>
                  <a:gd name="T38" fmla="*/ 30 w 84"/>
                  <a:gd name="T39" fmla="*/ 9 h 86"/>
                  <a:gd name="T40" fmla="*/ 30 w 84"/>
                  <a:gd name="T41" fmla="*/ 7 h 86"/>
                  <a:gd name="T42" fmla="*/ 30 w 84"/>
                  <a:gd name="T43" fmla="*/ 7 h 86"/>
                  <a:gd name="T44" fmla="*/ 30 w 84"/>
                  <a:gd name="T45" fmla="*/ 6 h 86"/>
                  <a:gd name="T46" fmla="*/ 32 w 84"/>
                  <a:gd name="T47" fmla="*/ 4 h 86"/>
                  <a:gd name="T48" fmla="*/ 34 w 84"/>
                  <a:gd name="T49" fmla="*/ 3 h 86"/>
                  <a:gd name="T50" fmla="*/ 36 w 84"/>
                  <a:gd name="T51" fmla="*/ 2 h 86"/>
                  <a:gd name="T52" fmla="*/ 37 w 84"/>
                  <a:gd name="T53" fmla="*/ 2 h 86"/>
                  <a:gd name="T54" fmla="*/ 40 w 84"/>
                  <a:gd name="T55" fmla="*/ 2 h 86"/>
                  <a:gd name="T56" fmla="*/ 44 w 84"/>
                  <a:gd name="T57" fmla="*/ 0 h 86"/>
                  <a:gd name="T58" fmla="*/ 47 w 84"/>
                  <a:gd name="T59" fmla="*/ 2 h 86"/>
                  <a:gd name="T60" fmla="*/ 51 w 84"/>
                  <a:gd name="T61" fmla="*/ 2 h 86"/>
                  <a:gd name="T62" fmla="*/ 57 w 84"/>
                  <a:gd name="T63" fmla="*/ 2 h 86"/>
                  <a:gd name="T64" fmla="*/ 62 w 84"/>
                  <a:gd name="T65" fmla="*/ 3 h 86"/>
                  <a:gd name="T66" fmla="*/ 68 w 84"/>
                  <a:gd name="T67" fmla="*/ 6 h 86"/>
                  <a:gd name="T68" fmla="*/ 72 w 84"/>
                  <a:gd name="T69" fmla="*/ 7 h 86"/>
                  <a:gd name="T70" fmla="*/ 76 w 84"/>
                  <a:gd name="T71" fmla="*/ 10 h 86"/>
                  <a:gd name="T72" fmla="*/ 79 w 84"/>
                  <a:gd name="T73" fmla="*/ 13 h 86"/>
                  <a:gd name="T74" fmla="*/ 81 w 84"/>
                  <a:gd name="T75" fmla="*/ 14 h 86"/>
                  <a:gd name="T76" fmla="*/ 83 w 84"/>
                  <a:gd name="T77" fmla="*/ 17 h 86"/>
                  <a:gd name="T78" fmla="*/ 83 w 84"/>
                  <a:gd name="T79" fmla="*/ 18 h 86"/>
                  <a:gd name="T80" fmla="*/ 84 w 84"/>
                  <a:gd name="T81" fmla="*/ 21 h 86"/>
                  <a:gd name="T82" fmla="*/ 83 w 84"/>
                  <a:gd name="T83" fmla="*/ 24 h 86"/>
                  <a:gd name="T84" fmla="*/ 83 w 84"/>
                  <a:gd name="T85" fmla="*/ 28 h 86"/>
                  <a:gd name="T86" fmla="*/ 81 w 84"/>
                  <a:gd name="T87" fmla="*/ 31 h 86"/>
                  <a:gd name="T88" fmla="*/ 80 w 84"/>
                  <a:gd name="T89" fmla="*/ 33 h 86"/>
                  <a:gd name="T90" fmla="*/ 77 w 84"/>
                  <a:gd name="T91" fmla="*/ 36 h 86"/>
                  <a:gd name="T92" fmla="*/ 74 w 84"/>
                  <a:gd name="T93" fmla="*/ 39 h 86"/>
                  <a:gd name="T94" fmla="*/ 72 w 84"/>
                  <a:gd name="T95" fmla="*/ 42 h 86"/>
                  <a:gd name="T96" fmla="*/ 69 w 84"/>
                  <a:gd name="T97" fmla="*/ 44 h 86"/>
                  <a:gd name="T98" fmla="*/ 63 w 84"/>
                  <a:gd name="T99" fmla="*/ 49 h 86"/>
                  <a:gd name="T100" fmla="*/ 58 w 84"/>
                  <a:gd name="T101" fmla="*/ 53 h 86"/>
                  <a:gd name="T102" fmla="*/ 52 w 84"/>
                  <a:gd name="T103" fmla="*/ 57 h 86"/>
                  <a:gd name="T104" fmla="*/ 47 w 84"/>
                  <a:gd name="T105" fmla="*/ 62 h 86"/>
                  <a:gd name="T106" fmla="*/ 41 w 84"/>
                  <a:gd name="T107" fmla="*/ 68 h 86"/>
                  <a:gd name="T108" fmla="*/ 34 w 84"/>
                  <a:gd name="T109" fmla="*/ 73 h 86"/>
                  <a:gd name="T110" fmla="*/ 26 w 84"/>
                  <a:gd name="T111" fmla="*/ 80 h 86"/>
                  <a:gd name="T112" fmla="*/ 19 w 84"/>
                  <a:gd name="T113" fmla="*/ 86 h 86"/>
                  <a:gd name="T114" fmla="*/ 0 w 84"/>
                  <a:gd name="T115" fmla="*/ 83 h 86"/>
                  <a:gd name="T116" fmla="*/ 0 w 84"/>
                  <a:gd name="T117"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 h="86">
                    <a:moveTo>
                      <a:pt x="0" y="83"/>
                    </a:moveTo>
                    <a:lnTo>
                      <a:pt x="5" y="75"/>
                    </a:lnTo>
                    <a:lnTo>
                      <a:pt x="11" y="68"/>
                    </a:lnTo>
                    <a:lnTo>
                      <a:pt x="15" y="61"/>
                    </a:lnTo>
                    <a:lnTo>
                      <a:pt x="19" y="54"/>
                    </a:lnTo>
                    <a:lnTo>
                      <a:pt x="23" y="47"/>
                    </a:lnTo>
                    <a:lnTo>
                      <a:pt x="28" y="42"/>
                    </a:lnTo>
                    <a:lnTo>
                      <a:pt x="30" y="36"/>
                    </a:lnTo>
                    <a:lnTo>
                      <a:pt x="33" y="32"/>
                    </a:lnTo>
                    <a:lnTo>
                      <a:pt x="34" y="28"/>
                    </a:lnTo>
                    <a:lnTo>
                      <a:pt x="36" y="24"/>
                    </a:lnTo>
                    <a:lnTo>
                      <a:pt x="37" y="21"/>
                    </a:lnTo>
                    <a:lnTo>
                      <a:pt x="39" y="18"/>
                    </a:lnTo>
                    <a:lnTo>
                      <a:pt x="39" y="16"/>
                    </a:lnTo>
                    <a:lnTo>
                      <a:pt x="39" y="14"/>
                    </a:lnTo>
                    <a:lnTo>
                      <a:pt x="39" y="13"/>
                    </a:lnTo>
                    <a:lnTo>
                      <a:pt x="37" y="13"/>
                    </a:lnTo>
                    <a:lnTo>
                      <a:pt x="34" y="11"/>
                    </a:lnTo>
                    <a:lnTo>
                      <a:pt x="32" y="10"/>
                    </a:lnTo>
                    <a:lnTo>
                      <a:pt x="30" y="9"/>
                    </a:lnTo>
                    <a:lnTo>
                      <a:pt x="30" y="7"/>
                    </a:lnTo>
                    <a:lnTo>
                      <a:pt x="30" y="7"/>
                    </a:lnTo>
                    <a:lnTo>
                      <a:pt x="30" y="6"/>
                    </a:lnTo>
                    <a:lnTo>
                      <a:pt x="32" y="4"/>
                    </a:lnTo>
                    <a:lnTo>
                      <a:pt x="34" y="3"/>
                    </a:lnTo>
                    <a:lnTo>
                      <a:pt x="36" y="2"/>
                    </a:lnTo>
                    <a:lnTo>
                      <a:pt x="37" y="2"/>
                    </a:lnTo>
                    <a:lnTo>
                      <a:pt x="40" y="2"/>
                    </a:lnTo>
                    <a:lnTo>
                      <a:pt x="44" y="0"/>
                    </a:lnTo>
                    <a:lnTo>
                      <a:pt x="47" y="2"/>
                    </a:lnTo>
                    <a:lnTo>
                      <a:pt x="51" y="2"/>
                    </a:lnTo>
                    <a:lnTo>
                      <a:pt x="57" y="2"/>
                    </a:lnTo>
                    <a:lnTo>
                      <a:pt x="62" y="3"/>
                    </a:lnTo>
                    <a:lnTo>
                      <a:pt x="68" y="6"/>
                    </a:lnTo>
                    <a:lnTo>
                      <a:pt x="72" y="7"/>
                    </a:lnTo>
                    <a:lnTo>
                      <a:pt x="76" y="10"/>
                    </a:lnTo>
                    <a:lnTo>
                      <a:pt x="79" y="13"/>
                    </a:lnTo>
                    <a:lnTo>
                      <a:pt x="81" y="14"/>
                    </a:lnTo>
                    <a:lnTo>
                      <a:pt x="83" y="17"/>
                    </a:lnTo>
                    <a:lnTo>
                      <a:pt x="83" y="18"/>
                    </a:lnTo>
                    <a:lnTo>
                      <a:pt x="84" y="21"/>
                    </a:lnTo>
                    <a:lnTo>
                      <a:pt x="83" y="24"/>
                    </a:lnTo>
                    <a:lnTo>
                      <a:pt x="83" y="28"/>
                    </a:lnTo>
                    <a:lnTo>
                      <a:pt x="81" y="31"/>
                    </a:lnTo>
                    <a:lnTo>
                      <a:pt x="80" y="33"/>
                    </a:lnTo>
                    <a:lnTo>
                      <a:pt x="77" y="36"/>
                    </a:lnTo>
                    <a:lnTo>
                      <a:pt x="74" y="39"/>
                    </a:lnTo>
                    <a:lnTo>
                      <a:pt x="72" y="42"/>
                    </a:lnTo>
                    <a:lnTo>
                      <a:pt x="69" y="44"/>
                    </a:lnTo>
                    <a:lnTo>
                      <a:pt x="63" y="49"/>
                    </a:lnTo>
                    <a:lnTo>
                      <a:pt x="58" y="53"/>
                    </a:lnTo>
                    <a:lnTo>
                      <a:pt x="52" y="57"/>
                    </a:lnTo>
                    <a:lnTo>
                      <a:pt x="47" y="62"/>
                    </a:lnTo>
                    <a:lnTo>
                      <a:pt x="41" y="68"/>
                    </a:lnTo>
                    <a:lnTo>
                      <a:pt x="34" y="73"/>
                    </a:lnTo>
                    <a:lnTo>
                      <a:pt x="26" y="80"/>
                    </a:lnTo>
                    <a:lnTo>
                      <a:pt x="19" y="86"/>
                    </a:lnTo>
                    <a:lnTo>
                      <a:pt x="0" y="83"/>
                    </a:lnTo>
                    <a:lnTo>
                      <a:pt x="0" y="83"/>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44" name="Freeform 44"/>
              <p:cNvSpPr/>
              <p:nvPr/>
            </p:nvSpPr>
            <p:spPr bwMode="auto">
              <a:xfrm>
                <a:off x="5922963" y="1714500"/>
                <a:ext cx="157163" cy="120650"/>
              </a:xfrm>
              <a:custGeom>
                <a:avLst/>
                <a:gdLst>
                  <a:gd name="T0" fmla="*/ 99 w 99"/>
                  <a:gd name="T1" fmla="*/ 54 h 76"/>
                  <a:gd name="T2" fmla="*/ 99 w 99"/>
                  <a:gd name="T3" fmla="*/ 58 h 76"/>
                  <a:gd name="T4" fmla="*/ 98 w 99"/>
                  <a:gd name="T5" fmla="*/ 62 h 76"/>
                  <a:gd name="T6" fmla="*/ 98 w 99"/>
                  <a:gd name="T7" fmla="*/ 65 h 76"/>
                  <a:gd name="T8" fmla="*/ 98 w 99"/>
                  <a:gd name="T9" fmla="*/ 67 h 76"/>
                  <a:gd name="T10" fmla="*/ 98 w 99"/>
                  <a:gd name="T11" fmla="*/ 70 h 76"/>
                  <a:gd name="T12" fmla="*/ 98 w 99"/>
                  <a:gd name="T13" fmla="*/ 72 h 76"/>
                  <a:gd name="T14" fmla="*/ 95 w 99"/>
                  <a:gd name="T15" fmla="*/ 74 h 76"/>
                  <a:gd name="T16" fmla="*/ 93 w 99"/>
                  <a:gd name="T17" fmla="*/ 76 h 76"/>
                  <a:gd name="T18" fmla="*/ 91 w 99"/>
                  <a:gd name="T19" fmla="*/ 76 h 76"/>
                  <a:gd name="T20" fmla="*/ 88 w 99"/>
                  <a:gd name="T21" fmla="*/ 76 h 76"/>
                  <a:gd name="T22" fmla="*/ 84 w 99"/>
                  <a:gd name="T23" fmla="*/ 74 h 76"/>
                  <a:gd name="T24" fmla="*/ 80 w 99"/>
                  <a:gd name="T25" fmla="*/ 73 h 76"/>
                  <a:gd name="T26" fmla="*/ 75 w 99"/>
                  <a:gd name="T27" fmla="*/ 70 h 76"/>
                  <a:gd name="T28" fmla="*/ 70 w 99"/>
                  <a:gd name="T29" fmla="*/ 66 h 76"/>
                  <a:gd name="T30" fmla="*/ 64 w 99"/>
                  <a:gd name="T31" fmla="*/ 63 h 76"/>
                  <a:gd name="T32" fmla="*/ 59 w 99"/>
                  <a:gd name="T33" fmla="*/ 59 h 76"/>
                  <a:gd name="T34" fmla="*/ 52 w 99"/>
                  <a:gd name="T35" fmla="*/ 54 h 76"/>
                  <a:gd name="T36" fmla="*/ 44 w 99"/>
                  <a:gd name="T37" fmla="*/ 48 h 76"/>
                  <a:gd name="T38" fmla="*/ 37 w 99"/>
                  <a:gd name="T39" fmla="*/ 40 h 76"/>
                  <a:gd name="T40" fmla="*/ 29 w 99"/>
                  <a:gd name="T41" fmla="*/ 32 h 76"/>
                  <a:gd name="T42" fmla="*/ 19 w 99"/>
                  <a:gd name="T43" fmla="*/ 23 h 76"/>
                  <a:gd name="T44" fmla="*/ 9 w 99"/>
                  <a:gd name="T45" fmla="*/ 12 h 76"/>
                  <a:gd name="T46" fmla="*/ 0 w 99"/>
                  <a:gd name="T47" fmla="*/ 0 h 76"/>
                  <a:gd name="T48" fmla="*/ 2 w 99"/>
                  <a:gd name="T49" fmla="*/ 0 h 76"/>
                  <a:gd name="T50" fmla="*/ 5 w 99"/>
                  <a:gd name="T51" fmla="*/ 0 h 76"/>
                  <a:gd name="T52" fmla="*/ 8 w 99"/>
                  <a:gd name="T53" fmla="*/ 0 h 76"/>
                  <a:gd name="T54" fmla="*/ 12 w 99"/>
                  <a:gd name="T55" fmla="*/ 0 h 76"/>
                  <a:gd name="T56" fmla="*/ 16 w 99"/>
                  <a:gd name="T57" fmla="*/ 0 h 76"/>
                  <a:gd name="T58" fmla="*/ 20 w 99"/>
                  <a:gd name="T59" fmla="*/ 0 h 76"/>
                  <a:gd name="T60" fmla="*/ 24 w 99"/>
                  <a:gd name="T61" fmla="*/ 0 h 76"/>
                  <a:gd name="T62" fmla="*/ 30 w 99"/>
                  <a:gd name="T63" fmla="*/ 0 h 76"/>
                  <a:gd name="T64" fmla="*/ 35 w 99"/>
                  <a:gd name="T65" fmla="*/ 1 h 76"/>
                  <a:gd name="T66" fmla="*/ 40 w 99"/>
                  <a:gd name="T67" fmla="*/ 1 h 76"/>
                  <a:gd name="T68" fmla="*/ 45 w 99"/>
                  <a:gd name="T69" fmla="*/ 3 h 76"/>
                  <a:gd name="T70" fmla="*/ 51 w 99"/>
                  <a:gd name="T71" fmla="*/ 5 h 76"/>
                  <a:gd name="T72" fmla="*/ 56 w 99"/>
                  <a:gd name="T73" fmla="*/ 7 h 76"/>
                  <a:gd name="T74" fmla="*/ 62 w 99"/>
                  <a:gd name="T75" fmla="*/ 11 h 76"/>
                  <a:gd name="T76" fmla="*/ 67 w 99"/>
                  <a:gd name="T77" fmla="*/ 14 h 76"/>
                  <a:gd name="T78" fmla="*/ 74 w 99"/>
                  <a:gd name="T79" fmla="*/ 18 h 76"/>
                  <a:gd name="T80" fmla="*/ 80 w 99"/>
                  <a:gd name="T81" fmla="*/ 23 h 76"/>
                  <a:gd name="T82" fmla="*/ 84 w 99"/>
                  <a:gd name="T83" fmla="*/ 27 h 76"/>
                  <a:gd name="T84" fmla="*/ 88 w 99"/>
                  <a:gd name="T85" fmla="*/ 32 h 76"/>
                  <a:gd name="T86" fmla="*/ 92 w 99"/>
                  <a:gd name="T87" fmla="*/ 36 h 76"/>
                  <a:gd name="T88" fmla="*/ 95 w 99"/>
                  <a:gd name="T89" fmla="*/ 40 h 76"/>
                  <a:gd name="T90" fmla="*/ 96 w 99"/>
                  <a:gd name="T91" fmla="*/ 45 h 76"/>
                  <a:gd name="T92" fmla="*/ 98 w 99"/>
                  <a:gd name="T93" fmla="*/ 50 h 76"/>
                  <a:gd name="T94" fmla="*/ 99 w 99"/>
                  <a:gd name="T95" fmla="*/ 54 h 76"/>
                  <a:gd name="T96" fmla="*/ 99 w 99"/>
                  <a:gd name="T97"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9" h="76">
                    <a:moveTo>
                      <a:pt x="99" y="54"/>
                    </a:moveTo>
                    <a:lnTo>
                      <a:pt x="99" y="58"/>
                    </a:lnTo>
                    <a:lnTo>
                      <a:pt x="98" y="62"/>
                    </a:lnTo>
                    <a:lnTo>
                      <a:pt x="98" y="65"/>
                    </a:lnTo>
                    <a:lnTo>
                      <a:pt x="98" y="67"/>
                    </a:lnTo>
                    <a:lnTo>
                      <a:pt x="98" y="70"/>
                    </a:lnTo>
                    <a:lnTo>
                      <a:pt x="98" y="72"/>
                    </a:lnTo>
                    <a:lnTo>
                      <a:pt x="95" y="74"/>
                    </a:lnTo>
                    <a:lnTo>
                      <a:pt x="93" y="76"/>
                    </a:lnTo>
                    <a:lnTo>
                      <a:pt x="91" y="76"/>
                    </a:lnTo>
                    <a:lnTo>
                      <a:pt x="88" y="76"/>
                    </a:lnTo>
                    <a:lnTo>
                      <a:pt x="84" y="74"/>
                    </a:lnTo>
                    <a:lnTo>
                      <a:pt x="80" y="73"/>
                    </a:lnTo>
                    <a:lnTo>
                      <a:pt x="75" y="70"/>
                    </a:lnTo>
                    <a:lnTo>
                      <a:pt x="70" y="66"/>
                    </a:lnTo>
                    <a:lnTo>
                      <a:pt x="64" y="63"/>
                    </a:lnTo>
                    <a:lnTo>
                      <a:pt x="59" y="59"/>
                    </a:lnTo>
                    <a:lnTo>
                      <a:pt x="52" y="54"/>
                    </a:lnTo>
                    <a:lnTo>
                      <a:pt x="44" y="48"/>
                    </a:lnTo>
                    <a:lnTo>
                      <a:pt x="37" y="40"/>
                    </a:lnTo>
                    <a:lnTo>
                      <a:pt x="29" y="32"/>
                    </a:lnTo>
                    <a:lnTo>
                      <a:pt x="19" y="23"/>
                    </a:lnTo>
                    <a:lnTo>
                      <a:pt x="9" y="12"/>
                    </a:lnTo>
                    <a:lnTo>
                      <a:pt x="0" y="0"/>
                    </a:lnTo>
                    <a:lnTo>
                      <a:pt x="2" y="0"/>
                    </a:lnTo>
                    <a:lnTo>
                      <a:pt x="5" y="0"/>
                    </a:lnTo>
                    <a:lnTo>
                      <a:pt x="8" y="0"/>
                    </a:lnTo>
                    <a:lnTo>
                      <a:pt x="12" y="0"/>
                    </a:lnTo>
                    <a:lnTo>
                      <a:pt x="16" y="0"/>
                    </a:lnTo>
                    <a:lnTo>
                      <a:pt x="20" y="0"/>
                    </a:lnTo>
                    <a:lnTo>
                      <a:pt x="24" y="0"/>
                    </a:lnTo>
                    <a:lnTo>
                      <a:pt x="30" y="0"/>
                    </a:lnTo>
                    <a:lnTo>
                      <a:pt x="35" y="1"/>
                    </a:lnTo>
                    <a:lnTo>
                      <a:pt x="40" y="1"/>
                    </a:lnTo>
                    <a:lnTo>
                      <a:pt x="45" y="3"/>
                    </a:lnTo>
                    <a:lnTo>
                      <a:pt x="51" y="5"/>
                    </a:lnTo>
                    <a:lnTo>
                      <a:pt x="56" y="7"/>
                    </a:lnTo>
                    <a:lnTo>
                      <a:pt x="62" y="11"/>
                    </a:lnTo>
                    <a:lnTo>
                      <a:pt x="67" y="14"/>
                    </a:lnTo>
                    <a:lnTo>
                      <a:pt x="74" y="18"/>
                    </a:lnTo>
                    <a:lnTo>
                      <a:pt x="80" y="23"/>
                    </a:lnTo>
                    <a:lnTo>
                      <a:pt x="84" y="27"/>
                    </a:lnTo>
                    <a:lnTo>
                      <a:pt x="88" y="32"/>
                    </a:lnTo>
                    <a:lnTo>
                      <a:pt x="92" y="36"/>
                    </a:lnTo>
                    <a:lnTo>
                      <a:pt x="95" y="40"/>
                    </a:lnTo>
                    <a:lnTo>
                      <a:pt x="96" y="45"/>
                    </a:lnTo>
                    <a:lnTo>
                      <a:pt x="98" y="50"/>
                    </a:lnTo>
                    <a:lnTo>
                      <a:pt x="99" y="54"/>
                    </a:lnTo>
                    <a:lnTo>
                      <a:pt x="99" y="54"/>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45" name="Freeform 45"/>
              <p:cNvSpPr/>
              <p:nvPr/>
            </p:nvSpPr>
            <p:spPr bwMode="auto">
              <a:xfrm>
                <a:off x="5870576" y="1189038"/>
                <a:ext cx="185738" cy="131763"/>
              </a:xfrm>
              <a:custGeom>
                <a:avLst/>
                <a:gdLst>
                  <a:gd name="T0" fmla="*/ 115 w 117"/>
                  <a:gd name="T1" fmla="*/ 65 h 83"/>
                  <a:gd name="T2" fmla="*/ 114 w 117"/>
                  <a:gd name="T3" fmla="*/ 70 h 83"/>
                  <a:gd name="T4" fmla="*/ 111 w 117"/>
                  <a:gd name="T5" fmla="*/ 76 h 83"/>
                  <a:gd name="T6" fmla="*/ 108 w 117"/>
                  <a:gd name="T7" fmla="*/ 80 h 83"/>
                  <a:gd name="T8" fmla="*/ 107 w 117"/>
                  <a:gd name="T9" fmla="*/ 83 h 83"/>
                  <a:gd name="T10" fmla="*/ 106 w 117"/>
                  <a:gd name="T11" fmla="*/ 83 h 83"/>
                  <a:gd name="T12" fmla="*/ 104 w 117"/>
                  <a:gd name="T13" fmla="*/ 83 h 83"/>
                  <a:gd name="T14" fmla="*/ 102 w 117"/>
                  <a:gd name="T15" fmla="*/ 83 h 83"/>
                  <a:gd name="T16" fmla="*/ 100 w 117"/>
                  <a:gd name="T17" fmla="*/ 83 h 83"/>
                  <a:gd name="T18" fmla="*/ 97 w 117"/>
                  <a:gd name="T19" fmla="*/ 81 h 83"/>
                  <a:gd name="T20" fmla="*/ 95 w 117"/>
                  <a:gd name="T21" fmla="*/ 80 h 83"/>
                  <a:gd name="T22" fmla="*/ 91 w 117"/>
                  <a:gd name="T23" fmla="*/ 79 h 83"/>
                  <a:gd name="T24" fmla="*/ 88 w 117"/>
                  <a:gd name="T25" fmla="*/ 76 h 83"/>
                  <a:gd name="T26" fmla="*/ 84 w 117"/>
                  <a:gd name="T27" fmla="*/ 73 h 83"/>
                  <a:gd name="T28" fmla="*/ 80 w 117"/>
                  <a:gd name="T29" fmla="*/ 70 h 83"/>
                  <a:gd name="T30" fmla="*/ 75 w 117"/>
                  <a:gd name="T31" fmla="*/ 68 h 83"/>
                  <a:gd name="T32" fmla="*/ 71 w 117"/>
                  <a:gd name="T33" fmla="*/ 65 h 83"/>
                  <a:gd name="T34" fmla="*/ 66 w 117"/>
                  <a:gd name="T35" fmla="*/ 61 h 83"/>
                  <a:gd name="T36" fmla="*/ 60 w 117"/>
                  <a:gd name="T37" fmla="*/ 57 h 83"/>
                  <a:gd name="T38" fmla="*/ 55 w 117"/>
                  <a:gd name="T39" fmla="*/ 52 h 83"/>
                  <a:gd name="T40" fmla="*/ 48 w 117"/>
                  <a:gd name="T41" fmla="*/ 47 h 83"/>
                  <a:gd name="T42" fmla="*/ 42 w 117"/>
                  <a:gd name="T43" fmla="*/ 43 h 83"/>
                  <a:gd name="T44" fmla="*/ 37 w 117"/>
                  <a:gd name="T45" fmla="*/ 37 h 83"/>
                  <a:gd name="T46" fmla="*/ 31 w 117"/>
                  <a:gd name="T47" fmla="*/ 33 h 83"/>
                  <a:gd name="T48" fmla="*/ 26 w 117"/>
                  <a:gd name="T49" fmla="*/ 29 h 83"/>
                  <a:gd name="T50" fmla="*/ 22 w 117"/>
                  <a:gd name="T51" fmla="*/ 25 h 83"/>
                  <a:gd name="T52" fmla="*/ 17 w 117"/>
                  <a:gd name="T53" fmla="*/ 22 h 83"/>
                  <a:gd name="T54" fmla="*/ 15 w 117"/>
                  <a:gd name="T55" fmla="*/ 18 h 83"/>
                  <a:gd name="T56" fmla="*/ 11 w 117"/>
                  <a:gd name="T57" fmla="*/ 15 h 83"/>
                  <a:gd name="T58" fmla="*/ 8 w 117"/>
                  <a:gd name="T59" fmla="*/ 12 h 83"/>
                  <a:gd name="T60" fmla="*/ 5 w 117"/>
                  <a:gd name="T61" fmla="*/ 10 h 83"/>
                  <a:gd name="T62" fmla="*/ 4 w 117"/>
                  <a:gd name="T63" fmla="*/ 8 h 83"/>
                  <a:gd name="T64" fmla="*/ 2 w 117"/>
                  <a:gd name="T65" fmla="*/ 6 h 83"/>
                  <a:gd name="T66" fmla="*/ 1 w 117"/>
                  <a:gd name="T67" fmla="*/ 4 h 83"/>
                  <a:gd name="T68" fmla="*/ 0 w 117"/>
                  <a:gd name="T69" fmla="*/ 3 h 83"/>
                  <a:gd name="T70" fmla="*/ 0 w 117"/>
                  <a:gd name="T71" fmla="*/ 1 h 83"/>
                  <a:gd name="T72" fmla="*/ 0 w 117"/>
                  <a:gd name="T73" fmla="*/ 0 h 83"/>
                  <a:gd name="T74" fmla="*/ 13 w 117"/>
                  <a:gd name="T75" fmla="*/ 0 h 83"/>
                  <a:gd name="T76" fmla="*/ 27 w 117"/>
                  <a:gd name="T77" fmla="*/ 0 h 83"/>
                  <a:gd name="T78" fmla="*/ 38 w 117"/>
                  <a:gd name="T79" fmla="*/ 1 h 83"/>
                  <a:gd name="T80" fmla="*/ 49 w 117"/>
                  <a:gd name="T81" fmla="*/ 3 h 83"/>
                  <a:gd name="T82" fmla="*/ 59 w 117"/>
                  <a:gd name="T83" fmla="*/ 4 h 83"/>
                  <a:gd name="T84" fmla="*/ 68 w 117"/>
                  <a:gd name="T85" fmla="*/ 6 h 83"/>
                  <a:gd name="T86" fmla="*/ 75 w 117"/>
                  <a:gd name="T87" fmla="*/ 8 h 83"/>
                  <a:gd name="T88" fmla="*/ 82 w 117"/>
                  <a:gd name="T89" fmla="*/ 11 h 83"/>
                  <a:gd name="T90" fmla="*/ 88 w 117"/>
                  <a:gd name="T91" fmla="*/ 15 h 83"/>
                  <a:gd name="T92" fmla="*/ 93 w 117"/>
                  <a:gd name="T93" fmla="*/ 18 h 83"/>
                  <a:gd name="T94" fmla="*/ 97 w 117"/>
                  <a:gd name="T95" fmla="*/ 21 h 83"/>
                  <a:gd name="T96" fmla="*/ 102 w 117"/>
                  <a:gd name="T97" fmla="*/ 23 h 83"/>
                  <a:gd name="T98" fmla="*/ 106 w 117"/>
                  <a:gd name="T99" fmla="*/ 26 h 83"/>
                  <a:gd name="T100" fmla="*/ 108 w 117"/>
                  <a:gd name="T101" fmla="*/ 29 h 83"/>
                  <a:gd name="T102" fmla="*/ 111 w 117"/>
                  <a:gd name="T103" fmla="*/ 32 h 83"/>
                  <a:gd name="T104" fmla="*/ 113 w 117"/>
                  <a:gd name="T105" fmla="*/ 36 h 83"/>
                  <a:gd name="T106" fmla="*/ 115 w 117"/>
                  <a:gd name="T107" fmla="*/ 43 h 83"/>
                  <a:gd name="T108" fmla="*/ 117 w 117"/>
                  <a:gd name="T109" fmla="*/ 50 h 83"/>
                  <a:gd name="T110" fmla="*/ 117 w 117"/>
                  <a:gd name="T111" fmla="*/ 54 h 83"/>
                  <a:gd name="T112" fmla="*/ 117 w 117"/>
                  <a:gd name="T113" fmla="*/ 58 h 83"/>
                  <a:gd name="T114" fmla="*/ 117 w 117"/>
                  <a:gd name="T115" fmla="*/ 61 h 83"/>
                  <a:gd name="T116" fmla="*/ 115 w 117"/>
                  <a:gd name="T117" fmla="*/ 65 h 83"/>
                  <a:gd name="T118" fmla="*/ 115 w 117"/>
                  <a:gd name="T119" fmla="*/ 6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 h="83">
                    <a:moveTo>
                      <a:pt x="115" y="65"/>
                    </a:moveTo>
                    <a:lnTo>
                      <a:pt x="114" y="70"/>
                    </a:lnTo>
                    <a:lnTo>
                      <a:pt x="111" y="76"/>
                    </a:lnTo>
                    <a:lnTo>
                      <a:pt x="108" y="80"/>
                    </a:lnTo>
                    <a:lnTo>
                      <a:pt x="107" y="83"/>
                    </a:lnTo>
                    <a:lnTo>
                      <a:pt x="106" y="83"/>
                    </a:lnTo>
                    <a:lnTo>
                      <a:pt x="104" y="83"/>
                    </a:lnTo>
                    <a:lnTo>
                      <a:pt x="102" y="83"/>
                    </a:lnTo>
                    <a:lnTo>
                      <a:pt x="100" y="83"/>
                    </a:lnTo>
                    <a:lnTo>
                      <a:pt x="97" y="81"/>
                    </a:lnTo>
                    <a:lnTo>
                      <a:pt x="95" y="80"/>
                    </a:lnTo>
                    <a:lnTo>
                      <a:pt x="91" y="79"/>
                    </a:lnTo>
                    <a:lnTo>
                      <a:pt x="88" y="76"/>
                    </a:lnTo>
                    <a:lnTo>
                      <a:pt x="84" y="73"/>
                    </a:lnTo>
                    <a:lnTo>
                      <a:pt x="80" y="70"/>
                    </a:lnTo>
                    <a:lnTo>
                      <a:pt x="75" y="68"/>
                    </a:lnTo>
                    <a:lnTo>
                      <a:pt x="71" y="65"/>
                    </a:lnTo>
                    <a:lnTo>
                      <a:pt x="66" y="61"/>
                    </a:lnTo>
                    <a:lnTo>
                      <a:pt x="60" y="57"/>
                    </a:lnTo>
                    <a:lnTo>
                      <a:pt x="55" y="52"/>
                    </a:lnTo>
                    <a:lnTo>
                      <a:pt x="48" y="47"/>
                    </a:lnTo>
                    <a:lnTo>
                      <a:pt x="42" y="43"/>
                    </a:lnTo>
                    <a:lnTo>
                      <a:pt x="37" y="37"/>
                    </a:lnTo>
                    <a:lnTo>
                      <a:pt x="31" y="33"/>
                    </a:lnTo>
                    <a:lnTo>
                      <a:pt x="26" y="29"/>
                    </a:lnTo>
                    <a:lnTo>
                      <a:pt x="22" y="25"/>
                    </a:lnTo>
                    <a:lnTo>
                      <a:pt x="17" y="22"/>
                    </a:lnTo>
                    <a:lnTo>
                      <a:pt x="15" y="18"/>
                    </a:lnTo>
                    <a:lnTo>
                      <a:pt x="11" y="15"/>
                    </a:lnTo>
                    <a:lnTo>
                      <a:pt x="8" y="12"/>
                    </a:lnTo>
                    <a:lnTo>
                      <a:pt x="5" y="10"/>
                    </a:lnTo>
                    <a:lnTo>
                      <a:pt x="4" y="8"/>
                    </a:lnTo>
                    <a:lnTo>
                      <a:pt x="2" y="6"/>
                    </a:lnTo>
                    <a:lnTo>
                      <a:pt x="1" y="4"/>
                    </a:lnTo>
                    <a:lnTo>
                      <a:pt x="0" y="3"/>
                    </a:lnTo>
                    <a:lnTo>
                      <a:pt x="0" y="1"/>
                    </a:lnTo>
                    <a:lnTo>
                      <a:pt x="0" y="0"/>
                    </a:lnTo>
                    <a:lnTo>
                      <a:pt x="13" y="0"/>
                    </a:lnTo>
                    <a:lnTo>
                      <a:pt x="27" y="0"/>
                    </a:lnTo>
                    <a:lnTo>
                      <a:pt x="38" y="1"/>
                    </a:lnTo>
                    <a:lnTo>
                      <a:pt x="49" y="3"/>
                    </a:lnTo>
                    <a:lnTo>
                      <a:pt x="59" y="4"/>
                    </a:lnTo>
                    <a:lnTo>
                      <a:pt x="68" y="6"/>
                    </a:lnTo>
                    <a:lnTo>
                      <a:pt x="75" y="8"/>
                    </a:lnTo>
                    <a:lnTo>
                      <a:pt x="82" y="11"/>
                    </a:lnTo>
                    <a:lnTo>
                      <a:pt x="88" y="15"/>
                    </a:lnTo>
                    <a:lnTo>
                      <a:pt x="93" y="18"/>
                    </a:lnTo>
                    <a:lnTo>
                      <a:pt x="97" y="21"/>
                    </a:lnTo>
                    <a:lnTo>
                      <a:pt x="102" y="23"/>
                    </a:lnTo>
                    <a:lnTo>
                      <a:pt x="106" y="26"/>
                    </a:lnTo>
                    <a:lnTo>
                      <a:pt x="108" y="29"/>
                    </a:lnTo>
                    <a:lnTo>
                      <a:pt x="111" y="32"/>
                    </a:lnTo>
                    <a:lnTo>
                      <a:pt x="113" y="36"/>
                    </a:lnTo>
                    <a:lnTo>
                      <a:pt x="115" y="43"/>
                    </a:lnTo>
                    <a:lnTo>
                      <a:pt x="117" y="50"/>
                    </a:lnTo>
                    <a:lnTo>
                      <a:pt x="117" y="54"/>
                    </a:lnTo>
                    <a:lnTo>
                      <a:pt x="117" y="58"/>
                    </a:lnTo>
                    <a:lnTo>
                      <a:pt x="117" y="61"/>
                    </a:lnTo>
                    <a:lnTo>
                      <a:pt x="115" y="65"/>
                    </a:lnTo>
                    <a:lnTo>
                      <a:pt x="115" y="6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46" name="Freeform 46"/>
              <p:cNvSpPr/>
              <p:nvPr/>
            </p:nvSpPr>
            <p:spPr bwMode="auto">
              <a:xfrm>
                <a:off x="6167438" y="1292225"/>
                <a:ext cx="481013" cy="384175"/>
              </a:xfrm>
              <a:custGeom>
                <a:avLst/>
                <a:gdLst>
                  <a:gd name="T0" fmla="*/ 247 w 303"/>
                  <a:gd name="T1" fmla="*/ 165 h 242"/>
                  <a:gd name="T2" fmla="*/ 239 w 303"/>
                  <a:gd name="T3" fmla="*/ 208 h 242"/>
                  <a:gd name="T4" fmla="*/ 236 w 303"/>
                  <a:gd name="T5" fmla="*/ 242 h 242"/>
                  <a:gd name="T6" fmla="*/ 201 w 303"/>
                  <a:gd name="T7" fmla="*/ 211 h 242"/>
                  <a:gd name="T8" fmla="*/ 208 w 303"/>
                  <a:gd name="T9" fmla="*/ 168 h 242"/>
                  <a:gd name="T10" fmla="*/ 215 w 303"/>
                  <a:gd name="T11" fmla="*/ 134 h 242"/>
                  <a:gd name="T12" fmla="*/ 219 w 303"/>
                  <a:gd name="T13" fmla="*/ 106 h 242"/>
                  <a:gd name="T14" fmla="*/ 222 w 303"/>
                  <a:gd name="T15" fmla="*/ 87 h 242"/>
                  <a:gd name="T16" fmla="*/ 225 w 303"/>
                  <a:gd name="T17" fmla="*/ 70 h 242"/>
                  <a:gd name="T18" fmla="*/ 225 w 303"/>
                  <a:gd name="T19" fmla="*/ 52 h 242"/>
                  <a:gd name="T20" fmla="*/ 222 w 303"/>
                  <a:gd name="T21" fmla="*/ 43 h 242"/>
                  <a:gd name="T22" fmla="*/ 218 w 303"/>
                  <a:gd name="T23" fmla="*/ 41 h 242"/>
                  <a:gd name="T24" fmla="*/ 208 w 303"/>
                  <a:gd name="T25" fmla="*/ 40 h 242"/>
                  <a:gd name="T26" fmla="*/ 193 w 303"/>
                  <a:gd name="T27" fmla="*/ 41 h 242"/>
                  <a:gd name="T28" fmla="*/ 172 w 303"/>
                  <a:gd name="T29" fmla="*/ 44 h 242"/>
                  <a:gd name="T30" fmla="*/ 146 w 303"/>
                  <a:gd name="T31" fmla="*/ 49 h 242"/>
                  <a:gd name="T32" fmla="*/ 115 w 303"/>
                  <a:gd name="T33" fmla="*/ 56 h 242"/>
                  <a:gd name="T34" fmla="*/ 87 w 303"/>
                  <a:gd name="T35" fmla="*/ 62 h 242"/>
                  <a:gd name="T36" fmla="*/ 65 w 303"/>
                  <a:gd name="T37" fmla="*/ 66 h 242"/>
                  <a:gd name="T38" fmla="*/ 47 w 303"/>
                  <a:gd name="T39" fmla="*/ 69 h 242"/>
                  <a:gd name="T40" fmla="*/ 35 w 303"/>
                  <a:gd name="T41" fmla="*/ 69 h 242"/>
                  <a:gd name="T42" fmla="*/ 28 w 303"/>
                  <a:gd name="T43" fmla="*/ 67 h 242"/>
                  <a:gd name="T44" fmla="*/ 17 w 303"/>
                  <a:gd name="T45" fmla="*/ 63 h 242"/>
                  <a:gd name="T46" fmla="*/ 7 w 303"/>
                  <a:gd name="T47" fmla="*/ 54 h 242"/>
                  <a:gd name="T48" fmla="*/ 11 w 303"/>
                  <a:gd name="T49" fmla="*/ 44 h 242"/>
                  <a:gd name="T50" fmla="*/ 43 w 303"/>
                  <a:gd name="T51" fmla="*/ 41 h 242"/>
                  <a:gd name="T52" fmla="*/ 68 w 303"/>
                  <a:gd name="T53" fmla="*/ 38 h 242"/>
                  <a:gd name="T54" fmla="*/ 95 w 303"/>
                  <a:gd name="T55" fmla="*/ 34 h 242"/>
                  <a:gd name="T56" fmla="*/ 126 w 303"/>
                  <a:gd name="T57" fmla="*/ 30 h 242"/>
                  <a:gd name="T58" fmla="*/ 155 w 303"/>
                  <a:gd name="T59" fmla="*/ 25 h 242"/>
                  <a:gd name="T60" fmla="*/ 178 w 303"/>
                  <a:gd name="T61" fmla="*/ 19 h 242"/>
                  <a:gd name="T62" fmla="*/ 194 w 303"/>
                  <a:gd name="T63" fmla="*/ 15 h 242"/>
                  <a:gd name="T64" fmla="*/ 207 w 303"/>
                  <a:gd name="T65" fmla="*/ 12 h 242"/>
                  <a:gd name="T66" fmla="*/ 214 w 303"/>
                  <a:gd name="T67" fmla="*/ 9 h 242"/>
                  <a:gd name="T68" fmla="*/ 221 w 303"/>
                  <a:gd name="T69" fmla="*/ 4 h 242"/>
                  <a:gd name="T70" fmla="*/ 229 w 303"/>
                  <a:gd name="T71" fmla="*/ 0 h 242"/>
                  <a:gd name="T72" fmla="*/ 240 w 303"/>
                  <a:gd name="T73" fmla="*/ 4 h 242"/>
                  <a:gd name="T74" fmla="*/ 262 w 303"/>
                  <a:gd name="T75" fmla="*/ 11 h 242"/>
                  <a:gd name="T76" fmla="*/ 284 w 303"/>
                  <a:gd name="T77" fmla="*/ 22 h 242"/>
                  <a:gd name="T78" fmla="*/ 299 w 303"/>
                  <a:gd name="T79" fmla="*/ 30 h 242"/>
                  <a:gd name="T80" fmla="*/ 303 w 303"/>
                  <a:gd name="T81" fmla="*/ 38 h 242"/>
                  <a:gd name="T82" fmla="*/ 302 w 303"/>
                  <a:gd name="T83" fmla="*/ 45 h 242"/>
                  <a:gd name="T84" fmla="*/ 298 w 303"/>
                  <a:gd name="T85" fmla="*/ 51 h 242"/>
                  <a:gd name="T86" fmla="*/ 290 w 303"/>
                  <a:gd name="T87" fmla="*/ 55 h 242"/>
                  <a:gd name="T88" fmla="*/ 284 w 303"/>
                  <a:gd name="T89" fmla="*/ 62 h 242"/>
                  <a:gd name="T90" fmla="*/ 277 w 303"/>
                  <a:gd name="T91" fmla="*/ 73 h 242"/>
                  <a:gd name="T92" fmla="*/ 270 w 303"/>
                  <a:gd name="T93" fmla="*/ 88 h 242"/>
                  <a:gd name="T94" fmla="*/ 263 w 303"/>
                  <a:gd name="T95" fmla="*/ 109 h 242"/>
                  <a:gd name="T96" fmla="*/ 255 w 303"/>
                  <a:gd name="T97" fmla="*/ 13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 h="242">
                    <a:moveTo>
                      <a:pt x="255" y="134"/>
                    </a:moveTo>
                    <a:lnTo>
                      <a:pt x="251" y="150"/>
                    </a:lnTo>
                    <a:lnTo>
                      <a:pt x="247" y="165"/>
                    </a:lnTo>
                    <a:lnTo>
                      <a:pt x="244" y="180"/>
                    </a:lnTo>
                    <a:lnTo>
                      <a:pt x="241" y="194"/>
                    </a:lnTo>
                    <a:lnTo>
                      <a:pt x="239" y="208"/>
                    </a:lnTo>
                    <a:lnTo>
                      <a:pt x="237" y="220"/>
                    </a:lnTo>
                    <a:lnTo>
                      <a:pt x="237" y="233"/>
                    </a:lnTo>
                    <a:lnTo>
                      <a:pt x="236" y="242"/>
                    </a:lnTo>
                    <a:lnTo>
                      <a:pt x="196" y="242"/>
                    </a:lnTo>
                    <a:lnTo>
                      <a:pt x="199" y="226"/>
                    </a:lnTo>
                    <a:lnTo>
                      <a:pt x="201" y="211"/>
                    </a:lnTo>
                    <a:lnTo>
                      <a:pt x="204" y="196"/>
                    </a:lnTo>
                    <a:lnTo>
                      <a:pt x="207" y="180"/>
                    </a:lnTo>
                    <a:lnTo>
                      <a:pt x="208" y="168"/>
                    </a:lnTo>
                    <a:lnTo>
                      <a:pt x="211" y="156"/>
                    </a:lnTo>
                    <a:lnTo>
                      <a:pt x="212" y="143"/>
                    </a:lnTo>
                    <a:lnTo>
                      <a:pt x="215" y="134"/>
                    </a:lnTo>
                    <a:lnTo>
                      <a:pt x="217" y="124"/>
                    </a:lnTo>
                    <a:lnTo>
                      <a:pt x="218" y="114"/>
                    </a:lnTo>
                    <a:lnTo>
                      <a:pt x="219" y="106"/>
                    </a:lnTo>
                    <a:lnTo>
                      <a:pt x="221" y="99"/>
                    </a:lnTo>
                    <a:lnTo>
                      <a:pt x="222" y="92"/>
                    </a:lnTo>
                    <a:lnTo>
                      <a:pt x="222" y="87"/>
                    </a:lnTo>
                    <a:lnTo>
                      <a:pt x="223" y="81"/>
                    </a:lnTo>
                    <a:lnTo>
                      <a:pt x="223" y="77"/>
                    </a:lnTo>
                    <a:lnTo>
                      <a:pt x="225" y="70"/>
                    </a:lnTo>
                    <a:lnTo>
                      <a:pt x="225" y="63"/>
                    </a:lnTo>
                    <a:lnTo>
                      <a:pt x="225" y="58"/>
                    </a:lnTo>
                    <a:lnTo>
                      <a:pt x="225" y="52"/>
                    </a:lnTo>
                    <a:lnTo>
                      <a:pt x="223" y="48"/>
                    </a:lnTo>
                    <a:lnTo>
                      <a:pt x="223" y="45"/>
                    </a:lnTo>
                    <a:lnTo>
                      <a:pt x="222" y="43"/>
                    </a:lnTo>
                    <a:lnTo>
                      <a:pt x="221" y="41"/>
                    </a:lnTo>
                    <a:lnTo>
                      <a:pt x="219" y="41"/>
                    </a:lnTo>
                    <a:lnTo>
                      <a:pt x="218" y="41"/>
                    </a:lnTo>
                    <a:lnTo>
                      <a:pt x="215" y="40"/>
                    </a:lnTo>
                    <a:lnTo>
                      <a:pt x="211" y="40"/>
                    </a:lnTo>
                    <a:lnTo>
                      <a:pt x="208" y="40"/>
                    </a:lnTo>
                    <a:lnTo>
                      <a:pt x="204" y="41"/>
                    </a:lnTo>
                    <a:lnTo>
                      <a:pt x="199" y="41"/>
                    </a:lnTo>
                    <a:lnTo>
                      <a:pt x="193" y="41"/>
                    </a:lnTo>
                    <a:lnTo>
                      <a:pt x="186" y="43"/>
                    </a:lnTo>
                    <a:lnTo>
                      <a:pt x="179" y="44"/>
                    </a:lnTo>
                    <a:lnTo>
                      <a:pt x="172" y="44"/>
                    </a:lnTo>
                    <a:lnTo>
                      <a:pt x="164" y="45"/>
                    </a:lnTo>
                    <a:lnTo>
                      <a:pt x="156" y="47"/>
                    </a:lnTo>
                    <a:lnTo>
                      <a:pt x="146" y="49"/>
                    </a:lnTo>
                    <a:lnTo>
                      <a:pt x="137" y="51"/>
                    </a:lnTo>
                    <a:lnTo>
                      <a:pt x="126" y="54"/>
                    </a:lnTo>
                    <a:lnTo>
                      <a:pt x="115" y="56"/>
                    </a:lnTo>
                    <a:lnTo>
                      <a:pt x="105" y="58"/>
                    </a:lnTo>
                    <a:lnTo>
                      <a:pt x="95" y="60"/>
                    </a:lnTo>
                    <a:lnTo>
                      <a:pt x="87" y="62"/>
                    </a:lnTo>
                    <a:lnTo>
                      <a:pt x="79" y="65"/>
                    </a:lnTo>
                    <a:lnTo>
                      <a:pt x="72" y="66"/>
                    </a:lnTo>
                    <a:lnTo>
                      <a:pt x="65" y="66"/>
                    </a:lnTo>
                    <a:lnTo>
                      <a:pt x="58" y="67"/>
                    </a:lnTo>
                    <a:lnTo>
                      <a:pt x="52" y="69"/>
                    </a:lnTo>
                    <a:lnTo>
                      <a:pt x="47" y="69"/>
                    </a:lnTo>
                    <a:lnTo>
                      <a:pt x="43" y="69"/>
                    </a:lnTo>
                    <a:lnTo>
                      <a:pt x="39" y="69"/>
                    </a:lnTo>
                    <a:lnTo>
                      <a:pt x="35" y="69"/>
                    </a:lnTo>
                    <a:lnTo>
                      <a:pt x="32" y="69"/>
                    </a:lnTo>
                    <a:lnTo>
                      <a:pt x="29" y="69"/>
                    </a:lnTo>
                    <a:lnTo>
                      <a:pt x="28" y="67"/>
                    </a:lnTo>
                    <a:lnTo>
                      <a:pt x="24" y="66"/>
                    </a:lnTo>
                    <a:lnTo>
                      <a:pt x="21" y="65"/>
                    </a:lnTo>
                    <a:lnTo>
                      <a:pt x="17" y="63"/>
                    </a:lnTo>
                    <a:lnTo>
                      <a:pt x="14" y="60"/>
                    </a:lnTo>
                    <a:lnTo>
                      <a:pt x="10" y="58"/>
                    </a:lnTo>
                    <a:lnTo>
                      <a:pt x="7" y="54"/>
                    </a:lnTo>
                    <a:lnTo>
                      <a:pt x="3" y="49"/>
                    </a:lnTo>
                    <a:lnTo>
                      <a:pt x="0" y="44"/>
                    </a:lnTo>
                    <a:lnTo>
                      <a:pt x="11" y="44"/>
                    </a:lnTo>
                    <a:lnTo>
                      <a:pt x="22" y="44"/>
                    </a:lnTo>
                    <a:lnTo>
                      <a:pt x="36" y="43"/>
                    </a:lnTo>
                    <a:lnTo>
                      <a:pt x="43" y="41"/>
                    </a:lnTo>
                    <a:lnTo>
                      <a:pt x="51" y="40"/>
                    </a:lnTo>
                    <a:lnTo>
                      <a:pt x="59" y="40"/>
                    </a:lnTo>
                    <a:lnTo>
                      <a:pt x="68" y="38"/>
                    </a:lnTo>
                    <a:lnTo>
                      <a:pt x="76" y="37"/>
                    </a:lnTo>
                    <a:lnTo>
                      <a:pt x="86" y="36"/>
                    </a:lnTo>
                    <a:lnTo>
                      <a:pt x="95" y="34"/>
                    </a:lnTo>
                    <a:lnTo>
                      <a:pt x="105" y="33"/>
                    </a:lnTo>
                    <a:lnTo>
                      <a:pt x="115" y="32"/>
                    </a:lnTo>
                    <a:lnTo>
                      <a:pt x="126" y="30"/>
                    </a:lnTo>
                    <a:lnTo>
                      <a:pt x="135" y="27"/>
                    </a:lnTo>
                    <a:lnTo>
                      <a:pt x="145" y="26"/>
                    </a:lnTo>
                    <a:lnTo>
                      <a:pt x="155" y="25"/>
                    </a:lnTo>
                    <a:lnTo>
                      <a:pt x="163" y="23"/>
                    </a:lnTo>
                    <a:lnTo>
                      <a:pt x="170" y="22"/>
                    </a:lnTo>
                    <a:lnTo>
                      <a:pt x="178" y="19"/>
                    </a:lnTo>
                    <a:lnTo>
                      <a:pt x="183" y="18"/>
                    </a:lnTo>
                    <a:lnTo>
                      <a:pt x="190" y="16"/>
                    </a:lnTo>
                    <a:lnTo>
                      <a:pt x="194" y="15"/>
                    </a:lnTo>
                    <a:lnTo>
                      <a:pt x="200" y="14"/>
                    </a:lnTo>
                    <a:lnTo>
                      <a:pt x="204" y="14"/>
                    </a:lnTo>
                    <a:lnTo>
                      <a:pt x="207" y="12"/>
                    </a:lnTo>
                    <a:lnTo>
                      <a:pt x="210" y="11"/>
                    </a:lnTo>
                    <a:lnTo>
                      <a:pt x="212" y="11"/>
                    </a:lnTo>
                    <a:lnTo>
                      <a:pt x="214" y="9"/>
                    </a:lnTo>
                    <a:lnTo>
                      <a:pt x="215" y="9"/>
                    </a:lnTo>
                    <a:lnTo>
                      <a:pt x="218" y="7"/>
                    </a:lnTo>
                    <a:lnTo>
                      <a:pt x="221" y="4"/>
                    </a:lnTo>
                    <a:lnTo>
                      <a:pt x="225" y="3"/>
                    </a:lnTo>
                    <a:lnTo>
                      <a:pt x="228" y="0"/>
                    </a:lnTo>
                    <a:lnTo>
                      <a:pt x="229" y="0"/>
                    </a:lnTo>
                    <a:lnTo>
                      <a:pt x="232" y="1"/>
                    </a:lnTo>
                    <a:lnTo>
                      <a:pt x="236" y="3"/>
                    </a:lnTo>
                    <a:lnTo>
                      <a:pt x="240" y="4"/>
                    </a:lnTo>
                    <a:lnTo>
                      <a:pt x="247" y="7"/>
                    </a:lnTo>
                    <a:lnTo>
                      <a:pt x="254" y="8"/>
                    </a:lnTo>
                    <a:lnTo>
                      <a:pt x="262" y="11"/>
                    </a:lnTo>
                    <a:lnTo>
                      <a:pt x="270" y="15"/>
                    </a:lnTo>
                    <a:lnTo>
                      <a:pt x="277" y="18"/>
                    </a:lnTo>
                    <a:lnTo>
                      <a:pt x="284" y="22"/>
                    </a:lnTo>
                    <a:lnTo>
                      <a:pt x="290" y="25"/>
                    </a:lnTo>
                    <a:lnTo>
                      <a:pt x="295" y="27"/>
                    </a:lnTo>
                    <a:lnTo>
                      <a:pt x="299" y="30"/>
                    </a:lnTo>
                    <a:lnTo>
                      <a:pt x="302" y="33"/>
                    </a:lnTo>
                    <a:lnTo>
                      <a:pt x="303" y="36"/>
                    </a:lnTo>
                    <a:lnTo>
                      <a:pt x="303" y="38"/>
                    </a:lnTo>
                    <a:lnTo>
                      <a:pt x="303" y="41"/>
                    </a:lnTo>
                    <a:lnTo>
                      <a:pt x="303" y="43"/>
                    </a:lnTo>
                    <a:lnTo>
                      <a:pt x="302" y="45"/>
                    </a:lnTo>
                    <a:lnTo>
                      <a:pt x="301" y="47"/>
                    </a:lnTo>
                    <a:lnTo>
                      <a:pt x="299" y="49"/>
                    </a:lnTo>
                    <a:lnTo>
                      <a:pt x="298" y="51"/>
                    </a:lnTo>
                    <a:lnTo>
                      <a:pt x="295" y="52"/>
                    </a:lnTo>
                    <a:lnTo>
                      <a:pt x="292" y="54"/>
                    </a:lnTo>
                    <a:lnTo>
                      <a:pt x="290" y="55"/>
                    </a:lnTo>
                    <a:lnTo>
                      <a:pt x="288" y="56"/>
                    </a:lnTo>
                    <a:lnTo>
                      <a:pt x="286" y="59"/>
                    </a:lnTo>
                    <a:lnTo>
                      <a:pt x="284" y="62"/>
                    </a:lnTo>
                    <a:lnTo>
                      <a:pt x="283" y="65"/>
                    </a:lnTo>
                    <a:lnTo>
                      <a:pt x="280" y="69"/>
                    </a:lnTo>
                    <a:lnTo>
                      <a:pt x="277" y="73"/>
                    </a:lnTo>
                    <a:lnTo>
                      <a:pt x="276" y="77"/>
                    </a:lnTo>
                    <a:lnTo>
                      <a:pt x="273" y="83"/>
                    </a:lnTo>
                    <a:lnTo>
                      <a:pt x="270" y="88"/>
                    </a:lnTo>
                    <a:lnTo>
                      <a:pt x="268" y="95"/>
                    </a:lnTo>
                    <a:lnTo>
                      <a:pt x="266" y="102"/>
                    </a:lnTo>
                    <a:lnTo>
                      <a:pt x="263" y="109"/>
                    </a:lnTo>
                    <a:lnTo>
                      <a:pt x="261" y="116"/>
                    </a:lnTo>
                    <a:lnTo>
                      <a:pt x="258" y="124"/>
                    </a:lnTo>
                    <a:lnTo>
                      <a:pt x="255" y="134"/>
                    </a:lnTo>
                    <a:lnTo>
                      <a:pt x="255" y="134"/>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47" name="Freeform 47"/>
              <p:cNvSpPr/>
              <p:nvPr/>
            </p:nvSpPr>
            <p:spPr bwMode="auto">
              <a:xfrm>
                <a:off x="6080126" y="1450975"/>
                <a:ext cx="715963" cy="136525"/>
              </a:xfrm>
              <a:custGeom>
                <a:avLst/>
                <a:gdLst>
                  <a:gd name="T0" fmla="*/ 317 w 451"/>
                  <a:gd name="T1" fmla="*/ 7 h 86"/>
                  <a:gd name="T2" fmla="*/ 342 w 451"/>
                  <a:gd name="T3" fmla="*/ 5 h 86"/>
                  <a:gd name="T4" fmla="*/ 365 w 451"/>
                  <a:gd name="T5" fmla="*/ 2 h 86"/>
                  <a:gd name="T6" fmla="*/ 386 w 451"/>
                  <a:gd name="T7" fmla="*/ 0 h 86"/>
                  <a:gd name="T8" fmla="*/ 405 w 451"/>
                  <a:gd name="T9" fmla="*/ 0 h 86"/>
                  <a:gd name="T10" fmla="*/ 419 w 451"/>
                  <a:gd name="T11" fmla="*/ 2 h 86"/>
                  <a:gd name="T12" fmla="*/ 432 w 451"/>
                  <a:gd name="T13" fmla="*/ 5 h 86"/>
                  <a:gd name="T14" fmla="*/ 440 w 451"/>
                  <a:gd name="T15" fmla="*/ 9 h 86"/>
                  <a:gd name="T16" fmla="*/ 447 w 451"/>
                  <a:gd name="T17" fmla="*/ 18 h 86"/>
                  <a:gd name="T18" fmla="*/ 451 w 451"/>
                  <a:gd name="T19" fmla="*/ 28 h 86"/>
                  <a:gd name="T20" fmla="*/ 451 w 451"/>
                  <a:gd name="T21" fmla="*/ 31 h 86"/>
                  <a:gd name="T22" fmla="*/ 448 w 451"/>
                  <a:gd name="T23" fmla="*/ 34 h 86"/>
                  <a:gd name="T24" fmla="*/ 444 w 451"/>
                  <a:gd name="T25" fmla="*/ 35 h 86"/>
                  <a:gd name="T26" fmla="*/ 437 w 451"/>
                  <a:gd name="T27" fmla="*/ 36 h 86"/>
                  <a:gd name="T28" fmla="*/ 427 w 451"/>
                  <a:gd name="T29" fmla="*/ 38 h 86"/>
                  <a:gd name="T30" fmla="*/ 415 w 451"/>
                  <a:gd name="T31" fmla="*/ 38 h 86"/>
                  <a:gd name="T32" fmla="*/ 401 w 451"/>
                  <a:gd name="T33" fmla="*/ 39 h 86"/>
                  <a:gd name="T34" fmla="*/ 383 w 451"/>
                  <a:gd name="T35" fmla="*/ 39 h 86"/>
                  <a:gd name="T36" fmla="*/ 335 w 451"/>
                  <a:gd name="T37" fmla="*/ 39 h 86"/>
                  <a:gd name="T38" fmla="*/ 295 w 451"/>
                  <a:gd name="T39" fmla="*/ 42 h 86"/>
                  <a:gd name="T40" fmla="*/ 254 w 451"/>
                  <a:gd name="T41" fmla="*/ 46 h 86"/>
                  <a:gd name="T42" fmla="*/ 215 w 451"/>
                  <a:gd name="T43" fmla="*/ 51 h 86"/>
                  <a:gd name="T44" fmla="*/ 175 w 451"/>
                  <a:gd name="T45" fmla="*/ 57 h 86"/>
                  <a:gd name="T46" fmla="*/ 141 w 451"/>
                  <a:gd name="T47" fmla="*/ 63 h 86"/>
                  <a:gd name="T48" fmla="*/ 112 w 451"/>
                  <a:gd name="T49" fmla="*/ 68 h 86"/>
                  <a:gd name="T50" fmla="*/ 99 w 451"/>
                  <a:gd name="T51" fmla="*/ 71 h 86"/>
                  <a:gd name="T52" fmla="*/ 88 w 451"/>
                  <a:gd name="T53" fmla="*/ 75 h 86"/>
                  <a:gd name="T54" fmla="*/ 69 w 451"/>
                  <a:gd name="T55" fmla="*/ 80 h 86"/>
                  <a:gd name="T56" fmla="*/ 55 w 451"/>
                  <a:gd name="T57" fmla="*/ 85 h 86"/>
                  <a:gd name="T58" fmla="*/ 44 w 451"/>
                  <a:gd name="T59" fmla="*/ 86 h 86"/>
                  <a:gd name="T60" fmla="*/ 41 w 451"/>
                  <a:gd name="T61" fmla="*/ 86 h 86"/>
                  <a:gd name="T62" fmla="*/ 40 w 451"/>
                  <a:gd name="T63" fmla="*/ 86 h 86"/>
                  <a:gd name="T64" fmla="*/ 36 w 451"/>
                  <a:gd name="T65" fmla="*/ 86 h 86"/>
                  <a:gd name="T66" fmla="*/ 30 w 451"/>
                  <a:gd name="T67" fmla="*/ 85 h 86"/>
                  <a:gd name="T68" fmla="*/ 18 w 451"/>
                  <a:gd name="T69" fmla="*/ 78 h 86"/>
                  <a:gd name="T70" fmla="*/ 10 w 451"/>
                  <a:gd name="T71" fmla="*/ 75 h 86"/>
                  <a:gd name="T72" fmla="*/ 4 w 451"/>
                  <a:gd name="T73" fmla="*/ 72 h 86"/>
                  <a:gd name="T74" fmla="*/ 0 w 451"/>
                  <a:gd name="T75" fmla="*/ 68 h 86"/>
                  <a:gd name="T76" fmla="*/ 0 w 451"/>
                  <a:gd name="T77" fmla="*/ 65 h 86"/>
                  <a:gd name="T78" fmla="*/ 0 w 451"/>
                  <a:gd name="T79" fmla="*/ 64 h 86"/>
                  <a:gd name="T80" fmla="*/ 3 w 451"/>
                  <a:gd name="T81" fmla="*/ 64 h 86"/>
                  <a:gd name="T82" fmla="*/ 5 w 451"/>
                  <a:gd name="T83" fmla="*/ 63 h 86"/>
                  <a:gd name="T84" fmla="*/ 11 w 451"/>
                  <a:gd name="T85" fmla="*/ 61 h 86"/>
                  <a:gd name="T86" fmla="*/ 18 w 451"/>
                  <a:gd name="T87" fmla="*/ 60 h 86"/>
                  <a:gd name="T88" fmla="*/ 25 w 451"/>
                  <a:gd name="T89" fmla="*/ 58 h 86"/>
                  <a:gd name="T90" fmla="*/ 34 w 451"/>
                  <a:gd name="T91" fmla="*/ 56 h 86"/>
                  <a:gd name="T92" fmla="*/ 45 w 451"/>
                  <a:gd name="T93" fmla="*/ 54 h 86"/>
                  <a:gd name="T94" fmla="*/ 56 w 451"/>
                  <a:gd name="T95" fmla="*/ 53 h 86"/>
                  <a:gd name="T96" fmla="*/ 69 w 451"/>
                  <a:gd name="T97" fmla="*/ 50 h 86"/>
                  <a:gd name="T98" fmla="*/ 98 w 451"/>
                  <a:gd name="T99" fmla="*/ 46 h 86"/>
                  <a:gd name="T100" fmla="*/ 132 w 451"/>
                  <a:gd name="T101" fmla="*/ 39 h 86"/>
                  <a:gd name="T102" fmla="*/ 171 w 451"/>
                  <a:gd name="T103" fmla="*/ 34 h 86"/>
                  <a:gd name="T104" fmla="*/ 210 w 451"/>
                  <a:gd name="T105" fmla="*/ 27 h 86"/>
                  <a:gd name="T106" fmla="*/ 244 w 451"/>
                  <a:gd name="T107" fmla="*/ 20 h 86"/>
                  <a:gd name="T108" fmla="*/ 276 w 451"/>
                  <a:gd name="T109" fmla="*/ 14 h 86"/>
                  <a:gd name="T110" fmla="*/ 303 w 451"/>
                  <a:gd name="T111" fmla="*/ 1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1" h="86">
                    <a:moveTo>
                      <a:pt x="303" y="10"/>
                    </a:moveTo>
                    <a:lnTo>
                      <a:pt x="317" y="7"/>
                    </a:lnTo>
                    <a:lnTo>
                      <a:pt x="329" y="6"/>
                    </a:lnTo>
                    <a:lnTo>
                      <a:pt x="342" y="5"/>
                    </a:lnTo>
                    <a:lnTo>
                      <a:pt x="354" y="3"/>
                    </a:lnTo>
                    <a:lnTo>
                      <a:pt x="365" y="2"/>
                    </a:lnTo>
                    <a:lnTo>
                      <a:pt x="376" y="0"/>
                    </a:lnTo>
                    <a:lnTo>
                      <a:pt x="386" y="0"/>
                    </a:lnTo>
                    <a:lnTo>
                      <a:pt x="396" y="0"/>
                    </a:lnTo>
                    <a:lnTo>
                      <a:pt x="405" y="0"/>
                    </a:lnTo>
                    <a:lnTo>
                      <a:pt x="412" y="0"/>
                    </a:lnTo>
                    <a:lnTo>
                      <a:pt x="419" y="2"/>
                    </a:lnTo>
                    <a:lnTo>
                      <a:pt x="426" y="3"/>
                    </a:lnTo>
                    <a:lnTo>
                      <a:pt x="432" y="5"/>
                    </a:lnTo>
                    <a:lnTo>
                      <a:pt x="436" y="7"/>
                    </a:lnTo>
                    <a:lnTo>
                      <a:pt x="440" y="9"/>
                    </a:lnTo>
                    <a:lnTo>
                      <a:pt x="443" y="13"/>
                    </a:lnTo>
                    <a:lnTo>
                      <a:pt x="447" y="18"/>
                    </a:lnTo>
                    <a:lnTo>
                      <a:pt x="449" y="24"/>
                    </a:lnTo>
                    <a:lnTo>
                      <a:pt x="451" y="28"/>
                    </a:lnTo>
                    <a:lnTo>
                      <a:pt x="451" y="31"/>
                    </a:lnTo>
                    <a:lnTo>
                      <a:pt x="451" y="31"/>
                    </a:lnTo>
                    <a:lnTo>
                      <a:pt x="449" y="32"/>
                    </a:lnTo>
                    <a:lnTo>
                      <a:pt x="448" y="34"/>
                    </a:lnTo>
                    <a:lnTo>
                      <a:pt x="447" y="34"/>
                    </a:lnTo>
                    <a:lnTo>
                      <a:pt x="444" y="35"/>
                    </a:lnTo>
                    <a:lnTo>
                      <a:pt x="441" y="36"/>
                    </a:lnTo>
                    <a:lnTo>
                      <a:pt x="437" y="36"/>
                    </a:lnTo>
                    <a:lnTo>
                      <a:pt x="433" y="36"/>
                    </a:lnTo>
                    <a:lnTo>
                      <a:pt x="427" y="38"/>
                    </a:lnTo>
                    <a:lnTo>
                      <a:pt x="422" y="38"/>
                    </a:lnTo>
                    <a:lnTo>
                      <a:pt x="415" y="38"/>
                    </a:lnTo>
                    <a:lnTo>
                      <a:pt x="408" y="39"/>
                    </a:lnTo>
                    <a:lnTo>
                      <a:pt x="401" y="39"/>
                    </a:lnTo>
                    <a:lnTo>
                      <a:pt x="393" y="39"/>
                    </a:lnTo>
                    <a:lnTo>
                      <a:pt x="383" y="39"/>
                    </a:lnTo>
                    <a:lnTo>
                      <a:pt x="375" y="39"/>
                    </a:lnTo>
                    <a:lnTo>
                      <a:pt x="335" y="39"/>
                    </a:lnTo>
                    <a:lnTo>
                      <a:pt x="314" y="40"/>
                    </a:lnTo>
                    <a:lnTo>
                      <a:pt x="295" y="42"/>
                    </a:lnTo>
                    <a:lnTo>
                      <a:pt x="274" y="43"/>
                    </a:lnTo>
                    <a:lnTo>
                      <a:pt x="254" y="46"/>
                    </a:lnTo>
                    <a:lnTo>
                      <a:pt x="234" y="47"/>
                    </a:lnTo>
                    <a:lnTo>
                      <a:pt x="215" y="51"/>
                    </a:lnTo>
                    <a:lnTo>
                      <a:pt x="194" y="54"/>
                    </a:lnTo>
                    <a:lnTo>
                      <a:pt x="175" y="57"/>
                    </a:lnTo>
                    <a:lnTo>
                      <a:pt x="157" y="60"/>
                    </a:lnTo>
                    <a:lnTo>
                      <a:pt x="141" y="63"/>
                    </a:lnTo>
                    <a:lnTo>
                      <a:pt x="125" y="65"/>
                    </a:lnTo>
                    <a:lnTo>
                      <a:pt x="112" y="68"/>
                    </a:lnTo>
                    <a:lnTo>
                      <a:pt x="106" y="69"/>
                    </a:lnTo>
                    <a:lnTo>
                      <a:pt x="99" y="71"/>
                    </a:lnTo>
                    <a:lnTo>
                      <a:pt x="94" y="74"/>
                    </a:lnTo>
                    <a:lnTo>
                      <a:pt x="88" y="75"/>
                    </a:lnTo>
                    <a:lnTo>
                      <a:pt x="79" y="78"/>
                    </a:lnTo>
                    <a:lnTo>
                      <a:pt x="69" y="80"/>
                    </a:lnTo>
                    <a:lnTo>
                      <a:pt x="62" y="82"/>
                    </a:lnTo>
                    <a:lnTo>
                      <a:pt x="55" y="85"/>
                    </a:lnTo>
                    <a:lnTo>
                      <a:pt x="48" y="85"/>
                    </a:lnTo>
                    <a:lnTo>
                      <a:pt x="44" y="86"/>
                    </a:lnTo>
                    <a:lnTo>
                      <a:pt x="43" y="86"/>
                    </a:lnTo>
                    <a:lnTo>
                      <a:pt x="41" y="86"/>
                    </a:lnTo>
                    <a:lnTo>
                      <a:pt x="40" y="86"/>
                    </a:lnTo>
                    <a:lnTo>
                      <a:pt x="40" y="86"/>
                    </a:lnTo>
                    <a:lnTo>
                      <a:pt x="37" y="86"/>
                    </a:lnTo>
                    <a:lnTo>
                      <a:pt x="36" y="86"/>
                    </a:lnTo>
                    <a:lnTo>
                      <a:pt x="33" y="85"/>
                    </a:lnTo>
                    <a:lnTo>
                      <a:pt x="30" y="85"/>
                    </a:lnTo>
                    <a:lnTo>
                      <a:pt x="25" y="82"/>
                    </a:lnTo>
                    <a:lnTo>
                      <a:pt x="18" y="78"/>
                    </a:lnTo>
                    <a:lnTo>
                      <a:pt x="14" y="76"/>
                    </a:lnTo>
                    <a:lnTo>
                      <a:pt x="10" y="75"/>
                    </a:lnTo>
                    <a:lnTo>
                      <a:pt x="7" y="74"/>
                    </a:lnTo>
                    <a:lnTo>
                      <a:pt x="4" y="72"/>
                    </a:lnTo>
                    <a:lnTo>
                      <a:pt x="1" y="69"/>
                    </a:lnTo>
                    <a:lnTo>
                      <a:pt x="0" y="68"/>
                    </a:lnTo>
                    <a:lnTo>
                      <a:pt x="0" y="67"/>
                    </a:lnTo>
                    <a:lnTo>
                      <a:pt x="0" y="65"/>
                    </a:lnTo>
                    <a:lnTo>
                      <a:pt x="0" y="65"/>
                    </a:lnTo>
                    <a:lnTo>
                      <a:pt x="0" y="64"/>
                    </a:lnTo>
                    <a:lnTo>
                      <a:pt x="1" y="64"/>
                    </a:lnTo>
                    <a:lnTo>
                      <a:pt x="3" y="64"/>
                    </a:lnTo>
                    <a:lnTo>
                      <a:pt x="4" y="63"/>
                    </a:lnTo>
                    <a:lnTo>
                      <a:pt x="5" y="63"/>
                    </a:lnTo>
                    <a:lnTo>
                      <a:pt x="8" y="61"/>
                    </a:lnTo>
                    <a:lnTo>
                      <a:pt x="11" y="61"/>
                    </a:lnTo>
                    <a:lnTo>
                      <a:pt x="14" y="60"/>
                    </a:lnTo>
                    <a:lnTo>
                      <a:pt x="18" y="60"/>
                    </a:lnTo>
                    <a:lnTo>
                      <a:pt x="21" y="58"/>
                    </a:lnTo>
                    <a:lnTo>
                      <a:pt x="25" y="58"/>
                    </a:lnTo>
                    <a:lnTo>
                      <a:pt x="30" y="57"/>
                    </a:lnTo>
                    <a:lnTo>
                      <a:pt x="34" y="56"/>
                    </a:lnTo>
                    <a:lnTo>
                      <a:pt x="40" y="56"/>
                    </a:lnTo>
                    <a:lnTo>
                      <a:pt x="45" y="54"/>
                    </a:lnTo>
                    <a:lnTo>
                      <a:pt x="51" y="53"/>
                    </a:lnTo>
                    <a:lnTo>
                      <a:pt x="56" y="53"/>
                    </a:lnTo>
                    <a:lnTo>
                      <a:pt x="62" y="51"/>
                    </a:lnTo>
                    <a:lnTo>
                      <a:pt x="69" y="50"/>
                    </a:lnTo>
                    <a:lnTo>
                      <a:pt x="83" y="49"/>
                    </a:lnTo>
                    <a:lnTo>
                      <a:pt x="98" y="46"/>
                    </a:lnTo>
                    <a:lnTo>
                      <a:pt x="114" y="43"/>
                    </a:lnTo>
                    <a:lnTo>
                      <a:pt x="132" y="39"/>
                    </a:lnTo>
                    <a:lnTo>
                      <a:pt x="152" y="36"/>
                    </a:lnTo>
                    <a:lnTo>
                      <a:pt x="171" y="34"/>
                    </a:lnTo>
                    <a:lnTo>
                      <a:pt x="190" y="29"/>
                    </a:lnTo>
                    <a:lnTo>
                      <a:pt x="210" y="27"/>
                    </a:lnTo>
                    <a:lnTo>
                      <a:pt x="227" y="24"/>
                    </a:lnTo>
                    <a:lnTo>
                      <a:pt x="244" y="20"/>
                    </a:lnTo>
                    <a:lnTo>
                      <a:pt x="261" y="17"/>
                    </a:lnTo>
                    <a:lnTo>
                      <a:pt x="276" y="14"/>
                    </a:lnTo>
                    <a:lnTo>
                      <a:pt x="291" y="11"/>
                    </a:lnTo>
                    <a:lnTo>
                      <a:pt x="303" y="10"/>
                    </a:lnTo>
                    <a:lnTo>
                      <a:pt x="303" y="10"/>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48" name="Freeform 48"/>
              <p:cNvSpPr/>
              <p:nvPr/>
            </p:nvSpPr>
            <p:spPr bwMode="auto">
              <a:xfrm>
                <a:off x="5970588" y="1362075"/>
                <a:ext cx="392113" cy="730250"/>
              </a:xfrm>
              <a:custGeom>
                <a:avLst/>
                <a:gdLst>
                  <a:gd name="T0" fmla="*/ 176 w 247"/>
                  <a:gd name="T1" fmla="*/ 280 h 460"/>
                  <a:gd name="T2" fmla="*/ 160 w 247"/>
                  <a:gd name="T3" fmla="*/ 312 h 460"/>
                  <a:gd name="T4" fmla="*/ 141 w 247"/>
                  <a:gd name="T5" fmla="*/ 339 h 460"/>
                  <a:gd name="T6" fmla="*/ 121 w 247"/>
                  <a:gd name="T7" fmla="*/ 365 h 460"/>
                  <a:gd name="T8" fmla="*/ 101 w 247"/>
                  <a:gd name="T9" fmla="*/ 389 h 460"/>
                  <a:gd name="T10" fmla="*/ 79 w 247"/>
                  <a:gd name="T11" fmla="*/ 408 h 460"/>
                  <a:gd name="T12" fmla="*/ 61 w 247"/>
                  <a:gd name="T13" fmla="*/ 425 h 460"/>
                  <a:gd name="T14" fmla="*/ 43 w 247"/>
                  <a:gd name="T15" fmla="*/ 438 h 460"/>
                  <a:gd name="T16" fmla="*/ 26 w 247"/>
                  <a:gd name="T17" fmla="*/ 449 h 460"/>
                  <a:gd name="T18" fmla="*/ 15 w 247"/>
                  <a:gd name="T19" fmla="*/ 456 h 460"/>
                  <a:gd name="T20" fmla="*/ 7 w 247"/>
                  <a:gd name="T21" fmla="*/ 460 h 460"/>
                  <a:gd name="T22" fmla="*/ 1 w 247"/>
                  <a:gd name="T23" fmla="*/ 460 h 460"/>
                  <a:gd name="T24" fmla="*/ 0 w 247"/>
                  <a:gd name="T25" fmla="*/ 459 h 460"/>
                  <a:gd name="T26" fmla="*/ 0 w 247"/>
                  <a:gd name="T27" fmla="*/ 456 h 460"/>
                  <a:gd name="T28" fmla="*/ 3 w 247"/>
                  <a:gd name="T29" fmla="*/ 451 h 460"/>
                  <a:gd name="T30" fmla="*/ 11 w 247"/>
                  <a:gd name="T31" fmla="*/ 441 h 460"/>
                  <a:gd name="T32" fmla="*/ 23 w 247"/>
                  <a:gd name="T33" fmla="*/ 429 h 460"/>
                  <a:gd name="T34" fmla="*/ 39 w 247"/>
                  <a:gd name="T35" fmla="*/ 412 h 460"/>
                  <a:gd name="T36" fmla="*/ 55 w 247"/>
                  <a:gd name="T37" fmla="*/ 396 h 460"/>
                  <a:gd name="T38" fmla="*/ 73 w 247"/>
                  <a:gd name="T39" fmla="*/ 375 h 460"/>
                  <a:gd name="T40" fmla="*/ 90 w 247"/>
                  <a:gd name="T41" fmla="*/ 353 h 460"/>
                  <a:gd name="T42" fmla="*/ 114 w 247"/>
                  <a:gd name="T43" fmla="*/ 317 h 460"/>
                  <a:gd name="T44" fmla="*/ 142 w 247"/>
                  <a:gd name="T45" fmla="*/ 272 h 460"/>
                  <a:gd name="T46" fmla="*/ 154 w 247"/>
                  <a:gd name="T47" fmla="*/ 249 h 460"/>
                  <a:gd name="T48" fmla="*/ 164 w 247"/>
                  <a:gd name="T49" fmla="*/ 225 h 460"/>
                  <a:gd name="T50" fmla="*/ 172 w 247"/>
                  <a:gd name="T51" fmla="*/ 198 h 460"/>
                  <a:gd name="T52" fmla="*/ 182 w 247"/>
                  <a:gd name="T53" fmla="*/ 168 h 460"/>
                  <a:gd name="T54" fmla="*/ 192 w 247"/>
                  <a:gd name="T55" fmla="*/ 136 h 460"/>
                  <a:gd name="T56" fmla="*/ 197 w 247"/>
                  <a:gd name="T57" fmla="*/ 103 h 460"/>
                  <a:gd name="T58" fmla="*/ 200 w 247"/>
                  <a:gd name="T59" fmla="*/ 69 h 460"/>
                  <a:gd name="T60" fmla="*/ 200 w 247"/>
                  <a:gd name="T61" fmla="*/ 36 h 460"/>
                  <a:gd name="T62" fmla="*/ 197 w 247"/>
                  <a:gd name="T63" fmla="*/ 0 h 460"/>
                  <a:gd name="T64" fmla="*/ 208 w 247"/>
                  <a:gd name="T65" fmla="*/ 8 h 460"/>
                  <a:gd name="T66" fmla="*/ 226 w 247"/>
                  <a:gd name="T67" fmla="*/ 21 h 460"/>
                  <a:gd name="T68" fmla="*/ 237 w 247"/>
                  <a:gd name="T69" fmla="*/ 29 h 460"/>
                  <a:gd name="T70" fmla="*/ 245 w 247"/>
                  <a:gd name="T71" fmla="*/ 36 h 460"/>
                  <a:gd name="T72" fmla="*/ 247 w 247"/>
                  <a:gd name="T73" fmla="*/ 40 h 460"/>
                  <a:gd name="T74" fmla="*/ 247 w 247"/>
                  <a:gd name="T75" fmla="*/ 44 h 460"/>
                  <a:gd name="T76" fmla="*/ 247 w 247"/>
                  <a:gd name="T77" fmla="*/ 51 h 460"/>
                  <a:gd name="T78" fmla="*/ 245 w 247"/>
                  <a:gd name="T79" fmla="*/ 58 h 460"/>
                  <a:gd name="T80" fmla="*/ 244 w 247"/>
                  <a:gd name="T81" fmla="*/ 69 h 460"/>
                  <a:gd name="T82" fmla="*/ 241 w 247"/>
                  <a:gd name="T83" fmla="*/ 80 h 460"/>
                  <a:gd name="T84" fmla="*/ 239 w 247"/>
                  <a:gd name="T85" fmla="*/ 94 h 460"/>
                  <a:gd name="T86" fmla="*/ 236 w 247"/>
                  <a:gd name="T87" fmla="*/ 110 h 460"/>
                  <a:gd name="T88" fmla="*/ 229 w 247"/>
                  <a:gd name="T89" fmla="*/ 138 h 460"/>
                  <a:gd name="T90" fmla="*/ 219 w 247"/>
                  <a:gd name="T91" fmla="*/ 174 h 460"/>
                  <a:gd name="T92" fmla="*/ 207 w 247"/>
                  <a:gd name="T93" fmla="*/ 211 h 460"/>
                  <a:gd name="T94" fmla="*/ 193 w 247"/>
                  <a:gd name="T95" fmla="*/ 247 h 460"/>
                  <a:gd name="T96" fmla="*/ 185 w 247"/>
                  <a:gd name="T97" fmla="*/ 265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7" h="460">
                    <a:moveTo>
                      <a:pt x="185" y="265"/>
                    </a:moveTo>
                    <a:lnTo>
                      <a:pt x="176" y="280"/>
                    </a:lnTo>
                    <a:lnTo>
                      <a:pt x="168" y="296"/>
                    </a:lnTo>
                    <a:lnTo>
                      <a:pt x="160" y="312"/>
                    </a:lnTo>
                    <a:lnTo>
                      <a:pt x="150" y="325"/>
                    </a:lnTo>
                    <a:lnTo>
                      <a:pt x="141" y="339"/>
                    </a:lnTo>
                    <a:lnTo>
                      <a:pt x="131" y="353"/>
                    </a:lnTo>
                    <a:lnTo>
                      <a:pt x="121" y="365"/>
                    </a:lnTo>
                    <a:lnTo>
                      <a:pt x="112" y="376"/>
                    </a:lnTo>
                    <a:lnTo>
                      <a:pt x="101" y="389"/>
                    </a:lnTo>
                    <a:lnTo>
                      <a:pt x="90" y="398"/>
                    </a:lnTo>
                    <a:lnTo>
                      <a:pt x="79" y="408"/>
                    </a:lnTo>
                    <a:lnTo>
                      <a:pt x="69" y="418"/>
                    </a:lnTo>
                    <a:lnTo>
                      <a:pt x="61" y="425"/>
                    </a:lnTo>
                    <a:lnTo>
                      <a:pt x="51" y="433"/>
                    </a:lnTo>
                    <a:lnTo>
                      <a:pt x="43" y="438"/>
                    </a:lnTo>
                    <a:lnTo>
                      <a:pt x="34" y="445"/>
                    </a:lnTo>
                    <a:lnTo>
                      <a:pt x="26" y="449"/>
                    </a:lnTo>
                    <a:lnTo>
                      <a:pt x="21" y="454"/>
                    </a:lnTo>
                    <a:lnTo>
                      <a:pt x="15" y="456"/>
                    </a:lnTo>
                    <a:lnTo>
                      <a:pt x="11" y="459"/>
                    </a:lnTo>
                    <a:lnTo>
                      <a:pt x="7" y="460"/>
                    </a:lnTo>
                    <a:lnTo>
                      <a:pt x="4" y="460"/>
                    </a:lnTo>
                    <a:lnTo>
                      <a:pt x="1" y="460"/>
                    </a:lnTo>
                    <a:lnTo>
                      <a:pt x="0" y="459"/>
                    </a:lnTo>
                    <a:lnTo>
                      <a:pt x="0" y="459"/>
                    </a:lnTo>
                    <a:lnTo>
                      <a:pt x="0" y="458"/>
                    </a:lnTo>
                    <a:lnTo>
                      <a:pt x="0" y="456"/>
                    </a:lnTo>
                    <a:lnTo>
                      <a:pt x="1" y="455"/>
                    </a:lnTo>
                    <a:lnTo>
                      <a:pt x="3" y="451"/>
                    </a:lnTo>
                    <a:lnTo>
                      <a:pt x="7" y="447"/>
                    </a:lnTo>
                    <a:lnTo>
                      <a:pt x="11" y="441"/>
                    </a:lnTo>
                    <a:lnTo>
                      <a:pt x="17" y="436"/>
                    </a:lnTo>
                    <a:lnTo>
                      <a:pt x="23" y="429"/>
                    </a:lnTo>
                    <a:lnTo>
                      <a:pt x="32" y="420"/>
                    </a:lnTo>
                    <a:lnTo>
                      <a:pt x="39" y="412"/>
                    </a:lnTo>
                    <a:lnTo>
                      <a:pt x="47" y="404"/>
                    </a:lnTo>
                    <a:lnTo>
                      <a:pt x="55" y="396"/>
                    </a:lnTo>
                    <a:lnTo>
                      <a:pt x="63" y="386"/>
                    </a:lnTo>
                    <a:lnTo>
                      <a:pt x="73" y="375"/>
                    </a:lnTo>
                    <a:lnTo>
                      <a:pt x="81" y="364"/>
                    </a:lnTo>
                    <a:lnTo>
                      <a:pt x="90" y="353"/>
                    </a:lnTo>
                    <a:lnTo>
                      <a:pt x="99" y="340"/>
                    </a:lnTo>
                    <a:lnTo>
                      <a:pt x="114" y="317"/>
                    </a:lnTo>
                    <a:lnTo>
                      <a:pt x="128" y="294"/>
                    </a:lnTo>
                    <a:lnTo>
                      <a:pt x="142" y="272"/>
                    </a:lnTo>
                    <a:lnTo>
                      <a:pt x="149" y="261"/>
                    </a:lnTo>
                    <a:lnTo>
                      <a:pt x="154" y="249"/>
                    </a:lnTo>
                    <a:lnTo>
                      <a:pt x="159" y="237"/>
                    </a:lnTo>
                    <a:lnTo>
                      <a:pt x="164" y="225"/>
                    </a:lnTo>
                    <a:lnTo>
                      <a:pt x="168" y="212"/>
                    </a:lnTo>
                    <a:lnTo>
                      <a:pt x="172" y="198"/>
                    </a:lnTo>
                    <a:lnTo>
                      <a:pt x="178" y="183"/>
                    </a:lnTo>
                    <a:lnTo>
                      <a:pt x="182" y="168"/>
                    </a:lnTo>
                    <a:lnTo>
                      <a:pt x="186" y="153"/>
                    </a:lnTo>
                    <a:lnTo>
                      <a:pt x="192" y="136"/>
                    </a:lnTo>
                    <a:lnTo>
                      <a:pt x="194" y="120"/>
                    </a:lnTo>
                    <a:lnTo>
                      <a:pt x="197" y="103"/>
                    </a:lnTo>
                    <a:lnTo>
                      <a:pt x="199" y="87"/>
                    </a:lnTo>
                    <a:lnTo>
                      <a:pt x="200" y="69"/>
                    </a:lnTo>
                    <a:lnTo>
                      <a:pt x="200" y="52"/>
                    </a:lnTo>
                    <a:lnTo>
                      <a:pt x="200" y="36"/>
                    </a:lnTo>
                    <a:lnTo>
                      <a:pt x="199" y="18"/>
                    </a:lnTo>
                    <a:lnTo>
                      <a:pt x="197" y="0"/>
                    </a:lnTo>
                    <a:lnTo>
                      <a:pt x="203" y="4"/>
                    </a:lnTo>
                    <a:lnTo>
                      <a:pt x="208" y="8"/>
                    </a:lnTo>
                    <a:lnTo>
                      <a:pt x="218" y="14"/>
                    </a:lnTo>
                    <a:lnTo>
                      <a:pt x="226" y="21"/>
                    </a:lnTo>
                    <a:lnTo>
                      <a:pt x="232" y="25"/>
                    </a:lnTo>
                    <a:lnTo>
                      <a:pt x="237" y="29"/>
                    </a:lnTo>
                    <a:lnTo>
                      <a:pt x="241" y="33"/>
                    </a:lnTo>
                    <a:lnTo>
                      <a:pt x="245" y="36"/>
                    </a:lnTo>
                    <a:lnTo>
                      <a:pt x="247" y="39"/>
                    </a:lnTo>
                    <a:lnTo>
                      <a:pt x="247" y="40"/>
                    </a:lnTo>
                    <a:lnTo>
                      <a:pt x="247" y="41"/>
                    </a:lnTo>
                    <a:lnTo>
                      <a:pt x="247" y="44"/>
                    </a:lnTo>
                    <a:lnTo>
                      <a:pt x="247" y="47"/>
                    </a:lnTo>
                    <a:lnTo>
                      <a:pt x="247" y="51"/>
                    </a:lnTo>
                    <a:lnTo>
                      <a:pt x="247" y="54"/>
                    </a:lnTo>
                    <a:lnTo>
                      <a:pt x="245" y="58"/>
                    </a:lnTo>
                    <a:lnTo>
                      <a:pt x="245" y="63"/>
                    </a:lnTo>
                    <a:lnTo>
                      <a:pt x="244" y="69"/>
                    </a:lnTo>
                    <a:lnTo>
                      <a:pt x="243" y="74"/>
                    </a:lnTo>
                    <a:lnTo>
                      <a:pt x="241" y="80"/>
                    </a:lnTo>
                    <a:lnTo>
                      <a:pt x="240" y="87"/>
                    </a:lnTo>
                    <a:lnTo>
                      <a:pt x="239" y="94"/>
                    </a:lnTo>
                    <a:lnTo>
                      <a:pt x="237" y="102"/>
                    </a:lnTo>
                    <a:lnTo>
                      <a:pt x="236" y="110"/>
                    </a:lnTo>
                    <a:lnTo>
                      <a:pt x="234" y="119"/>
                    </a:lnTo>
                    <a:lnTo>
                      <a:pt x="229" y="138"/>
                    </a:lnTo>
                    <a:lnTo>
                      <a:pt x="225" y="156"/>
                    </a:lnTo>
                    <a:lnTo>
                      <a:pt x="219" y="174"/>
                    </a:lnTo>
                    <a:lnTo>
                      <a:pt x="214" y="193"/>
                    </a:lnTo>
                    <a:lnTo>
                      <a:pt x="207" y="211"/>
                    </a:lnTo>
                    <a:lnTo>
                      <a:pt x="200" y="229"/>
                    </a:lnTo>
                    <a:lnTo>
                      <a:pt x="193" y="247"/>
                    </a:lnTo>
                    <a:lnTo>
                      <a:pt x="185" y="265"/>
                    </a:lnTo>
                    <a:lnTo>
                      <a:pt x="185" y="26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49" name="Freeform 49"/>
              <p:cNvSpPr/>
              <p:nvPr/>
            </p:nvSpPr>
            <p:spPr bwMode="auto">
              <a:xfrm>
                <a:off x="6223001" y="1858963"/>
                <a:ext cx="76200" cy="301625"/>
              </a:xfrm>
              <a:custGeom>
                <a:avLst/>
                <a:gdLst>
                  <a:gd name="T0" fmla="*/ 1 w 48"/>
                  <a:gd name="T1" fmla="*/ 1 h 190"/>
                  <a:gd name="T2" fmla="*/ 4 w 48"/>
                  <a:gd name="T3" fmla="*/ 0 h 190"/>
                  <a:gd name="T4" fmla="*/ 8 w 48"/>
                  <a:gd name="T5" fmla="*/ 0 h 190"/>
                  <a:gd name="T6" fmla="*/ 12 w 48"/>
                  <a:gd name="T7" fmla="*/ 0 h 190"/>
                  <a:gd name="T8" fmla="*/ 17 w 48"/>
                  <a:gd name="T9" fmla="*/ 0 h 190"/>
                  <a:gd name="T10" fmla="*/ 24 w 48"/>
                  <a:gd name="T11" fmla="*/ 0 h 190"/>
                  <a:gd name="T12" fmla="*/ 31 w 48"/>
                  <a:gd name="T13" fmla="*/ 1 h 190"/>
                  <a:gd name="T14" fmla="*/ 40 w 48"/>
                  <a:gd name="T15" fmla="*/ 3 h 190"/>
                  <a:gd name="T16" fmla="*/ 48 w 48"/>
                  <a:gd name="T17" fmla="*/ 4 h 190"/>
                  <a:gd name="T18" fmla="*/ 48 w 48"/>
                  <a:gd name="T19" fmla="*/ 25 h 190"/>
                  <a:gd name="T20" fmla="*/ 48 w 48"/>
                  <a:gd name="T21" fmla="*/ 43 h 190"/>
                  <a:gd name="T22" fmla="*/ 48 w 48"/>
                  <a:gd name="T23" fmla="*/ 61 h 190"/>
                  <a:gd name="T24" fmla="*/ 48 w 48"/>
                  <a:gd name="T25" fmla="*/ 77 h 190"/>
                  <a:gd name="T26" fmla="*/ 48 w 48"/>
                  <a:gd name="T27" fmla="*/ 92 h 190"/>
                  <a:gd name="T28" fmla="*/ 48 w 48"/>
                  <a:gd name="T29" fmla="*/ 106 h 190"/>
                  <a:gd name="T30" fmla="*/ 48 w 48"/>
                  <a:gd name="T31" fmla="*/ 120 h 190"/>
                  <a:gd name="T32" fmla="*/ 48 w 48"/>
                  <a:gd name="T33" fmla="*/ 131 h 190"/>
                  <a:gd name="T34" fmla="*/ 46 w 48"/>
                  <a:gd name="T35" fmla="*/ 142 h 190"/>
                  <a:gd name="T36" fmla="*/ 46 w 48"/>
                  <a:gd name="T37" fmla="*/ 150 h 190"/>
                  <a:gd name="T38" fmla="*/ 46 w 48"/>
                  <a:gd name="T39" fmla="*/ 158 h 190"/>
                  <a:gd name="T40" fmla="*/ 46 w 48"/>
                  <a:gd name="T41" fmla="*/ 165 h 190"/>
                  <a:gd name="T42" fmla="*/ 46 w 48"/>
                  <a:gd name="T43" fmla="*/ 172 h 190"/>
                  <a:gd name="T44" fmla="*/ 45 w 48"/>
                  <a:gd name="T45" fmla="*/ 176 h 190"/>
                  <a:gd name="T46" fmla="*/ 45 w 48"/>
                  <a:gd name="T47" fmla="*/ 179 h 190"/>
                  <a:gd name="T48" fmla="*/ 45 w 48"/>
                  <a:gd name="T49" fmla="*/ 182 h 190"/>
                  <a:gd name="T50" fmla="*/ 44 w 48"/>
                  <a:gd name="T51" fmla="*/ 185 h 190"/>
                  <a:gd name="T52" fmla="*/ 42 w 48"/>
                  <a:gd name="T53" fmla="*/ 187 h 190"/>
                  <a:gd name="T54" fmla="*/ 40 w 48"/>
                  <a:gd name="T55" fmla="*/ 189 h 190"/>
                  <a:gd name="T56" fmla="*/ 38 w 48"/>
                  <a:gd name="T57" fmla="*/ 189 h 190"/>
                  <a:gd name="T58" fmla="*/ 37 w 48"/>
                  <a:gd name="T59" fmla="*/ 190 h 190"/>
                  <a:gd name="T60" fmla="*/ 35 w 48"/>
                  <a:gd name="T61" fmla="*/ 190 h 190"/>
                  <a:gd name="T62" fmla="*/ 34 w 48"/>
                  <a:gd name="T63" fmla="*/ 189 h 190"/>
                  <a:gd name="T64" fmla="*/ 33 w 48"/>
                  <a:gd name="T65" fmla="*/ 187 h 190"/>
                  <a:gd name="T66" fmla="*/ 30 w 48"/>
                  <a:gd name="T67" fmla="*/ 185 h 190"/>
                  <a:gd name="T68" fmla="*/ 29 w 48"/>
                  <a:gd name="T69" fmla="*/ 182 h 190"/>
                  <a:gd name="T70" fmla="*/ 26 w 48"/>
                  <a:gd name="T71" fmla="*/ 178 h 190"/>
                  <a:gd name="T72" fmla="*/ 24 w 48"/>
                  <a:gd name="T73" fmla="*/ 172 h 190"/>
                  <a:gd name="T74" fmla="*/ 23 w 48"/>
                  <a:gd name="T75" fmla="*/ 167 h 190"/>
                  <a:gd name="T76" fmla="*/ 22 w 48"/>
                  <a:gd name="T77" fmla="*/ 161 h 190"/>
                  <a:gd name="T78" fmla="*/ 22 w 48"/>
                  <a:gd name="T79" fmla="*/ 154 h 190"/>
                  <a:gd name="T80" fmla="*/ 20 w 48"/>
                  <a:gd name="T81" fmla="*/ 146 h 190"/>
                  <a:gd name="T82" fmla="*/ 17 w 48"/>
                  <a:gd name="T83" fmla="*/ 131 h 190"/>
                  <a:gd name="T84" fmla="*/ 15 w 48"/>
                  <a:gd name="T85" fmla="*/ 113 h 190"/>
                  <a:gd name="T86" fmla="*/ 13 w 48"/>
                  <a:gd name="T87" fmla="*/ 96 h 190"/>
                  <a:gd name="T88" fmla="*/ 11 w 48"/>
                  <a:gd name="T89" fmla="*/ 79 h 190"/>
                  <a:gd name="T90" fmla="*/ 9 w 48"/>
                  <a:gd name="T91" fmla="*/ 70 h 190"/>
                  <a:gd name="T92" fmla="*/ 8 w 48"/>
                  <a:gd name="T93" fmla="*/ 62 h 190"/>
                  <a:gd name="T94" fmla="*/ 8 w 48"/>
                  <a:gd name="T95" fmla="*/ 54 h 190"/>
                  <a:gd name="T96" fmla="*/ 6 w 48"/>
                  <a:gd name="T97" fmla="*/ 47 h 190"/>
                  <a:gd name="T98" fmla="*/ 5 w 48"/>
                  <a:gd name="T99" fmla="*/ 40 h 190"/>
                  <a:gd name="T100" fmla="*/ 4 w 48"/>
                  <a:gd name="T101" fmla="*/ 34 h 190"/>
                  <a:gd name="T102" fmla="*/ 2 w 48"/>
                  <a:gd name="T103" fmla="*/ 27 h 190"/>
                  <a:gd name="T104" fmla="*/ 1 w 48"/>
                  <a:gd name="T105" fmla="*/ 22 h 190"/>
                  <a:gd name="T106" fmla="*/ 1 w 48"/>
                  <a:gd name="T107" fmla="*/ 18 h 190"/>
                  <a:gd name="T108" fmla="*/ 0 w 48"/>
                  <a:gd name="T109" fmla="*/ 14 h 190"/>
                  <a:gd name="T110" fmla="*/ 0 w 48"/>
                  <a:gd name="T111" fmla="*/ 11 h 190"/>
                  <a:gd name="T112" fmla="*/ 0 w 48"/>
                  <a:gd name="T113" fmla="*/ 8 h 190"/>
                  <a:gd name="T114" fmla="*/ 0 w 48"/>
                  <a:gd name="T115" fmla="*/ 5 h 190"/>
                  <a:gd name="T116" fmla="*/ 0 w 48"/>
                  <a:gd name="T117" fmla="*/ 4 h 190"/>
                  <a:gd name="T118" fmla="*/ 1 w 48"/>
                  <a:gd name="T119" fmla="*/ 3 h 190"/>
                  <a:gd name="T120" fmla="*/ 1 w 48"/>
                  <a:gd name="T121" fmla="*/ 1 h 190"/>
                  <a:gd name="T122" fmla="*/ 1 w 48"/>
                  <a:gd name="T123" fmla="*/ 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 h="190">
                    <a:moveTo>
                      <a:pt x="1" y="1"/>
                    </a:moveTo>
                    <a:lnTo>
                      <a:pt x="4" y="0"/>
                    </a:lnTo>
                    <a:lnTo>
                      <a:pt x="8" y="0"/>
                    </a:lnTo>
                    <a:lnTo>
                      <a:pt x="12" y="0"/>
                    </a:lnTo>
                    <a:lnTo>
                      <a:pt x="17" y="0"/>
                    </a:lnTo>
                    <a:lnTo>
                      <a:pt x="24" y="0"/>
                    </a:lnTo>
                    <a:lnTo>
                      <a:pt x="31" y="1"/>
                    </a:lnTo>
                    <a:lnTo>
                      <a:pt x="40" y="3"/>
                    </a:lnTo>
                    <a:lnTo>
                      <a:pt x="48" y="4"/>
                    </a:lnTo>
                    <a:lnTo>
                      <a:pt x="48" y="25"/>
                    </a:lnTo>
                    <a:lnTo>
                      <a:pt x="48" y="43"/>
                    </a:lnTo>
                    <a:lnTo>
                      <a:pt x="48" y="61"/>
                    </a:lnTo>
                    <a:lnTo>
                      <a:pt x="48" y="77"/>
                    </a:lnTo>
                    <a:lnTo>
                      <a:pt x="48" y="92"/>
                    </a:lnTo>
                    <a:lnTo>
                      <a:pt x="48" y="106"/>
                    </a:lnTo>
                    <a:lnTo>
                      <a:pt x="48" y="120"/>
                    </a:lnTo>
                    <a:lnTo>
                      <a:pt x="48" y="131"/>
                    </a:lnTo>
                    <a:lnTo>
                      <a:pt x="46" y="142"/>
                    </a:lnTo>
                    <a:lnTo>
                      <a:pt x="46" y="150"/>
                    </a:lnTo>
                    <a:lnTo>
                      <a:pt x="46" y="158"/>
                    </a:lnTo>
                    <a:lnTo>
                      <a:pt x="46" y="165"/>
                    </a:lnTo>
                    <a:lnTo>
                      <a:pt x="46" y="172"/>
                    </a:lnTo>
                    <a:lnTo>
                      <a:pt x="45" y="176"/>
                    </a:lnTo>
                    <a:lnTo>
                      <a:pt x="45" y="179"/>
                    </a:lnTo>
                    <a:lnTo>
                      <a:pt x="45" y="182"/>
                    </a:lnTo>
                    <a:lnTo>
                      <a:pt x="44" y="185"/>
                    </a:lnTo>
                    <a:lnTo>
                      <a:pt x="42" y="187"/>
                    </a:lnTo>
                    <a:lnTo>
                      <a:pt x="40" y="189"/>
                    </a:lnTo>
                    <a:lnTo>
                      <a:pt x="38" y="189"/>
                    </a:lnTo>
                    <a:lnTo>
                      <a:pt x="37" y="190"/>
                    </a:lnTo>
                    <a:lnTo>
                      <a:pt x="35" y="190"/>
                    </a:lnTo>
                    <a:lnTo>
                      <a:pt x="34" y="189"/>
                    </a:lnTo>
                    <a:lnTo>
                      <a:pt x="33" y="187"/>
                    </a:lnTo>
                    <a:lnTo>
                      <a:pt x="30" y="185"/>
                    </a:lnTo>
                    <a:lnTo>
                      <a:pt x="29" y="182"/>
                    </a:lnTo>
                    <a:lnTo>
                      <a:pt x="26" y="178"/>
                    </a:lnTo>
                    <a:lnTo>
                      <a:pt x="24" y="172"/>
                    </a:lnTo>
                    <a:lnTo>
                      <a:pt x="23" y="167"/>
                    </a:lnTo>
                    <a:lnTo>
                      <a:pt x="22" y="161"/>
                    </a:lnTo>
                    <a:lnTo>
                      <a:pt x="22" y="154"/>
                    </a:lnTo>
                    <a:lnTo>
                      <a:pt x="20" y="146"/>
                    </a:lnTo>
                    <a:lnTo>
                      <a:pt x="17" y="131"/>
                    </a:lnTo>
                    <a:lnTo>
                      <a:pt x="15" y="113"/>
                    </a:lnTo>
                    <a:lnTo>
                      <a:pt x="13" y="96"/>
                    </a:lnTo>
                    <a:lnTo>
                      <a:pt x="11" y="79"/>
                    </a:lnTo>
                    <a:lnTo>
                      <a:pt x="9" y="70"/>
                    </a:lnTo>
                    <a:lnTo>
                      <a:pt x="8" y="62"/>
                    </a:lnTo>
                    <a:lnTo>
                      <a:pt x="8" y="54"/>
                    </a:lnTo>
                    <a:lnTo>
                      <a:pt x="6" y="47"/>
                    </a:lnTo>
                    <a:lnTo>
                      <a:pt x="5" y="40"/>
                    </a:lnTo>
                    <a:lnTo>
                      <a:pt x="4" y="34"/>
                    </a:lnTo>
                    <a:lnTo>
                      <a:pt x="2" y="27"/>
                    </a:lnTo>
                    <a:lnTo>
                      <a:pt x="1" y="22"/>
                    </a:lnTo>
                    <a:lnTo>
                      <a:pt x="1" y="18"/>
                    </a:lnTo>
                    <a:lnTo>
                      <a:pt x="0" y="14"/>
                    </a:lnTo>
                    <a:lnTo>
                      <a:pt x="0" y="11"/>
                    </a:lnTo>
                    <a:lnTo>
                      <a:pt x="0" y="8"/>
                    </a:lnTo>
                    <a:lnTo>
                      <a:pt x="0" y="5"/>
                    </a:lnTo>
                    <a:lnTo>
                      <a:pt x="0" y="4"/>
                    </a:lnTo>
                    <a:lnTo>
                      <a:pt x="1" y="3"/>
                    </a:lnTo>
                    <a:lnTo>
                      <a:pt x="1" y="1"/>
                    </a:lnTo>
                    <a:lnTo>
                      <a:pt x="1" y="1"/>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50" name="Freeform 50"/>
              <p:cNvSpPr/>
              <p:nvPr/>
            </p:nvSpPr>
            <p:spPr bwMode="auto">
              <a:xfrm>
                <a:off x="6259513" y="1814513"/>
                <a:ext cx="420688" cy="247650"/>
              </a:xfrm>
              <a:custGeom>
                <a:avLst/>
                <a:gdLst>
                  <a:gd name="T0" fmla="*/ 165 w 265"/>
                  <a:gd name="T1" fmla="*/ 146 h 156"/>
                  <a:gd name="T2" fmla="*/ 170 w 265"/>
                  <a:gd name="T3" fmla="*/ 127 h 156"/>
                  <a:gd name="T4" fmla="*/ 172 w 265"/>
                  <a:gd name="T5" fmla="*/ 111 h 156"/>
                  <a:gd name="T6" fmla="*/ 175 w 265"/>
                  <a:gd name="T7" fmla="*/ 97 h 156"/>
                  <a:gd name="T8" fmla="*/ 178 w 265"/>
                  <a:gd name="T9" fmla="*/ 84 h 156"/>
                  <a:gd name="T10" fmla="*/ 179 w 265"/>
                  <a:gd name="T11" fmla="*/ 75 h 156"/>
                  <a:gd name="T12" fmla="*/ 181 w 265"/>
                  <a:gd name="T13" fmla="*/ 67 h 156"/>
                  <a:gd name="T14" fmla="*/ 181 w 265"/>
                  <a:gd name="T15" fmla="*/ 61 h 156"/>
                  <a:gd name="T16" fmla="*/ 181 w 265"/>
                  <a:gd name="T17" fmla="*/ 53 h 156"/>
                  <a:gd name="T18" fmla="*/ 181 w 265"/>
                  <a:gd name="T19" fmla="*/ 44 h 156"/>
                  <a:gd name="T20" fmla="*/ 178 w 265"/>
                  <a:gd name="T21" fmla="*/ 40 h 156"/>
                  <a:gd name="T22" fmla="*/ 174 w 265"/>
                  <a:gd name="T23" fmla="*/ 40 h 156"/>
                  <a:gd name="T24" fmla="*/ 170 w 265"/>
                  <a:gd name="T25" fmla="*/ 40 h 156"/>
                  <a:gd name="T26" fmla="*/ 161 w 265"/>
                  <a:gd name="T27" fmla="*/ 40 h 156"/>
                  <a:gd name="T28" fmla="*/ 153 w 265"/>
                  <a:gd name="T29" fmla="*/ 42 h 156"/>
                  <a:gd name="T30" fmla="*/ 142 w 265"/>
                  <a:gd name="T31" fmla="*/ 43 h 156"/>
                  <a:gd name="T32" fmla="*/ 128 w 265"/>
                  <a:gd name="T33" fmla="*/ 44 h 156"/>
                  <a:gd name="T34" fmla="*/ 113 w 265"/>
                  <a:gd name="T35" fmla="*/ 46 h 156"/>
                  <a:gd name="T36" fmla="*/ 88 w 265"/>
                  <a:gd name="T37" fmla="*/ 49 h 156"/>
                  <a:gd name="T38" fmla="*/ 57 w 265"/>
                  <a:gd name="T39" fmla="*/ 53 h 156"/>
                  <a:gd name="T40" fmla="*/ 30 w 265"/>
                  <a:gd name="T41" fmla="*/ 54 h 156"/>
                  <a:gd name="T42" fmla="*/ 14 w 265"/>
                  <a:gd name="T43" fmla="*/ 55 h 156"/>
                  <a:gd name="T44" fmla="*/ 4 w 265"/>
                  <a:gd name="T45" fmla="*/ 55 h 156"/>
                  <a:gd name="T46" fmla="*/ 0 w 265"/>
                  <a:gd name="T47" fmla="*/ 32 h 156"/>
                  <a:gd name="T48" fmla="*/ 58 w 265"/>
                  <a:gd name="T49" fmla="*/ 31 h 156"/>
                  <a:gd name="T50" fmla="*/ 110 w 265"/>
                  <a:gd name="T51" fmla="*/ 24 h 156"/>
                  <a:gd name="T52" fmla="*/ 123 w 265"/>
                  <a:gd name="T53" fmla="*/ 21 h 156"/>
                  <a:gd name="T54" fmla="*/ 134 w 265"/>
                  <a:gd name="T55" fmla="*/ 18 h 156"/>
                  <a:gd name="T56" fmla="*/ 150 w 265"/>
                  <a:gd name="T57" fmla="*/ 14 h 156"/>
                  <a:gd name="T58" fmla="*/ 163 w 265"/>
                  <a:gd name="T59" fmla="*/ 10 h 156"/>
                  <a:gd name="T60" fmla="*/ 170 w 265"/>
                  <a:gd name="T61" fmla="*/ 6 h 156"/>
                  <a:gd name="T62" fmla="*/ 176 w 265"/>
                  <a:gd name="T63" fmla="*/ 2 h 156"/>
                  <a:gd name="T64" fmla="*/ 188 w 265"/>
                  <a:gd name="T65" fmla="*/ 0 h 156"/>
                  <a:gd name="T66" fmla="*/ 194 w 265"/>
                  <a:gd name="T67" fmla="*/ 0 h 156"/>
                  <a:gd name="T68" fmla="*/ 204 w 265"/>
                  <a:gd name="T69" fmla="*/ 4 h 156"/>
                  <a:gd name="T70" fmla="*/ 216 w 265"/>
                  <a:gd name="T71" fmla="*/ 10 h 156"/>
                  <a:gd name="T72" fmla="*/ 234 w 265"/>
                  <a:gd name="T73" fmla="*/ 17 h 156"/>
                  <a:gd name="T74" fmla="*/ 248 w 265"/>
                  <a:gd name="T75" fmla="*/ 25 h 156"/>
                  <a:gd name="T76" fmla="*/ 258 w 265"/>
                  <a:gd name="T77" fmla="*/ 32 h 156"/>
                  <a:gd name="T78" fmla="*/ 263 w 265"/>
                  <a:gd name="T79" fmla="*/ 38 h 156"/>
                  <a:gd name="T80" fmla="*/ 265 w 265"/>
                  <a:gd name="T81" fmla="*/ 40 h 156"/>
                  <a:gd name="T82" fmla="*/ 262 w 265"/>
                  <a:gd name="T83" fmla="*/ 46 h 156"/>
                  <a:gd name="T84" fmla="*/ 252 w 265"/>
                  <a:gd name="T85" fmla="*/ 53 h 156"/>
                  <a:gd name="T86" fmla="*/ 244 w 265"/>
                  <a:gd name="T87" fmla="*/ 57 h 156"/>
                  <a:gd name="T88" fmla="*/ 240 w 265"/>
                  <a:gd name="T89" fmla="*/ 62 h 156"/>
                  <a:gd name="T90" fmla="*/ 234 w 265"/>
                  <a:gd name="T91" fmla="*/ 69 h 156"/>
                  <a:gd name="T92" fmla="*/ 229 w 265"/>
                  <a:gd name="T93" fmla="*/ 79 h 156"/>
                  <a:gd name="T94" fmla="*/ 222 w 265"/>
                  <a:gd name="T95" fmla="*/ 91 h 156"/>
                  <a:gd name="T96" fmla="*/ 215 w 265"/>
                  <a:gd name="T97" fmla="*/ 107 h 156"/>
                  <a:gd name="T98" fmla="*/ 208 w 265"/>
                  <a:gd name="T99" fmla="*/ 124 h 156"/>
                  <a:gd name="T100" fmla="*/ 201 w 265"/>
                  <a:gd name="T101" fmla="*/ 145 h 156"/>
                  <a:gd name="T102" fmla="*/ 163 w 265"/>
                  <a:gd name="T103"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5" h="156">
                    <a:moveTo>
                      <a:pt x="163" y="156"/>
                    </a:moveTo>
                    <a:lnTo>
                      <a:pt x="165" y="146"/>
                    </a:lnTo>
                    <a:lnTo>
                      <a:pt x="167" y="137"/>
                    </a:lnTo>
                    <a:lnTo>
                      <a:pt x="170" y="127"/>
                    </a:lnTo>
                    <a:lnTo>
                      <a:pt x="171" y="119"/>
                    </a:lnTo>
                    <a:lnTo>
                      <a:pt x="172" y="111"/>
                    </a:lnTo>
                    <a:lnTo>
                      <a:pt x="174" y="104"/>
                    </a:lnTo>
                    <a:lnTo>
                      <a:pt x="175" y="97"/>
                    </a:lnTo>
                    <a:lnTo>
                      <a:pt x="176" y="90"/>
                    </a:lnTo>
                    <a:lnTo>
                      <a:pt x="178" y="84"/>
                    </a:lnTo>
                    <a:lnTo>
                      <a:pt x="179" y="79"/>
                    </a:lnTo>
                    <a:lnTo>
                      <a:pt x="179" y="75"/>
                    </a:lnTo>
                    <a:lnTo>
                      <a:pt x="181" y="71"/>
                    </a:lnTo>
                    <a:lnTo>
                      <a:pt x="181" y="67"/>
                    </a:lnTo>
                    <a:lnTo>
                      <a:pt x="181" y="64"/>
                    </a:lnTo>
                    <a:lnTo>
                      <a:pt x="181" y="61"/>
                    </a:lnTo>
                    <a:lnTo>
                      <a:pt x="182" y="60"/>
                    </a:lnTo>
                    <a:lnTo>
                      <a:pt x="181" y="53"/>
                    </a:lnTo>
                    <a:lnTo>
                      <a:pt x="181" y="47"/>
                    </a:lnTo>
                    <a:lnTo>
                      <a:pt x="181" y="44"/>
                    </a:lnTo>
                    <a:lnTo>
                      <a:pt x="178" y="42"/>
                    </a:lnTo>
                    <a:lnTo>
                      <a:pt x="178" y="40"/>
                    </a:lnTo>
                    <a:lnTo>
                      <a:pt x="176" y="40"/>
                    </a:lnTo>
                    <a:lnTo>
                      <a:pt x="174" y="40"/>
                    </a:lnTo>
                    <a:lnTo>
                      <a:pt x="172" y="40"/>
                    </a:lnTo>
                    <a:lnTo>
                      <a:pt x="170" y="40"/>
                    </a:lnTo>
                    <a:lnTo>
                      <a:pt x="165" y="40"/>
                    </a:lnTo>
                    <a:lnTo>
                      <a:pt x="161" y="40"/>
                    </a:lnTo>
                    <a:lnTo>
                      <a:pt x="157" y="40"/>
                    </a:lnTo>
                    <a:lnTo>
                      <a:pt x="153" y="42"/>
                    </a:lnTo>
                    <a:lnTo>
                      <a:pt x="148" y="42"/>
                    </a:lnTo>
                    <a:lnTo>
                      <a:pt x="142" y="43"/>
                    </a:lnTo>
                    <a:lnTo>
                      <a:pt x="135" y="43"/>
                    </a:lnTo>
                    <a:lnTo>
                      <a:pt x="128" y="44"/>
                    </a:lnTo>
                    <a:lnTo>
                      <a:pt x="121" y="44"/>
                    </a:lnTo>
                    <a:lnTo>
                      <a:pt x="113" y="46"/>
                    </a:lnTo>
                    <a:lnTo>
                      <a:pt x="105" y="47"/>
                    </a:lnTo>
                    <a:lnTo>
                      <a:pt x="88" y="49"/>
                    </a:lnTo>
                    <a:lnTo>
                      <a:pt x="72" y="51"/>
                    </a:lnTo>
                    <a:lnTo>
                      <a:pt x="57" y="53"/>
                    </a:lnTo>
                    <a:lnTo>
                      <a:pt x="43" y="54"/>
                    </a:lnTo>
                    <a:lnTo>
                      <a:pt x="30" y="54"/>
                    </a:lnTo>
                    <a:lnTo>
                      <a:pt x="19" y="55"/>
                    </a:lnTo>
                    <a:lnTo>
                      <a:pt x="14" y="55"/>
                    </a:lnTo>
                    <a:lnTo>
                      <a:pt x="8" y="55"/>
                    </a:lnTo>
                    <a:lnTo>
                      <a:pt x="4" y="55"/>
                    </a:lnTo>
                    <a:lnTo>
                      <a:pt x="0" y="55"/>
                    </a:lnTo>
                    <a:lnTo>
                      <a:pt x="0" y="32"/>
                    </a:lnTo>
                    <a:lnTo>
                      <a:pt x="29" y="32"/>
                    </a:lnTo>
                    <a:lnTo>
                      <a:pt x="58" y="31"/>
                    </a:lnTo>
                    <a:lnTo>
                      <a:pt x="84" y="28"/>
                    </a:lnTo>
                    <a:lnTo>
                      <a:pt x="110" y="24"/>
                    </a:lnTo>
                    <a:lnTo>
                      <a:pt x="117" y="22"/>
                    </a:lnTo>
                    <a:lnTo>
                      <a:pt x="123" y="21"/>
                    </a:lnTo>
                    <a:lnTo>
                      <a:pt x="128" y="20"/>
                    </a:lnTo>
                    <a:lnTo>
                      <a:pt x="134" y="18"/>
                    </a:lnTo>
                    <a:lnTo>
                      <a:pt x="142" y="17"/>
                    </a:lnTo>
                    <a:lnTo>
                      <a:pt x="150" y="14"/>
                    </a:lnTo>
                    <a:lnTo>
                      <a:pt x="157" y="13"/>
                    </a:lnTo>
                    <a:lnTo>
                      <a:pt x="163" y="10"/>
                    </a:lnTo>
                    <a:lnTo>
                      <a:pt x="167" y="7"/>
                    </a:lnTo>
                    <a:lnTo>
                      <a:pt x="170" y="6"/>
                    </a:lnTo>
                    <a:lnTo>
                      <a:pt x="172" y="3"/>
                    </a:lnTo>
                    <a:lnTo>
                      <a:pt x="176" y="2"/>
                    </a:lnTo>
                    <a:lnTo>
                      <a:pt x="181" y="0"/>
                    </a:lnTo>
                    <a:lnTo>
                      <a:pt x="188" y="0"/>
                    </a:lnTo>
                    <a:lnTo>
                      <a:pt x="190" y="0"/>
                    </a:lnTo>
                    <a:lnTo>
                      <a:pt x="194" y="0"/>
                    </a:lnTo>
                    <a:lnTo>
                      <a:pt x="199" y="2"/>
                    </a:lnTo>
                    <a:lnTo>
                      <a:pt x="204" y="4"/>
                    </a:lnTo>
                    <a:lnTo>
                      <a:pt x="210" y="6"/>
                    </a:lnTo>
                    <a:lnTo>
                      <a:pt x="216" y="10"/>
                    </a:lnTo>
                    <a:lnTo>
                      <a:pt x="225" y="13"/>
                    </a:lnTo>
                    <a:lnTo>
                      <a:pt x="234" y="17"/>
                    </a:lnTo>
                    <a:lnTo>
                      <a:pt x="241" y="22"/>
                    </a:lnTo>
                    <a:lnTo>
                      <a:pt x="248" y="25"/>
                    </a:lnTo>
                    <a:lnTo>
                      <a:pt x="254" y="29"/>
                    </a:lnTo>
                    <a:lnTo>
                      <a:pt x="258" y="32"/>
                    </a:lnTo>
                    <a:lnTo>
                      <a:pt x="262" y="35"/>
                    </a:lnTo>
                    <a:lnTo>
                      <a:pt x="263" y="38"/>
                    </a:lnTo>
                    <a:lnTo>
                      <a:pt x="265" y="40"/>
                    </a:lnTo>
                    <a:lnTo>
                      <a:pt x="265" y="40"/>
                    </a:lnTo>
                    <a:lnTo>
                      <a:pt x="265" y="42"/>
                    </a:lnTo>
                    <a:lnTo>
                      <a:pt x="262" y="46"/>
                    </a:lnTo>
                    <a:lnTo>
                      <a:pt x="258" y="50"/>
                    </a:lnTo>
                    <a:lnTo>
                      <a:pt x="252" y="53"/>
                    </a:lnTo>
                    <a:lnTo>
                      <a:pt x="245" y="55"/>
                    </a:lnTo>
                    <a:lnTo>
                      <a:pt x="244" y="57"/>
                    </a:lnTo>
                    <a:lnTo>
                      <a:pt x="243" y="60"/>
                    </a:lnTo>
                    <a:lnTo>
                      <a:pt x="240" y="62"/>
                    </a:lnTo>
                    <a:lnTo>
                      <a:pt x="237" y="65"/>
                    </a:lnTo>
                    <a:lnTo>
                      <a:pt x="234" y="69"/>
                    </a:lnTo>
                    <a:lnTo>
                      <a:pt x="232" y="73"/>
                    </a:lnTo>
                    <a:lnTo>
                      <a:pt x="229" y="79"/>
                    </a:lnTo>
                    <a:lnTo>
                      <a:pt x="226" y="86"/>
                    </a:lnTo>
                    <a:lnTo>
                      <a:pt x="222" y="91"/>
                    </a:lnTo>
                    <a:lnTo>
                      <a:pt x="219" y="100"/>
                    </a:lnTo>
                    <a:lnTo>
                      <a:pt x="215" y="107"/>
                    </a:lnTo>
                    <a:lnTo>
                      <a:pt x="212" y="115"/>
                    </a:lnTo>
                    <a:lnTo>
                      <a:pt x="208" y="124"/>
                    </a:lnTo>
                    <a:lnTo>
                      <a:pt x="204" y="134"/>
                    </a:lnTo>
                    <a:lnTo>
                      <a:pt x="201" y="145"/>
                    </a:lnTo>
                    <a:lnTo>
                      <a:pt x="197" y="156"/>
                    </a:lnTo>
                    <a:lnTo>
                      <a:pt x="163" y="156"/>
                    </a:lnTo>
                    <a:lnTo>
                      <a:pt x="163" y="156"/>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51" name="Freeform 51"/>
              <p:cNvSpPr/>
              <p:nvPr/>
            </p:nvSpPr>
            <p:spPr bwMode="auto">
              <a:xfrm>
                <a:off x="6275388" y="2019300"/>
                <a:ext cx="349250" cy="87313"/>
              </a:xfrm>
              <a:custGeom>
                <a:avLst/>
                <a:gdLst>
                  <a:gd name="T0" fmla="*/ 122 w 220"/>
                  <a:gd name="T1" fmla="*/ 45 h 55"/>
                  <a:gd name="T2" fmla="*/ 110 w 220"/>
                  <a:gd name="T3" fmla="*/ 46 h 55"/>
                  <a:gd name="T4" fmla="*/ 99 w 220"/>
                  <a:gd name="T5" fmla="*/ 48 h 55"/>
                  <a:gd name="T6" fmla="*/ 88 w 220"/>
                  <a:gd name="T7" fmla="*/ 48 h 55"/>
                  <a:gd name="T8" fmla="*/ 78 w 220"/>
                  <a:gd name="T9" fmla="*/ 49 h 55"/>
                  <a:gd name="T10" fmla="*/ 69 w 220"/>
                  <a:gd name="T11" fmla="*/ 51 h 55"/>
                  <a:gd name="T12" fmla="*/ 59 w 220"/>
                  <a:gd name="T13" fmla="*/ 51 h 55"/>
                  <a:gd name="T14" fmla="*/ 51 w 220"/>
                  <a:gd name="T15" fmla="*/ 52 h 55"/>
                  <a:gd name="T16" fmla="*/ 42 w 220"/>
                  <a:gd name="T17" fmla="*/ 52 h 55"/>
                  <a:gd name="T18" fmla="*/ 34 w 220"/>
                  <a:gd name="T19" fmla="*/ 53 h 55"/>
                  <a:gd name="T20" fmla="*/ 27 w 220"/>
                  <a:gd name="T21" fmla="*/ 53 h 55"/>
                  <a:gd name="T22" fmla="*/ 22 w 220"/>
                  <a:gd name="T23" fmla="*/ 53 h 55"/>
                  <a:gd name="T24" fmla="*/ 16 w 220"/>
                  <a:gd name="T25" fmla="*/ 53 h 55"/>
                  <a:gd name="T26" fmla="*/ 11 w 220"/>
                  <a:gd name="T27" fmla="*/ 55 h 55"/>
                  <a:gd name="T28" fmla="*/ 7 w 220"/>
                  <a:gd name="T29" fmla="*/ 55 h 55"/>
                  <a:gd name="T30" fmla="*/ 2 w 220"/>
                  <a:gd name="T31" fmla="*/ 55 h 55"/>
                  <a:gd name="T32" fmla="*/ 0 w 220"/>
                  <a:gd name="T33" fmla="*/ 55 h 55"/>
                  <a:gd name="T34" fmla="*/ 0 w 220"/>
                  <a:gd name="T35" fmla="*/ 22 h 55"/>
                  <a:gd name="T36" fmla="*/ 15 w 220"/>
                  <a:gd name="T37" fmla="*/ 22 h 55"/>
                  <a:gd name="T38" fmla="*/ 31 w 220"/>
                  <a:gd name="T39" fmla="*/ 22 h 55"/>
                  <a:gd name="T40" fmla="*/ 47 w 220"/>
                  <a:gd name="T41" fmla="*/ 20 h 55"/>
                  <a:gd name="T42" fmla="*/ 62 w 220"/>
                  <a:gd name="T43" fmla="*/ 19 h 55"/>
                  <a:gd name="T44" fmla="*/ 77 w 220"/>
                  <a:gd name="T45" fmla="*/ 17 h 55"/>
                  <a:gd name="T46" fmla="*/ 91 w 220"/>
                  <a:gd name="T47" fmla="*/ 16 h 55"/>
                  <a:gd name="T48" fmla="*/ 106 w 220"/>
                  <a:gd name="T49" fmla="*/ 13 h 55"/>
                  <a:gd name="T50" fmla="*/ 120 w 220"/>
                  <a:gd name="T51" fmla="*/ 11 h 55"/>
                  <a:gd name="T52" fmla="*/ 132 w 220"/>
                  <a:gd name="T53" fmla="*/ 6 h 55"/>
                  <a:gd name="T54" fmla="*/ 143 w 220"/>
                  <a:gd name="T55" fmla="*/ 4 h 55"/>
                  <a:gd name="T56" fmla="*/ 153 w 220"/>
                  <a:gd name="T57" fmla="*/ 2 h 55"/>
                  <a:gd name="T58" fmla="*/ 162 w 220"/>
                  <a:gd name="T59" fmla="*/ 1 h 55"/>
                  <a:gd name="T60" fmla="*/ 171 w 220"/>
                  <a:gd name="T61" fmla="*/ 0 h 55"/>
                  <a:gd name="T62" fmla="*/ 178 w 220"/>
                  <a:gd name="T63" fmla="*/ 0 h 55"/>
                  <a:gd name="T64" fmla="*/ 183 w 220"/>
                  <a:gd name="T65" fmla="*/ 0 h 55"/>
                  <a:gd name="T66" fmla="*/ 184 w 220"/>
                  <a:gd name="T67" fmla="*/ 1 h 55"/>
                  <a:gd name="T68" fmla="*/ 187 w 220"/>
                  <a:gd name="T69" fmla="*/ 1 h 55"/>
                  <a:gd name="T70" fmla="*/ 193 w 220"/>
                  <a:gd name="T71" fmla="*/ 4 h 55"/>
                  <a:gd name="T72" fmla="*/ 200 w 220"/>
                  <a:gd name="T73" fmla="*/ 5 h 55"/>
                  <a:gd name="T74" fmla="*/ 205 w 220"/>
                  <a:gd name="T75" fmla="*/ 8 h 55"/>
                  <a:gd name="T76" fmla="*/ 212 w 220"/>
                  <a:gd name="T77" fmla="*/ 11 h 55"/>
                  <a:gd name="T78" fmla="*/ 215 w 220"/>
                  <a:gd name="T79" fmla="*/ 12 h 55"/>
                  <a:gd name="T80" fmla="*/ 219 w 220"/>
                  <a:gd name="T81" fmla="*/ 16 h 55"/>
                  <a:gd name="T82" fmla="*/ 220 w 220"/>
                  <a:gd name="T83" fmla="*/ 20 h 55"/>
                  <a:gd name="T84" fmla="*/ 220 w 220"/>
                  <a:gd name="T85" fmla="*/ 24 h 55"/>
                  <a:gd name="T86" fmla="*/ 220 w 220"/>
                  <a:gd name="T87" fmla="*/ 26 h 55"/>
                  <a:gd name="T88" fmla="*/ 219 w 220"/>
                  <a:gd name="T89" fmla="*/ 27 h 55"/>
                  <a:gd name="T90" fmla="*/ 218 w 220"/>
                  <a:gd name="T91" fmla="*/ 29 h 55"/>
                  <a:gd name="T92" fmla="*/ 215 w 220"/>
                  <a:gd name="T93" fmla="*/ 29 h 55"/>
                  <a:gd name="T94" fmla="*/ 211 w 220"/>
                  <a:gd name="T95" fmla="*/ 30 h 55"/>
                  <a:gd name="T96" fmla="*/ 206 w 220"/>
                  <a:gd name="T97" fmla="*/ 31 h 55"/>
                  <a:gd name="T98" fmla="*/ 201 w 220"/>
                  <a:gd name="T99" fmla="*/ 33 h 55"/>
                  <a:gd name="T100" fmla="*/ 195 w 220"/>
                  <a:gd name="T101" fmla="*/ 34 h 55"/>
                  <a:gd name="T102" fmla="*/ 189 w 220"/>
                  <a:gd name="T103" fmla="*/ 35 h 55"/>
                  <a:gd name="T104" fmla="*/ 182 w 220"/>
                  <a:gd name="T105" fmla="*/ 37 h 55"/>
                  <a:gd name="T106" fmla="*/ 173 w 220"/>
                  <a:gd name="T107" fmla="*/ 38 h 55"/>
                  <a:gd name="T108" fmla="*/ 165 w 220"/>
                  <a:gd name="T109" fmla="*/ 40 h 55"/>
                  <a:gd name="T110" fmla="*/ 155 w 220"/>
                  <a:gd name="T111" fmla="*/ 41 h 55"/>
                  <a:gd name="T112" fmla="*/ 144 w 220"/>
                  <a:gd name="T113" fmla="*/ 42 h 55"/>
                  <a:gd name="T114" fmla="*/ 133 w 220"/>
                  <a:gd name="T115" fmla="*/ 44 h 55"/>
                  <a:gd name="T116" fmla="*/ 122 w 220"/>
                  <a:gd name="T117" fmla="*/ 45 h 55"/>
                  <a:gd name="T118" fmla="*/ 122 w 220"/>
                  <a:gd name="T119" fmla="*/ 4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0" h="55">
                    <a:moveTo>
                      <a:pt x="122" y="45"/>
                    </a:moveTo>
                    <a:lnTo>
                      <a:pt x="110" y="46"/>
                    </a:lnTo>
                    <a:lnTo>
                      <a:pt x="99" y="48"/>
                    </a:lnTo>
                    <a:lnTo>
                      <a:pt x="88" y="48"/>
                    </a:lnTo>
                    <a:lnTo>
                      <a:pt x="78" y="49"/>
                    </a:lnTo>
                    <a:lnTo>
                      <a:pt x="69" y="51"/>
                    </a:lnTo>
                    <a:lnTo>
                      <a:pt x="59" y="51"/>
                    </a:lnTo>
                    <a:lnTo>
                      <a:pt x="51" y="52"/>
                    </a:lnTo>
                    <a:lnTo>
                      <a:pt x="42" y="52"/>
                    </a:lnTo>
                    <a:lnTo>
                      <a:pt x="34" y="53"/>
                    </a:lnTo>
                    <a:lnTo>
                      <a:pt x="27" y="53"/>
                    </a:lnTo>
                    <a:lnTo>
                      <a:pt x="22" y="53"/>
                    </a:lnTo>
                    <a:lnTo>
                      <a:pt x="16" y="53"/>
                    </a:lnTo>
                    <a:lnTo>
                      <a:pt x="11" y="55"/>
                    </a:lnTo>
                    <a:lnTo>
                      <a:pt x="7" y="55"/>
                    </a:lnTo>
                    <a:lnTo>
                      <a:pt x="2" y="55"/>
                    </a:lnTo>
                    <a:lnTo>
                      <a:pt x="0" y="55"/>
                    </a:lnTo>
                    <a:lnTo>
                      <a:pt x="0" y="22"/>
                    </a:lnTo>
                    <a:lnTo>
                      <a:pt x="15" y="22"/>
                    </a:lnTo>
                    <a:lnTo>
                      <a:pt x="31" y="22"/>
                    </a:lnTo>
                    <a:lnTo>
                      <a:pt x="47" y="20"/>
                    </a:lnTo>
                    <a:lnTo>
                      <a:pt x="62" y="19"/>
                    </a:lnTo>
                    <a:lnTo>
                      <a:pt x="77" y="17"/>
                    </a:lnTo>
                    <a:lnTo>
                      <a:pt x="91" y="16"/>
                    </a:lnTo>
                    <a:lnTo>
                      <a:pt x="106" y="13"/>
                    </a:lnTo>
                    <a:lnTo>
                      <a:pt x="120" y="11"/>
                    </a:lnTo>
                    <a:lnTo>
                      <a:pt x="132" y="6"/>
                    </a:lnTo>
                    <a:lnTo>
                      <a:pt x="143" y="4"/>
                    </a:lnTo>
                    <a:lnTo>
                      <a:pt x="153" y="2"/>
                    </a:lnTo>
                    <a:lnTo>
                      <a:pt x="162" y="1"/>
                    </a:lnTo>
                    <a:lnTo>
                      <a:pt x="171" y="0"/>
                    </a:lnTo>
                    <a:lnTo>
                      <a:pt x="178" y="0"/>
                    </a:lnTo>
                    <a:lnTo>
                      <a:pt x="183" y="0"/>
                    </a:lnTo>
                    <a:lnTo>
                      <a:pt x="184" y="1"/>
                    </a:lnTo>
                    <a:lnTo>
                      <a:pt x="187" y="1"/>
                    </a:lnTo>
                    <a:lnTo>
                      <a:pt x="193" y="4"/>
                    </a:lnTo>
                    <a:lnTo>
                      <a:pt x="200" y="5"/>
                    </a:lnTo>
                    <a:lnTo>
                      <a:pt x="205" y="8"/>
                    </a:lnTo>
                    <a:lnTo>
                      <a:pt x="212" y="11"/>
                    </a:lnTo>
                    <a:lnTo>
                      <a:pt x="215" y="12"/>
                    </a:lnTo>
                    <a:lnTo>
                      <a:pt x="219" y="16"/>
                    </a:lnTo>
                    <a:lnTo>
                      <a:pt x="220" y="20"/>
                    </a:lnTo>
                    <a:lnTo>
                      <a:pt x="220" y="24"/>
                    </a:lnTo>
                    <a:lnTo>
                      <a:pt x="220" y="26"/>
                    </a:lnTo>
                    <a:lnTo>
                      <a:pt x="219" y="27"/>
                    </a:lnTo>
                    <a:lnTo>
                      <a:pt x="218" y="29"/>
                    </a:lnTo>
                    <a:lnTo>
                      <a:pt x="215" y="29"/>
                    </a:lnTo>
                    <a:lnTo>
                      <a:pt x="211" y="30"/>
                    </a:lnTo>
                    <a:lnTo>
                      <a:pt x="206" y="31"/>
                    </a:lnTo>
                    <a:lnTo>
                      <a:pt x="201" y="33"/>
                    </a:lnTo>
                    <a:lnTo>
                      <a:pt x="195" y="34"/>
                    </a:lnTo>
                    <a:lnTo>
                      <a:pt x="189" y="35"/>
                    </a:lnTo>
                    <a:lnTo>
                      <a:pt x="182" y="37"/>
                    </a:lnTo>
                    <a:lnTo>
                      <a:pt x="173" y="38"/>
                    </a:lnTo>
                    <a:lnTo>
                      <a:pt x="165" y="40"/>
                    </a:lnTo>
                    <a:lnTo>
                      <a:pt x="155" y="41"/>
                    </a:lnTo>
                    <a:lnTo>
                      <a:pt x="144" y="42"/>
                    </a:lnTo>
                    <a:lnTo>
                      <a:pt x="133" y="44"/>
                    </a:lnTo>
                    <a:lnTo>
                      <a:pt x="122" y="45"/>
                    </a:lnTo>
                    <a:lnTo>
                      <a:pt x="122" y="4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52" name="Freeform 52"/>
              <p:cNvSpPr/>
              <p:nvPr/>
            </p:nvSpPr>
            <p:spPr bwMode="auto">
              <a:xfrm>
                <a:off x="6116638" y="1649413"/>
                <a:ext cx="484188" cy="95250"/>
              </a:xfrm>
              <a:custGeom>
                <a:avLst/>
                <a:gdLst>
                  <a:gd name="T0" fmla="*/ 76 w 305"/>
                  <a:gd name="T1" fmla="*/ 59 h 60"/>
                  <a:gd name="T2" fmla="*/ 57 w 305"/>
                  <a:gd name="T3" fmla="*/ 60 h 60"/>
                  <a:gd name="T4" fmla="*/ 40 w 305"/>
                  <a:gd name="T5" fmla="*/ 60 h 60"/>
                  <a:gd name="T6" fmla="*/ 28 w 305"/>
                  <a:gd name="T7" fmla="*/ 59 h 60"/>
                  <a:gd name="T8" fmla="*/ 17 w 305"/>
                  <a:gd name="T9" fmla="*/ 55 h 60"/>
                  <a:gd name="T10" fmla="*/ 9 w 305"/>
                  <a:gd name="T11" fmla="*/ 49 h 60"/>
                  <a:gd name="T12" fmla="*/ 3 w 305"/>
                  <a:gd name="T13" fmla="*/ 46 h 60"/>
                  <a:gd name="T14" fmla="*/ 0 w 305"/>
                  <a:gd name="T15" fmla="*/ 42 h 60"/>
                  <a:gd name="T16" fmla="*/ 2 w 305"/>
                  <a:gd name="T17" fmla="*/ 41 h 60"/>
                  <a:gd name="T18" fmla="*/ 4 w 305"/>
                  <a:gd name="T19" fmla="*/ 40 h 60"/>
                  <a:gd name="T20" fmla="*/ 13 w 305"/>
                  <a:gd name="T21" fmla="*/ 38 h 60"/>
                  <a:gd name="T22" fmla="*/ 24 w 305"/>
                  <a:gd name="T23" fmla="*/ 37 h 60"/>
                  <a:gd name="T24" fmla="*/ 35 w 305"/>
                  <a:gd name="T25" fmla="*/ 35 h 60"/>
                  <a:gd name="T26" fmla="*/ 44 w 305"/>
                  <a:gd name="T27" fmla="*/ 35 h 60"/>
                  <a:gd name="T28" fmla="*/ 57 w 305"/>
                  <a:gd name="T29" fmla="*/ 34 h 60"/>
                  <a:gd name="T30" fmla="*/ 72 w 305"/>
                  <a:gd name="T31" fmla="*/ 33 h 60"/>
                  <a:gd name="T32" fmla="*/ 89 w 305"/>
                  <a:gd name="T33" fmla="*/ 30 h 60"/>
                  <a:gd name="T34" fmla="*/ 109 w 305"/>
                  <a:gd name="T35" fmla="*/ 26 h 60"/>
                  <a:gd name="T36" fmla="*/ 131 w 305"/>
                  <a:gd name="T37" fmla="*/ 23 h 60"/>
                  <a:gd name="T38" fmla="*/ 156 w 305"/>
                  <a:gd name="T39" fmla="*/ 17 h 60"/>
                  <a:gd name="T40" fmla="*/ 184 w 305"/>
                  <a:gd name="T41" fmla="*/ 12 h 60"/>
                  <a:gd name="T42" fmla="*/ 209 w 305"/>
                  <a:gd name="T43" fmla="*/ 8 h 60"/>
                  <a:gd name="T44" fmla="*/ 229 w 305"/>
                  <a:gd name="T45" fmla="*/ 4 h 60"/>
                  <a:gd name="T46" fmla="*/ 247 w 305"/>
                  <a:gd name="T47" fmla="*/ 1 h 60"/>
                  <a:gd name="T48" fmla="*/ 262 w 305"/>
                  <a:gd name="T49" fmla="*/ 0 h 60"/>
                  <a:gd name="T50" fmla="*/ 275 w 305"/>
                  <a:gd name="T51" fmla="*/ 0 h 60"/>
                  <a:gd name="T52" fmla="*/ 284 w 305"/>
                  <a:gd name="T53" fmla="*/ 0 h 60"/>
                  <a:gd name="T54" fmla="*/ 291 w 305"/>
                  <a:gd name="T55" fmla="*/ 0 h 60"/>
                  <a:gd name="T56" fmla="*/ 295 w 305"/>
                  <a:gd name="T57" fmla="*/ 2 h 60"/>
                  <a:gd name="T58" fmla="*/ 301 w 305"/>
                  <a:gd name="T59" fmla="*/ 6 h 60"/>
                  <a:gd name="T60" fmla="*/ 304 w 305"/>
                  <a:gd name="T61" fmla="*/ 11 h 60"/>
                  <a:gd name="T62" fmla="*/ 305 w 305"/>
                  <a:gd name="T63" fmla="*/ 16 h 60"/>
                  <a:gd name="T64" fmla="*/ 305 w 305"/>
                  <a:gd name="T65" fmla="*/ 20 h 60"/>
                  <a:gd name="T66" fmla="*/ 304 w 305"/>
                  <a:gd name="T67" fmla="*/ 23 h 60"/>
                  <a:gd name="T68" fmla="*/ 301 w 305"/>
                  <a:gd name="T69" fmla="*/ 26 h 60"/>
                  <a:gd name="T70" fmla="*/ 295 w 305"/>
                  <a:gd name="T71" fmla="*/ 29 h 60"/>
                  <a:gd name="T72" fmla="*/ 286 w 305"/>
                  <a:gd name="T73" fmla="*/ 31 h 60"/>
                  <a:gd name="T74" fmla="*/ 272 w 305"/>
                  <a:gd name="T75" fmla="*/ 33 h 60"/>
                  <a:gd name="T76" fmla="*/ 260 w 305"/>
                  <a:gd name="T77" fmla="*/ 33 h 60"/>
                  <a:gd name="T78" fmla="*/ 246 w 305"/>
                  <a:gd name="T79" fmla="*/ 34 h 60"/>
                  <a:gd name="T80" fmla="*/ 228 w 305"/>
                  <a:gd name="T81" fmla="*/ 35 h 60"/>
                  <a:gd name="T82" fmla="*/ 204 w 305"/>
                  <a:gd name="T83" fmla="*/ 37 h 60"/>
                  <a:gd name="T84" fmla="*/ 177 w 305"/>
                  <a:gd name="T85" fmla="*/ 41 h 60"/>
                  <a:gd name="T86" fmla="*/ 149 w 305"/>
                  <a:gd name="T87" fmla="*/ 45 h 60"/>
                  <a:gd name="T88" fmla="*/ 123 w 305"/>
                  <a:gd name="T89" fmla="*/ 49 h 60"/>
                  <a:gd name="T90" fmla="*/ 98 w 305"/>
                  <a:gd name="T91" fmla="*/ 55 h 60"/>
                  <a:gd name="T92" fmla="*/ 87 w 305"/>
                  <a:gd name="T93"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5" h="60">
                    <a:moveTo>
                      <a:pt x="87" y="56"/>
                    </a:moveTo>
                    <a:lnTo>
                      <a:pt x="76" y="59"/>
                    </a:lnTo>
                    <a:lnTo>
                      <a:pt x="65" y="60"/>
                    </a:lnTo>
                    <a:lnTo>
                      <a:pt x="57" y="60"/>
                    </a:lnTo>
                    <a:lnTo>
                      <a:pt x="47" y="60"/>
                    </a:lnTo>
                    <a:lnTo>
                      <a:pt x="40" y="60"/>
                    </a:lnTo>
                    <a:lnTo>
                      <a:pt x="33" y="60"/>
                    </a:lnTo>
                    <a:lnTo>
                      <a:pt x="28" y="59"/>
                    </a:lnTo>
                    <a:lnTo>
                      <a:pt x="22" y="56"/>
                    </a:lnTo>
                    <a:lnTo>
                      <a:pt x="17" y="55"/>
                    </a:lnTo>
                    <a:lnTo>
                      <a:pt x="13" y="52"/>
                    </a:lnTo>
                    <a:lnTo>
                      <a:pt x="9" y="49"/>
                    </a:lnTo>
                    <a:lnTo>
                      <a:pt x="6" y="48"/>
                    </a:lnTo>
                    <a:lnTo>
                      <a:pt x="3" y="46"/>
                    </a:lnTo>
                    <a:lnTo>
                      <a:pt x="2" y="44"/>
                    </a:lnTo>
                    <a:lnTo>
                      <a:pt x="0" y="42"/>
                    </a:lnTo>
                    <a:lnTo>
                      <a:pt x="0" y="41"/>
                    </a:lnTo>
                    <a:lnTo>
                      <a:pt x="2" y="41"/>
                    </a:lnTo>
                    <a:lnTo>
                      <a:pt x="3" y="40"/>
                    </a:lnTo>
                    <a:lnTo>
                      <a:pt x="4" y="40"/>
                    </a:lnTo>
                    <a:lnTo>
                      <a:pt x="9" y="38"/>
                    </a:lnTo>
                    <a:lnTo>
                      <a:pt x="13" y="38"/>
                    </a:lnTo>
                    <a:lnTo>
                      <a:pt x="18" y="37"/>
                    </a:lnTo>
                    <a:lnTo>
                      <a:pt x="24" y="37"/>
                    </a:lnTo>
                    <a:lnTo>
                      <a:pt x="32" y="35"/>
                    </a:lnTo>
                    <a:lnTo>
                      <a:pt x="35" y="35"/>
                    </a:lnTo>
                    <a:lnTo>
                      <a:pt x="40" y="35"/>
                    </a:lnTo>
                    <a:lnTo>
                      <a:pt x="44" y="35"/>
                    </a:lnTo>
                    <a:lnTo>
                      <a:pt x="50" y="34"/>
                    </a:lnTo>
                    <a:lnTo>
                      <a:pt x="57" y="34"/>
                    </a:lnTo>
                    <a:lnTo>
                      <a:pt x="64" y="33"/>
                    </a:lnTo>
                    <a:lnTo>
                      <a:pt x="72" y="33"/>
                    </a:lnTo>
                    <a:lnTo>
                      <a:pt x="80" y="31"/>
                    </a:lnTo>
                    <a:lnTo>
                      <a:pt x="89" y="30"/>
                    </a:lnTo>
                    <a:lnTo>
                      <a:pt x="98" y="29"/>
                    </a:lnTo>
                    <a:lnTo>
                      <a:pt x="109" y="26"/>
                    </a:lnTo>
                    <a:lnTo>
                      <a:pt x="120" y="24"/>
                    </a:lnTo>
                    <a:lnTo>
                      <a:pt x="131" y="23"/>
                    </a:lnTo>
                    <a:lnTo>
                      <a:pt x="144" y="20"/>
                    </a:lnTo>
                    <a:lnTo>
                      <a:pt x="156" y="17"/>
                    </a:lnTo>
                    <a:lnTo>
                      <a:pt x="170" y="15"/>
                    </a:lnTo>
                    <a:lnTo>
                      <a:pt x="184" y="12"/>
                    </a:lnTo>
                    <a:lnTo>
                      <a:pt x="196" y="9"/>
                    </a:lnTo>
                    <a:lnTo>
                      <a:pt x="209" y="8"/>
                    </a:lnTo>
                    <a:lnTo>
                      <a:pt x="220" y="5"/>
                    </a:lnTo>
                    <a:lnTo>
                      <a:pt x="229" y="4"/>
                    </a:lnTo>
                    <a:lnTo>
                      <a:pt x="239" y="2"/>
                    </a:lnTo>
                    <a:lnTo>
                      <a:pt x="247" y="1"/>
                    </a:lnTo>
                    <a:lnTo>
                      <a:pt x="255" y="1"/>
                    </a:lnTo>
                    <a:lnTo>
                      <a:pt x="262" y="0"/>
                    </a:lnTo>
                    <a:lnTo>
                      <a:pt x="269" y="0"/>
                    </a:lnTo>
                    <a:lnTo>
                      <a:pt x="275" y="0"/>
                    </a:lnTo>
                    <a:lnTo>
                      <a:pt x="280" y="0"/>
                    </a:lnTo>
                    <a:lnTo>
                      <a:pt x="284" y="0"/>
                    </a:lnTo>
                    <a:lnTo>
                      <a:pt x="289" y="0"/>
                    </a:lnTo>
                    <a:lnTo>
                      <a:pt x="291" y="0"/>
                    </a:lnTo>
                    <a:lnTo>
                      <a:pt x="293" y="0"/>
                    </a:lnTo>
                    <a:lnTo>
                      <a:pt x="295" y="2"/>
                    </a:lnTo>
                    <a:lnTo>
                      <a:pt x="298" y="5"/>
                    </a:lnTo>
                    <a:lnTo>
                      <a:pt x="301" y="6"/>
                    </a:lnTo>
                    <a:lnTo>
                      <a:pt x="302" y="9"/>
                    </a:lnTo>
                    <a:lnTo>
                      <a:pt x="304" y="11"/>
                    </a:lnTo>
                    <a:lnTo>
                      <a:pt x="305" y="13"/>
                    </a:lnTo>
                    <a:lnTo>
                      <a:pt x="305" y="16"/>
                    </a:lnTo>
                    <a:lnTo>
                      <a:pt x="305" y="17"/>
                    </a:lnTo>
                    <a:lnTo>
                      <a:pt x="305" y="20"/>
                    </a:lnTo>
                    <a:lnTo>
                      <a:pt x="305" y="22"/>
                    </a:lnTo>
                    <a:lnTo>
                      <a:pt x="304" y="23"/>
                    </a:lnTo>
                    <a:lnTo>
                      <a:pt x="302" y="24"/>
                    </a:lnTo>
                    <a:lnTo>
                      <a:pt x="301" y="26"/>
                    </a:lnTo>
                    <a:lnTo>
                      <a:pt x="298" y="27"/>
                    </a:lnTo>
                    <a:lnTo>
                      <a:pt x="295" y="29"/>
                    </a:lnTo>
                    <a:lnTo>
                      <a:pt x="293" y="30"/>
                    </a:lnTo>
                    <a:lnTo>
                      <a:pt x="286" y="31"/>
                    </a:lnTo>
                    <a:lnTo>
                      <a:pt x="279" y="33"/>
                    </a:lnTo>
                    <a:lnTo>
                      <a:pt x="272" y="33"/>
                    </a:lnTo>
                    <a:lnTo>
                      <a:pt x="265" y="33"/>
                    </a:lnTo>
                    <a:lnTo>
                      <a:pt x="260" y="33"/>
                    </a:lnTo>
                    <a:lnTo>
                      <a:pt x="254" y="33"/>
                    </a:lnTo>
                    <a:lnTo>
                      <a:pt x="246" y="34"/>
                    </a:lnTo>
                    <a:lnTo>
                      <a:pt x="238" y="34"/>
                    </a:lnTo>
                    <a:lnTo>
                      <a:pt x="228" y="35"/>
                    </a:lnTo>
                    <a:lnTo>
                      <a:pt x="217" y="37"/>
                    </a:lnTo>
                    <a:lnTo>
                      <a:pt x="204" y="37"/>
                    </a:lnTo>
                    <a:lnTo>
                      <a:pt x="192" y="38"/>
                    </a:lnTo>
                    <a:lnTo>
                      <a:pt x="177" y="41"/>
                    </a:lnTo>
                    <a:lnTo>
                      <a:pt x="163" y="44"/>
                    </a:lnTo>
                    <a:lnTo>
                      <a:pt x="149" y="45"/>
                    </a:lnTo>
                    <a:lnTo>
                      <a:pt x="135" y="48"/>
                    </a:lnTo>
                    <a:lnTo>
                      <a:pt x="123" y="49"/>
                    </a:lnTo>
                    <a:lnTo>
                      <a:pt x="111" y="52"/>
                    </a:lnTo>
                    <a:lnTo>
                      <a:pt x="98" y="55"/>
                    </a:lnTo>
                    <a:lnTo>
                      <a:pt x="87" y="56"/>
                    </a:lnTo>
                    <a:lnTo>
                      <a:pt x="87" y="56"/>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grpSp>
      </p:grpSp>
      <p:grpSp>
        <p:nvGrpSpPr>
          <p:cNvPr id="154" name="组合 153"/>
          <p:cNvGrpSpPr/>
          <p:nvPr/>
        </p:nvGrpSpPr>
        <p:grpSpPr>
          <a:xfrm>
            <a:off x="5274830" y="1072834"/>
            <a:ext cx="1002857" cy="1008112"/>
            <a:chOff x="971600" y="2133824"/>
            <a:chExt cx="1002857" cy="1008112"/>
          </a:xfrm>
        </p:grpSpPr>
        <p:pic>
          <p:nvPicPr>
            <p:cNvPr id="6" name="图片 5">
              <a:hlinkClick r:id="rId7" action="ppaction://hlinkfile"/>
            </p:cNvPr>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1600" y="2133824"/>
              <a:ext cx="1002857" cy="1008112"/>
            </a:xfrm>
            <a:prstGeom prst="rect">
              <a:avLst/>
            </a:prstGeom>
          </p:spPr>
        </p:pic>
        <p:grpSp>
          <p:nvGrpSpPr>
            <p:cNvPr id="53" name="组合 52"/>
            <p:cNvGrpSpPr/>
            <p:nvPr/>
          </p:nvGrpSpPr>
          <p:grpSpPr>
            <a:xfrm>
              <a:off x="1067932" y="2280540"/>
              <a:ext cx="810192" cy="714681"/>
              <a:chOff x="1928813" y="2374900"/>
              <a:chExt cx="1171576" cy="1033463"/>
            </a:xfrm>
          </p:grpSpPr>
          <p:sp>
            <p:nvSpPr>
              <p:cNvPr id="54" name="Freeform 53"/>
              <p:cNvSpPr/>
              <p:nvPr/>
            </p:nvSpPr>
            <p:spPr bwMode="auto">
              <a:xfrm>
                <a:off x="2078038" y="2416175"/>
                <a:ext cx="107950" cy="963613"/>
              </a:xfrm>
              <a:custGeom>
                <a:avLst/>
                <a:gdLst>
                  <a:gd name="T0" fmla="*/ 57 w 68"/>
                  <a:gd name="T1" fmla="*/ 147 h 607"/>
                  <a:gd name="T2" fmla="*/ 55 w 68"/>
                  <a:gd name="T3" fmla="*/ 184 h 607"/>
                  <a:gd name="T4" fmla="*/ 55 w 68"/>
                  <a:gd name="T5" fmla="*/ 231 h 607"/>
                  <a:gd name="T6" fmla="*/ 53 w 68"/>
                  <a:gd name="T7" fmla="*/ 287 h 607"/>
                  <a:gd name="T8" fmla="*/ 51 w 68"/>
                  <a:gd name="T9" fmla="*/ 352 h 607"/>
                  <a:gd name="T10" fmla="*/ 50 w 68"/>
                  <a:gd name="T11" fmla="*/ 413 h 607"/>
                  <a:gd name="T12" fmla="*/ 50 w 68"/>
                  <a:gd name="T13" fmla="*/ 447 h 607"/>
                  <a:gd name="T14" fmla="*/ 48 w 68"/>
                  <a:gd name="T15" fmla="*/ 479 h 607"/>
                  <a:gd name="T16" fmla="*/ 47 w 68"/>
                  <a:gd name="T17" fmla="*/ 508 h 607"/>
                  <a:gd name="T18" fmla="*/ 46 w 68"/>
                  <a:gd name="T19" fmla="*/ 533 h 607"/>
                  <a:gd name="T20" fmla="*/ 44 w 68"/>
                  <a:gd name="T21" fmla="*/ 553 h 607"/>
                  <a:gd name="T22" fmla="*/ 43 w 68"/>
                  <a:gd name="T23" fmla="*/ 571 h 607"/>
                  <a:gd name="T24" fmla="*/ 42 w 68"/>
                  <a:gd name="T25" fmla="*/ 585 h 607"/>
                  <a:gd name="T26" fmla="*/ 40 w 68"/>
                  <a:gd name="T27" fmla="*/ 596 h 607"/>
                  <a:gd name="T28" fmla="*/ 39 w 68"/>
                  <a:gd name="T29" fmla="*/ 603 h 607"/>
                  <a:gd name="T30" fmla="*/ 39 w 68"/>
                  <a:gd name="T31" fmla="*/ 607 h 607"/>
                  <a:gd name="T32" fmla="*/ 33 w 68"/>
                  <a:gd name="T33" fmla="*/ 606 h 607"/>
                  <a:gd name="T34" fmla="*/ 26 w 68"/>
                  <a:gd name="T35" fmla="*/ 596 h 607"/>
                  <a:gd name="T36" fmla="*/ 17 w 68"/>
                  <a:gd name="T37" fmla="*/ 581 h 607"/>
                  <a:gd name="T38" fmla="*/ 8 w 68"/>
                  <a:gd name="T39" fmla="*/ 563 h 607"/>
                  <a:gd name="T40" fmla="*/ 4 w 68"/>
                  <a:gd name="T41" fmla="*/ 552 h 607"/>
                  <a:gd name="T42" fmla="*/ 4 w 68"/>
                  <a:gd name="T43" fmla="*/ 546 h 607"/>
                  <a:gd name="T44" fmla="*/ 4 w 68"/>
                  <a:gd name="T45" fmla="*/ 538 h 607"/>
                  <a:gd name="T46" fmla="*/ 7 w 68"/>
                  <a:gd name="T47" fmla="*/ 520 h 607"/>
                  <a:gd name="T48" fmla="*/ 8 w 68"/>
                  <a:gd name="T49" fmla="*/ 495 h 607"/>
                  <a:gd name="T50" fmla="*/ 13 w 68"/>
                  <a:gd name="T51" fmla="*/ 461 h 607"/>
                  <a:gd name="T52" fmla="*/ 17 w 68"/>
                  <a:gd name="T53" fmla="*/ 421 h 607"/>
                  <a:gd name="T54" fmla="*/ 22 w 68"/>
                  <a:gd name="T55" fmla="*/ 329 h 607"/>
                  <a:gd name="T56" fmla="*/ 25 w 68"/>
                  <a:gd name="T57" fmla="*/ 234 h 607"/>
                  <a:gd name="T58" fmla="*/ 25 w 68"/>
                  <a:gd name="T59" fmla="*/ 152 h 607"/>
                  <a:gd name="T60" fmla="*/ 24 w 68"/>
                  <a:gd name="T61" fmla="*/ 109 h 607"/>
                  <a:gd name="T62" fmla="*/ 21 w 68"/>
                  <a:gd name="T63" fmla="*/ 75 h 607"/>
                  <a:gd name="T64" fmla="*/ 18 w 68"/>
                  <a:gd name="T65" fmla="*/ 50 h 607"/>
                  <a:gd name="T66" fmla="*/ 15 w 68"/>
                  <a:gd name="T67" fmla="*/ 32 h 607"/>
                  <a:gd name="T68" fmla="*/ 10 w 68"/>
                  <a:gd name="T69" fmla="*/ 24 h 607"/>
                  <a:gd name="T70" fmla="*/ 3 w 68"/>
                  <a:gd name="T71" fmla="*/ 17 h 607"/>
                  <a:gd name="T72" fmla="*/ 0 w 68"/>
                  <a:gd name="T73" fmla="*/ 10 h 607"/>
                  <a:gd name="T74" fmla="*/ 3 w 68"/>
                  <a:gd name="T75" fmla="*/ 3 h 607"/>
                  <a:gd name="T76" fmla="*/ 11 w 68"/>
                  <a:gd name="T77" fmla="*/ 0 h 607"/>
                  <a:gd name="T78" fmla="*/ 25 w 68"/>
                  <a:gd name="T79" fmla="*/ 2 h 607"/>
                  <a:gd name="T80" fmla="*/ 44 w 68"/>
                  <a:gd name="T81" fmla="*/ 7 h 607"/>
                  <a:gd name="T82" fmla="*/ 58 w 68"/>
                  <a:gd name="T83" fmla="*/ 13 h 607"/>
                  <a:gd name="T84" fmla="*/ 66 w 68"/>
                  <a:gd name="T85" fmla="*/ 17 h 607"/>
                  <a:gd name="T86" fmla="*/ 68 w 68"/>
                  <a:gd name="T87" fmla="*/ 23 h 607"/>
                  <a:gd name="T88" fmla="*/ 66 w 68"/>
                  <a:gd name="T89" fmla="*/ 38 h 607"/>
                  <a:gd name="T90" fmla="*/ 64 w 68"/>
                  <a:gd name="T91" fmla="*/ 47 h 607"/>
                  <a:gd name="T92" fmla="*/ 62 w 68"/>
                  <a:gd name="T93" fmla="*/ 60 h 607"/>
                  <a:gd name="T94" fmla="*/ 61 w 68"/>
                  <a:gd name="T95" fmla="*/ 75 h 607"/>
                  <a:gd name="T96" fmla="*/ 60 w 68"/>
                  <a:gd name="T97" fmla="*/ 96 h 607"/>
                  <a:gd name="T98" fmla="*/ 57 w 68"/>
                  <a:gd name="T99" fmla="*/ 119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 h="607">
                    <a:moveTo>
                      <a:pt x="57" y="127"/>
                    </a:moveTo>
                    <a:lnTo>
                      <a:pt x="57" y="137"/>
                    </a:lnTo>
                    <a:lnTo>
                      <a:pt x="57" y="147"/>
                    </a:lnTo>
                    <a:lnTo>
                      <a:pt x="57" y="159"/>
                    </a:lnTo>
                    <a:lnTo>
                      <a:pt x="57" y="171"/>
                    </a:lnTo>
                    <a:lnTo>
                      <a:pt x="55" y="184"/>
                    </a:lnTo>
                    <a:lnTo>
                      <a:pt x="55" y="199"/>
                    </a:lnTo>
                    <a:lnTo>
                      <a:pt x="55" y="214"/>
                    </a:lnTo>
                    <a:lnTo>
                      <a:pt x="55" y="231"/>
                    </a:lnTo>
                    <a:lnTo>
                      <a:pt x="54" y="249"/>
                    </a:lnTo>
                    <a:lnTo>
                      <a:pt x="54" y="268"/>
                    </a:lnTo>
                    <a:lnTo>
                      <a:pt x="53" y="287"/>
                    </a:lnTo>
                    <a:lnTo>
                      <a:pt x="53" y="308"/>
                    </a:lnTo>
                    <a:lnTo>
                      <a:pt x="53" y="329"/>
                    </a:lnTo>
                    <a:lnTo>
                      <a:pt x="51" y="352"/>
                    </a:lnTo>
                    <a:lnTo>
                      <a:pt x="51" y="376"/>
                    </a:lnTo>
                    <a:lnTo>
                      <a:pt x="50" y="400"/>
                    </a:lnTo>
                    <a:lnTo>
                      <a:pt x="50" y="413"/>
                    </a:lnTo>
                    <a:lnTo>
                      <a:pt x="50" y="424"/>
                    </a:lnTo>
                    <a:lnTo>
                      <a:pt x="50" y="436"/>
                    </a:lnTo>
                    <a:lnTo>
                      <a:pt x="50" y="447"/>
                    </a:lnTo>
                    <a:lnTo>
                      <a:pt x="48" y="458"/>
                    </a:lnTo>
                    <a:lnTo>
                      <a:pt x="48" y="469"/>
                    </a:lnTo>
                    <a:lnTo>
                      <a:pt x="48" y="479"/>
                    </a:lnTo>
                    <a:lnTo>
                      <a:pt x="47" y="489"/>
                    </a:lnTo>
                    <a:lnTo>
                      <a:pt x="47" y="498"/>
                    </a:lnTo>
                    <a:lnTo>
                      <a:pt x="47" y="508"/>
                    </a:lnTo>
                    <a:lnTo>
                      <a:pt x="47" y="516"/>
                    </a:lnTo>
                    <a:lnTo>
                      <a:pt x="46" y="524"/>
                    </a:lnTo>
                    <a:lnTo>
                      <a:pt x="46" y="533"/>
                    </a:lnTo>
                    <a:lnTo>
                      <a:pt x="46" y="540"/>
                    </a:lnTo>
                    <a:lnTo>
                      <a:pt x="44" y="546"/>
                    </a:lnTo>
                    <a:lnTo>
                      <a:pt x="44" y="553"/>
                    </a:lnTo>
                    <a:lnTo>
                      <a:pt x="44" y="559"/>
                    </a:lnTo>
                    <a:lnTo>
                      <a:pt x="43" y="566"/>
                    </a:lnTo>
                    <a:lnTo>
                      <a:pt x="43" y="571"/>
                    </a:lnTo>
                    <a:lnTo>
                      <a:pt x="43" y="575"/>
                    </a:lnTo>
                    <a:lnTo>
                      <a:pt x="42" y="581"/>
                    </a:lnTo>
                    <a:lnTo>
                      <a:pt x="42" y="585"/>
                    </a:lnTo>
                    <a:lnTo>
                      <a:pt x="42" y="589"/>
                    </a:lnTo>
                    <a:lnTo>
                      <a:pt x="42" y="592"/>
                    </a:lnTo>
                    <a:lnTo>
                      <a:pt x="40" y="596"/>
                    </a:lnTo>
                    <a:lnTo>
                      <a:pt x="40" y="599"/>
                    </a:lnTo>
                    <a:lnTo>
                      <a:pt x="40" y="600"/>
                    </a:lnTo>
                    <a:lnTo>
                      <a:pt x="39" y="603"/>
                    </a:lnTo>
                    <a:lnTo>
                      <a:pt x="39" y="604"/>
                    </a:lnTo>
                    <a:lnTo>
                      <a:pt x="39" y="606"/>
                    </a:lnTo>
                    <a:lnTo>
                      <a:pt x="39" y="607"/>
                    </a:lnTo>
                    <a:lnTo>
                      <a:pt x="39" y="607"/>
                    </a:lnTo>
                    <a:lnTo>
                      <a:pt x="36" y="607"/>
                    </a:lnTo>
                    <a:lnTo>
                      <a:pt x="33" y="606"/>
                    </a:lnTo>
                    <a:lnTo>
                      <a:pt x="31" y="603"/>
                    </a:lnTo>
                    <a:lnTo>
                      <a:pt x="29" y="600"/>
                    </a:lnTo>
                    <a:lnTo>
                      <a:pt x="26" y="596"/>
                    </a:lnTo>
                    <a:lnTo>
                      <a:pt x="24" y="592"/>
                    </a:lnTo>
                    <a:lnTo>
                      <a:pt x="20" y="586"/>
                    </a:lnTo>
                    <a:lnTo>
                      <a:pt x="17" y="581"/>
                    </a:lnTo>
                    <a:lnTo>
                      <a:pt x="14" y="574"/>
                    </a:lnTo>
                    <a:lnTo>
                      <a:pt x="11" y="569"/>
                    </a:lnTo>
                    <a:lnTo>
                      <a:pt x="8" y="563"/>
                    </a:lnTo>
                    <a:lnTo>
                      <a:pt x="7" y="559"/>
                    </a:lnTo>
                    <a:lnTo>
                      <a:pt x="6" y="555"/>
                    </a:lnTo>
                    <a:lnTo>
                      <a:pt x="4" y="552"/>
                    </a:lnTo>
                    <a:lnTo>
                      <a:pt x="4" y="549"/>
                    </a:lnTo>
                    <a:lnTo>
                      <a:pt x="4" y="548"/>
                    </a:lnTo>
                    <a:lnTo>
                      <a:pt x="4" y="546"/>
                    </a:lnTo>
                    <a:lnTo>
                      <a:pt x="4" y="545"/>
                    </a:lnTo>
                    <a:lnTo>
                      <a:pt x="4" y="542"/>
                    </a:lnTo>
                    <a:lnTo>
                      <a:pt x="4" y="538"/>
                    </a:lnTo>
                    <a:lnTo>
                      <a:pt x="6" y="533"/>
                    </a:lnTo>
                    <a:lnTo>
                      <a:pt x="6" y="527"/>
                    </a:lnTo>
                    <a:lnTo>
                      <a:pt x="7" y="520"/>
                    </a:lnTo>
                    <a:lnTo>
                      <a:pt x="7" y="513"/>
                    </a:lnTo>
                    <a:lnTo>
                      <a:pt x="8" y="505"/>
                    </a:lnTo>
                    <a:lnTo>
                      <a:pt x="8" y="495"/>
                    </a:lnTo>
                    <a:lnTo>
                      <a:pt x="10" y="484"/>
                    </a:lnTo>
                    <a:lnTo>
                      <a:pt x="11" y="473"/>
                    </a:lnTo>
                    <a:lnTo>
                      <a:pt x="13" y="461"/>
                    </a:lnTo>
                    <a:lnTo>
                      <a:pt x="14" y="449"/>
                    </a:lnTo>
                    <a:lnTo>
                      <a:pt x="15" y="435"/>
                    </a:lnTo>
                    <a:lnTo>
                      <a:pt x="17" y="421"/>
                    </a:lnTo>
                    <a:lnTo>
                      <a:pt x="20" y="391"/>
                    </a:lnTo>
                    <a:lnTo>
                      <a:pt x="21" y="360"/>
                    </a:lnTo>
                    <a:lnTo>
                      <a:pt x="22" y="329"/>
                    </a:lnTo>
                    <a:lnTo>
                      <a:pt x="24" y="298"/>
                    </a:lnTo>
                    <a:lnTo>
                      <a:pt x="25" y="267"/>
                    </a:lnTo>
                    <a:lnTo>
                      <a:pt x="25" y="234"/>
                    </a:lnTo>
                    <a:lnTo>
                      <a:pt x="26" y="202"/>
                    </a:lnTo>
                    <a:lnTo>
                      <a:pt x="26" y="169"/>
                    </a:lnTo>
                    <a:lnTo>
                      <a:pt x="25" y="152"/>
                    </a:lnTo>
                    <a:lnTo>
                      <a:pt x="25" y="137"/>
                    </a:lnTo>
                    <a:lnTo>
                      <a:pt x="24" y="123"/>
                    </a:lnTo>
                    <a:lnTo>
                      <a:pt x="24" y="109"/>
                    </a:lnTo>
                    <a:lnTo>
                      <a:pt x="22" y="97"/>
                    </a:lnTo>
                    <a:lnTo>
                      <a:pt x="22" y="86"/>
                    </a:lnTo>
                    <a:lnTo>
                      <a:pt x="21" y="75"/>
                    </a:lnTo>
                    <a:lnTo>
                      <a:pt x="21" y="67"/>
                    </a:lnTo>
                    <a:lnTo>
                      <a:pt x="20" y="57"/>
                    </a:lnTo>
                    <a:lnTo>
                      <a:pt x="18" y="50"/>
                    </a:lnTo>
                    <a:lnTo>
                      <a:pt x="18" y="43"/>
                    </a:lnTo>
                    <a:lnTo>
                      <a:pt x="17" y="38"/>
                    </a:lnTo>
                    <a:lnTo>
                      <a:pt x="15" y="32"/>
                    </a:lnTo>
                    <a:lnTo>
                      <a:pt x="14" y="28"/>
                    </a:lnTo>
                    <a:lnTo>
                      <a:pt x="13" y="25"/>
                    </a:lnTo>
                    <a:lnTo>
                      <a:pt x="10" y="24"/>
                    </a:lnTo>
                    <a:lnTo>
                      <a:pt x="7" y="21"/>
                    </a:lnTo>
                    <a:lnTo>
                      <a:pt x="4" y="18"/>
                    </a:lnTo>
                    <a:lnTo>
                      <a:pt x="3" y="17"/>
                    </a:lnTo>
                    <a:lnTo>
                      <a:pt x="2" y="14"/>
                    </a:lnTo>
                    <a:lnTo>
                      <a:pt x="0" y="13"/>
                    </a:lnTo>
                    <a:lnTo>
                      <a:pt x="0" y="10"/>
                    </a:lnTo>
                    <a:lnTo>
                      <a:pt x="0" y="7"/>
                    </a:lnTo>
                    <a:lnTo>
                      <a:pt x="2" y="6"/>
                    </a:lnTo>
                    <a:lnTo>
                      <a:pt x="3" y="3"/>
                    </a:lnTo>
                    <a:lnTo>
                      <a:pt x="4" y="2"/>
                    </a:lnTo>
                    <a:lnTo>
                      <a:pt x="7" y="2"/>
                    </a:lnTo>
                    <a:lnTo>
                      <a:pt x="11" y="0"/>
                    </a:lnTo>
                    <a:lnTo>
                      <a:pt x="15" y="0"/>
                    </a:lnTo>
                    <a:lnTo>
                      <a:pt x="20" y="0"/>
                    </a:lnTo>
                    <a:lnTo>
                      <a:pt x="25" y="2"/>
                    </a:lnTo>
                    <a:lnTo>
                      <a:pt x="32" y="3"/>
                    </a:lnTo>
                    <a:lnTo>
                      <a:pt x="39" y="5"/>
                    </a:lnTo>
                    <a:lnTo>
                      <a:pt x="44" y="7"/>
                    </a:lnTo>
                    <a:lnTo>
                      <a:pt x="50" y="9"/>
                    </a:lnTo>
                    <a:lnTo>
                      <a:pt x="55" y="12"/>
                    </a:lnTo>
                    <a:lnTo>
                      <a:pt x="58" y="13"/>
                    </a:lnTo>
                    <a:lnTo>
                      <a:pt x="62" y="14"/>
                    </a:lnTo>
                    <a:lnTo>
                      <a:pt x="64" y="16"/>
                    </a:lnTo>
                    <a:lnTo>
                      <a:pt x="66" y="17"/>
                    </a:lnTo>
                    <a:lnTo>
                      <a:pt x="66" y="18"/>
                    </a:lnTo>
                    <a:lnTo>
                      <a:pt x="68" y="21"/>
                    </a:lnTo>
                    <a:lnTo>
                      <a:pt x="68" y="23"/>
                    </a:lnTo>
                    <a:lnTo>
                      <a:pt x="68" y="25"/>
                    </a:lnTo>
                    <a:lnTo>
                      <a:pt x="68" y="32"/>
                    </a:lnTo>
                    <a:lnTo>
                      <a:pt x="66" y="38"/>
                    </a:lnTo>
                    <a:lnTo>
                      <a:pt x="65" y="40"/>
                    </a:lnTo>
                    <a:lnTo>
                      <a:pt x="65" y="43"/>
                    </a:lnTo>
                    <a:lnTo>
                      <a:pt x="64" y="47"/>
                    </a:lnTo>
                    <a:lnTo>
                      <a:pt x="64" y="50"/>
                    </a:lnTo>
                    <a:lnTo>
                      <a:pt x="64" y="54"/>
                    </a:lnTo>
                    <a:lnTo>
                      <a:pt x="62" y="60"/>
                    </a:lnTo>
                    <a:lnTo>
                      <a:pt x="62" y="64"/>
                    </a:lnTo>
                    <a:lnTo>
                      <a:pt x="61" y="69"/>
                    </a:lnTo>
                    <a:lnTo>
                      <a:pt x="61" y="75"/>
                    </a:lnTo>
                    <a:lnTo>
                      <a:pt x="60" y="82"/>
                    </a:lnTo>
                    <a:lnTo>
                      <a:pt x="60" y="87"/>
                    </a:lnTo>
                    <a:lnTo>
                      <a:pt x="60" y="96"/>
                    </a:lnTo>
                    <a:lnTo>
                      <a:pt x="58" y="103"/>
                    </a:lnTo>
                    <a:lnTo>
                      <a:pt x="58" y="111"/>
                    </a:lnTo>
                    <a:lnTo>
                      <a:pt x="57" y="119"/>
                    </a:lnTo>
                    <a:lnTo>
                      <a:pt x="57" y="127"/>
                    </a:lnTo>
                    <a:lnTo>
                      <a:pt x="57" y="127"/>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55" name="Freeform 54"/>
              <p:cNvSpPr/>
              <p:nvPr/>
            </p:nvSpPr>
            <p:spPr bwMode="auto">
              <a:xfrm>
                <a:off x="2163763" y="2655888"/>
                <a:ext cx="138113" cy="117475"/>
              </a:xfrm>
              <a:custGeom>
                <a:avLst/>
                <a:gdLst>
                  <a:gd name="T0" fmla="*/ 68 w 87"/>
                  <a:gd name="T1" fmla="*/ 74 h 74"/>
                  <a:gd name="T2" fmla="*/ 66 w 87"/>
                  <a:gd name="T3" fmla="*/ 74 h 74"/>
                  <a:gd name="T4" fmla="*/ 65 w 87"/>
                  <a:gd name="T5" fmla="*/ 73 h 74"/>
                  <a:gd name="T6" fmla="*/ 63 w 87"/>
                  <a:gd name="T7" fmla="*/ 71 h 74"/>
                  <a:gd name="T8" fmla="*/ 62 w 87"/>
                  <a:gd name="T9" fmla="*/ 70 h 74"/>
                  <a:gd name="T10" fmla="*/ 59 w 87"/>
                  <a:gd name="T11" fmla="*/ 67 h 74"/>
                  <a:gd name="T12" fmla="*/ 55 w 87"/>
                  <a:gd name="T13" fmla="*/ 63 h 74"/>
                  <a:gd name="T14" fmla="*/ 52 w 87"/>
                  <a:gd name="T15" fmla="*/ 60 h 74"/>
                  <a:gd name="T16" fmla="*/ 48 w 87"/>
                  <a:gd name="T17" fmla="*/ 56 h 74"/>
                  <a:gd name="T18" fmla="*/ 44 w 87"/>
                  <a:gd name="T19" fmla="*/ 51 h 74"/>
                  <a:gd name="T20" fmla="*/ 39 w 87"/>
                  <a:gd name="T21" fmla="*/ 45 h 74"/>
                  <a:gd name="T22" fmla="*/ 33 w 87"/>
                  <a:gd name="T23" fmla="*/ 40 h 74"/>
                  <a:gd name="T24" fmla="*/ 28 w 87"/>
                  <a:gd name="T25" fmla="*/ 33 h 74"/>
                  <a:gd name="T26" fmla="*/ 22 w 87"/>
                  <a:gd name="T27" fmla="*/ 26 h 74"/>
                  <a:gd name="T28" fmla="*/ 15 w 87"/>
                  <a:gd name="T29" fmla="*/ 18 h 74"/>
                  <a:gd name="T30" fmla="*/ 7 w 87"/>
                  <a:gd name="T31" fmla="*/ 9 h 74"/>
                  <a:gd name="T32" fmla="*/ 0 w 87"/>
                  <a:gd name="T33" fmla="*/ 0 h 74"/>
                  <a:gd name="T34" fmla="*/ 10 w 87"/>
                  <a:gd name="T35" fmla="*/ 0 h 74"/>
                  <a:gd name="T36" fmla="*/ 19 w 87"/>
                  <a:gd name="T37" fmla="*/ 0 h 74"/>
                  <a:gd name="T38" fmla="*/ 28 w 87"/>
                  <a:gd name="T39" fmla="*/ 1 h 74"/>
                  <a:gd name="T40" fmla="*/ 34 w 87"/>
                  <a:gd name="T41" fmla="*/ 3 h 74"/>
                  <a:gd name="T42" fmla="*/ 43 w 87"/>
                  <a:gd name="T43" fmla="*/ 4 h 74"/>
                  <a:gd name="T44" fmla="*/ 50 w 87"/>
                  <a:gd name="T45" fmla="*/ 7 h 74"/>
                  <a:gd name="T46" fmla="*/ 55 w 87"/>
                  <a:gd name="T47" fmla="*/ 8 h 74"/>
                  <a:gd name="T48" fmla="*/ 61 w 87"/>
                  <a:gd name="T49" fmla="*/ 12 h 74"/>
                  <a:gd name="T50" fmla="*/ 66 w 87"/>
                  <a:gd name="T51" fmla="*/ 15 h 74"/>
                  <a:gd name="T52" fmla="*/ 70 w 87"/>
                  <a:gd name="T53" fmla="*/ 19 h 74"/>
                  <a:gd name="T54" fmla="*/ 74 w 87"/>
                  <a:gd name="T55" fmla="*/ 22 h 74"/>
                  <a:gd name="T56" fmla="*/ 79 w 87"/>
                  <a:gd name="T57" fmla="*/ 25 h 74"/>
                  <a:gd name="T58" fmla="*/ 80 w 87"/>
                  <a:gd name="T59" fmla="*/ 29 h 74"/>
                  <a:gd name="T60" fmla="*/ 83 w 87"/>
                  <a:gd name="T61" fmla="*/ 31 h 74"/>
                  <a:gd name="T62" fmla="*/ 84 w 87"/>
                  <a:gd name="T63" fmla="*/ 36 h 74"/>
                  <a:gd name="T64" fmla="*/ 85 w 87"/>
                  <a:gd name="T65" fmla="*/ 38 h 74"/>
                  <a:gd name="T66" fmla="*/ 87 w 87"/>
                  <a:gd name="T67" fmla="*/ 43 h 74"/>
                  <a:gd name="T68" fmla="*/ 87 w 87"/>
                  <a:gd name="T69" fmla="*/ 47 h 74"/>
                  <a:gd name="T70" fmla="*/ 87 w 87"/>
                  <a:gd name="T71" fmla="*/ 51 h 74"/>
                  <a:gd name="T72" fmla="*/ 87 w 87"/>
                  <a:gd name="T73" fmla="*/ 54 h 74"/>
                  <a:gd name="T74" fmla="*/ 85 w 87"/>
                  <a:gd name="T75" fmla="*/ 60 h 74"/>
                  <a:gd name="T76" fmla="*/ 83 w 87"/>
                  <a:gd name="T77" fmla="*/ 65 h 74"/>
                  <a:gd name="T78" fmla="*/ 79 w 87"/>
                  <a:gd name="T79" fmla="*/ 69 h 74"/>
                  <a:gd name="T80" fmla="*/ 74 w 87"/>
                  <a:gd name="T81" fmla="*/ 71 h 74"/>
                  <a:gd name="T82" fmla="*/ 70 w 87"/>
                  <a:gd name="T83" fmla="*/ 73 h 74"/>
                  <a:gd name="T84" fmla="*/ 68 w 87"/>
                  <a:gd name="T85" fmla="*/ 74 h 74"/>
                  <a:gd name="T86" fmla="*/ 68 w 87"/>
                  <a:gd name="T87"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4">
                    <a:moveTo>
                      <a:pt x="68" y="74"/>
                    </a:moveTo>
                    <a:lnTo>
                      <a:pt x="66" y="74"/>
                    </a:lnTo>
                    <a:lnTo>
                      <a:pt x="65" y="73"/>
                    </a:lnTo>
                    <a:lnTo>
                      <a:pt x="63" y="71"/>
                    </a:lnTo>
                    <a:lnTo>
                      <a:pt x="62" y="70"/>
                    </a:lnTo>
                    <a:lnTo>
                      <a:pt x="59" y="67"/>
                    </a:lnTo>
                    <a:lnTo>
                      <a:pt x="55" y="63"/>
                    </a:lnTo>
                    <a:lnTo>
                      <a:pt x="52" y="60"/>
                    </a:lnTo>
                    <a:lnTo>
                      <a:pt x="48" y="56"/>
                    </a:lnTo>
                    <a:lnTo>
                      <a:pt x="44" y="51"/>
                    </a:lnTo>
                    <a:lnTo>
                      <a:pt x="39" y="45"/>
                    </a:lnTo>
                    <a:lnTo>
                      <a:pt x="33" y="40"/>
                    </a:lnTo>
                    <a:lnTo>
                      <a:pt x="28" y="33"/>
                    </a:lnTo>
                    <a:lnTo>
                      <a:pt x="22" y="26"/>
                    </a:lnTo>
                    <a:lnTo>
                      <a:pt x="15" y="18"/>
                    </a:lnTo>
                    <a:lnTo>
                      <a:pt x="7" y="9"/>
                    </a:lnTo>
                    <a:lnTo>
                      <a:pt x="0" y="0"/>
                    </a:lnTo>
                    <a:lnTo>
                      <a:pt x="10" y="0"/>
                    </a:lnTo>
                    <a:lnTo>
                      <a:pt x="19" y="0"/>
                    </a:lnTo>
                    <a:lnTo>
                      <a:pt x="28" y="1"/>
                    </a:lnTo>
                    <a:lnTo>
                      <a:pt x="34" y="3"/>
                    </a:lnTo>
                    <a:lnTo>
                      <a:pt x="43" y="4"/>
                    </a:lnTo>
                    <a:lnTo>
                      <a:pt x="50" y="7"/>
                    </a:lnTo>
                    <a:lnTo>
                      <a:pt x="55" y="8"/>
                    </a:lnTo>
                    <a:lnTo>
                      <a:pt x="61" y="12"/>
                    </a:lnTo>
                    <a:lnTo>
                      <a:pt x="66" y="15"/>
                    </a:lnTo>
                    <a:lnTo>
                      <a:pt x="70" y="19"/>
                    </a:lnTo>
                    <a:lnTo>
                      <a:pt x="74" y="22"/>
                    </a:lnTo>
                    <a:lnTo>
                      <a:pt x="79" y="25"/>
                    </a:lnTo>
                    <a:lnTo>
                      <a:pt x="80" y="29"/>
                    </a:lnTo>
                    <a:lnTo>
                      <a:pt x="83" y="31"/>
                    </a:lnTo>
                    <a:lnTo>
                      <a:pt x="84" y="36"/>
                    </a:lnTo>
                    <a:lnTo>
                      <a:pt x="85" y="38"/>
                    </a:lnTo>
                    <a:lnTo>
                      <a:pt x="87" y="43"/>
                    </a:lnTo>
                    <a:lnTo>
                      <a:pt x="87" y="47"/>
                    </a:lnTo>
                    <a:lnTo>
                      <a:pt x="87" y="51"/>
                    </a:lnTo>
                    <a:lnTo>
                      <a:pt x="87" y="54"/>
                    </a:lnTo>
                    <a:lnTo>
                      <a:pt x="85" y="60"/>
                    </a:lnTo>
                    <a:lnTo>
                      <a:pt x="83" y="65"/>
                    </a:lnTo>
                    <a:lnTo>
                      <a:pt x="79" y="69"/>
                    </a:lnTo>
                    <a:lnTo>
                      <a:pt x="74" y="71"/>
                    </a:lnTo>
                    <a:lnTo>
                      <a:pt x="70" y="73"/>
                    </a:lnTo>
                    <a:lnTo>
                      <a:pt x="68" y="74"/>
                    </a:lnTo>
                    <a:lnTo>
                      <a:pt x="68" y="74"/>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56" name="Freeform 55"/>
              <p:cNvSpPr/>
              <p:nvPr/>
            </p:nvSpPr>
            <p:spPr bwMode="auto">
              <a:xfrm>
                <a:off x="1928813" y="2703513"/>
                <a:ext cx="101600" cy="271463"/>
              </a:xfrm>
              <a:custGeom>
                <a:avLst/>
                <a:gdLst>
                  <a:gd name="T0" fmla="*/ 46 w 64"/>
                  <a:gd name="T1" fmla="*/ 139 h 171"/>
                  <a:gd name="T2" fmla="*/ 43 w 64"/>
                  <a:gd name="T3" fmla="*/ 148 h 171"/>
                  <a:gd name="T4" fmla="*/ 39 w 64"/>
                  <a:gd name="T5" fmla="*/ 155 h 171"/>
                  <a:gd name="T6" fmla="*/ 36 w 64"/>
                  <a:gd name="T7" fmla="*/ 160 h 171"/>
                  <a:gd name="T8" fmla="*/ 34 w 64"/>
                  <a:gd name="T9" fmla="*/ 166 h 171"/>
                  <a:gd name="T10" fmla="*/ 31 w 64"/>
                  <a:gd name="T11" fmla="*/ 168 h 171"/>
                  <a:gd name="T12" fmla="*/ 28 w 64"/>
                  <a:gd name="T13" fmla="*/ 171 h 171"/>
                  <a:gd name="T14" fmla="*/ 27 w 64"/>
                  <a:gd name="T15" fmla="*/ 171 h 171"/>
                  <a:gd name="T16" fmla="*/ 24 w 64"/>
                  <a:gd name="T17" fmla="*/ 171 h 171"/>
                  <a:gd name="T18" fmla="*/ 23 w 64"/>
                  <a:gd name="T19" fmla="*/ 171 h 171"/>
                  <a:gd name="T20" fmla="*/ 20 w 64"/>
                  <a:gd name="T21" fmla="*/ 170 h 171"/>
                  <a:gd name="T22" fmla="*/ 18 w 64"/>
                  <a:gd name="T23" fmla="*/ 168 h 171"/>
                  <a:gd name="T24" fmla="*/ 16 w 64"/>
                  <a:gd name="T25" fmla="*/ 167 h 171"/>
                  <a:gd name="T26" fmla="*/ 14 w 64"/>
                  <a:gd name="T27" fmla="*/ 164 h 171"/>
                  <a:gd name="T28" fmla="*/ 11 w 64"/>
                  <a:gd name="T29" fmla="*/ 161 h 171"/>
                  <a:gd name="T30" fmla="*/ 10 w 64"/>
                  <a:gd name="T31" fmla="*/ 157 h 171"/>
                  <a:gd name="T32" fmla="*/ 9 w 64"/>
                  <a:gd name="T33" fmla="*/ 153 h 171"/>
                  <a:gd name="T34" fmla="*/ 5 w 64"/>
                  <a:gd name="T35" fmla="*/ 146 h 171"/>
                  <a:gd name="T36" fmla="*/ 2 w 64"/>
                  <a:gd name="T37" fmla="*/ 141 h 171"/>
                  <a:gd name="T38" fmla="*/ 0 w 64"/>
                  <a:gd name="T39" fmla="*/ 135 h 171"/>
                  <a:gd name="T40" fmla="*/ 0 w 64"/>
                  <a:gd name="T41" fmla="*/ 130 h 171"/>
                  <a:gd name="T42" fmla="*/ 0 w 64"/>
                  <a:gd name="T43" fmla="*/ 128 h 171"/>
                  <a:gd name="T44" fmla="*/ 0 w 64"/>
                  <a:gd name="T45" fmla="*/ 126 h 171"/>
                  <a:gd name="T46" fmla="*/ 2 w 64"/>
                  <a:gd name="T47" fmla="*/ 123 h 171"/>
                  <a:gd name="T48" fmla="*/ 5 w 64"/>
                  <a:gd name="T49" fmla="*/ 120 h 171"/>
                  <a:gd name="T50" fmla="*/ 6 w 64"/>
                  <a:gd name="T51" fmla="*/ 116 h 171"/>
                  <a:gd name="T52" fmla="*/ 9 w 64"/>
                  <a:gd name="T53" fmla="*/ 110 h 171"/>
                  <a:gd name="T54" fmla="*/ 11 w 64"/>
                  <a:gd name="T55" fmla="*/ 106 h 171"/>
                  <a:gd name="T56" fmla="*/ 16 w 64"/>
                  <a:gd name="T57" fmla="*/ 101 h 171"/>
                  <a:gd name="T58" fmla="*/ 17 w 64"/>
                  <a:gd name="T59" fmla="*/ 97 h 171"/>
                  <a:gd name="T60" fmla="*/ 18 w 64"/>
                  <a:gd name="T61" fmla="*/ 94 h 171"/>
                  <a:gd name="T62" fmla="*/ 20 w 64"/>
                  <a:gd name="T63" fmla="*/ 90 h 171"/>
                  <a:gd name="T64" fmla="*/ 21 w 64"/>
                  <a:gd name="T65" fmla="*/ 86 h 171"/>
                  <a:gd name="T66" fmla="*/ 24 w 64"/>
                  <a:gd name="T67" fmla="*/ 81 h 171"/>
                  <a:gd name="T68" fmla="*/ 25 w 64"/>
                  <a:gd name="T69" fmla="*/ 76 h 171"/>
                  <a:gd name="T70" fmla="*/ 27 w 64"/>
                  <a:gd name="T71" fmla="*/ 70 h 171"/>
                  <a:gd name="T72" fmla="*/ 28 w 64"/>
                  <a:gd name="T73" fmla="*/ 65 h 171"/>
                  <a:gd name="T74" fmla="*/ 29 w 64"/>
                  <a:gd name="T75" fmla="*/ 58 h 171"/>
                  <a:gd name="T76" fmla="*/ 31 w 64"/>
                  <a:gd name="T77" fmla="*/ 51 h 171"/>
                  <a:gd name="T78" fmla="*/ 32 w 64"/>
                  <a:gd name="T79" fmla="*/ 43 h 171"/>
                  <a:gd name="T80" fmla="*/ 34 w 64"/>
                  <a:gd name="T81" fmla="*/ 36 h 171"/>
                  <a:gd name="T82" fmla="*/ 35 w 64"/>
                  <a:gd name="T83" fmla="*/ 28 h 171"/>
                  <a:gd name="T84" fmla="*/ 36 w 64"/>
                  <a:gd name="T85" fmla="*/ 18 h 171"/>
                  <a:gd name="T86" fmla="*/ 38 w 64"/>
                  <a:gd name="T87" fmla="*/ 10 h 171"/>
                  <a:gd name="T88" fmla="*/ 40 w 64"/>
                  <a:gd name="T89" fmla="*/ 0 h 171"/>
                  <a:gd name="T90" fmla="*/ 46 w 64"/>
                  <a:gd name="T91" fmla="*/ 6 h 171"/>
                  <a:gd name="T92" fmla="*/ 50 w 64"/>
                  <a:gd name="T93" fmla="*/ 11 h 171"/>
                  <a:gd name="T94" fmla="*/ 54 w 64"/>
                  <a:gd name="T95" fmla="*/ 18 h 171"/>
                  <a:gd name="T96" fmla="*/ 58 w 64"/>
                  <a:gd name="T97" fmla="*/ 26 h 171"/>
                  <a:gd name="T98" fmla="*/ 61 w 64"/>
                  <a:gd name="T99" fmla="*/ 35 h 171"/>
                  <a:gd name="T100" fmla="*/ 63 w 64"/>
                  <a:gd name="T101" fmla="*/ 43 h 171"/>
                  <a:gd name="T102" fmla="*/ 64 w 64"/>
                  <a:gd name="T103" fmla="*/ 53 h 171"/>
                  <a:gd name="T104" fmla="*/ 64 w 64"/>
                  <a:gd name="T105" fmla="*/ 62 h 171"/>
                  <a:gd name="T106" fmla="*/ 64 w 64"/>
                  <a:gd name="T107" fmla="*/ 72 h 171"/>
                  <a:gd name="T108" fmla="*/ 64 w 64"/>
                  <a:gd name="T109" fmla="*/ 81 h 171"/>
                  <a:gd name="T110" fmla="*/ 63 w 64"/>
                  <a:gd name="T111" fmla="*/ 91 h 171"/>
                  <a:gd name="T112" fmla="*/ 60 w 64"/>
                  <a:gd name="T113" fmla="*/ 101 h 171"/>
                  <a:gd name="T114" fmla="*/ 57 w 64"/>
                  <a:gd name="T115" fmla="*/ 110 h 171"/>
                  <a:gd name="T116" fmla="*/ 54 w 64"/>
                  <a:gd name="T117" fmla="*/ 120 h 171"/>
                  <a:gd name="T118" fmla="*/ 50 w 64"/>
                  <a:gd name="T119" fmla="*/ 130 h 171"/>
                  <a:gd name="T120" fmla="*/ 46 w 64"/>
                  <a:gd name="T121" fmla="*/ 139 h 171"/>
                  <a:gd name="T122" fmla="*/ 46 w 64"/>
                  <a:gd name="T123" fmla="*/ 13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 h="171">
                    <a:moveTo>
                      <a:pt x="46" y="139"/>
                    </a:moveTo>
                    <a:lnTo>
                      <a:pt x="43" y="148"/>
                    </a:lnTo>
                    <a:lnTo>
                      <a:pt x="39" y="155"/>
                    </a:lnTo>
                    <a:lnTo>
                      <a:pt x="36" y="160"/>
                    </a:lnTo>
                    <a:lnTo>
                      <a:pt x="34" y="166"/>
                    </a:lnTo>
                    <a:lnTo>
                      <a:pt x="31" y="168"/>
                    </a:lnTo>
                    <a:lnTo>
                      <a:pt x="28" y="171"/>
                    </a:lnTo>
                    <a:lnTo>
                      <a:pt x="27" y="171"/>
                    </a:lnTo>
                    <a:lnTo>
                      <a:pt x="24" y="171"/>
                    </a:lnTo>
                    <a:lnTo>
                      <a:pt x="23" y="171"/>
                    </a:lnTo>
                    <a:lnTo>
                      <a:pt x="20" y="170"/>
                    </a:lnTo>
                    <a:lnTo>
                      <a:pt x="18" y="168"/>
                    </a:lnTo>
                    <a:lnTo>
                      <a:pt x="16" y="167"/>
                    </a:lnTo>
                    <a:lnTo>
                      <a:pt x="14" y="164"/>
                    </a:lnTo>
                    <a:lnTo>
                      <a:pt x="11" y="161"/>
                    </a:lnTo>
                    <a:lnTo>
                      <a:pt x="10" y="157"/>
                    </a:lnTo>
                    <a:lnTo>
                      <a:pt x="9" y="153"/>
                    </a:lnTo>
                    <a:lnTo>
                      <a:pt x="5" y="146"/>
                    </a:lnTo>
                    <a:lnTo>
                      <a:pt x="2" y="141"/>
                    </a:lnTo>
                    <a:lnTo>
                      <a:pt x="0" y="135"/>
                    </a:lnTo>
                    <a:lnTo>
                      <a:pt x="0" y="130"/>
                    </a:lnTo>
                    <a:lnTo>
                      <a:pt x="0" y="128"/>
                    </a:lnTo>
                    <a:lnTo>
                      <a:pt x="0" y="126"/>
                    </a:lnTo>
                    <a:lnTo>
                      <a:pt x="2" y="123"/>
                    </a:lnTo>
                    <a:lnTo>
                      <a:pt x="5" y="120"/>
                    </a:lnTo>
                    <a:lnTo>
                      <a:pt x="6" y="116"/>
                    </a:lnTo>
                    <a:lnTo>
                      <a:pt x="9" y="110"/>
                    </a:lnTo>
                    <a:lnTo>
                      <a:pt x="11" y="106"/>
                    </a:lnTo>
                    <a:lnTo>
                      <a:pt x="16" y="101"/>
                    </a:lnTo>
                    <a:lnTo>
                      <a:pt x="17" y="97"/>
                    </a:lnTo>
                    <a:lnTo>
                      <a:pt x="18" y="94"/>
                    </a:lnTo>
                    <a:lnTo>
                      <a:pt x="20" y="90"/>
                    </a:lnTo>
                    <a:lnTo>
                      <a:pt x="21" y="86"/>
                    </a:lnTo>
                    <a:lnTo>
                      <a:pt x="24" y="81"/>
                    </a:lnTo>
                    <a:lnTo>
                      <a:pt x="25" y="76"/>
                    </a:lnTo>
                    <a:lnTo>
                      <a:pt x="27" y="70"/>
                    </a:lnTo>
                    <a:lnTo>
                      <a:pt x="28" y="65"/>
                    </a:lnTo>
                    <a:lnTo>
                      <a:pt x="29" y="58"/>
                    </a:lnTo>
                    <a:lnTo>
                      <a:pt x="31" y="51"/>
                    </a:lnTo>
                    <a:lnTo>
                      <a:pt x="32" y="43"/>
                    </a:lnTo>
                    <a:lnTo>
                      <a:pt x="34" y="36"/>
                    </a:lnTo>
                    <a:lnTo>
                      <a:pt x="35" y="28"/>
                    </a:lnTo>
                    <a:lnTo>
                      <a:pt x="36" y="18"/>
                    </a:lnTo>
                    <a:lnTo>
                      <a:pt x="38" y="10"/>
                    </a:lnTo>
                    <a:lnTo>
                      <a:pt x="40" y="0"/>
                    </a:lnTo>
                    <a:lnTo>
                      <a:pt x="46" y="6"/>
                    </a:lnTo>
                    <a:lnTo>
                      <a:pt x="50" y="11"/>
                    </a:lnTo>
                    <a:lnTo>
                      <a:pt x="54" y="18"/>
                    </a:lnTo>
                    <a:lnTo>
                      <a:pt x="58" y="26"/>
                    </a:lnTo>
                    <a:lnTo>
                      <a:pt x="61" y="35"/>
                    </a:lnTo>
                    <a:lnTo>
                      <a:pt x="63" y="43"/>
                    </a:lnTo>
                    <a:lnTo>
                      <a:pt x="64" y="53"/>
                    </a:lnTo>
                    <a:lnTo>
                      <a:pt x="64" y="62"/>
                    </a:lnTo>
                    <a:lnTo>
                      <a:pt x="64" y="72"/>
                    </a:lnTo>
                    <a:lnTo>
                      <a:pt x="64" y="81"/>
                    </a:lnTo>
                    <a:lnTo>
                      <a:pt x="63" y="91"/>
                    </a:lnTo>
                    <a:lnTo>
                      <a:pt x="60" y="101"/>
                    </a:lnTo>
                    <a:lnTo>
                      <a:pt x="57" y="110"/>
                    </a:lnTo>
                    <a:lnTo>
                      <a:pt x="54" y="120"/>
                    </a:lnTo>
                    <a:lnTo>
                      <a:pt x="50" y="130"/>
                    </a:lnTo>
                    <a:lnTo>
                      <a:pt x="46" y="139"/>
                    </a:lnTo>
                    <a:lnTo>
                      <a:pt x="46" y="139"/>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57" name="Freeform 56"/>
              <p:cNvSpPr/>
              <p:nvPr/>
            </p:nvSpPr>
            <p:spPr bwMode="auto">
              <a:xfrm>
                <a:off x="2211388" y="2374900"/>
                <a:ext cx="420688" cy="644525"/>
              </a:xfrm>
              <a:custGeom>
                <a:avLst/>
                <a:gdLst>
                  <a:gd name="T0" fmla="*/ 204 w 265"/>
                  <a:gd name="T1" fmla="*/ 51 h 406"/>
                  <a:gd name="T2" fmla="*/ 206 w 265"/>
                  <a:gd name="T3" fmla="*/ 38 h 406"/>
                  <a:gd name="T4" fmla="*/ 206 w 265"/>
                  <a:gd name="T5" fmla="*/ 26 h 406"/>
                  <a:gd name="T6" fmla="*/ 204 w 265"/>
                  <a:gd name="T7" fmla="*/ 20 h 406"/>
                  <a:gd name="T8" fmla="*/ 202 w 265"/>
                  <a:gd name="T9" fmla="*/ 14 h 406"/>
                  <a:gd name="T10" fmla="*/ 199 w 265"/>
                  <a:gd name="T11" fmla="*/ 10 h 406"/>
                  <a:gd name="T12" fmla="*/ 199 w 265"/>
                  <a:gd name="T13" fmla="*/ 7 h 406"/>
                  <a:gd name="T14" fmla="*/ 202 w 265"/>
                  <a:gd name="T15" fmla="*/ 3 h 406"/>
                  <a:gd name="T16" fmla="*/ 206 w 265"/>
                  <a:gd name="T17" fmla="*/ 2 h 406"/>
                  <a:gd name="T18" fmla="*/ 213 w 265"/>
                  <a:gd name="T19" fmla="*/ 2 h 406"/>
                  <a:gd name="T20" fmla="*/ 221 w 265"/>
                  <a:gd name="T21" fmla="*/ 3 h 406"/>
                  <a:gd name="T22" fmla="*/ 232 w 265"/>
                  <a:gd name="T23" fmla="*/ 7 h 406"/>
                  <a:gd name="T24" fmla="*/ 243 w 265"/>
                  <a:gd name="T25" fmla="*/ 14 h 406"/>
                  <a:gd name="T26" fmla="*/ 251 w 265"/>
                  <a:gd name="T27" fmla="*/ 21 h 406"/>
                  <a:gd name="T28" fmla="*/ 258 w 265"/>
                  <a:gd name="T29" fmla="*/ 28 h 406"/>
                  <a:gd name="T30" fmla="*/ 264 w 265"/>
                  <a:gd name="T31" fmla="*/ 35 h 406"/>
                  <a:gd name="T32" fmla="*/ 265 w 265"/>
                  <a:gd name="T33" fmla="*/ 39 h 406"/>
                  <a:gd name="T34" fmla="*/ 264 w 265"/>
                  <a:gd name="T35" fmla="*/ 44 h 406"/>
                  <a:gd name="T36" fmla="*/ 262 w 265"/>
                  <a:gd name="T37" fmla="*/ 50 h 406"/>
                  <a:gd name="T38" fmla="*/ 260 w 265"/>
                  <a:gd name="T39" fmla="*/ 58 h 406"/>
                  <a:gd name="T40" fmla="*/ 255 w 265"/>
                  <a:gd name="T41" fmla="*/ 68 h 406"/>
                  <a:gd name="T42" fmla="*/ 251 w 265"/>
                  <a:gd name="T43" fmla="*/ 78 h 406"/>
                  <a:gd name="T44" fmla="*/ 246 w 265"/>
                  <a:gd name="T45" fmla="*/ 90 h 406"/>
                  <a:gd name="T46" fmla="*/ 240 w 265"/>
                  <a:gd name="T47" fmla="*/ 104 h 406"/>
                  <a:gd name="T48" fmla="*/ 229 w 265"/>
                  <a:gd name="T49" fmla="*/ 129 h 406"/>
                  <a:gd name="T50" fmla="*/ 213 w 265"/>
                  <a:gd name="T51" fmla="*/ 163 h 406"/>
                  <a:gd name="T52" fmla="*/ 192 w 265"/>
                  <a:gd name="T53" fmla="*/ 199 h 406"/>
                  <a:gd name="T54" fmla="*/ 170 w 265"/>
                  <a:gd name="T55" fmla="*/ 235 h 406"/>
                  <a:gd name="T56" fmla="*/ 145 w 265"/>
                  <a:gd name="T57" fmla="*/ 272 h 406"/>
                  <a:gd name="T58" fmla="*/ 119 w 265"/>
                  <a:gd name="T59" fmla="*/ 305 h 406"/>
                  <a:gd name="T60" fmla="*/ 94 w 265"/>
                  <a:gd name="T61" fmla="*/ 334 h 406"/>
                  <a:gd name="T62" fmla="*/ 68 w 265"/>
                  <a:gd name="T63" fmla="*/ 359 h 406"/>
                  <a:gd name="T64" fmla="*/ 50 w 265"/>
                  <a:gd name="T65" fmla="*/ 374 h 406"/>
                  <a:gd name="T66" fmla="*/ 39 w 265"/>
                  <a:gd name="T67" fmla="*/ 384 h 406"/>
                  <a:gd name="T68" fmla="*/ 28 w 265"/>
                  <a:gd name="T69" fmla="*/ 390 h 406"/>
                  <a:gd name="T70" fmla="*/ 20 w 265"/>
                  <a:gd name="T71" fmla="*/ 396 h 406"/>
                  <a:gd name="T72" fmla="*/ 13 w 265"/>
                  <a:gd name="T73" fmla="*/ 400 h 406"/>
                  <a:gd name="T74" fmla="*/ 7 w 265"/>
                  <a:gd name="T75" fmla="*/ 403 h 406"/>
                  <a:gd name="T76" fmla="*/ 3 w 265"/>
                  <a:gd name="T77" fmla="*/ 406 h 406"/>
                  <a:gd name="T78" fmla="*/ 2 w 265"/>
                  <a:gd name="T79" fmla="*/ 406 h 406"/>
                  <a:gd name="T80" fmla="*/ 0 w 265"/>
                  <a:gd name="T81" fmla="*/ 403 h 406"/>
                  <a:gd name="T82" fmla="*/ 2 w 265"/>
                  <a:gd name="T83" fmla="*/ 397 h 406"/>
                  <a:gd name="T84" fmla="*/ 9 w 265"/>
                  <a:gd name="T85" fmla="*/ 386 h 406"/>
                  <a:gd name="T86" fmla="*/ 21 w 265"/>
                  <a:gd name="T87" fmla="*/ 373 h 406"/>
                  <a:gd name="T88" fmla="*/ 36 w 265"/>
                  <a:gd name="T89" fmla="*/ 355 h 406"/>
                  <a:gd name="T90" fmla="*/ 54 w 265"/>
                  <a:gd name="T91" fmla="*/ 334 h 406"/>
                  <a:gd name="T92" fmla="*/ 72 w 265"/>
                  <a:gd name="T93" fmla="*/ 312 h 406"/>
                  <a:gd name="T94" fmla="*/ 91 w 265"/>
                  <a:gd name="T95" fmla="*/ 286 h 406"/>
                  <a:gd name="T96" fmla="*/ 112 w 265"/>
                  <a:gd name="T97" fmla="*/ 257 h 406"/>
                  <a:gd name="T98" fmla="*/ 130 w 265"/>
                  <a:gd name="T99" fmla="*/ 228 h 406"/>
                  <a:gd name="T100" fmla="*/ 148 w 265"/>
                  <a:gd name="T101" fmla="*/ 199 h 406"/>
                  <a:gd name="T102" fmla="*/ 163 w 265"/>
                  <a:gd name="T103" fmla="*/ 169 h 406"/>
                  <a:gd name="T104" fmla="*/ 175 w 265"/>
                  <a:gd name="T105" fmla="*/ 138 h 406"/>
                  <a:gd name="T106" fmla="*/ 188 w 265"/>
                  <a:gd name="T107" fmla="*/ 111 h 406"/>
                  <a:gd name="T108" fmla="*/ 196 w 265"/>
                  <a:gd name="T109" fmla="*/ 87 h 406"/>
                  <a:gd name="T110" fmla="*/ 202 w 265"/>
                  <a:gd name="T111" fmla="*/ 66 h 406"/>
                  <a:gd name="T112" fmla="*/ 203 w 265"/>
                  <a:gd name="T113" fmla="*/ 58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5" h="406">
                    <a:moveTo>
                      <a:pt x="203" y="58"/>
                    </a:moveTo>
                    <a:lnTo>
                      <a:pt x="204" y="51"/>
                    </a:lnTo>
                    <a:lnTo>
                      <a:pt x="204" y="44"/>
                    </a:lnTo>
                    <a:lnTo>
                      <a:pt x="206" y="38"/>
                    </a:lnTo>
                    <a:lnTo>
                      <a:pt x="206" y="32"/>
                    </a:lnTo>
                    <a:lnTo>
                      <a:pt x="206" y="26"/>
                    </a:lnTo>
                    <a:lnTo>
                      <a:pt x="204" y="22"/>
                    </a:lnTo>
                    <a:lnTo>
                      <a:pt x="204" y="20"/>
                    </a:lnTo>
                    <a:lnTo>
                      <a:pt x="203" y="17"/>
                    </a:lnTo>
                    <a:lnTo>
                      <a:pt x="202" y="14"/>
                    </a:lnTo>
                    <a:lnTo>
                      <a:pt x="200" y="13"/>
                    </a:lnTo>
                    <a:lnTo>
                      <a:pt x="199" y="10"/>
                    </a:lnTo>
                    <a:lnTo>
                      <a:pt x="199" y="9"/>
                    </a:lnTo>
                    <a:lnTo>
                      <a:pt x="199" y="7"/>
                    </a:lnTo>
                    <a:lnTo>
                      <a:pt x="200" y="4"/>
                    </a:lnTo>
                    <a:lnTo>
                      <a:pt x="202" y="3"/>
                    </a:lnTo>
                    <a:lnTo>
                      <a:pt x="203" y="2"/>
                    </a:lnTo>
                    <a:lnTo>
                      <a:pt x="206" y="2"/>
                    </a:lnTo>
                    <a:lnTo>
                      <a:pt x="209" y="0"/>
                    </a:lnTo>
                    <a:lnTo>
                      <a:pt x="213" y="2"/>
                    </a:lnTo>
                    <a:lnTo>
                      <a:pt x="217" y="2"/>
                    </a:lnTo>
                    <a:lnTo>
                      <a:pt x="221" y="3"/>
                    </a:lnTo>
                    <a:lnTo>
                      <a:pt x="226" y="6"/>
                    </a:lnTo>
                    <a:lnTo>
                      <a:pt x="232" y="7"/>
                    </a:lnTo>
                    <a:lnTo>
                      <a:pt x="238" y="11"/>
                    </a:lnTo>
                    <a:lnTo>
                      <a:pt x="243" y="14"/>
                    </a:lnTo>
                    <a:lnTo>
                      <a:pt x="247" y="18"/>
                    </a:lnTo>
                    <a:lnTo>
                      <a:pt x="251" y="21"/>
                    </a:lnTo>
                    <a:lnTo>
                      <a:pt x="255" y="24"/>
                    </a:lnTo>
                    <a:lnTo>
                      <a:pt x="258" y="28"/>
                    </a:lnTo>
                    <a:lnTo>
                      <a:pt x="261" y="31"/>
                    </a:lnTo>
                    <a:lnTo>
                      <a:pt x="264" y="35"/>
                    </a:lnTo>
                    <a:lnTo>
                      <a:pt x="265" y="38"/>
                    </a:lnTo>
                    <a:lnTo>
                      <a:pt x="265" y="39"/>
                    </a:lnTo>
                    <a:lnTo>
                      <a:pt x="265" y="42"/>
                    </a:lnTo>
                    <a:lnTo>
                      <a:pt x="264" y="44"/>
                    </a:lnTo>
                    <a:lnTo>
                      <a:pt x="264" y="47"/>
                    </a:lnTo>
                    <a:lnTo>
                      <a:pt x="262" y="50"/>
                    </a:lnTo>
                    <a:lnTo>
                      <a:pt x="261" y="54"/>
                    </a:lnTo>
                    <a:lnTo>
                      <a:pt x="260" y="58"/>
                    </a:lnTo>
                    <a:lnTo>
                      <a:pt x="258" y="62"/>
                    </a:lnTo>
                    <a:lnTo>
                      <a:pt x="255" y="68"/>
                    </a:lnTo>
                    <a:lnTo>
                      <a:pt x="254" y="72"/>
                    </a:lnTo>
                    <a:lnTo>
                      <a:pt x="251" y="78"/>
                    </a:lnTo>
                    <a:lnTo>
                      <a:pt x="249" y="84"/>
                    </a:lnTo>
                    <a:lnTo>
                      <a:pt x="246" y="90"/>
                    </a:lnTo>
                    <a:lnTo>
                      <a:pt x="243" y="97"/>
                    </a:lnTo>
                    <a:lnTo>
                      <a:pt x="240" y="104"/>
                    </a:lnTo>
                    <a:lnTo>
                      <a:pt x="238" y="112"/>
                    </a:lnTo>
                    <a:lnTo>
                      <a:pt x="229" y="129"/>
                    </a:lnTo>
                    <a:lnTo>
                      <a:pt x="222" y="145"/>
                    </a:lnTo>
                    <a:lnTo>
                      <a:pt x="213" y="163"/>
                    </a:lnTo>
                    <a:lnTo>
                      <a:pt x="203" y="181"/>
                    </a:lnTo>
                    <a:lnTo>
                      <a:pt x="192" y="199"/>
                    </a:lnTo>
                    <a:lnTo>
                      <a:pt x="181" y="217"/>
                    </a:lnTo>
                    <a:lnTo>
                      <a:pt x="170" y="235"/>
                    </a:lnTo>
                    <a:lnTo>
                      <a:pt x="158" y="254"/>
                    </a:lnTo>
                    <a:lnTo>
                      <a:pt x="145" y="272"/>
                    </a:lnTo>
                    <a:lnTo>
                      <a:pt x="131" y="290"/>
                    </a:lnTo>
                    <a:lnTo>
                      <a:pt x="119" y="305"/>
                    </a:lnTo>
                    <a:lnTo>
                      <a:pt x="107" y="320"/>
                    </a:lnTo>
                    <a:lnTo>
                      <a:pt x="94" y="334"/>
                    </a:lnTo>
                    <a:lnTo>
                      <a:pt x="82" y="348"/>
                    </a:lnTo>
                    <a:lnTo>
                      <a:pt x="68" y="359"/>
                    </a:lnTo>
                    <a:lnTo>
                      <a:pt x="55" y="370"/>
                    </a:lnTo>
                    <a:lnTo>
                      <a:pt x="50" y="374"/>
                    </a:lnTo>
                    <a:lnTo>
                      <a:pt x="44" y="379"/>
                    </a:lnTo>
                    <a:lnTo>
                      <a:pt x="39" y="384"/>
                    </a:lnTo>
                    <a:lnTo>
                      <a:pt x="33" y="386"/>
                    </a:lnTo>
                    <a:lnTo>
                      <a:pt x="28" y="390"/>
                    </a:lnTo>
                    <a:lnTo>
                      <a:pt x="24" y="393"/>
                    </a:lnTo>
                    <a:lnTo>
                      <a:pt x="20" y="396"/>
                    </a:lnTo>
                    <a:lnTo>
                      <a:pt x="17" y="399"/>
                    </a:lnTo>
                    <a:lnTo>
                      <a:pt x="13" y="400"/>
                    </a:lnTo>
                    <a:lnTo>
                      <a:pt x="10" y="402"/>
                    </a:lnTo>
                    <a:lnTo>
                      <a:pt x="7" y="403"/>
                    </a:lnTo>
                    <a:lnTo>
                      <a:pt x="6" y="404"/>
                    </a:lnTo>
                    <a:lnTo>
                      <a:pt x="3" y="406"/>
                    </a:lnTo>
                    <a:lnTo>
                      <a:pt x="2" y="406"/>
                    </a:lnTo>
                    <a:lnTo>
                      <a:pt x="2" y="406"/>
                    </a:lnTo>
                    <a:lnTo>
                      <a:pt x="0" y="406"/>
                    </a:lnTo>
                    <a:lnTo>
                      <a:pt x="0" y="403"/>
                    </a:lnTo>
                    <a:lnTo>
                      <a:pt x="0" y="400"/>
                    </a:lnTo>
                    <a:lnTo>
                      <a:pt x="2" y="397"/>
                    </a:lnTo>
                    <a:lnTo>
                      <a:pt x="4" y="392"/>
                    </a:lnTo>
                    <a:lnTo>
                      <a:pt x="9" y="386"/>
                    </a:lnTo>
                    <a:lnTo>
                      <a:pt x="14" y="379"/>
                    </a:lnTo>
                    <a:lnTo>
                      <a:pt x="21" y="373"/>
                    </a:lnTo>
                    <a:lnTo>
                      <a:pt x="28" y="363"/>
                    </a:lnTo>
                    <a:lnTo>
                      <a:pt x="36" y="355"/>
                    </a:lnTo>
                    <a:lnTo>
                      <a:pt x="44" y="345"/>
                    </a:lnTo>
                    <a:lnTo>
                      <a:pt x="54" y="334"/>
                    </a:lnTo>
                    <a:lnTo>
                      <a:pt x="62" y="323"/>
                    </a:lnTo>
                    <a:lnTo>
                      <a:pt x="72" y="312"/>
                    </a:lnTo>
                    <a:lnTo>
                      <a:pt x="82" y="299"/>
                    </a:lnTo>
                    <a:lnTo>
                      <a:pt x="91" y="286"/>
                    </a:lnTo>
                    <a:lnTo>
                      <a:pt x="102" y="272"/>
                    </a:lnTo>
                    <a:lnTo>
                      <a:pt x="112" y="257"/>
                    </a:lnTo>
                    <a:lnTo>
                      <a:pt x="122" y="243"/>
                    </a:lnTo>
                    <a:lnTo>
                      <a:pt x="130" y="228"/>
                    </a:lnTo>
                    <a:lnTo>
                      <a:pt x="140" y="214"/>
                    </a:lnTo>
                    <a:lnTo>
                      <a:pt x="148" y="199"/>
                    </a:lnTo>
                    <a:lnTo>
                      <a:pt x="155" y="184"/>
                    </a:lnTo>
                    <a:lnTo>
                      <a:pt x="163" y="169"/>
                    </a:lnTo>
                    <a:lnTo>
                      <a:pt x="170" y="153"/>
                    </a:lnTo>
                    <a:lnTo>
                      <a:pt x="175" y="138"/>
                    </a:lnTo>
                    <a:lnTo>
                      <a:pt x="182" y="124"/>
                    </a:lnTo>
                    <a:lnTo>
                      <a:pt x="188" y="111"/>
                    </a:lnTo>
                    <a:lnTo>
                      <a:pt x="192" y="98"/>
                    </a:lnTo>
                    <a:lnTo>
                      <a:pt x="196" y="87"/>
                    </a:lnTo>
                    <a:lnTo>
                      <a:pt x="199" y="76"/>
                    </a:lnTo>
                    <a:lnTo>
                      <a:pt x="202" y="66"/>
                    </a:lnTo>
                    <a:lnTo>
                      <a:pt x="203" y="58"/>
                    </a:lnTo>
                    <a:lnTo>
                      <a:pt x="203" y="58"/>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58" name="Freeform 57"/>
              <p:cNvSpPr/>
              <p:nvPr/>
            </p:nvSpPr>
            <p:spPr bwMode="auto">
              <a:xfrm>
                <a:off x="2552701" y="2516188"/>
                <a:ext cx="547688" cy="406400"/>
              </a:xfrm>
              <a:custGeom>
                <a:avLst/>
                <a:gdLst>
                  <a:gd name="T0" fmla="*/ 217 w 345"/>
                  <a:gd name="T1" fmla="*/ 253 h 256"/>
                  <a:gd name="T2" fmla="*/ 213 w 345"/>
                  <a:gd name="T3" fmla="*/ 250 h 256"/>
                  <a:gd name="T4" fmla="*/ 207 w 345"/>
                  <a:gd name="T5" fmla="*/ 246 h 256"/>
                  <a:gd name="T6" fmla="*/ 202 w 345"/>
                  <a:gd name="T7" fmla="*/ 239 h 256"/>
                  <a:gd name="T8" fmla="*/ 195 w 345"/>
                  <a:gd name="T9" fmla="*/ 233 h 256"/>
                  <a:gd name="T10" fmla="*/ 187 w 345"/>
                  <a:gd name="T11" fmla="*/ 223 h 256"/>
                  <a:gd name="T12" fmla="*/ 178 w 345"/>
                  <a:gd name="T13" fmla="*/ 213 h 256"/>
                  <a:gd name="T14" fmla="*/ 169 w 345"/>
                  <a:gd name="T15" fmla="*/ 201 h 256"/>
                  <a:gd name="T16" fmla="*/ 158 w 345"/>
                  <a:gd name="T17" fmla="*/ 188 h 256"/>
                  <a:gd name="T18" fmla="*/ 145 w 345"/>
                  <a:gd name="T19" fmla="*/ 173 h 256"/>
                  <a:gd name="T20" fmla="*/ 130 w 345"/>
                  <a:gd name="T21" fmla="*/ 157 h 256"/>
                  <a:gd name="T22" fmla="*/ 112 w 345"/>
                  <a:gd name="T23" fmla="*/ 137 h 256"/>
                  <a:gd name="T24" fmla="*/ 93 w 345"/>
                  <a:gd name="T25" fmla="*/ 115 h 256"/>
                  <a:gd name="T26" fmla="*/ 69 w 345"/>
                  <a:gd name="T27" fmla="*/ 91 h 256"/>
                  <a:gd name="T28" fmla="*/ 43 w 345"/>
                  <a:gd name="T29" fmla="*/ 64 h 256"/>
                  <a:gd name="T30" fmla="*/ 16 w 345"/>
                  <a:gd name="T31" fmla="*/ 35 h 256"/>
                  <a:gd name="T32" fmla="*/ 10 w 345"/>
                  <a:gd name="T33" fmla="*/ 9 h 256"/>
                  <a:gd name="T34" fmla="*/ 40 w 345"/>
                  <a:gd name="T35" fmla="*/ 19 h 256"/>
                  <a:gd name="T36" fmla="*/ 79 w 345"/>
                  <a:gd name="T37" fmla="*/ 56 h 256"/>
                  <a:gd name="T38" fmla="*/ 116 w 345"/>
                  <a:gd name="T39" fmla="*/ 89 h 256"/>
                  <a:gd name="T40" fmla="*/ 151 w 345"/>
                  <a:gd name="T41" fmla="*/ 119 h 256"/>
                  <a:gd name="T42" fmla="*/ 181 w 345"/>
                  <a:gd name="T43" fmla="*/ 144 h 256"/>
                  <a:gd name="T44" fmla="*/ 210 w 345"/>
                  <a:gd name="T45" fmla="*/ 165 h 256"/>
                  <a:gd name="T46" fmla="*/ 235 w 345"/>
                  <a:gd name="T47" fmla="*/ 180 h 256"/>
                  <a:gd name="T48" fmla="*/ 258 w 345"/>
                  <a:gd name="T49" fmla="*/ 193 h 256"/>
                  <a:gd name="T50" fmla="*/ 278 w 345"/>
                  <a:gd name="T51" fmla="*/ 201 h 256"/>
                  <a:gd name="T52" fmla="*/ 294 w 345"/>
                  <a:gd name="T53" fmla="*/ 209 h 256"/>
                  <a:gd name="T54" fmla="*/ 309 w 345"/>
                  <a:gd name="T55" fmla="*/ 215 h 256"/>
                  <a:gd name="T56" fmla="*/ 322 w 345"/>
                  <a:gd name="T57" fmla="*/ 222 h 256"/>
                  <a:gd name="T58" fmla="*/ 330 w 345"/>
                  <a:gd name="T59" fmla="*/ 226 h 256"/>
                  <a:gd name="T60" fmla="*/ 338 w 345"/>
                  <a:gd name="T61" fmla="*/ 230 h 256"/>
                  <a:gd name="T62" fmla="*/ 342 w 345"/>
                  <a:gd name="T63" fmla="*/ 233 h 256"/>
                  <a:gd name="T64" fmla="*/ 345 w 345"/>
                  <a:gd name="T65" fmla="*/ 235 h 256"/>
                  <a:gd name="T66" fmla="*/ 345 w 345"/>
                  <a:gd name="T67" fmla="*/ 237 h 256"/>
                  <a:gd name="T68" fmla="*/ 342 w 345"/>
                  <a:gd name="T69" fmla="*/ 239 h 256"/>
                  <a:gd name="T70" fmla="*/ 340 w 345"/>
                  <a:gd name="T71" fmla="*/ 241 h 256"/>
                  <a:gd name="T72" fmla="*/ 334 w 345"/>
                  <a:gd name="T73" fmla="*/ 244 h 256"/>
                  <a:gd name="T74" fmla="*/ 329 w 345"/>
                  <a:gd name="T75" fmla="*/ 245 h 256"/>
                  <a:gd name="T76" fmla="*/ 320 w 345"/>
                  <a:gd name="T77" fmla="*/ 248 h 256"/>
                  <a:gd name="T78" fmla="*/ 311 w 345"/>
                  <a:gd name="T79" fmla="*/ 249 h 256"/>
                  <a:gd name="T80" fmla="*/ 298 w 345"/>
                  <a:gd name="T81" fmla="*/ 250 h 256"/>
                  <a:gd name="T82" fmla="*/ 279 w 345"/>
                  <a:gd name="T83" fmla="*/ 253 h 256"/>
                  <a:gd name="T84" fmla="*/ 257 w 345"/>
                  <a:gd name="T85" fmla="*/ 255 h 256"/>
                  <a:gd name="T86" fmla="*/ 238 w 345"/>
                  <a:gd name="T87" fmla="*/ 256 h 256"/>
                  <a:gd name="T88" fmla="*/ 224 w 345"/>
                  <a:gd name="T89" fmla="*/ 255 h 256"/>
                  <a:gd name="T90" fmla="*/ 218 w 345"/>
                  <a:gd name="T91" fmla="*/ 253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5" h="256">
                    <a:moveTo>
                      <a:pt x="218" y="253"/>
                    </a:moveTo>
                    <a:lnTo>
                      <a:pt x="217" y="253"/>
                    </a:lnTo>
                    <a:lnTo>
                      <a:pt x="216" y="252"/>
                    </a:lnTo>
                    <a:lnTo>
                      <a:pt x="213" y="250"/>
                    </a:lnTo>
                    <a:lnTo>
                      <a:pt x="210" y="248"/>
                    </a:lnTo>
                    <a:lnTo>
                      <a:pt x="207" y="246"/>
                    </a:lnTo>
                    <a:lnTo>
                      <a:pt x="205" y="244"/>
                    </a:lnTo>
                    <a:lnTo>
                      <a:pt x="202" y="239"/>
                    </a:lnTo>
                    <a:lnTo>
                      <a:pt x="198" y="237"/>
                    </a:lnTo>
                    <a:lnTo>
                      <a:pt x="195" y="233"/>
                    </a:lnTo>
                    <a:lnTo>
                      <a:pt x="191" y="228"/>
                    </a:lnTo>
                    <a:lnTo>
                      <a:pt x="187" y="223"/>
                    </a:lnTo>
                    <a:lnTo>
                      <a:pt x="182" y="219"/>
                    </a:lnTo>
                    <a:lnTo>
                      <a:pt x="178" y="213"/>
                    </a:lnTo>
                    <a:lnTo>
                      <a:pt x="173" y="208"/>
                    </a:lnTo>
                    <a:lnTo>
                      <a:pt x="169" y="201"/>
                    </a:lnTo>
                    <a:lnTo>
                      <a:pt x="163" y="194"/>
                    </a:lnTo>
                    <a:lnTo>
                      <a:pt x="158" y="188"/>
                    </a:lnTo>
                    <a:lnTo>
                      <a:pt x="152" y="182"/>
                    </a:lnTo>
                    <a:lnTo>
                      <a:pt x="145" y="173"/>
                    </a:lnTo>
                    <a:lnTo>
                      <a:pt x="138" y="165"/>
                    </a:lnTo>
                    <a:lnTo>
                      <a:pt x="130" y="157"/>
                    </a:lnTo>
                    <a:lnTo>
                      <a:pt x="122" y="147"/>
                    </a:lnTo>
                    <a:lnTo>
                      <a:pt x="112" y="137"/>
                    </a:lnTo>
                    <a:lnTo>
                      <a:pt x="102" y="126"/>
                    </a:lnTo>
                    <a:lnTo>
                      <a:pt x="93" y="115"/>
                    </a:lnTo>
                    <a:lnTo>
                      <a:pt x="82" y="103"/>
                    </a:lnTo>
                    <a:lnTo>
                      <a:pt x="69" y="91"/>
                    </a:lnTo>
                    <a:lnTo>
                      <a:pt x="57" y="78"/>
                    </a:lnTo>
                    <a:lnTo>
                      <a:pt x="43" y="64"/>
                    </a:lnTo>
                    <a:lnTo>
                      <a:pt x="31" y="51"/>
                    </a:lnTo>
                    <a:lnTo>
                      <a:pt x="16" y="35"/>
                    </a:lnTo>
                    <a:lnTo>
                      <a:pt x="0" y="20"/>
                    </a:lnTo>
                    <a:lnTo>
                      <a:pt x="10" y="9"/>
                    </a:lnTo>
                    <a:lnTo>
                      <a:pt x="20" y="0"/>
                    </a:lnTo>
                    <a:lnTo>
                      <a:pt x="40" y="19"/>
                    </a:lnTo>
                    <a:lnTo>
                      <a:pt x="60" y="38"/>
                    </a:lnTo>
                    <a:lnTo>
                      <a:pt x="79" y="56"/>
                    </a:lnTo>
                    <a:lnTo>
                      <a:pt x="98" y="74"/>
                    </a:lnTo>
                    <a:lnTo>
                      <a:pt x="116" y="89"/>
                    </a:lnTo>
                    <a:lnTo>
                      <a:pt x="134" y="104"/>
                    </a:lnTo>
                    <a:lnTo>
                      <a:pt x="151" y="119"/>
                    </a:lnTo>
                    <a:lnTo>
                      <a:pt x="166" y="132"/>
                    </a:lnTo>
                    <a:lnTo>
                      <a:pt x="181" y="144"/>
                    </a:lnTo>
                    <a:lnTo>
                      <a:pt x="196" y="154"/>
                    </a:lnTo>
                    <a:lnTo>
                      <a:pt x="210" y="165"/>
                    </a:lnTo>
                    <a:lnTo>
                      <a:pt x="222" y="173"/>
                    </a:lnTo>
                    <a:lnTo>
                      <a:pt x="235" y="180"/>
                    </a:lnTo>
                    <a:lnTo>
                      <a:pt x="247" y="187"/>
                    </a:lnTo>
                    <a:lnTo>
                      <a:pt x="258" y="193"/>
                    </a:lnTo>
                    <a:lnTo>
                      <a:pt x="268" y="198"/>
                    </a:lnTo>
                    <a:lnTo>
                      <a:pt x="278" y="201"/>
                    </a:lnTo>
                    <a:lnTo>
                      <a:pt x="286" y="205"/>
                    </a:lnTo>
                    <a:lnTo>
                      <a:pt x="294" y="209"/>
                    </a:lnTo>
                    <a:lnTo>
                      <a:pt x="302" y="212"/>
                    </a:lnTo>
                    <a:lnTo>
                      <a:pt x="309" y="215"/>
                    </a:lnTo>
                    <a:lnTo>
                      <a:pt x="315" y="219"/>
                    </a:lnTo>
                    <a:lnTo>
                      <a:pt x="322" y="222"/>
                    </a:lnTo>
                    <a:lnTo>
                      <a:pt x="326" y="223"/>
                    </a:lnTo>
                    <a:lnTo>
                      <a:pt x="330" y="226"/>
                    </a:lnTo>
                    <a:lnTo>
                      <a:pt x="334" y="228"/>
                    </a:lnTo>
                    <a:lnTo>
                      <a:pt x="338" y="230"/>
                    </a:lnTo>
                    <a:lnTo>
                      <a:pt x="341" y="231"/>
                    </a:lnTo>
                    <a:lnTo>
                      <a:pt x="342" y="233"/>
                    </a:lnTo>
                    <a:lnTo>
                      <a:pt x="344" y="234"/>
                    </a:lnTo>
                    <a:lnTo>
                      <a:pt x="345" y="235"/>
                    </a:lnTo>
                    <a:lnTo>
                      <a:pt x="345" y="235"/>
                    </a:lnTo>
                    <a:lnTo>
                      <a:pt x="345" y="237"/>
                    </a:lnTo>
                    <a:lnTo>
                      <a:pt x="344" y="238"/>
                    </a:lnTo>
                    <a:lnTo>
                      <a:pt x="342" y="239"/>
                    </a:lnTo>
                    <a:lnTo>
                      <a:pt x="341" y="241"/>
                    </a:lnTo>
                    <a:lnTo>
                      <a:pt x="340" y="241"/>
                    </a:lnTo>
                    <a:lnTo>
                      <a:pt x="337" y="242"/>
                    </a:lnTo>
                    <a:lnTo>
                      <a:pt x="334" y="244"/>
                    </a:lnTo>
                    <a:lnTo>
                      <a:pt x="331" y="245"/>
                    </a:lnTo>
                    <a:lnTo>
                      <a:pt x="329" y="245"/>
                    </a:lnTo>
                    <a:lnTo>
                      <a:pt x="324" y="246"/>
                    </a:lnTo>
                    <a:lnTo>
                      <a:pt x="320" y="248"/>
                    </a:lnTo>
                    <a:lnTo>
                      <a:pt x="315" y="248"/>
                    </a:lnTo>
                    <a:lnTo>
                      <a:pt x="311" y="249"/>
                    </a:lnTo>
                    <a:lnTo>
                      <a:pt x="305" y="249"/>
                    </a:lnTo>
                    <a:lnTo>
                      <a:pt x="298" y="250"/>
                    </a:lnTo>
                    <a:lnTo>
                      <a:pt x="293" y="250"/>
                    </a:lnTo>
                    <a:lnTo>
                      <a:pt x="279" y="253"/>
                    </a:lnTo>
                    <a:lnTo>
                      <a:pt x="268" y="255"/>
                    </a:lnTo>
                    <a:lnTo>
                      <a:pt x="257" y="255"/>
                    </a:lnTo>
                    <a:lnTo>
                      <a:pt x="247" y="256"/>
                    </a:lnTo>
                    <a:lnTo>
                      <a:pt x="238" y="256"/>
                    </a:lnTo>
                    <a:lnTo>
                      <a:pt x="231" y="256"/>
                    </a:lnTo>
                    <a:lnTo>
                      <a:pt x="224" y="255"/>
                    </a:lnTo>
                    <a:lnTo>
                      <a:pt x="218" y="253"/>
                    </a:lnTo>
                    <a:lnTo>
                      <a:pt x="218" y="253"/>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59" name="Freeform 58"/>
              <p:cNvSpPr/>
              <p:nvPr/>
            </p:nvSpPr>
            <p:spPr bwMode="auto">
              <a:xfrm>
                <a:off x="2514601" y="2806700"/>
                <a:ext cx="139700" cy="120650"/>
              </a:xfrm>
              <a:custGeom>
                <a:avLst/>
                <a:gdLst>
                  <a:gd name="T0" fmla="*/ 0 w 88"/>
                  <a:gd name="T1" fmla="*/ 0 h 76"/>
                  <a:gd name="T2" fmla="*/ 12 w 88"/>
                  <a:gd name="T3" fmla="*/ 0 h 76"/>
                  <a:gd name="T4" fmla="*/ 19 w 88"/>
                  <a:gd name="T5" fmla="*/ 1 h 76"/>
                  <a:gd name="T6" fmla="*/ 26 w 88"/>
                  <a:gd name="T7" fmla="*/ 3 h 76"/>
                  <a:gd name="T8" fmla="*/ 33 w 88"/>
                  <a:gd name="T9" fmla="*/ 4 h 76"/>
                  <a:gd name="T10" fmla="*/ 40 w 88"/>
                  <a:gd name="T11" fmla="*/ 5 h 76"/>
                  <a:gd name="T12" fmla="*/ 48 w 88"/>
                  <a:gd name="T13" fmla="*/ 8 h 76"/>
                  <a:gd name="T14" fmla="*/ 55 w 88"/>
                  <a:gd name="T15" fmla="*/ 11 h 76"/>
                  <a:gd name="T16" fmla="*/ 62 w 88"/>
                  <a:gd name="T17" fmla="*/ 15 h 76"/>
                  <a:gd name="T18" fmla="*/ 67 w 88"/>
                  <a:gd name="T19" fmla="*/ 19 h 76"/>
                  <a:gd name="T20" fmla="*/ 73 w 88"/>
                  <a:gd name="T21" fmla="*/ 23 h 76"/>
                  <a:gd name="T22" fmla="*/ 77 w 88"/>
                  <a:gd name="T23" fmla="*/ 27 h 76"/>
                  <a:gd name="T24" fmla="*/ 80 w 88"/>
                  <a:gd name="T25" fmla="*/ 32 h 76"/>
                  <a:gd name="T26" fmla="*/ 82 w 88"/>
                  <a:gd name="T27" fmla="*/ 37 h 76"/>
                  <a:gd name="T28" fmla="*/ 85 w 88"/>
                  <a:gd name="T29" fmla="*/ 41 h 76"/>
                  <a:gd name="T30" fmla="*/ 86 w 88"/>
                  <a:gd name="T31" fmla="*/ 47 h 76"/>
                  <a:gd name="T32" fmla="*/ 86 w 88"/>
                  <a:gd name="T33" fmla="*/ 52 h 76"/>
                  <a:gd name="T34" fmla="*/ 88 w 88"/>
                  <a:gd name="T35" fmla="*/ 56 h 76"/>
                  <a:gd name="T36" fmla="*/ 88 w 88"/>
                  <a:gd name="T37" fmla="*/ 61 h 76"/>
                  <a:gd name="T38" fmla="*/ 86 w 88"/>
                  <a:gd name="T39" fmla="*/ 65 h 76"/>
                  <a:gd name="T40" fmla="*/ 86 w 88"/>
                  <a:gd name="T41" fmla="*/ 67 h 76"/>
                  <a:gd name="T42" fmla="*/ 85 w 88"/>
                  <a:gd name="T43" fmla="*/ 70 h 76"/>
                  <a:gd name="T44" fmla="*/ 84 w 88"/>
                  <a:gd name="T45" fmla="*/ 73 h 76"/>
                  <a:gd name="T46" fmla="*/ 84 w 88"/>
                  <a:gd name="T47" fmla="*/ 74 h 76"/>
                  <a:gd name="T48" fmla="*/ 81 w 88"/>
                  <a:gd name="T49" fmla="*/ 74 h 76"/>
                  <a:gd name="T50" fmla="*/ 78 w 88"/>
                  <a:gd name="T51" fmla="*/ 76 h 76"/>
                  <a:gd name="T52" fmla="*/ 74 w 88"/>
                  <a:gd name="T53" fmla="*/ 76 h 76"/>
                  <a:gd name="T54" fmla="*/ 71 w 88"/>
                  <a:gd name="T55" fmla="*/ 76 h 76"/>
                  <a:gd name="T56" fmla="*/ 67 w 88"/>
                  <a:gd name="T57" fmla="*/ 74 h 76"/>
                  <a:gd name="T58" fmla="*/ 63 w 88"/>
                  <a:gd name="T59" fmla="*/ 73 h 76"/>
                  <a:gd name="T60" fmla="*/ 58 w 88"/>
                  <a:gd name="T61" fmla="*/ 70 h 76"/>
                  <a:gd name="T62" fmla="*/ 52 w 88"/>
                  <a:gd name="T63" fmla="*/ 67 h 76"/>
                  <a:gd name="T64" fmla="*/ 41 w 88"/>
                  <a:gd name="T65" fmla="*/ 61 h 76"/>
                  <a:gd name="T66" fmla="*/ 31 w 88"/>
                  <a:gd name="T67" fmla="*/ 54 h 76"/>
                  <a:gd name="T68" fmla="*/ 27 w 88"/>
                  <a:gd name="T69" fmla="*/ 50 h 76"/>
                  <a:gd name="T70" fmla="*/ 23 w 88"/>
                  <a:gd name="T71" fmla="*/ 45 h 76"/>
                  <a:gd name="T72" fmla="*/ 19 w 88"/>
                  <a:gd name="T73" fmla="*/ 40 h 76"/>
                  <a:gd name="T74" fmla="*/ 15 w 88"/>
                  <a:gd name="T75" fmla="*/ 36 h 76"/>
                  <a:gd name="T76" fmla="*/ 12 w 88"/>
                  <a:gd name="T77" fmla="*/ 30 h 76"/>
                  <a:gd name="T78" fmla="*/ 9 w 88"/>
                  <a:gd name="T79" fmla="*/ 25 h 76"/>
                  <a:gd name="T80" fmla="*/ 7 w 88"/>
                  <a:gd name="T81" fmla="*/ 19 h 76"/>
                  <a:gd name="T82" fmla="*/ 4 w 88"/>
                  <a:gd name="T83" fmla="*/ 15 h 76"/>
                  <a:gd name="T84" fmla="*/ 2 w 88"/>
                  <a:gd name="T85" fmla="*/ 11 h 76"/>
                  <a:gd name="T86" fmla="*/ 1 w 88"/>
                  <a:gd name="T87" fmla="*/ 7 h 76"/>
                  <a:gd name="T88" fmla="*/ 0 w 88"/>
                  <a:gd name="T89" fmla="*/ 3 h 76"/>
                  <a:gd name="T90" fmla="*/ 0 w 88"/>
                  <a:gd name="T91" fmla="*/ 0 h 76"/>
                  <a:gd name="T92" fmla="*/ 0 w 88"/>
                  <a:gd name="T9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 h="76">
                    <a:moveTo>
                      <a:pt x="0" y="0"/>
                    </a:moveTo>
                    <a:lnTo>
                      <a:pt x="12" y="0"/>
                    </a:lnTo>
                    <a:lnTo>
                      <a:pt x="19" y="1"/>
                    </a:lnTo>
                    <a:lnTo>
                      <a:pt x="26" y="3"/>
                    </a:lnTo>
                    <a:lnTo>
                      <a:pt x="33" y="4"/>
                    </a:lnTo>
                    <a:lnTo>
                      <a:pt x="40" y="5"/>
                    </a:lnTo>
                    <a:lnTo>
                      <a:pt x="48" y="8"/>
                    </a:lnTo>
                    <a:lnTo>
                      <a:pt x="55" y="11"/>
                    </a:lnTo>
                    <a:lnTo>
                      <a:pt x="62" y="15"/>
                    </a:lnTo>
                    <a:lnTo>
                      <a:pt x="67" y="19"/>
                    </a:lnTo>
                    <a:lnTo>
                      <a:pt x="73" y="23"/>
                    </a:lnTo>
                    <a:lnTo>
                      <a:pt x="77" y="27"/>
                    </a:lnTo>
                    <a:lnTo>
                      <a:pt x="80" y="32"/>
                    </a:lnTo>
                    <a:lnTo>
                      <a:pt x="82" y="37"/>
                    </a:lnTo>
                    <a:lnTo>
                      <a:pt x="85" y="41"/>
                    </a:lnTo>
                    <a:lnTo>
                      <a:pt x="86" y="47"/>
                    </a:lnTo>
                    <a:lnTo>
                      <a:pt x="86" y="52"/>
                    </a:lnTo>
                    <a:lnTo>
                      <a:pt x="88" y="56"/>
                    </a:lnTo>
                    <a:lnTo>
                      <a:pt x="88" y="61"/>
                    </a:lnTo>
                    <a:lnTo>
                      <a:pt x="86" y="65"/>
                    </a:lnTo>
                    <a:lnTo>
                      <a:pt x="86" y="67"/>
                    </a:lnTo>
                    <a:lnTo>
                      <a:pt x="85" y="70"/>
                    </a:lnTo>
                    <a:lnTo>
                      <a:pt x="84" y="73"/>
                    </a:lnTo>
                    <a:lnTo>
                      <a:pt x="84" y="74"/>
                    </a:lnTo>
                    <a:lnTo>
                      <a:pt x="81" y="74"/>
                    </a:lnTo>
                    <a:lnTo>
                      <a:pt x="78" y="76"/>
                    </a:lnTo>
                    <a:lnTo>
                      <a:pt x="74" y="76"/>
                    </a:lnTo>
                    <a:lnTo>
                      <a:pt x="71" y="76"/>
                    </a:lnTo>
                    <a:lnTo>
                      <a:pt x="67" y="74"/>
                    </a:lnTo>
                    <a:lnTo>
                      <a:pt x="63" y="73"/>
                    </a:lnTo>
                    <a:lnTo>
                      <a:pt x="58" y="70"/>
                    </a:lnTo>
                    <a:lnTo>
                      <a:pt x="52" y="67"/>
                    </a:lnTo>
                    <a:lnTo>
                      <a:pt x="41" y="61"/>
                    </a:lnTo>
                    <a:lnTo>
                      <a:pt x="31" y="54"/>
                    </a:lnTo>
                    <a:lnTo>
                      <a:pt x="27" y="50"/>
                    </a:lnTo>
                    <a:lnTo>
                      <a:pt x="23" y="45"/>
                    </a:lnTo>
                    <a:lnTo>
                      <a:pt x="19" y="40"/>
                    </a:lnTo>
                    <a:lnTo>
                      <a:pt x="15" y="36"/>
                    </a:lnTo>
                    <a:lnTo>
                      <a:pt x="12" y="30"/>
                    </a:lnTo>
                    <a:lnTo>
                      <a:pt x="9" y="25"/>
                    </a:lnTo>
                    <a:lnTo>
                      <a:pt x="7" y="19"/>
                    </a:lnTo>
                    <a:lnTo>
                      <a:pt x="4" y="15"/>
                    </a:lnTo>
                    <a:lnTo>
                      <a:pt x="2" y="11"/>
                    </a:lnTo>
                    <a:lnTo>
                      <a:pt x="1" y="7"/>
                    </a:lnTo>
                    <a:lnTo>
                      <a:pt x="0" y="3"/>
                    </a:lnTo>
                    <a:lnTo>
                      <a:pt x="0" y="0"/>
                    </a:lnTo>
                    <a:lnTo>
                      <a:pt x="0" y="0"/>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60" name="Freeform 59"/>
              <p:cNvSpPr/>
              <p:nvPr/>
            </p:nvSpPr>
            <p:spPr bwMode="auto">
              <a:xfrm>
                <a:off x="2319338" y="2962275"/>
                <a:ext cx="492125" cy="290513"/>
              </a:xfrm>
              <a:custGeom>
                <a:avLst/>
                <a:gdLst>
                  <a:gd name="T0" fmla="*/ 175 w 310"/>
                  <a:gd name="T1" fmla="*/ 160 h 183"/>
                  <a:gd name="T2" fmla="*/ 196 w 310"/>
                  <a:gd name="T3" fmla="*/ 117 h 183"/>
                  <a:gd name="T4" fmla="*/ 214 w 310"/>
                  <a:gd name="T5" fmla="*/ 83 h 183"/>
                  <a:gd name="T6" fmla="*/ 226 w 310"/>
                  <a:gd name="T7" fmla="*/ 59 h 183"/>
                  <a:gd name="T8" fmla="*/ 233 w 310"/>
                  <a:gd name="T9" fmla="*/ 44 h 183"/>
                  <a:gd name="T10" fmla="*/ 234 w 310"/>
                  <a:gd name="T11" fmla="*/ 38 h 183"/>
                  <a:gd name="T12" fmla="*/ 229 w 310"/>
                  <a:gd name="T13" fmla="*/ 37 h 183"/>
                  <a:gd name="T14" fmla="*/ 219 w 310"/>
                  <a:gd name="T15" fmla="*/ 40 h 183"/>
                  <a:gd name="T16" fmla="*/ 203 w 310"/>
                  <a:gd name="T17" fmla="*/ 43 h 183"/>
                  <a:gd name="T18" fmla="*/ 181 w 310"/>
                  <a:gd name="T19" fmla="*/ 48 h 183"/>
                  <a:gd name="T20" fmla="*/ 152 w 310"/>
                  <a:gd name="T21" fmla="*/ 56 h 183"/>
                  <a:gd name="T22" fmla="*/ 120 w 310"/>
                  <a:gd name="T23" fmla="*/ 65 h 183"/>
                  <a:gd name="T24" fmla="*/ 92 w 310"/>
                  <a:gd name="T25" fmla="*/ 70 h 183"/>
                  <a:gd name="T26" fmla="*/ 70 w 310"/>
                  <a:gd name="T27" fmla="*/ 76 h 183"/>
                  <a:gd name="T28" fmla="*/ 55 w 310"/>
                  <a:gd name="T29" fmla="*/ 80 h 183"/>
                  <a:gd name="T30" fmla="*/ 45 w 310"/>
                  <a:gd name="T31" fmla="*/ 83 h 183"/>
                  <a:gd name="T32" fmla="*/ 39 w 310"/>
                  <a:gd name="T33" fmla="*/ 81 h 183"/>
                  <a:gd name="T34" fmla="*/ 29 w 310"/>
                  <a:gd name="T35" fmla="*/ 78 h 183"/>
                  <a:gd name="T36" fmla="*/ 18 w 310"/>
                  <a:gd name="T37" fmla="*/ 70 h 183"/>
                  <a:gd name="T38" fmla="*/ 7 w 310"/>
                  <a:gd name="T39" fmla="*/ 62 h 183"/>
                  <a:gd name="T40" fmla="*/ 1 w 310"/>
                  <a:gd name="T41" fmla="*/ 54 h 183"/>
                  <a:gd name="T42" fmla="*/ 10 w 310"/>
                  <a:gd name="T43" fmla="*/ 49 h 183"/>
                  <a:gd name="T44" fmla="*/ 37 w 310"/>
                  <a:gd name="T45" fmla="*/ 48 h 183"/>
                  <a:gd name="T46" fmla="*/ 78 w 310"/>
                  <a:gd name="T47" fmla="*/ 43 h 183"/>
                  <a:gd name="T48" fmla="*/ 107 w 310"/>
                  <a:gd name="T49" fmla="*/ 37 h 183"/>
                  <a:gd name="T50" fmla="*/ 146 w 310"/>
                  <a:gd name="T51" fmla="*/ 29 h 183"/>
                  <a:gd name="T52" fmla="*/ 174 w 310"/>
                  <a:gd name="T53" fmla="*/ 23 h 183"/>
                  <a:gd name="T54" fmla="*/ 192 w 310"/>
                  <a:gd name="T55" fmla="*/ 18 h 183"/>
                  <a:gd name="T56" fmla="*/ 207 w 310"/>
                  <a:gd name="T57" fmla="*/ 14 h 183"/>
                  <a:gd name="T58" fmla="*/ 218 w 310"/>
                  <a:gd name="T59" fmla="*/ 9 h 183"/>
                  <a:gd name="T60" fmla="*/ 225 w 310"/>
                  <a:gd name="T61" fmla="*/ 7 h 183"/>
                  <a:gd name="T62" fmla="*/ 232 w 310"/>
                  <a:gd name="T63" fmla="*/ 3 h 183"/>
                  <a:gd name="T64" fmla="*/ 247 w 310"/>
                  <a:gd name="T65" fmla="*/ 0 h 183"/>
                  <a:gd name="T66" fmla="*/ 255 w 310"/>
                  <a:gd name="T67" fmla="*/ 4 h 183"/>
                  <a:gd name="T68" fmla="*/ 270 w 310"/>
                  <a:gd name="T69" fmla="*/ 12 h 183"/>
                  <a:gd name="T70" fmla="*/ 289 w 310"/>
                  <a:gd name="T71" fmla="*/ 26 h 183"/>
                  <a:gd name="T72" fmla="*/ 303 w 310"/>
                  <a:gd name="T73" fmla="*/ 38 h 183"/>
                  <a:gd name="T74" fmla="*/ 310 w 310"/>
                  <a:gd name="T75" fmla="*/ 48 h 183"/>
                  <a:gd name="T76" fmla="*/ 310 w 310"/>
                  <a:gd name="T77" fmla="*/ 54 h 183"/>
                  <a:gd name="T78" fmla="*/ 305 w 310"/>
                  <a:gd name="T79" fmla="*/ 60 h 183"/>
                  <a:gd name="T80" fmla="*/ 295 w 310"/>
                  <a:gd name="T81" fmla="*/ 65 h 183"/>
                  <a:gd name="T82" fmla="*/ 285 w 310"/>
                  <a:gd name="T83" fmla="*/ 70 h 183"/>
                  <a:gd name="T84" fmla="*/ 270 w 310"/>
                  <a:gd name="T85" fmla="*/ 84 h 183"/>
                  <a:gd name="T86" fmla="*/ 251 w 310"/>
                  <a:gd name="T87" fmla="*/ 105 h 183"/>
                  <a:gd name="T88" fmla="*/ 225 w 310"/>
                  <a:gd name="T89" fmla="*/ 134 h 183"/>
                  <a:gd name="T90" fmla="*/ 193 w 310"/>
                  <a:gd name="T91" fmla="*/ 16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0" h="183">
                    <a:moveTo>
                      <a:pt x="182" y="183"/>
                    </a:moveTo>
                    <a:lnTo>
                      <a:pt x="167" y="178"/>
                    </a:lnTo>
                    <a:lnTo>
                      <a:pt x="175" y="160"/>
                    </a:lnTo>
                    <a:lnTo>
                      <a:pt x="182" y="145"/>
                    </a:lnTo>
                    <a:lnTo>
                      <a:pt x="189" y="131"/>
                    </a:lnTo>
                    <a:lnTo>
                      <a:pt x="196" y="117"/>
                    </a:lnTo>
                    <a:lnTo>
                      <a:pt x="203" y="105"/>
                    </a:lnTo>
                    <a:lnTo>
                      <a:pt x="208" y="94"/>
                    </a:lnTo>
                    <a:lnTo>
                      <a:pt x="214" y="83"/>
                    </a:lnTo>
                    <a:lnTo>
                      <a:pt x="218" y="74"/>
                    </a:lnTo>
                    <a:lnTo>
                      <a:pt x="222" y="66"/>
                    </a:lnTo>
                    <a:lnTo>
                      <a:pt x="226" y="59"/>
                    </a:lnTo>
                    <a:lnTo>
                      <a:pt x="229" y="54"/>
                    </a:lnTo>
                    <a:lnTo>
                      <a:pt x="230" y="48"/>
                    </a:lnTo>
                    <a:lnTo>
                      <a:pt x="233" y="44"/>
                    </a:lnTo>
                    <a:lnTo>
                      <a:pt x="233" y="41"/>
                    </a:lnTo>
                    <a:lnTo>
                      <a:pt x="234" y="38"/>
                    </a:lnTo>
                    <a:lnTo>
                      <a:pt x="234" y="38"/>
                    </a:lnTo>
                    <a:lnTo>
                      <a:pt x="233" y="37"/>
                    </a:lnTo>
                    <a:lnTo>
                      <a:pt x="232" y="37"/>
                    </a:lnTo>
                    <a:lnTo>
                      <a:pt x="229" y="37"/>
                    </a:lnTo>
                    <a:lnTo>
                      <a:pt x="226" y="38"/>
                    </a:lnTo>
                    <a:lnTo>
                      <a:pt x="223" y="38"/>
                    </a:lnTo>
                    <a:lnTo>
                      <a:pt x="219" y="40"/>
                    </a:lnTo>
                    <a:lnTo>
                      <a:pt x="214" y="40"/>
                    </a:lnTo>
                    <a:lnTo>
                      <a:pt x="208" y="41"/>
                    </a:lnTo>
                    <a:lnTo>
                      <a:pt x="203" y="43"/>
                    </a:lnTo>
                    <a:lnTo>
                      <a:pt x="196" y="45"/>
                    </a:lnTo>
                    <a:lnTo>
                      <a:pt x="189" y="47"/>
                    </a:lnTo>
                    <a:lnTo>
                      <a:pt x="181" y="48"/>
                    </a:lnTo>
                    <a:lnTo>
                      <a:pt x="171" y="51"/>
                    </a:lnTo>
                    <a:lnTo>
                      <a:pt x="163" y="54"/>
                    </a:lnTo>
                    <a:lnTo>
                      <a:pt x="152" y="56"/>
                    </a:lnTo>
                    <a:lnTo>
                      <a:pt x="142" y="59"/>
                    </a:lnTo>
                    <a:lnTo>
                      <a:pt x="131" y="62"/>
                    </a:lnTo>
                    <a:lnTo>
                      <a:pt x="120" y="65"/>
                    </a:lnTo>
                    <a:lnTo>
                      <a:pt x="110" y="66"/>
                    </a:lnTo>
                    <a:lnTo>
                      <a:pt x="101" y="69"/>
                    </a:lnTo>
                    <a:lnTo>
                      <a:pt x="92" y="70"/>
                    </a:lnTo>
                    <a:lnTo>
                      <a:pt x="84" y="73"/>
                    </a:lnTo>
                    <a:lnTo>
                      <a:pt x="77" y="74"/>
                    </a:lnTo>
                    <a:lnTo>
                      <a:pt x="70" y="76"/>
                    </a:lnTo>
                    <a:lnTo>
                      <a:pt x="65" y="77"/>
                    </a:lnTo>
                    <a:lnTo>
                      <a:pt x="59" y="78"/>
                    </a:lnTo>
                    <a:lnTo>
                      <a:pt x="55" y="80"/>
                    </a:lnTo>
                    <a:lnTo>
                      <a:pt x="51" y="81"/>
                    </a:lnTo>
                    <a:lnTo>
                      <a:pt x="48" y="81"/>
                    </a:lnTo>
                    <a:lnTo>
                      <a:pt x="45" y="83"/>
                    </a:lnTo>
                    <a:lnTo>
                      <a:pt x="44" y="83"/>
                    </a:lnTo>
                    <a:lnTo>
                      <a:pt x="43" y="83"/>
                    </a:lnTo>
                    <a:lnTo>
                      <a:pt x="39" y="81"/>
                    </a:lnTo>
                    <a:lnTo>
                      <a:pt x="34" y="81"/>
                    </a:lnTo>
                    <a:lnTo>
                      <a:pt x="32" y="80"/>
                    </a:lnTo>
                    <a:lnTo>
                      <a:pt x="29" y="78"/>
                    </a:lnTo>
                    <a:lnTo>
                      <a:pt x="25" y="76"/>
                    </a:lnTo>
                    <a:lnTo>
                      <a:pt x="22" y="74"/>
                    </a:lnTo>
                    <a:lnTo>
                      <a:pt x="18" y="70"/>
                    </a:lnTo>
                    <a:lnTo>
                      <a:pt x="14" y="67"/>
                    </a:lnTo>
                    <a:lnTo>
                      <a:pt x="11" y="65"/>
                    </a:lnTo>
                    <a:lnTo>
                      <a:pt x="7" y="62"/>
                    </a:lnTo>
                    <a:lnTo>
                      <a:pt x="4" y="59"/>
                    </a:lnTo>
                    <a:lnTo>
                      <a:pt x="3" y="56"/>
                    </a:lnTo>
                    <a:lnTo>
                      <a:pt x="1" y="54"/>
                    </a:lnTo>
                    <a:lnTo>
                      <a:pt x="0" y="52"/>
                    </a:lnTo>
                    <a:lnTo>
                      <a:pt x="0" y="49"/>
                    </a:lnTo>
                    <a:lnTo>
                      <a:pt x="10" y="49"/>
                    </a:lnTo>
                    <a:lnTo>
                      <a:pt x="19" y="49"/>
                    </a:lnTo>
                    <a:lnTo>
                      <a:pt x="29" y="48"/>
                    </a:lnTo>
                    <a:lnTo>
                      <a:pt x="37" y="48"/>
                    </a:lnTo>
                    <a:lnTo>
                      <a:pt x="55" y="47"/>
                    </a:lnTo>
                    <a:lnTo>
                      <a:pt x="70" y="44"/>
                    </a:lnTo>
                    <a:lnTo>
                      <a:pt x="78" y="43"/>
                    </a:lnTo>
                    <a:lnTo>
                      <a:pt x="87" y="41"/>
                    </a:lnTo>
                    <a:lnTo>
                      <a:pt x="96" y="40"/>
                    </a:lnTo>
                    <a:lnTo>
                      <a:pt x="107" y="37"/>
                    </a:lnTo>
                    <a:lnTo>
                      <a:pt x="118" y="34"/>
                    </a:lnTo>
                    <a:lnTo>
                      <a:pt x="132" y="33"/>
                    </a:lnTo>
                    <a:lnTo>
                      <a:pt x="146" y="29"/>
                    </a:lnTo>
                    <a:lnTo>
                      <a:pt x="160" y="26"/>
                    </a:lnTo>
                    <a:lnTo>
                      <a:pt x="167" y="25"/>
                    </a:lnTo>
                    <a:lnTo>
                      <a:pt x="174" y="23"/>
                    </a:lnTo>
                    <a:lnTo>
                      <a:pt x="181" y="20"/>
                    </a:lnTo>
                    <a:lnTo>
                      <a:pt x="186" y="19"/>
                    </a:lnTo>
                    <a:lnTo>
                      <a:pt x="192" y="18"/>
                    </a:lnTo>
                    <a:lnTo>
                      <a:pt x="197" y="16"/>
                    </a:lnTo>
                    <a:lnTo>
                      <a:pt x="203" y="15"/>
                    </a:lnTo>
                    <a:lnTo>
                      <a:pt x="207" y="14"/>
                    </a:lnTo>
                    <a:lnTo>
                      <a:pt x="211" y="12"/>
                    </a:lnTo>
                    <a:lnTo>
                      <a:pt x="214" y="11"/>
                    </a:lnTo>
                    <a:lnTo>
                      <a:pt x="218" y="9"/>
                    </a:lnTo>
                    <a:lnTo>
                      <a:pt x="221" y="8"/>
                    </a:lnTo>
                    <a:lnTo>
                      <a:pt x="222" y="8"/>
                    </a:lnTo>
                    <a:lnTo>
                      <a:pt x="225" y="7"/>
                    </a:lnTo>
                    <a:lnTo>
                      <a:pt x="226" y="5"/>
                    </a:lnTo>
                    <a:lnTo>
                      <a:pt x="227" y="5"/>
                    </a:lnTo>
                    <a:lnTo>
                      <a:pt x="232" y="3"/>
                    </a:lnTo>
                    <a:lnTo>
                      <a:pt x="237" y="1"/>
                    </a:lnTo>
                    <a:lnTo>
                      <a:pt x="241" y="0"/>
                    </a:lnTo>
                    <a:lnTo>
                      <a:pt x="247" y="0"/>
                    </a:lnTo>
                    <a:lnTo>
                      <a:pt x="248" y="1"/>
                    </a:lnTo>
                    <a:lnTo>
                      <a:pt x="252" y="3"/>
                    </a:lnTo>
                    <a:lnTo>
                      <a:pt x="255" y="4"/>
                    </a:lnTo>
                    <a:lnTo>
                      <a:pt x="261" y="7"/>
                    </a:lnTo>
                    <a:lnTo>
                      <a:pt x="265" y="9"/>
                    </a:lnTo>
                    <a:lnTo>
                      <a:pt x="270" y="12"/>
                    </a:lnTo>
                    <a:lnTo>
                      <a:pt x="276" y="16"/>
                    </a:lnTo>
                    <a:lnTo>
                      <a:pt x="283" y="20"/>
                    </a:lnTo>
                    <a:lnTo>
                      <a:pt x="289" y="26"/>
                    </a:lnTo>
                    <a:lnTo>
                      <a:pt x="295" y="30"/>
                    </a:lnTo>
                    <a:lnTo>
                      <a:pt x="299" y="34"/>
                    </a:lnTo>
                    <a:lnTo>
                      <a:pt x="303" y="38"/>
                    </a:lnTo>
                    <a:lnTo>
                      <a:pt x="306" y="41"/>
                    </a:lnTo>
                    <a:lnTo>
                      <a:pt x="309" y="45"/>
                    </a:lnTo>
                    <a:lnTo>
                      <a:pt x="310" y="48"/>
                    </a:lnTo>
                    <a:lnTo>
                      <a:pt x="310" y="49"/>
                    </a:lnTo>
                    <a:lnTo>
                      <a:pt x="310" y="52"/>
                    </a:lnTo>
                    <a:lnTo>
                      <a:pt x="310" y="54"/>
                    </a:lnTo>
                    <a:lnTo>
                      <a:pt x="309" y="56"/>
                    </a:lnTo>
                    <a:lnTo>
                      <a:pt x="306" y="58"/>
                    </a:lnTo>
                    <a:lnTo>
                      <a:pt x="305" y="60"/>
                    </a:lnTo>
                    <a:lnTo>
                      <a:pt x="302" y="62"/>
                    </a:lnTo>
                    <a:lnTo>
                      <a:pt x="299" y="63"/>
                    </a:lnTo>
                    <a:lnTo>
                      <a:pt x="295" y="65"/>
                    </a:lnTo>
                    <a:lnTo>
                      <a:pt x="292" y="66"/>
                    </a:lnTo>
                    <a:lnTo>
                      <a:pt x="289" y="67"/>
                    </a:lnTo>
                    <a:lnTo>
                      <a:pt x="285" y="70"/>
                    </a:lnTo>
                    <a:lnTo>
                      <a:pt x="281" y="74"/>
                    </a:lnTo>
                    <a:lnTo>
                      <a:pt x="276" y="78"/>
                    </a:lnTo>
                    <a:lnTo>
                      <a:pt x="270" y="84"/>
                    </a:lnTo>
                    <a:lnTo>
                      <a:pt x="265" y="89"/>
                    </a:lnTo>
                    <a:lnTo>
                      <a:pt x="258" y="96"/>
                    </a:lnTo>
                    <a:lnTo>
                      <a:pt x="251" y="105"/>
                    </a:lnTo>
                    <a:lnTo>
                      <a:pt x="243" y="113"/>
                    </a:lnTo>
                    <a:lnTo>
                      <a:pt x="234" y="123"/>
                    </a:lnTo>
                    <a:lnTo>
                      <a:pt x="225" y="134"/>
                    </a:lnTo>
                    <a:lnTo>
                      <a:pt x="215" y="145"/>
                    </a:lnTo>
                    <a:lnTo>
                      <a:pt x="204" y="157"/>
                    </a:lnTo>
                    <a:lnTo>
                      <a:pt x="193" y="169"/>
                    </a:lnTo>
                    <a:lnTo>
                      <a:pt x="182" y="183"/>
                    </a:lnTo>
                    <a:lnTo>
                      <a:pt x="182" y="183"/>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61" name="Freeform 60"/>
              <p:cNvSpPr/>
              <p:nvPr/>
            </p:nvSpPr>
            <p:spPr bwMode="auto">
              <a:xfrm>
                <a:off x="2451101" y="3205163"/>
                <a:ext cx="246063" cy="203200"/>
              </a:xfrm>
              <a:custGeom>
                <a:avLst/>
                <a:gdLst>
                  <a:gd name="T0" fmla="*/ 133 w 155"/>
                  <a:gd name="T1" fmla="*/ 49 h 128"/>
                  <a:gd name="T2" fmla="*/ 142 w 155"/>
                  <a:gd name="T3" fmla="*/ 59 h 128"/>
                  <a:gd name="T4" fmla="*/ 149 w 155"/>
                  <a:gd name="T5" fmla="*/ 72 h 128"/>
                  <a:gd name="T6" fmla="*/ 153 w 155"/>
                  <a:gd name="T7" fmla="*/ 85 h 128"/>
                  <a:gd name="T8" fmla="*/ 155 w 155"/>
                  <a:gd name="T9" fmla="*/ 99 h 128"/>
                  <a:gd name="T10" fmla="*/ 155 w 155"/>
                  <a:gd name="T11" fmla="*/ 110 h 128"/>
                  <a:gd name="T12" fmla="*/ 155 w 155"/>
                  <a:gd name="T13" fmla="*/ 118 h 128"/>
                  <a:gd name="T14" fmla="*/ 155 w 155"/>
                  <a:gd name="T15" fmla="*/ 124 h 128"/>
                  <a:gd name="T16" fmla="*/ 151 w 155"/>
                  <a:gd name="T17" fmla="*/ 127 h 128"/>
                  <a:gd name="T18" fmla="*/ 144 w 155"/>
                  <a:gd name="T19" fmla="*/ 128 h 128"/>
                  <a:gd name="T20" fmla="*/ 140 w 155"/>
                  <a:gd name="T21" fmla="*/ 128 h 128"/>
                  <a:gd name="T22" fmla="*/ 136 w 155"/>
                  <a:gd name="T23" fmla="*/ 125 h 128"/>
                  <a:gd name="T24" fmla="*/ 131 w 155"/>
                  <a:gd name="T25" fmla="*/ 123 h 128"/>
                  <a:gd name="T26" fmla="*/ 122 w 155"/>
                  <a:gd name="T27" fmla="*/ 116 h 128"/>
                  <a:gd name="T28" fmla="*/ 114 w 155"/>
                  <a:gd name="T29" fmla="*/ 109 h 128"/>
                  <a:gd name="T30" fmla="*/ 103 w 155"/>
                  <a:gd name="T31" fmla="*/ 99 h 128"/>
                  <a:gd name="T32" fmla="*/ 89 w 155"/>
                  <a:gd name="T33" fmla="*/ 88 h 128"/>
                  <a:gd name="T34" fmla="*/ 75 w 155"/>
                  <a:gd name="T35" fmla="*/ 76 h 128"/>
                  <a:gd name="T36" fmla="*/ 59 w 155"/>
                  <a:gd name="T37" fmla="*/ 62 h 128"/>
                  <a:gd name="T38" fmla="*/ 45 w 155"/>
                  <a:gd name="T39" fmla="*/ 48 h 128"/>
                  <a:gd name="T40" fmla="*/ 31 w 155"/>
                  <a:gd name="T41" fmla="*/ 37 h 128"/>
                  <a:gd name="T42" fmla="*/ 22 w 155"/>
                  <a:gd name="T43" fmla="*/ 26 h 128"/>
                  <a:gd name="T44" fmla="*/ 13 w 155"/>
                  <a:gd name="T45" fmla="*/ 18 h 128"/>
                  <a:gd name="T46" fmla="*/ 7 w 155"/>
                  <a:gd name="T47" fmla="*/ 11 h 128"/>
                  <a:gd name="T48" fmla="*/ 2 w 155"/>
                  <a:gd name="T49" fmla="*/ 5 h 128"/>
                  <a:gd name="T50" fmla="*/ 0 w 155"/>
                  <a:gd name="T51" fmla="*/ 1 h 128"/>
                  <a:gd name="T52" fmla="*/ 16 w 155"/>
                  <a:gd name="T53" fmla="*/ 1 h 128"/>
                  <a:gd name="T54" fmla="*/ 34 w 155"/>
                  <a:gd name="T55" fmla="*/ 3 h 128"/>
                  <a:gd name="T56" fmla="*/ 53 w 155"/>
                  <a:gd name="T57" fmla="*/ 7 h 128"/>
                  <a:gd name="T58" fmla="*/ 74 w 155"/>
                  <a:gd name="T59" fmla="*/ 12 h 128"/>
                  <a:gd name="T60" fmla="*/ 91 w 155"/>
                  <a:gd name="T61" fmla="*/ 19 h 128"/>
                  <a:gd name="T62" fmla="*/ 106 w 155"/>
                  <a:gd name="T63" fmla="*/ 26 h 128"/>
                  <a:gd name="T64" fmla="*/ 118 w 155"/>
                  <a:gd name="T65" fmla="*/ 34 h 128"/>
                  <a:gd name="T66" fmla="*/ 129 w 155"/>
                  <a:gd name="T67" fmla="*/ 4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 h="128">
                    <a:moveTo>
                      <a:pt x="129" y="45"/>
                    </a:moveTo>
                    <a:lnTo>
                      <a:pt x="133" y="49"/>
                    </a:lnTo>
                    <a:lnTo>
                      <a:pt x="138" y="55"/>
                    </a:lnTo>
                    <a:lnTo>
                      <a:pt x="142" y="59"/>
                    </a:lnTo>
                    <a:lnTo>
                      <a:pt x="144" y="65"/>
                    </a:lnTo>
                    <a:lnTo>
                      <a:pt x="149" y="72"/>
                    </a:lnTo>
                    <a:lnTo>
                      <a:pt x="150" y="78"/>
                    </a:lnTo>
                    <a:lnTo>
                      <a:pt x="153" y="85"/>
                    </a:lnTo>
                    <a:lnTo>
                      <a:pt x="154" y="92"/>
                    </a:lnTo>
                    <a:lnTo>
                      <a:pt x="155" y="99"/>
                    </a:lnTo>
                    <a:lnTo>
                      <a:pt x="155" y="105"/>
                    </a:lnTo>
                    <a:lnTo>
                      <a:pt x="155" y="110"/>
                    </a:lnTo>
                    <a:lnTo>
                      <a:pt x="155" y="114"/>
                    </a:lnTo>
                    <a:lnTo>
                      <a:pt x="155" y="118"/>
                    </a:lnTo>
                    <a:lnTo>
                      <a:pt x="155" y="121"/>
                    </a:lnTo>
                    <a:lnTo>
                      <a:pt x="155" y="124"/>
                    </a:lnTo>
                    <a:lnTo>
                      <a:pt x="154" y="125"/>
                    </a:lnTo>
                    <a:lnTo>
                      <a:pt x="151" y="127"/>
                    </a:lnTo>
                    <a:lnTo>
                      <a:pt x="147" y="128"/>
                    </a:lnTo>
                    <a:lnTo>
                      <a:pt x="144" y="128"/>
                    </a:lnTo>
                    <a:lnTo>
                      <a:pt x="142" y="128"/>
                    </a:lnTo>
                    <a:lnTo>
                      <a:pt x="140" y="128"/>
                    </a:lnTo>
                    <a:lnTo>
                      <a:pt x="139" y="127"/>
                    </a:lnTo>
                    <a:lnTo>
                      <a:pt x="136" y="125"/>
                    </a:lnTo>
                    <a:lnTo>
                      <a:pt x="133" y="124"/>
                    </a:lnTo>
                    <a:lnTo>
                      <a:pt x="131" y="123"/>
                    </a:lnTo>
                    <a:lnTo>
                      <a:pt x="126" y="120"/>
                    </a:lnTo>
                    <a:lnTo>
                      <a:pt x="122" y="116"/>
                    </a:lnTo>
                    <a:lnTo>
                      <a:pt x="118" y="113"/>
                    </a:lnTo>
                    <a:lnTo>
                      <a:pt x="114" y="109"/>
                    </a:lnTo>
                    <a:lnTo>
                      <a:pt x="109" y="105"/>
                    </a:lnTo>
                    <a:lnTo>
                      <a:pt x="103" y="99"/>
                    </a:lnTo>
                    <a:lnTo>
                      <a:pt x="96" y="94"/>
                    </a:lnTo>
                    <a:lnTo>
                      <a:pt x="89" y="88"/>
                    </a:lnTo>
                    <a:lnTo>
                      <a:pt x="82" y="83"/>
                    </a:lnTo>
                    <a:lnTo>
                      <a:pt x="75" y="76"/>
                    </a:lnTo>
                    <a:lnTo>
                      <a:pt x="67" y="69"/>
                    </a:lnTo>
                    <a:lnTo>
                      <a:pt x="59" y="62"/>
                    </a:lnTo>
                    <a:lnTo>
                      <a:pt x="52" y="55"/>
                    </a:lnTo>
                    <a:lnTo>
                      <a:pt x="45" y="48"/>
                    </a:lnTo>
                    <a:lnTo>
                      <a:pt x="38" y="43"/>
                    </a:lnTo>
                    <a:lnTo>
                      <a:pt x="31" y="37"/>
                    </a:lnTo>
                    <a:lnTo>
                      <a:pt x="26" y="32"/>
                    </a:lnTo>
                    <a:lnTo>
                      <a:pt x="22" y="26"/>
                    </a:lnTo>
                    <a:lnTo>
                      <a:pt x="16" y="22"/>
                    </a:lnTo>
                    <a:lnTo>
                      <a:pt x="13" y="18"/>
                    </a:lnTo>
                    <a:lnTo>
                      <a:pt x="9" y="15"/>
                    </a:lnTo>
                    <a:lnTo>
                      <a:pt x="7" y="11"/>
                    </a:lnTo>
                    <a:lnTo>
                      <a:pt x="4" y="8"/>
                    </a:lnTo>
                    <a:lnTo>
                      <a:pt x="2" y="5"/>
                    </a:lnTo>
                    <a:lnTo>
                      <a:pt x="1" y="4"/>
                    </a:lnTo>
                    <a:lnTo>
                      <a:pt x="0" y="1"/>
                    </a:lnTo>
                    <a:lnTo>
                      <a:pt x="0" y="0"/>
                    </a:lnTo>
                    <a:lnTo>
                      <a:pt x="16" y="1"/>
                    </a:lnTo>
                    <a:lnTo>
                      <a:pt x="26" y="1"/>
                    </a:lnTo>
                    <a:lnTo>
                      <a:pt x="34" y="3"/>
                    </a:lnTo>
                    <a:lnTo>
                      <a:pt x="44" y="4"/>
                    </a:lnTo>
                    <a:lnTo>
                      <a:pt x="53" y="7"/>
                    </a:lnTo>
                    <a:lnTo>
                      <a:pt x="63" y="9"/>
                    </a:lnTo>
                    <a:lnTo>
                      <a:pt x="74" y="12"/>
                    </a:lnTo>
                    <a:lnTo>
                      <a:pt x="82" y="15"/>
                    </a:lnTo>
                    <a:lnTo>
                      <a:pt x="91" y="19"/>
                    </a:lnTo>
                    <a:lnTo>
                      <a:pt x="99" y="23"/>
                    </a:lnTo>
                    <a:lnTo>
                      <a:pt x="106" y="26"/>
                    </a:lnTo>
                    <a:lnTo>
                      <a:pt x="113" y="30"/>
                    </a:lnTo>
                    <a:lnTo>
                      <a:pt x="118" y="34"/>
                    </a:lnTo>
                    <a:lnTo>
                      <a:pt x="124" y="40"/>
                    </a:lnTo>
                    <a:lnTo>
                      <a:pt x="129" y="45"/>
                    </a:lnTo>
                    <a:lnTo>
                      <a:pt x="129" y="4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grpSp>
      </p:grpSp>
      <p:grpSp>
        <p:nvGrpSpPr>
          <p:cNvPr id="155" name="组合 154"/>
          <p:cNvGrpSpPr/>
          <p:nvPr/>
        </p:nvGrpSpPr>
        <p:grpSpPr>
          <a:xfrm>
            <a:off x="1865534" y="2174106"/>
            <a:ext cx="1002857" cy="1008112"/>
            <a:chOff x="2171733" y="2126681"/>
            <a:chExt cx="1002857" cy="1008112"/>
          </a:xfrm>
        </p:grpSpPr>
        <p:pic>
          <p:nvPicPr>
            <p:cNvPr id="7" name="图片 6">
              <a:hlinkClick r:id="rId8" action="ppaction://hlinkfile"/>
            </p:cNvPr>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71733" y="2126681"/>
              <a:ext cx="1002857" cy="1008112"/>
            </a:xfrm>
            <a:prstGeom prst="rect">
              <a:avLst/>
            </a:prstGeom>
          </p:spPr>
        </p:pic>
        <p:grpSp>
          <p:nvGrpSpPr>
            <p:cNvPr id="62" name="组合 61"/>
            <p:cNvGrpSpPr/>
            <p:nvPr/>
          </p:nvGrpSpPr>
          <p:grpSpPr>
            <a:xfrm>
              <a:off x="2257636" y="2260223"/>
              <a:ext cx="831050" cy="741029"/>
              <a:chOff x="3121026" y="2360613"/>
              <a:chExt cx="1201738" cy="1071563"/>
            </a:xfrm>
          </p:grpSpPr>
          <p:sp>
            <p:nvSpPr>
              <p:cNvPr id="63" name="Freeform 61"/>
              <p:cNvSpPr/>
              <p:nvPr/>
            </p:nvSpPr>
            <p:spPr bwMode="auto">
              <a:xfrm>
                <a:off x="3121026" y="2443163"/>
                <a:ext cx="376238" cy="565150"/>
              </a:xfrm>
              <a:custGeom>
                <a:avLst/>
                <a:gdLst>
                  <a:gd name="T0" fmla="*/ 213 w 237"/>
                  <a:gd name="T1" fmla="*/ 15 h 356"/>
                  <a:gd name="T2" fmla="*/ 223 w 237"/>
                  <a:gd name="T3" fmla="*/ 22 h 356"/>
                  <a:gd name="T4" fmla="*/ 230 w 237"/>
                  <a:gd name="T5" fmla="*/ 29 h 356"/>
                  <a:gd name="T6" fmla="*/ 235 w 237"/>
                  <a:gd name="T7" fmla="*/ 33 h 356"/>
                  <a:gd name="T8" fmla="*/ 235 w 237"/>
                  <a:gd name="T9" fmla="*/ 39 h 356"/>
                  <a:gd name="T10" fmla="*/ 234 w 237"/>
                  <a:gd name="T11" fmla="*/ 44 h 356"/>
                  <a:gd name="T12" fmla="*/ 231 w 237"/>
                  <a:gd name="T13" fmla="*/ 52 h 356"/>
                  <a:gd name="T14" fmla="*/ 226 w 237"/>
                  <a:gd name="T15" fmla="*/ 63 h 356"/>
                  <a:gd name="T16" fmla="*/ 219 w 237"/>
                  <a:gd name="T17" fmla="*/ 77 h 356"/>
                  <a:gd name="T18" fmla="*/ 209 w 237"/>
                  <a:gd name="T19" fmla="*/ 92 h 356"/>
                  <a:gd name="T20" fmla="*/ 200 w 237"/>
                  <a:gd name="T21" fmla="*/ 112 h 356"/>
                  <a:gd name="T22" fmla="*/ 187 w 237"/>
                  <a:gd name="T23" fmla="*/ 134 h 356"/>
                  <a:gd name="T24" fmla="*/ 175 w 237"/>
                  <a:gd name="T25" fmla="*/ 157 h 356"/>
                  <a:gd name="T26" fmla="*/ 161 w 237"/>
                  <a:gd name="T27" fmla="*/ 181 h 356"/>
                  <a:gd name="T28" fmla="*/ 149 w 237"/>
                  <a:gd name="T29" fmla="*/ 201 h 356"/>
                  <a:gd name="T30" fmla="*/ 136 w 237"/>
                  <a:gd name="T31" fmla="*/ 219 h 356"/>
                  <a:gd name="T32" fmla="*/ 125 w 237"/>
                  <a:gd name="T33" fmla="*/ 237 h 356"/>
                  <a:gd name="T34" fmla="*/ 114 w 237"/>
                  <a:gd name="T35" fmla="*/ 251 h 356"/>
                  <a:gd name="T36" fmla="*/ 104 w 237"/>
                  <a:gd name="T37" fmla="*/ 265 h 356"/>
                  <a:gd name="T38" fmla="*/ 96 w 237"/>
                  <a:gd name="T39" fmla="*/ 277 h 356"/>
                  <a:gd name="T40" fmla="*/ 84 w 237"/>
                  <a:gd name="T41" fmla="*/ 292 h 356"/>
                  <a:gd name="T42" fmla="*/ 69 w 237"/>
                  <a:gd name="T43" fmla="*/ 309 h 356"/>
                  <a:gd name="T44" fmla="*/ 55 w 237"/>
                  <a:gd name="T45" fmla="*/ 324 h 356"/>
                  <a:gd name="T46" fmla="*/ 42 w 237"/>
                  <a:gd name="T47" fmla="*/ 334 h 356"/>
                  <a:gd name="T48" fmla="*/ 31 w 237"/>
                  <a:gd name="T49" fmla="*/ 342 h 356"/>
                  <a:gd name="T50" fmla="*/ 20 w 237"/>
                  <a:gd name="T51" fmla="*/ 349 h 356"/>
                  <a:gd name="T52" fmla="*/ 11 w 237"/>
                  <a:gd name="T53" fmla="*/ 353 h 356"/>
                  <a:gd name="T54" fmla="*/ 2 w 237"/>
                  <a:gd name="T55" fmla="*/ 356 h 356"/>
                  <a:gd name="T56" fmla="*/ 12 w 237"/>
                  <a:gd name="T57" fmla="*/ 339 h 356"/>
                  <a:gd name="T58" fmla="*/ 37 w 237"/>
                  <a:gd name="T59" fmla="*/ 306 h 356"/>
                  <a:gd name="T60" fmla="*/ 59 w 237"/>
                  <a:gd name="T61" fmla="*/ 274 h 356"/>
                  <a:gd name="T62" fmla="*/ 78 w 237"/>
                  <a:gd name="T63" fmla="*/ 244 h 356"/>
                  <a:gd name="T64" fmla="*/ 96 w 237"/>
                  <a:gd name="T65" fmla="*/ 215 h 356"/>
                  <a:gd name="T66" fmla="*/ 111 w 237"/>
                  <a:gd name="T67" fmla="*/ 188 h 356"/>
                  <a:gd name="T68" fmla="*/ 125 w 237"/>
                  <a:gd name="T69" fmla="*/ 161 h 356"/>
                  <a:gd name="T70" fmla="*/ 136 w 237"/>
                  <a:gd name="T71" fmla="*/ 137 h 356"/>
                  <a:gd name="T72" fmla="*/ 146 w 237"/>
                  <a:gd name="T73" fmla="*/ 114 h 356"/>
                  <a:gd name="T74" fmla="*/ 153 w 237"/>
                  <a:gd name="T75" fmla="*/ 94 h 356"/>
                  <a:gd name="T76" fmla="*/ 160 w 237"/>
                  <a:gd name="T77" fmla="*/ 76 h 356"/>
                  <a:gd name="T78" fmla="*/ 165 w 237"/>
                  <a:gd name="T79" fmla="*/ 61 h 356"/>
                  <a:gd name="T80" fmla="*/ 168 w 237"/>
                  <a:gd name="T81" fmla="*/ 48 h 356"/>
                  <a:gd name="T82" fmla="*/ 171 w 237"/>
                  <a:gd name="T83" fmla="*/ 37 h 356"/>
                  <a:gd name="T84" fmla="*/ 172 w 237"/>
                  <a:gd name="T85" fmla="*/ 29 h 356"/>
                  <a:gd name="T86" fmla="*/ 172 w 237"/>
                  <a:gd name="T87" fmla="*/ 23 h 356"/>
                  <a:gd name="T88" fmla="*/ 171 w 237"/>
                  <a:gd name="T89" fmla="*/ 18 h 356"/>
                  <a:gd name="T90" fmla="*/ 169 w 237"/>
                  <a:gd name="T91" fmla="*/ 11 h 356"/>
                  <a:gd name="T92" fmla="*/ 171 w 237"/>
                  <a:gd name="T93" fmla="*/ 6 h 356"/>
                  <a:gd name="T94" fmla="*/ 173 w 237"/>
                  <a:gd name="T95" fmla="*/ 1 h 356"/>
                  <a:gd name="T96" fmla="*/ 177 w 237"/>
                  <a:gd name="T97" fmla="*/ 0 h 356"/>
                  <a:gd name="T98" fmla="*/ 184 w 237"/>
                  <a:gd name="T99" fmla="*/ 0 h 356"/>
                  <a:gd name="T100" fmla="*/ 193 w 237"/>
                  <a:gd name="T101" fmla="*/ 4 h 356"/>
                  <a:gd name="T102" fmla="*/ 202 w 237"/>
                  <a:gd name="T103" fmla="*/ 10 h 356"/>
                  <a:gd name="T104" fmla="*/ 209 w 237"/>
                  <a:gd name="T105" fmla="*/ 1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7" h="356">
                    <a:moveTo>
                      <a:pt x="209" y="12"/>
                    </a:moveTo>
                    <a:lnTo>
                      <a:pt x="213" y="15"/>
                    </a:lnTo>
                    <a:lnTo>
                      <a:pt x="219" y="19"/>
                    </a:lnTo>
                    <a:lnTo>
                      <a:pt x="223" y="22"/>
                    </a:lnTo>
                    <a:lnTo>
                      <a:pt x="227" y="25"/>
                    </a:lnTo>
                    <a:lnTo>
                      <a:pt x="230" y="29"/>
                    </a:lnTo>
                    <a:lnTo>
                      <a:pt x="233" y="32"/>
                    </a:lnTo>
                    <a:lnTo>
                      <a:pt x="235" y="33"/>
                    </a:lnTo>
                    <a:lnTo>
                      <a:pt x="237" y="36"/>
                    </a:lnTo>
                    <a:lnTo>
                      <a:pt x="235" y="39"/>
                    </a:lnTo>
                    <a:lnTo>
                      <a:pt x="235" y="40"/>
                    </a:lnTo>
                    <a:lnTo>
                      <a:pt x="234" y="44"/>
                    </a:lnTo>
                    <a:lnTo>
                      <a:pt x="233" y="48"/>
                    </a:lnTo>
                    <a:lnTo>
                      <a:pt x="231" y="52"/>
                    </a:lnTo>
                    <a:lnTo>
                      <a:pt x="228" y="58"/>
                    </a:lnTo>
                    <a:lnTo>
                      <a:pt x="226" y="63"/>
                    </a:lnTo>
                    <a:lnTo>
                      <a:pt x="222" y="70"/>
                    </a:lnTo>
                    <a:lnTo>
                      <a:pt x="219" y="77"/>
                    </a:lnTo>
                    <a:lnTo>
                      <a:pt x="215" y="84"/>
                    </a:lnTo>
                    <a:lnTo>
                      <a:pt x="209" y="92"/>
                    </a:lnTo>
                    <a:lnTo>
                      <a:pt x="205" y="102"/>
                    </a:lnTo>
                    <a:lnTo>
                      <a:pt x="200" y="112"/>
                    </a:lnTo>
                    <a:lnTo>
                      <a:pt x="194" y="123"/>
                    </a:lnTo>
                    <a:lnTo>
                      <a:pt x="187" y="134"/>
                    </a:lnTo>
                    <a:lnTo>
                      <a:pt x="180" y="146"/>
                    </a:lnTo>
                    <a:lnTo>
                      <a:pt x="175" y="157"/>
                    </a:lnTo>
                    <a:lnTo>
                      <a:pt x="168" y="170"/>
                    </a:lnTo>
                    <a:lnTo>
                      <a:pt x="161" y="181"/>
                    </a:lnTo>
                    <a:lnTo>
                      <a:pt x="154" y="190"/>
                    </a:lnTo>
                    <a:lnTo>
                      <a:pt x="149" y="201"/>
                    </a:lnTo>
                    <a:lnTo>
                      <a:pt x="142" y="211"/>
                    </a:lnTo>
                    <a:lnTo>
                      <a:pt x="136" y="219"/>
                    </a:lnTo>
                    <a:lnTo>
                      <a:pt x="131" y="229"/>
                    </a:lnTo>
                    <a:lnTo>
                      <a:pt x="125" y="237"/>
                    </a:lnTo>
                    <a:lnTo>
                      <a:pt x="120" y="244"/>
                    </a:lnTo>
                    <a:lnTo>
                      <a:pt x="114" y="251"/>
                    </a:lnTo>
                    <a:lnTo>
                      <a:pt x="110" y="258"/>
                    </a:lnTo>
                    <a:lnTo>
                      <a:pt x="104" y="265"/>
                    </a:lnTo>
                    <a:lnTo>
                      <a:pt x="100" y="272"/>
                    </a:lnTo>
                    <a:lnTo>
                      <a:pt x="96" y="277"/>
                    </a:lnTo>
                    <a:lnTo>
                      <a:pt x="92" y="281"/>
                    </a:lnTo>
                    <a:lnTo>
                      <a:pt x="84" y="292"/>
                    </a:lnTo>
                    <a:lnTo>
                      <a:pt x="77" y="301"/>
                    </a:lnTo>
                    <a:lnTo>
                      <a:pt x="69" y="309"/>
                    </a:lnTo>
                    <a:lnTo>
                      <a:pt x="62" y="317"/>
                    </a:lnTo>
                    <a:lnTo>
                      <a:pt x="55" y="324"/>
                    </a:lnTo>
                    <a:lnTo>
                      <a:pt x="48" y="330"/>
                    </a:lnTo>
                    <a:lnTo>
                      <a:pt x="42" y="334"/>
                    </a:lnTo>
                    <a:lnTo>
                      <a:pt x="37" y="338"/>
                    </a:lnTo>
                    <a:lnTo>
                      <a:pt x="31" y="342"/>
                    </a:lnTo>
                    <a:lnTo>
                      <a:pt x="26" y="346"/>
                    </a:lnTo>
                    <a:lnTo>
                      <a:pt x="20" y="349"/>
                    </a:lnTo>
                    <a:lnTo>
                      <a:pt x="16" y="352"/>
                    </a:lnTo>
                    <a:lnTo>
                      <a:pt x="11" y="353"/>
                    </a:lnTo>
                    <a:lnTo>
                      <a:pt x="6" y="354"/>
                    </a:lnTo>
                    <a:lnTo>
                      <a:pt x="2" y="356"/>
                    </a:lnTo>
                    <a:lnTo>
                      <a:pt x="0" y="356"/>
                    </a:lnTo>
                    <a:lnTo>
                      <a:pt x="12" y="339"/>
                    </a:lnTo>
                    <a:lnTo>
                      <a:pt x="24" y="323"/>
                    </a:lnTo>
                    <a:lnTo>
                      <a:pt x="37" y="306"/>
                    </a:lnTo>
                    <a:lnTo>
                      <a:pt x="48" y="290"/>
                    </a:lnTo>
                    <a:lnTo>
                      <a:pt x="59" y="274"/>
                    </a:lnTo>
                    <a:lnTo>
                      <a:pt x="69" y="259"/>
                    </a:lnTo>
                    <a:lnTo>
                      <a:pt x="78" y="244"/>
                    </a:lnTo>
                    <a:lnTo>
                      <a:pt x="88" y="229"/>
                    </a:lnTo>
                    <a:lnTo>
                      <a:pt x="96" y="215"/>
                    </a:lnTo>
                    <a:lnTo>
                      <a:pt x="104" y="201"/>
                    </a:lnTo>
                    <a:lnTo>
                      <a:pt x="111" y="188"/>
                    </a:lnTo>
                    <a:lnTo>
                      <a:pt x="118" y="174"/>
                    </a:lnTo>
                    <a:lnTo>
                      <a:pt x="125" y="161"/>
                    </a:lnTo>
                    <a:lnTo>
                      <a:pt x="131" y="149"/>
                    </a:lnTo>
                    <a:lnTo>
                      <a:pt x="136" y="137"/>
                    </a:lnTo>
                    <a:lnTo>
                      <a:pt x="140" y="126"/>
                    </a:lnTo>
                    <a:lnTo>
                      <a:pt x="146" y="114"/>
                    </a:lnTo>
                    <a:lnTo>
                      <a:pt x="150" y="103"/>
                    </a:lnTo>
                    <a:lnTo>
                      <a:pt x="153" y="94"/>
                    </a:lnTo>
                    <a:lnTo>
                      <a:pt x="157" y="86"/>
                    </a:lnTo>
                    <a:lnTo>
                      <a:pt x="160" y="76"/>
                    </a:lnTo>
                    <a:lnTo>
                      <a:pt x="162" y="69"/>
                    </a:lnTo>
                    <a:lnTo>
                      <a:pt x="165" y="61"/>
                    </a:lnTo>
                    <a:lnTo>
                      <a:pt x="166" y="54"/>
                    </a:lnTo>
                    <a:lnTo>
                      <a:pt x="168" y="48"/>
                    </a:lnTo>
                    <a:lnTo>
                      <a:pt x="169" y="43"/>
                    </a:lnTo>
                    <a:lnTo>
                      <a:pt x="171" y="37"/>
                    </a:lnTo>
                    <a:lnTo>
                      <a:pt x="172" y="33"/>
                    </a:lnTo>
                    <a:lnTo>
                      <a:pt x="172" y="29"/>
                    </a:lnTo>
                    <a:lnTo>
                      <a:pt x="172" y="26"/>
                    </a:lnTo>
                    <a:lnTo>
                      <a:pt x="172" y="23"/>
                    </a:lnTo>
                    <a:lnTo>
                      <a:pt x="172" y="21"/>
                    </a:lnTo>
                    <a:lnTo>
                      <a:pt x="171" y="18"/>
                    </a:lnTo>
                    <a:lnTo>
                      <a:pt x="171" y="15"/>
                    </a:lnTo>
                    <a:lnTo>
                      <a:pt x="169" y="11"/>
                    </a:lnTo>
                    <a:lnTo>
                      <a:pt x="169" y="8"/>
                    </a:lnTo>
                    <a:lnTo>
                      <a:pt x="171" y="6"/>
                    </a:lnTo>
                    <a:lnTo>
                      <a:pt x="172" y="4"/>
                    </a:lnTo>
                    <a:lnTo>
                      <a:pt x="173" y="1"/>
                    </a:lnTo>
                    <a:lnTo>
                      <a:pt x="175" y="0"/>
                    </a:lnTo>
                    <a:lnTo>
                      <a:pt x="177" y="0"/>
                    </a:lnTo>
                    <a:lnTo>
                      <a:pt x="180" y="0"/>
                    </a:lnTo>
                    <a:lnTo>
                      <a:pt x="184" y="0"/>
                    </a:lnTo>
                    <a:lnTo>
                      <a:pt x="189" y="1"/>
                    </a:lnTo>
                    <a:lnTo>
                      <a:pt x="193" y="4"/>
                    </a:lnTo>
                    <a:lnTo>
                      <a:pt x="198" y="7"/>
                    </a:lnTo>
                    <a:lnTo>
                      <a:pt x="202" y="10"/>
                    </a:lnTo>
                    <a:lnTo>
                      <a:pt x="209" y="12"/>
                    </a:lnTo>
                    <a:lnTo>
                      <a:pt x="209" y="12"/>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64" name="Freeform 62"/>
              <p:cNvSpPr/>
              <p:nvPr/>
            </p:nvSpPr>
            <p:spPr bwMode="auto">
              <a:xfrm>
                <a:off x="3338513" y="2635250"/>
                <a:ext cx="290513" cy="195263"/>
              </a:xfrm>
              <a:custGeom>
                <a:avLst/>
                <a:gdLst>
                  <a:gd name="T0" fmla="*/ 163 w 183"/>
                  <a:gd name="T1" fmla="*/ 60 h 123"/>
                  <a:gd name="T2" fmla="*/ 155 w 183"/>
                  <a:gd name="T3" fmla="*/ 67 h 123"/>
                  <a:gd name="T4" fmla="*/ 145 w 183"/>
                  <a:gd name="T5" fmla="*/ 75 h 123"/>
                  <a:gd name="T6" fmla="*/ 136 w 183"/>
                  <a:gd name="T7" fmla="*/ 86 h 123"/>
                  <a:gd name="T8" fmla="*/ 125 w 183"/>
                  <a:gd name="T9" fmla="*/ 100 h 123"/>
                  <a:gd name="T10" fmla="*/ 115 w 183"/>
                  <a:gd name="T11" fmla="*/ 112 h 123"/>
                  <a:gd name="T12" fmla="*/ 107 w 183"/>
                  <a:gd name="T13" fmla="*/ 119 h 123"/>
                  <a:gd name="T14" fmla="*/ 101 w 183"/>
                  <a:gd name="T15" fmla="*/ 122 h 123"/>
                  <a:gd name="T16" fmla="*/ 97 w 183"/>
                  <a:gd name="T17" fmla="*/ 122 h 123"/>
                  <a:gd name="T18" fmla="*/ 94 w 183"/>
                  <a:gd name="T19" fmla="*/ 118 h 123"/>
                  <a:gd name="T20" fmla="*/ 96 w 183"/>
                  <a:gd name="T21" fmla="*/ 109 h 123"/>
                  <a:gd name="T22" fmla="*/ 97 w 183"/>
                  <a:gd name="T23" fmla="*/ 97 h 123"/>
                  <a:gd name="T24" fmla="*/ 101 w 183"/>
                  <a:gd name="T25" fmla="*/ 83 h 123"/>
                  <a:gd name="T26" fmla="*/ 105 w 183"/>
                  <a:gd name="T27" fmla="*/ 71 h 123"/>
                  <a:gd name="T28" fmla="*/ 107 w 183"/>
                  <a:gd name="T29" fmla="*/ 61 h 123"/>
                  <a:gd name="T30" fmla="*/ 107 w 183"/>
                  <a:gd name="T31" fmla="*/ 56 h 123"/>
                  <a:gd name="T32" fmla="*/ 104 w 183"/>
                  <a:gd name="T33" fmla="*/ 53 h 123"/>
                  <a:gd name="T34" fmla="*/ 98 w 183"/>
                  <a:gd name="T35" fmla="*/ 53 h 123"/>
                  <a:gd name="T36" fmla="*/ 90 w 183"/>
                  <a:gd name="T37" fmla="*/ 53 h 123"/>
                  <a:gd name="T38" fmla="*/ 78 w 183"/>
                  <a:gd name="T39" fmla="*/ 53 h 123"/>
                  <a:gd name="T40" fmla="*/ 56 w 183"/>
                  <a:gd name="T41" fmla="*/ 57 h 123"/>
                  <a:gd name="T42" fmla="*/ 29 w 183"/>
                  <a:gd name="T43" fmla="*/ 60 h 123"/>
                  <a:gd name="T44" fmla="*/ 12 w 183"/>
                  <a:gd name="T45" fmla="*/ 60 h 123"/>
                  <a:gd name="T46" fmla="*/ 0 w 183"/>
                  <a:gd name="T47" fmla="*/ 43 h 123"/>
                  <a:gd name="T48" fmla="*/ 24 w 183"/>
                  <a:gd name="T49" fmla="*/ 38 h 123"/>
                  <a:gd name="T50" fmla="*/ 45 w 183"/>
                  <a:gd name="T51" fmla="*/ 33 h 123"/>
                  <a:gd name="T52" fmla="*/ 63 w 183"/>
                  <a:gd name="T53" fmla="*/ 31 h 123"/>
                  <a:gd name="T54" fmla="*/ 78 w 183"/>
                  <a:gd name="T55" fmla="*/ 28 h 123"/>
                  <a:gd name="T56" fmla="*/ 90 w 183"/>
                  <a:gd name="T57" fmla="*/ 25 h 123"/>
                  <a:gd name="T58" fmla="*/ 101 w 183"/>
                  <a:gd name="T59" fmla="*/ 22 h 123"/>
                  <a:gd name="T60" fmla="*/ 109 w 183"/>
                  <a:gd name="T61" fmla="*/ 18 h 123"/>
                  <a:gd name="T62" fmla="*/ 115 w 183"/>
                  <a:gd name="T63" fmla="*/ 13 h 123"/>
                  <a:gd name="T64" fmla="*/ 118 w 183"/>
                  <a:gd name="T65" fmla="*/ 7 h 123"/>
                  <a:gd name="T66" fmla="*/ 120 w 183"/>
                  <a:gd name="T67" fmla="*/ 3 h 123"/>
                  <a:gd name="T68" fmla="*/ 126 w 183"/>
                  <a:gd name="T69" fmla="*/ 2 h 123"/>
                  <a:gd name="T70" fmla="*/ 133 w 183"/>
                  <a:gd name="T71" fmla="*/ 2 h 123"/>
                  <a:gd name="T72" fmla="*/ 138 w 183"/>
                  <a:gd name="T73" fmla="*/ 6 h 123"/>
                  <a:gd name="T74" fmla="*/ 145 w 183"/>
                  <a:gd name="T75" fmla="*/ 10 h 123"/>
                  <a:gd name="T76" fmla="*/ 155 w 183"/>
                  <a:gd name="T77" fmla="*/ 16 h 123"/>
                  <a:gd name="T78" fmla="*/ 166 w 183"/>
                  <a:gd name="T79" fmla="*/ 22 h 123"/>
                  <a:gd name="T80" fmla="*/ 174 w 183"/>
                  <a:gd name="T81" fmla="*/ 31 h 123"/>
                  <a:gd name="T82" fmla="*/ 180 w 183"/>
                  <a:gd name="T83" fmla="*/ 36 h 123"/>
                  <a:gd name="T84" fmla="*/ 183 w 183"/>
                  <a:gd name="T85" fmla="*/ 42 h 123"/>
                  <a:gd name="T86" fmla="*/ 183 w 183"/>
                  <a:gd name="T87" fmla="*/ 43 h 123"/>
                  <a:gd name="T88" fmla="*/ 180 w 183"/>
                  <a:gd name="T89" fmla="*/ 47 h 123"/>
                  <a:gd name="T90" fmla="*/ 176 w 183"/>
                  <a:gd name="T91" fmla="*/ 51 h 123"/>
                  <a:gd name="T92" fmla="*/ 170 w 183"/>
                  <a:gd name="T93" fmla="*/ 56 h 123"/>
                  <a:gd name="T94" fmla="*/ 167 w 183"/>
                  <a:gd name="T95" fmla="*/ 5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 h="123">
                    <a:moveTo>
                      <a:pt x="167" y="57"/>
                    </a:moveTo>
                    <a:lnTo>
                      <a:pt x="163" y="60"/>
                    </a:lnTo>
                    <a:lnTo>
                      <a:pt x="159" y="62"/>
                    </a:lnTo>
                    <a:lnTo>
                      <a:pt x="155" y="67"/>
                    </a:lnTo>
                    <a:lnTo>
                      <a:pt x="151" y="71"/>
                    </a:lnTo>
                    <a:lnTo>
                      <a:pt x="145" y="75"/>
                    </a:lnTo>
                    <a:lnTo>
                      <a:pt x="141" y="80"/>
                    </a:lnTo>
                    <a:lnTo>
                      <a:pt x="136" y="86"/>
                    </a:lnTo>
                    <a:lnTo>
                      <a:pt x="130" y="93"/>
                    </a:lnTo>
                    <a:lnTo>
                      <a:pt x="125" y="100"/>
                    </a:lnTo>
                    <a:lnTo>
                      <a:pt x="119" y="107"/>
                    </a:lnTo>
                    <a:lnTo>
                      <a:pt x="115" y="112"/>
                    </a:lnTo>
                    <a:lnTo>
                      <a:pt x="109" y="115"/>
                    </a:lnTo>
                    <a:lnTo>
                      <a:pt x="107" y="119"/>
                    </a:lnTo>
                    <a:lnTo>
                      <a:pt x="103" y="120"/>
                    </a:lnTo>
                    <a:lnTo>
                      <a:pt x="101" y="122"/>
                    </a:lnTo>
                    <a:lnTo>
                      <a:pt x="100" y="123"/>
                    </a:lnTo>
                    <a:lnTo>
                      <a:pt x="97" y="122"/>
                    </a:lnTo>
                    <a:lnTo>
                      <a:pt x="96" y="120"/>
                    </a:lnTo>
                    <a:lnTo>
                      <a:pt x="94" y="118"/>
                    </a:lnTo>
                    <a:lnTo>
                      <a:pt x="94" y="113"/>
                    </a:lnTo>
                    <a:lnTo>
                      <a:pt x="96" y="109"/>
                    </a:lnTo>
                    <a:lnTo>
                      <a:pt x="96" y="104"/>
                    </a:lnTo>
                    <a:lnTo>
                      <a:pt x="97" y="97"/>
                    </a:lnTo>
                    <a:lnTo>
                      <a:pt x="100" y="90"/>
                    </a:lnTo>
                    <a:lnTo>
                      <a:pt x="101" y="83"/>
                    </a:lnTo>
                    <a:lnTo>
                      <a:pt x="103" y="76"/>
                    </a:lnTo>
                    <a:lnTo>
                      <a:pt x="105" y="71"/>
                    </a:lnTo>
                    <a:lnTo>
                      <a:pt x="105" y="65"/>
                    </a:lnTo>
                    <a:lnTo>
                      <a:pt x="107" y="61"/>
                    </a:lnTo>
                    <a:lnTo>
                      <a:pt x="107" y="58"/>
                    </a:lnTo>
                    <a:lnTo>
                      <a:pt x="107" y="56"/>
                    </a:lnTo>
                    <a:lnTo>
                      <a:pt x="105" y="54"/>
                    </a:lnTo>
                    <a:lnTo>
                      <a:pt x="104" y="53"/>
                    </a:lnTo>
                    <a:lnTo>
                      <a:pt x="101" y="53"/>
                    </a:lnTo>
                    <a:lnTo>
                      <a:pt x="98" y="53"/>
                    </a:lnTo>
                    <a:lnTo>
                      <a:pt x="94" y="53"/>
                    </a:lnTo>
                    <a:lnTo>
                      <a:pt x="90" y="53"/>
                    </a:lnTo>
                    <a:lnTo>
                      <a:pt x="85" y="53"/>
                    </a:lnTo>
                    <a:lnTo>
                      <a:pt x="78" y="53"/>
                    </a:lnTo>
                    <a:lnTo>
                      <a:pt x="72" y="54"/>
                    </a:lnTo>
                    <a:lnTo>
                      <a:pt x="56" y="57"/>
                    </a:lnTo>
                    <a:lnTo>
                      <a:pt x="39" y="58"/>
                    </a:lnTo>
                    <a:lnTo>
                      <a:pt x="29" y="60"/>
                    </a:lnTo>
                    <a:lnTo>
                      <a:pt x="21" y="60"/>
                    </a:lnTo>
                    <a:lnTo>
                      <a:pt x="12" y="60"/>
                    </a:lnTo>
                    <a:lnTo>
                      <a:pt x="0" y="60"/>
                    </a:lnTo>
                    <a:lnTo>
                      <a:pt x="0" y="43"/>
                    </a:lnTo>
                    <a:lnTo>
                      <a:pt x="13" y="40"/>
                    </a:lnTo>
                    <a:lnTo>
                      <a:pt x="24" y="38"/>
                    </a:lnTo>
                    <a:lnTo>
                      <a:pt x="35" y="36"/>
                    </a:lnTo>
                    <a:lnTo>
                      <a:pt x="45" y="33"/>
                    </a:lnTo>
                    <a:lnTo>
                      <a:pt x="54" y="32"/>
                    </a:lnTo>
                    <a:lnTo>
                      <a:pt x="63" y="31"/>
                    </a:lnTo>
                    <a:lnTo>
                      <a:pt x="71" y="29"/>
                    </a:lnTo>
                    <a:lnTo>
                      <a:pt x="78" y="28"/>
                    </a:lnTo>
                    <a:lnTo>
                      <a:pt x="85" y="27"/>
                    </a:lnTo>
                    <a:lnTo>
                      <a:pt x="90" y="25"/>
                    </a:lnTo>
                    <a:lnTo>
                      <a:pt x="96" y="24"/>
                    </a:lnTo>
                    <a:lnTo>
                      <a:pt x="101" y="22"/>
                    </a:lnTo>
                    <a:lnTo>
                      <a:pt x="105" y="21"/>
                    </a:lnTo>
                    <a:lnTo>
                      <a:pt x="109" y="18"/>
                    </a:lnTo>
                    <a:lnTo>
                      <a:pt x="112" y="16"/>
                    </a:lnTo>
                    <a:lnTo>
                      <a:pt x="115" y="13"/>
                    </a:lnTo>
                    <a:lnTo>
                      <a:pt x="116" y="10"/>
                    </a:lnTo>
                    <a:lnTo>
                      <a:pt x="118" y="7"/>
                    </a:lnTo>
                    <a:lnTo>
                      <a:pt x="119" y="5"/>
                    </a:lnTo>
                    <a:lnTo>
                      <a:pt x="120" y="3"/>
                    </a:lnTo>
                    <a:lnTo>
                      <a:pt x="123" y="2"/>
                    </a:lnTo>
                    <a:lnTo>
                      <a:pt x="126" y="2"/>
                    </a:lnTo>
                    <a:lnTo>
                      <a:pt x="130" y="0"/>
                    </a:lnTo>
                    <a:lnTo>
                      <a:pt x="133" y="2"/>
                    </a:lnTo>
                    <a:lnTo>
                      <a:pt x="136" y="3"/>
                    </a:lnTo>
                    <a:lnTo>
                      <a:pt x="138" y="6"/>
                    </a:lnTo>
                    <a:lnTo>
                      <a:pt x="143" y="7"/>
                    </a:lnTo>
                    <a:lnTo>
                      <a:pt x="145" y="10"/>
                    </a:lnTo>
                    <a:lnTo>
                      <a:pt x="151" y="13"/>
                    </a:lnTo>
                    <a:lnTo>
                      <a:pt x="155" y="16"/>
                    </a:lnTo>
                    <a:lnTo>
                      <a:pt x="160" y="18"/>
                    </a:lnTo>
                    <a:lnTo>
                      <a:pt x="166" y="22"/>
                    </a:lnTo>
                    <a:lnTo>
                      <a:pt x="170" y="27"/>
                    </a:lnTo>
                    <a:lnTo>
                      <a:pt x="174" y="31"/>
                    </a:lnTo>
                    <a:lnTo>
                      <a:pt x="177" y="33"/>
                    </a:lnTo>
                    <a:lnTo>
                      <a:pt x="180" y="36"/>
                    </a:lnTo>
                    <a:lnTo>
                      <a:pt x="181" y="39"/>
                    </a:lnTo>
                    <a:lnTo>
                      <a:pt x="183" y="42"/>
                    </a:lnTo>
                    <a:lnTo>
                      <a:pt x="183" y="43"/>
                    </a:lnTo>
                    <a:lnTo>
                      <a:pt x="183" y="43"/>
                    </a:lnTo>
                    <a:lnTo>
                      <a:pt x="181" y="44"/>
                    </a:lnTo>
                    <a:lnTo>
                      <a:pt x="180" y="47"/>
                    </a:lnTo>
                    <a:lnTo>
                      <a:pt x="178" y="49"/>
                    </a:lnTo>
                    <a:lnTo>
                      <a:pt x="176" y="51"/>
                    </a:lnTo>
                    <a:lnTo>
                      <a:pt x="173" y="53"/>
                    </a:lnTo>
                    <a:lnTo>
                      <a:pt x="170" y="56"/>
                    </a:lnTo>
                    <a:lnTo>
                      <a:pt x="167" y="57"/>
                    </a:lnTo>
                    <a:lnTo>
                      <a:pt x="167" y="57"/>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65" name="Freeform 63"/>
              <p:cNvSpPr/>
              <p:nvPr/>
            </p:nvSpPr>
            <p:spPr bwMode="auto">
              <a:xfrm>
                <a:off x="3295651" y="2832100"/>
                <a:ext cx="230188" cy="514350"/>
              </a:xfrm>
              <a:custGeom>
                <a:avLst/>
                <a:gdLst>
                  <a:gd name="T0" fmla="*/ 27 w 145"/>
                  <a:gd name="T1" fmla="*/ 16 h 324"/>
                  <a:gd name="T2" fmla="*/ 27 w 145"/>
                  <a:gd name="T3" fmla="*/ 10 h 324"/>
                  <a:gd name="T4" fmla="*/ 30 w 145"/>
                  <a:gd name="T5" fmla="*/ 3 h 324"/>
                  <a:gd name="T6" fmla="*/ 39 w 145"/>
                  <a:gd name="T7" fmla="*/ 0 h 324"/>
                  <a:gd name="T8" fmla="*/ 50 w 145"/>
                  <a:gd name="T9" fmla="*/ 2 h 324"/>
                  <a:gd name="T10" fmla="*/ 72 w 145"/>
                  <a:gd name="T11" fmla="*/ 10 h 324"/>
                  <a:gd name="T12" fmla="*/ 79 w 145"/>
                  <a:gd name="T13" fmla="*/ 17 h 324"/>
                  <a:gd name="T14" fmla="*/ 81 w 145"/>
                  <a:gd name="T15" fmla="*/ 25 h 324"/>
                  <a:gd name="T16" fmla="*/ 81 w 145"/>
                  <a:gd name="T17" fmla="*/ 38 h 324"/>
                  <a:gd name="T18" fmla="*/ 81 w 145"/>
                  <a:gd name="T19" fmla="*/ 56 h 324"/>
                  <a:gd name="T20" fmla="*/ 79 w 145"/>
                  <a:gd name="T21" fmla="*/ 79 h 324"/>
                  <a:gd name="T22" fmla="*/ 76 w 145"/>
                  <a:gd name="T23" fmla="*/ 105 h 324"/>
                  <a:gd name="T24" fmla="*/ 73 w 145"/>
                  <a:gd name="T25" fmla="*/ 131 h 324"/>
                  <a:gd name="T26" fmla="*/ 70 w 145"/>
                  <a:gd name="T27" fmla="*/ 153 h 324"/>
                  <a:gd name="T28" fmla="*/ 69 w 145"/>
                  <a:gd name="T29" fmla="*/ 171 h 324"/>
                  <a:gd name="T30" fmla="*/ 67 w 145"/>
                  <a:gd name="T31" fmla="*/ 187 h 324"/>
                  <a:gd name="T32" fmla="*/ 67 w 145"/>
                  <a:gd name="T33" fmla="*/ 196 h 324"/>
                  <a:gd name="T34" fmla="*/ 67 w 145"/>
                  <a:gd name="T35" fmla="*/ 211 h 324"/>
                  <a:gd name="T36" fmla="*/ 69 w 145"/>
                  <a:gd name="T37" fmla="*/ 220 h 324"/>
                  <a:gd name="T38" fmla="*/ 73 w 145"/>
                  <a:gd name="T39" fmla="*/ 224 h 324"/>
                  <a:gd name="T40" fmla="*/ 83 w 145"/>
                  <a:gd name="T41" fmla="*/ 221 h 324"/>
                  <a:gd name="T42" fmla="*/ 101 w 145"/>
                  <a:gd name="T43" fmla="*/ 211 h 324"/>
                  <a:gd name="T44" fmla="*/ 123 w 145"/>
                  <a:gd name="T45" fmla="*/ 198 h 324"/>
                  <a:gd name="T46" fmla="*/ 138 w 145"/>
                  <a:gd name="T47" fmla="*/ 191 h 324"/>
                  <a:gd name="T48" fmla="*/ 145 w 145"/>
                  <a:gd name="T49" fmla="*/ 191 h 324"/>
                  <a:gd name="T50" fmla="*/ 145 w 145"/>
                  <a:gd name="T51" fmla="*/ 195 h 324"/>
                  <a:gd name="T52" fmla="*/ 142 w 145"/>
                  <a:gd name="T53" fmla="*/ 200 h 324"/>
                  <a:gd name="T54" fmla="*/ 135 w 145"/>
                  <a:gd name="T55" fmla="*/ 209 h 324"/>
                  <a:gd name="T56" fmla="*/ 125 w 145"/>
                  <a:gd name="T57" fmla="*/ 220 h 324"/>
                  <a:gd name="T58" fmla="*/ 113 w 145"/>
                  <a:gd name="T59" fmla="*/ 233 h 324"/>
                  <a:gd name="T60" fmla="*/ 90 w 145"/>
                  <a:gd name="T61" fmla="*/ 257 h 324"/>
                  <a:gd name="T62" fmla="*/ 69 w 145"/>
                  <a:gd name="T63" fmla="*/ 282 h 324"/>
                  <a:gd name="T64" fmla="*/ 55 w 145"/>
                  <a:gd name="T65" fmla="*/ 301 h 324"/>
                  <a:gd name="T66" fmla="*/ 47 w 145"/>
                  <a:gd name="T67" fmla="*/ 315 h 324"/>
                  <a:gd name="T68" fmla="*/ 39 w 145"/>
                  <a:gd name="T69" fmla="*/ 323 h 324"/>
                  <a:gd name="T70" fmla="*/ 32 w 145"/>
                  <a:gd name="T71" fmla="*/ 324 h 324"/>
                  <a:gd name="T72" fmla="*/ 25 w 145"/>
                  <a:gd name="T73" fmla="*/ 322 h 324"/>
                  <a:gd name="T74" fmla="*/ 15 w 145"/>
                  <a:gd name="T75" fmla="*/ 313 h 324"/>
                  <a:gd name="T76" fmla="*/ 7 w 145"/>
                  <a:gd name="T77" fmla="*/ 304 h 324"/>
                  <a:gd name="T78" fmla="*/ 1 w 145"/>
                  <a:gd name="T79" fmla="*/ 296 h 324"/>
                  <a:gd name="T80" fmla="*/ 0 w 145"/>
                  <a:gd name="T81" fmla="*/ 289 h 324"/>
                  <a:gd name="T82" fmla="*/ 3 w 145"/>
                  <a:gd name="T83" fmla="*/ 280 h 324"/>
                  <a:gd name="T84" fmla="*/ 10 w 145"/>
                  <a:gd name="T85" fmla="*/ 271 h 324"/>
                  <a:gd name="T86" fmla="*/ 22 w 145"/>
                  <a:gd name="T87" fmla="*/ 251 h 324"/>
                  <a:gd name="T88" fmla="*/ 29 w 145"/>
                  <a:gd name="T89" fmla="*/ 227 h 324"/>
                  <a:gd name="T90" fmla="*/ 34 w 145"/>
                  <a:gd name="T91" fmla="*/ 191 h 324"/>
                  <a:gd name="T92" fmla="*/ 40 w 145"/>
                  <a:gd name="T93" fmla="*/ 111 h 324"/>
                  <a:gd name="T94" fmla="*/ 40 w 145"/>
                  <a:gd name="T95" fmla="*/ 72 h 324"/>
                  <a:gd name="T96" fmla="*/ 39 w 145"/>
                  <a:gd name="T97" fmla="*/ 56 h 324"/>
                  <a:gd name="T98" fmla="*/ 37 w 145"/>
                  <a:gd name="T99" fmla="*/ 43 h 324"/>
                  <a:gd name="T100" fmla="*/ 36 w 145"/>
                  <a:gd name="T101" fmla="*/ 34 h 324"/>
                  <a:gd name="T102" fmla="*/ 33 w 145"/>
                  <a:gd name="T103" fmla="*/ 27 h 324"/>
                  <a:gd name="T104" fmla="*/ 30 w 145"/>
                  <a:gd name="T105" fmla="*/ 2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324">
                    <a:moveTo>
                      <a:pt x="30" y="25"/>
                    </a:moveTo>
                    <a:lnTo>
                      <a:pt x="29" y="21"/>
                    </a:lnTo>
                    <a:lnTo>
                      <a:pt x="27" y="16"/>
                    </a:lnTo>
                    <a:lnTo>
                      <a:pt x="26" y="14"/>
                    </a:lnTo>
                    <a:lnTo>
                      <a:pt x="26" y="11"/>
                    </a:lnTo>
                    <a:lnTo>
                      <a:pt x="27" y="10"/>
                    </a:lnTo>
                    <a:lnTo>
                      <a:pt x="27" y="7"/>
                    </a:lnTo>
                    <a:lnTo>
                      <a:pt x="29" y="5"/>
                    </a:lnTo>
                    <a:lnTo>
                      <a:pt x="30" y="3"/>
                    </a:lnTo>
                    <a:lnTo>
                      <a:pt x="33" y="2"/>
                    </a:lnTo>
                    <a:lnTo>
                      <a:pt x="34" y="0"/>
                    </a:lnTo>
                    <a:lnTo>
                      <a:pt x="39" y="0"/>
                    </a:lnTo>
                    <a:lnTo>
                      <a:pt x="41" y="0"/>
                    </a:lnTo>
                    <a:lnTo>
                      <a:pt x="45" y="0"/>
                    </a:lnTo>
                    <a:lnTo>
                      <a:pt x="50" y="2"/>
                    </a:lnTo>
                    <a:lnTo>
                      <a:pt x="58" y="5"/>
                    </a:lnTo>
                    <a:lnTo>
                      <a:pt x="66" y="7"/>
                    </a:lnTo>
                    <a:lnTo>
                      <a:pt x="72" y="10"/>
                    </a:lnTo>
                    <a:lnTo>
                      <a:pt x="77" y="13"/>
                    </a:lnTo>
                    <a:lnTo>
                      <a:pt x="79" y="14"/>
                    </a:lnTo>
                    <a:lnTo>
                      <a:pt x="79" y="17"/>
                    </a:lnTo>
                    <a:lnTo>
                      <a:pt x="80" y="18"/>
                    </a:lnTo>
                    <a:lnTo>
                      <a:pt x="80" y="21"/>
                    </a:lnTo>
                    <a:lnTo>
                      <a:pt x="81" y="25"/>
                    </a:lnTo>
                    <a:lnTo>
                      <a:pt x="81" y="29"/>
                    </a:lnTo>
                    <a:lnTo>
                      <a:pt x="81" y="34"/>
                    </a:lnTo>
                    <a:lnTo>
                      <a:pt x="81" y="38"/>
                    </a:lnTo>
                    <a:lnTo>
                      <a:pt x="81" y="43"/>
                    </a:lnTo>
                    <a:lnTo>
                      <a:pt x="81" y="50"/>
                    </a:lnTo>
                    <a:lnTo>
                      <a:pt x="81" y="56"/>
                    </a:lnTo>
                    <a:lnTo>
                      <a:pt x="80" y="63"/>
                    </a:lnTo>
                    <a:lnTo>
                      <a:pt x="80" y="71"/>
                    </a:lnTo>
                    <a:lnTo>
                      <a:pt x="79" y="79"/>
                    </a:lnTo>
                    <a:lnTo>
                      <a:pt x="79" y="87"/>
                    </a:lnTo>
                    <a:lnTo>
                      <a:pt x="77" y="96"/>
                    </a:lnTo>
                    <a:lnTo>
                      <a:pt x="76" y="105"/>
                    </a:lnTo>
                    <a:lnTo>
                      <a:pt x="74" y="115"/>
                    </a:lnTo>
                    <a:lnTo>
                      <a:pt x="74" y="123"/>
                    </a:lnTo>
                    <a:lnTo>
                      <a:pt x="73" y="131"/>
                    </a:lnTo>
                    <a:lnTo>
                      <a:pt x="72" y="138"/>
                    </a:lnTo>
                    <a:lnTo>
                      <a:pt x="72" y="147"/>
                    </a:lnTo>
                    <a:lnTo>
                      <a:pt x="70" y="153"/>
                    </a:lnTo>
                    <a:lnTo>
                      <a:pt x="70" y="160"/>
                    </a:lnTo>
                    <a:lnTo>
                      <a:pt x="70" y="166"/>
                    </a:lnTo>
                    <a:lnTo>
                      <a:pt x="69" y="171"/>
                    </a:lnTo>
                    <a:lnTo>
                      <a:pt x="69" y="177"/>
                    </a:lnTo>
                    <a:lnTo>
                      <a:pt x="69" y="182"/>
                    </a:lnTo>
                    <a:lnTo>
                      <a:pt x="67" y="187"/>
                    </a:lnTo>
                    <a:lnTo>
                      <a:pt x="67" y="191"/>
                    </a:lnTo>
                    <a:lnTo>
                      <a:pt x="67" y="193"/>
                    </a:lnTo>
                    <a:lnTo>
                      <a:pt x="67" y="196"/>
                    </a:lnTo>
                    <a:lnTo>
                      <a:pt x="67" y="202"/>
                    </a:lnTo>
                    <a:lnTo>
                      <a:pt x="67" y="207"/>
                    </a:lnTo>
                    <a:lnTo>
                      <a:pt x="67" y="211"/>
                    </a:lnTo>
                    <a:lnTo>
                      <a:pt x="69" y="214"/>
                    </a:lnTo>
                    <a:lnTo>
                      <a:pt x="69" y="218"/>
                    </a:lnTo>
                    <a:lnTo>
                      <a:pt x="69" y="220"/>
                    </a:lnTo>
                    <a:lnTo>
                      <a:pt x="70" y="222"/>
                    </a:lnTo>
                    <a:lnTo>
                      <a:pt x="70" y="224"/>
                    </a:lnTo>
                    <a:lnTo>
                      <a:pt x="73" y="224"/>
                    </a:lnTo>
                    <a:lnTo>
                      <a:pt x="74" y="224"/>
                    </a:lnTo>
                    <a:lnTo>
                      <a:pt x="79" y="224"/>
                    </a:lnTo>
                    <a:lnTo>
                      <a:pt x="83" y="221"/>
                    </a:lnTo>
                    <a:lnTo>
                      <a:pt x="88" y="218"/>
                    </a:lnTo>
                    <a:lnTo>
                      <a:pt x="94" y="216"/>
                    </a:lnTo>
                    <a:lnTo>
                      <a:pt x="101" y="211"/>
                    </a:lnTo>
                    <a:lnTo>
                      <a:pt x="107" y="206"/>
                    </a:lnTo>
                    <a:lnTo>
                      <a:pt x="116" y="202"/>
                    </a:lnTo>
                    <a:lnTo>
                      <a:pt x="123" y="198"/>
                    </a:lnTo>
                    <a:lnTo>
                      <a:pt x="128" y="195"/>
                    </a:lnTo>
                    <a:lnTo>
                      <a:pt x="134" y="192"/>
                    </a:lnTo>
                    <a:lnTo>
                      <a:pt x="138" y="191"/>
                    </a:lnTo>
                    <a:lnTo>
                      <a:pt x="141" y="191"/>
                    </a:lnTo>
                    <a:lnTo>
                      <a:pt x="143" y="191"/>
                    </a:lnTo>
                    <a:lnTo>
                      <a:pt x="145" y="191"/>
                    </a:lnTo>
                    <a:lnTo>
                      <a:pt x="145" y="192"/>
                    </a:lnTo>
                    <a:lnTo>
                      <a:pt x="145" y="193"/>
                    </a:lnTo>
                    <a:lnTo>
                      <a:pt x="145" y="195"/>
                    </a:lnTo>
                    <a:lnTo>
                      <a:pt x="145" y="196"/>
                    </a:lnTo>
                    <a:lnTo>
                      <a:pt x="143" y="198"/>
                    </a:lnTo>
                    <a:lnTo>
                      <a:pt x="142" y="200"/>
                    </a:lnTo>
                    <a:lnTo>
                      <a:pt x="139" y="203"/>
                    </a:lnTo>
                    <a:lnTo>
                      <a:pt x="138" y="206"/>
                    </a:lnTo>
                    <a:lnTo>
                      <a:pt x="135" y="209"/>
                    </a:lnTo>
                    <a:lnTo>
                      <a:pt x="132" y="213"/>
                    </a:lnTo>
                    <a:lnTo>
                      <a:pt x="130" y="216"/>
                    </a:lnTo>
                    <a:lnTo>
                      <a:pt x="125" y="220"/>
                    </a:lnTo>
                    <a:lnTo>
                      <a:pt x="121" y="224"/>
                    </a:lnTo>
                    <a:lnTo>
                      <a:pt x="117" y="229"/>
                    </a:lnTo>
                    <a:lnTo>
                      <a:pt x="113" y="233"/>
                    </a:lnTo>
                    <a:lnTo>
                      <a:pt x="107" y="239"/>
                    </a:lnTo>
                    <a:lnTo>
                      <a:pt x="98" y="249"/>
                    </a:lnTo>
                    <a:lnTo>
                      <a:pt x="90" y="257"/>
                    </a:lnTo>
                    <a:lnTo>
                      <a:pt x="81" y="267"/>
                    </a:lnTo>
                    <a:lnTo>
                      <a:pt x="74" y="273"/>
                    </a:lnTo>
                    <a:lnTo>
                      <a:pt x="69" y="282"/>
                    </a:lnTo>
                    <a:lnTo>
                      <a:pt x="63" y="289"/>
                    </a:lnTo>
                    <a:lnTo>
                      <a:pt x="59" y="294"/>
                    </a:lnTo>
                    <a:lnTo>
                      <a:pt x="55" y="301"/>
                    </a:lnTo>
                    <a:lnTo>
                      <a:pt x="52" y="305"/>
                    </a:lnTo>
                    <a:lnTo>
                      <a:pt x="50" y="311"/>
                    </a:lnTo>
                    <a:lnTo>
                      <a:pt x="47" y="315"/>
                    </a:lnTo>
                    <a:lnTo>
                      <a:pt x="44" y="318"/>
                    </a:lnTo>
                    <a:lnTo>
                      <a:pt x="41" y="320"/>
                    </a:lnTo>
                    <a:lnTo>
                      <a:pt x="39" y="323"/>
                    </a:lnTo>
                    <a:lnTo>
                      <a:pt x="36" y="324"/>
                    </a:lnTo>
                    <a:lnTo>
                      <a:pt x="34" y="324"/>
                    </a:lnTo>
                    <a:lnTo>
                      <a:pt x="32" y="324"/>
                    </a:lnTo>
                    <a:lnTo>
                      <a:pt x="29" y="323"/>
                    </a:lnTo>
                    <a:lnTo>
                      <a:pt x="27" y="323"/>
                    </a:lnTo>
                    <a:lnTo>
                      <a:pt x="25" y="322"/>
                    </a:lnTo>
                    <a:lnTo>
                      <a:pt x="22" y="319"/>
                    </a:lnTo>
                    <a:lnTo>
                      <a:pt x="19" y="316"/>
                    </a:lnTo>
                    <a:lnTo>
                      <a:pt x="15" y="313"/>
                    </a:lnTo>
                    <a:lnTo>
                      <a:pt x="12" y="309"/>
                    </a:lnTo>
                    <a:lnTo>
                      <a:pt x="10" y="307"/>
                    </a:lnTo>
                    <a:lnTo>
                      <a:pt x="7" y="304"/>
                    </a:lnTo>
                    <a:lnTo>
                      <a:pt x="4" y="301"/>
                    </a:lnTo>
                    <a:lnTo>
                      <a:pt x="3" y="298"/>
                    </a:lnTo>
                    <a:lnTo>
                      <a:pt x="1" y="296"/>
                    </a:lnTo>
                    <a:lnTo>
                      <a:pt x="1" y="293"/>
                    </a:lnTo>
                    <a:lnTo>
                      <a:pt x="0" y="291"/>
                    </a:lnTo>
                    <a:lnTo>
                      <a:pt x="0" y="289"/>
                    </a:lnTo>
                    <a:lnTo>
                      <a:pt x="0" y="286"/>
                    </a:lnTo>
                    <a:lnTo>
                      <a:pt x="1" y="283"/>
                    </a:lnTo>
                    <a:lnTo>
                      <a:pt x="3" y="280"/>
                    </a:lnTo>
                    <a:lnTo>
                      <a:pt x="4" y="278"/>
                    </a:lnTo>
                    <a:lnTo>
                      <a:pt x="7" y="275"/>
                    </a:lnTo>
                    <a:lnTo>
                      <a:pt x="10" y="271"/>
                    </a:lnTo>
                    <a:lnTo>
                      <a:pt x="15" y="262"/>
                    </a:lnTo>
                    <a:lnTo>
                      <a:pt x="19" y="257"/>
                    </a:lnTo>
                    <a:lnTo>
                      <a:pt x="22" y="251"/>
                    </a:lnTo>
                    <a:lnTo>
                      <a:pt x="25" y="243"/>
                    </a:lnTo>
                    <a:lnTo>
                      <a:pt x="27" y="235"/>
                    </a:lnTo>
                    <a:lnTo>
                      <a:pt x="29" y="227"/>
                    </a:lnTo>
                    <a:lnTo>
                      <a:pt x="32" y="216"/>
                    </a:lnTo>
                    <a:lnTo>
                      <a:pt x="33" y="203"/>
                    </a:lnTo>
                    <a:lnTo>
                      <a:pt x="34" y="191"/>
                    </a:lnTo>
                    <a:lnTo>
                      <a:pt x="36" y="165"/>
                    </a:lnTo>
                    <a:lnTo>
                      <a:pt x="39" y="138"/>
                    </a:lnTo>
                    <a:lnTo>
                      <a:pt x="40" y="111"/>
                    </a:lnTo>
                    <a:lnTo>
                      <a:pt x="40" y="85"/>
                    </a:lnTo>
                    <a:lnTo>
                      <a:pt x="40" y="78"/>
                    </a:lnTo>
                    <a:lnTo>
                      <a:pt x="40" y="72"/>
                    </a:lnTo>
                    <a:lnTo>
                      <a:pt x="40" y="67"/>
                    </a:lnTo>
                    <a:lnTo>
                      <a:pt x="40" y="61"/>
                    </a:lnTo>
                    <a:lnTo>
                      <a:pt x="39" y="56"/>
                    </a:lnTo>
                    <a:lnTo>
                      <a:pt x="39" y="51"/>
                    </a:lnTo>
                    <a:lnTo>
                      <a:pt x="39" y="46"/>
                    </a:lnTo>
                    <a:lnTo>
                      <a:pt x="37" y="43"/>
                    </a:lnTo>
                    <a:lnTo>
                      <a:pt x="37" y="39"/>
                    </a:lnTo>
                    <a:lnTo>
                      <a:pt x="37" y="36"/>
                    </a:lnTo>
                    <a:lnTo>
                      <a:pt x="36" y="34"/>
                    </a:lnTo>
                    <a:lnTo>
                      <a:pt x="34" y="31"/>
                    </a:lnTo>
                    <a:lnTo>
                      <a:pt x="34" y="28"/>
                    </a:lnTo>
                    <a:lnTo>
                      <a:pt x="33" y="27"/>
                    </a:lnTo>
                    <a:lnTo>
                      <a:pt x="32" y="25"/>
                    </a:lnTo>
                    <a:lnTo>
                      <a:pt x="30" y="25"/>
                    </a:lnTo>
                    <a:lnTo>
                      <a:pt x="30" y="2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66" name="Freeform 64"/>
              <p:cNvSpPr/>
              <p:nvPr/>
            </p:nvSpPr>
            <p:spPr bwMode="auto">
              <a:xfrm>
                <a:off x="3621088" y="2586038"/>
                <a:ext cx="211138" cy="198438"/>
              </a:xfrm>
              <a:custGeom>
                <a:avLst/>
                <a:gdLst>
                  <a:gd name="T0" fmla="*/ 89 w 133"/>
                  <a:gd name="T1" fmla="*/ 84 h 125"/>
                  <a:gd name="T2" fmla="*/ 57 w 133"/>
                  <a:gd name="T3" fmla="*/ 102 h 125"/>
                  <a:gd name="T4" fmla="*/ 33 w 133"/>
                  <a:gd name="T5" fmla="*/ 113 h 125"/>
                  <a:gd name="T6" fmla="*/ 20 w 133"/>
                  <a:gd name="T7" fmla="*/ 120 h 125"/>
                  <a:gd name="T8" fmla="*/ 10 w 133"/>
                  <a:gd name="T9" fmla="*/ 124 h 125"/>
                  <a:gd name="T10" fmla="*/ 3 w 133"/>
                  <a:gd name="T11" fmla="*/ 125 h 125"/>
                  <a:gd name="T12" fmla="*/ 0 w 133"/>
                  <a:gd name="T13" fmla="*/ 122 h 125"/>
                  <a:gd name="T14" fmla="*/ 3 w 133"/>
                  <a:gd name="T15" fmla="*/ 118 h 125"/>
                  <a:gd name="T16" fmla="*/ 10 w 133"/>
                  <a:gd name="T17" fmla="*/ 111 h 125"/>
                  <a:gd name="T18" fmla="*/ 21 w 133"/>
                  <a:gd name="T19" fmla="*/ 100 h 125"/>
                  <a:gd name="T20" fmla="*/ 36 w 133"/>
                  <a:gd name="T21" fmla="*/ 88 h 125"/>
                  <a:gd name="T22" fmla="*/ 50 w 133"/>
                  <a:gd name="T23" fmla="*/ 75 h 125"/>
                  <a:gd name="T24" fmla="*/ 62 w 133"/>
                  <a:gd name="T25" fmla="*/ 63 h 125"/>
                  <a:gd name="T26" fmla="*/ 71 w 133"/>
                  <a:gd name="T27" fmla="*/ 52 h 125"/>
                  <a:gd name="T28" fmla="*/ 78 w 133"/>
                  <a:gd name="T29" fmla="*/ 42 h 125"/>
                  <a:gd name="T30" fmla="*/ 83 w 133"/>
                  <a:gd name="T31" fmla="*/ 34 h 125"/>
                  <a:gd name="T32" fmla="*/ 87 w 133"/>
                  <a:gd name="T33" fmla="*/ 26 h 125"/>
                  <a:gd name="T34" fmla="*/ 89 w 133"/>
                  <a:gd name="T35" fmla="*/ 18 h 125"/>
                  <a:gd name="T36" fmla="*/ 86 w 133"/>
                  <a:gd name="T37" fmla="*/ 11 h 125"/>
                  <a:gd name="T38" fmla="*/ 86 w 133"/>
                  <a:gd name="T39" fmla="*/ 5 h 125"/>
                  <a:gd name="T40" fmla="*/ 87 w 133"/>
                  <a:gd name="T41" fmla="*/ 2 h 125"/>
                  <a:gd name="T42" fmla="*/ 90 w 133"/>
                  <a:gd name="T43" fmla="*/ 0 h 125"/>
                  <a:gd name="T44" fmla="*/ 98 w 133"/>
                  <a:gd name="T45" fmla="*/ 0 h 125"/>
                  <a:gd name="T46" fmla="*/ 105 w 133"/>
                  <a:gd name="T47" fmla="*/ 2 h 125"/>
                  <a:gd name="T48" fmla="*/ 111 w 133"/>
                  <a:gd name="T49" fmla="*/ 5 h 125"/>
                  <a:gd name="T50" fmla="*/ 118 w 133"/>
                  <a:gd name="T51" fmla="*/ 11 h 125"/>
                  <a:gd name="T52" fmla="*/ 124 w 133"/>
                  <a:gd name="T53" fmla="*/ 18 h 125"/>
                  <a:gd name="T54" fmla="*/ 129 w 133"/>
                  <a:gd name="T55" fmla="*/ 24 h 125"/>
                  <a:gd name="T56" fmla="*/ 133 w 133"/>
                  <a:gd name="T57" fmla="*/ 38 h 125"/>
                  <a:gd name="T58" fmla="*/ 131 w 133"/>
                  <a:gd name="T59" fmla="*/ 45 h 125"/>
                  <a:gd name="T60" fmla="*/ 126 w 133"/>
                  <a:gd name="T61" fmla="*/ 53 h 125"/>
                  <a:gd name="T62" fmla="*/ 116 w 133"/>
                  <a:gd name="T63" fmla="*/ 63 h 125"/>
                  <a:gd name="T64" fmla="*/ 102 w 133"/>
                  <a:gd name="T65" fmla="*/ 7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 h="125">
                    <a:moveTo>
                      <a:pt x="102" y="74"/>
                    </a:moveTo>
                    <a:lnTo>
                      <a:pt x="89" y="84"/>
                    </a:lnTo>
                    <a:lnTo>
                      <a:pt x="73" y="93"/>
                    </a:lnTo>
                    <a:lnTo>
                      <a:pt x="57" y="102"/>
                    </a:lnTo>
                    <a:lnTo>
                      <a:pt x="42" y="109"/>
                    </a:lnTo>
                    <a:lnTo>
                      <a:pt x="33" y="113"/>
                    </a:lnTo>
                    <a:lnTo>
                      <a:pt x="27" y="117"/>
                    </a:lnTo>
                    <a:lnTo>
                      <a:pt x="20" y="120"/>
                    </a:lnTo>
                    <a:lnTo>
                      <a:pt x="14" y="122"/>
                    </a:lnTo>
                    <a:lnTo>
                      <a:pt x="10" y="124"/>
                    </a:lnTo>
                    <a:lnTo>
                      <a:pt x="6" y="125"/>
                    </a:lnTo>
                    <a:lnTo>
                      <a:pt x="3" y="125"/>
                    </a:lnTo>
                    <a:lnTo>
                      <a:pt x="2" y="124"/>
                    </a:lnTo>
                    <a:lnTo>
                      <a:pt x="0" y="122"/>
                    </a:lnTo>
                    <a:lnTo>
                      <a:pt x="2" y="121"/>
                    </a:lnTo>
                    <a:lnTo>
                      <a:pt x="3" y="118"/>
                    </a:lnTo>
                    <a:lnTo>
                      <a:pt x="6" y="114"/>
                    </a:lnTo>
                    <a:lnTo>
                      <a:pt x="10" y="111"/>
                    </a:lnTo>
                    <a:lnTo>
                      <a:pt x="16" y="106"/>
                    </a:lnTo>
                    <a:lnTo>
                      <a:pt x="21" y="100"/>
                    </a:lnTo>
                    <a:lnTo>
                      <a:pt x="29" y="95"/>
                    </a:lnTo>
                    <a:lnTo>
                      <a:pt x="36" y="88"/>
                    </a:lnTo>
                    <a:lnTo>
                      <a:pt x="43" y="81"/>
                    </a:lnTo>
                    <a:lnTo>
                      <a:pt x="50" y="75"/>
                    </a:lnTo>
                    <a:lnTo>
                      <a:pt x="57" y="70"/>
                    </a:lnTo>
                    <a:lnTo>
                      <a:pt x="62" y="63"/>
                    </a:lnTo>
                    <a:lnTo>
                      <a:pt x="67" y="58"/>
                    </a:lnTo>
                    <a:lnTo>
                      <a:pt x="71" y="52"/>
                    </a:lnTo>
                    <a:lnTo>
                      <a:pt x="75" y="47"/>
                    </a:lnTo>
                    <a:lnTo>
                      <a:pt x="78" y="42"/>
                    </a:lnTo>
                    <a:lnTo>
                      <a:pt x="82" y="38"/>
                    </a:lnTo>
                    <a:lnTo>
                      <a:pt x="83" y="34"/>
                    </a:lnTo>
                    <a:lnTo>
                      <a:pt x="86" y="30"/>
                    </a:lnTo>
                    <a:lnTo>
                      <a:pt x="87" y="26"/>
                    </a:lnTo>
                    <a:lnTo>
                      <a:pt x="87" y="22"/>
                    </a:lnTo>
                    <a:lnTo>
                      <a:pt x="89" y="18"/>
                    </a:lnTo>
                    <a:lnTo>
                      <a:pt x="87" y="15"/>
                    </a:lnTo>
                    <a:lnTo>
                      <a:pt x="86" y="11"/>
                    </a:lnTo>
                    <a:lnTo>
                      <a:pt x="86" y="8"/>
                    </a:lnTo>
                    <a:lnTo>
                      <a:pt x="86" y="5"/>
                    </a:lnTo>
                    <a:lnTo>
                      <a:pt x="86" y="4"/>
                    </a:lnTo>
                    <a:lnTo>
                      <a:pt x="87" y="2"/>
                    </a:lnTo>
                    <a:lnTo>
                      <a:pt x="89" y="1"/>
                    </a:lnTo>
                    <a:lnTo>
                      <a:pt x="90" y="0"/>
                    </a:lnTo>
                    <a:lnTo>
                      <a:pt x="93" y="0"/>
                    </a:lnTo>
                    <a:lnTo>
                      <a:pt x="98" y="0"/>
                    </a:lnTo>
                    <a:lnTo>
                      <a:pt x="101" y="1"/>
                    </a:lnTo>
                    <a:lnTo>
                      <a:pt x="105" y="2"/>
                    </a:lnTo>
                    <a:lnTo>
                      <a:pt x="108" y="4"/>
                    </a:lnTo>
                    <a:lnTo>
                      <a:pt x="111" y="5"/>
                    </a:lnTo>
                    <a:lnTo>
                      <a:pt x="115" y="8"/>
                    </a:lnTo>
                    <a:lnTo>
                      <a:pt x="118" y="11"/>
                    </a:lnTo>
                    <a:lnTo>
                      <a:pt x="122" y="15"/>
                    </a:lnTo>
                    <a:lnTo>
                      <a:pt x="124" y="18"/>
                    </a:lnTo>
                    <a:lnTo>
                      <a:pt x="126" y="22"/>
                    </a:lnTo>
                    <a:lnTo>
                      <a:pt x="129" y="24"/>
                    </a:lnTo>
                    <a:lnTo>
                      <a:pt x="131" y="31"/>
                    </a:lnTo>
                    <a:lnTo>
                      <a:pt x="133" y="38"/>
                    </a:lnTo>
                    <a:lnTo>
                      <a:pt x="133" y="41"/>
                    </a:lnTo>
                    <a:lnTo>
                      <a:pt x="131" y="45"/>
                    </a:lnTo>
                    <a:lnTo>
                      <a:pt x="130" y="49"/>
                    </a:lnTo>
                    <a:lnTo>
                      <a:pt x="126" y="53"/>
                    </a:lnTo>
                    <a:lnTo>
                      <a:pt x="122" y="58"/>
                    </a:lnTo>
                    <a:lnTo>
                      <a:pt x="116" y="63"/>
                    </a:lnTo>
                    <a:lnTo>
                      <a:pt x="111" y="69"/>
                    </a:lnTo>
                    <a:lnTo>
                      <a:pt x="102" y="74"/>
                    </a:lnTo>
                    <a:lnTo>
                      <a:pt x="102" y="74"/>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67" name="Freeform 65"/>
              <p:cNvSpPr/>
              <p:nvPr/>
            </p:nvSpPr>
            <p:spPr bwMode="auto">
              <a:xfrm>
                <a:off x="3606801" y="2703513"/>
                <a:ext cx="180975" cy="688975"/>
              </a:xfrm>
              <a:custGeom>
                <a:avLst/>
                <a:gdLst>
                  <a:gd name="T0" fmla="*/ 49 w 114"/>
                  <a:gd name="T1" fmla="*/ 407 h 434"/>
                  <a:gd name="T2" fmla="*/ 38 w 114"/>
                  <a:gd name="T3" fmla="*/ 392 h 434"/>
                  <a:gd name="T4" fmla="*/ 23 w 114"/>
                  <a:gd name="T5" fmla="*/ 375 h 434"/>
                  <a:gd name="T6" fmla="*/ 8 w 114"/>
                  <a:gd name="T7" fmla="*/ 364 h 434"/>
                  <a:gd name="T8" fmla="*/ 1 w 114"/>
                  <a:gd name="T9" fmla="*/ 356 h 434"/>
                  <a:gd name="T10" fmla="*/ 1 w 114"/>
                  <a:gd name="T11" fmla="*/ 352 h 434"/>
                  <a:gd name="T12" fmla="*/ 8 w 114"/>
                  <a:gd name="T13" fmla="*/ 350 h 434"/>
                  <a:gd name="T14" fmla="*/ 20 w 114"/>
                  <a:gd name="T15" fmla="*/ 352 h 434"/>
                  <a:gd name="T16" fmla="*/ 36 w 114"/>
                  <a:gd name="T17" fmla="*/ 356 h 434"/>
                  <a:gd name="T18" fmla="*/ 49 w 114"/>
                  <a:gd name="T19" fmla="*/ 357 h 434"/>
                  <a:gd name="T20" fmla="*/ 59 w 114"/>
                  <a:gd name="T21" fmla="*/ 354 h 434"/>
                  <a:gd name="T22" fmla="*/ 65 w 114"/>
                  <a:gd name="T23" fmla="*/ 352 h 434"/>
                  <a:gd name="T24" fmla="*/ 69 w 114"/>
                  <a:gd name="T25" fmla="*/ 343 h 434"/>
                  <a:gd name="T26" fmla="*/ 71 w 114"/>
                  <a:gd name="T27" fmla="*/ 332 h 434"/>
                  <a:gd name="T28" fmla="*/ 76 w 114"/>
                  <a:gd name="T29" fmla="*/ 319 h 434"/>
                  <a:gd name="T30" fmla="*/ 77 w 114"/>
                  <a:gd name="T31" fmla="*/ 299 h 434"/>
                  <a:gd name="T32" fmla="*/ 80 w 114"/>
                  <a:gd name="T33" fmla="*/ 265 h 434"/>
                  <a:gd name="T34" fmla="*/ 81 w 114"/>
                  <a:gd name="T35" fmla="*/ 226 h 434"/>
                  <a:gd name="T36" fmla="*/ 81 w 114"/>
                  <a:gd name="T37" fmla="*/ 192 h 434"/>
                  <a:gd name="T38" fmla="*/ 80 w 114"/>
                  <a:gd name="T39" fmla="*/ 172 h 434"/>
                  <a:gd name="T40" fmla="*/ 77 w 114"/>
                  <a:gd name="T41" fmla="*/ 146 h 434"/>
                  <a:gd name="T42" fmla="*/ 76 w 114"/>
                  <a:gd name="T43" fmla="*/ 110 h 434"/>
                  <a:gd name="T44" fmla="*/ 74 w 114"/>
                  <a:gd name="T45" fmla="*/ 68 h 434"/>
                  <a:gd name="T46" fmla="*/ 73 w 114"/>
                  <a:gd name="T47" fmla="*/ 18 h 434"/>
                  <a:gd name="T48" fmla="*/ 81 w 114"/>
                  <a:gd name="T49" fmla="*/ 4 h 434"/>
                  <a:gd name="T50" fmla="*/ 102 w 114"/>
                  <a:gd name="T51" fmla="*/ 15 h 434"/>
                  <a:gd name="T52" fmla="*/ 113 w 114"/>
                  <a:gd name="T53" fmla="*/ 24 h 434"/>
                  <a:gd name="T54" fmla="*/ 114 w 114"/>
                  <a:gd name="T55" fmla="*/ 32 h 434"/>
                  <a:gd name="T56" fmla="*/ 114 w 114"/>
                  <a:gd name="T57" fmla="*/ 44 h 434"/>
                  <a:gd name="T58" fmla="*/ 111 w 114"/>
                  <a:gd name="T59" fmla="*/ 62 h 434"/>
                  <a:gd name="T60" fmla="*/ 110 w 114"/>
                  <a:gd name="T61" fmla="*/ 77 h 434"/>
                  <a:gd name="T62" fmla="*/ 110 w 114"/>
                  <a:gd name="T63" fmla="*/ 99 h 434"/>
                  <a:gd name="T64" fmla="*/ 109 w 114"/>
                  <a:gd name="T65" fmla="*/ 131 h 434"/>
                  <a:gd name="T66" fmla="*/ 109 w 114"/>
                  <a:gd name="T67" fmla="*/ 168 h 434"/>
                  <a:gd name="T68" fmla="*/ 109 w 114"/>
                  <a:gd name="T69" fmla="*/ 214 h 434"/>
                  <a:gd name="T70" fmla="*/ 109 w 114"/>
                  <a:gd name="T71" fmla="*/ 265 h 434"/>
                  <a:gd name="T72" fmla="*/ 107 w 114"/>
                  <a:gd name="T73" fmla="*/ 309 h 434"/>
                  <a:gd name="T74" fmla="*/ 106 w 114"/>
                  <a:gd name="T75" fmla="*/ 345 h 434"/>
                  <a:gd name="T76" fmla="*/ 103 w 114"/>
                  <a:gd name="T77" fmla="*/ 374 h 434"/>
                  <a:gd name="T78" fmla="*/ 99 w 114"/>
                  <a:gd name="T79" fmla="*/ 394 h 434"/>
                  <a:gd name="T80" fmla="*/ 93 w 114"/>
                  <a:gd name="T81" fmla="*/ 412 h 434"/>
                  <a:gd name="T82" fmla="*/ 82 w 114"/>
                  <a:gd name="T83" fmla="*/ 428 h 434"/>
                  <a:gd name="T84" fmla="*/ 74 w 114"/>
                  <a:gd name="T85" fmla="*/ 434 h 434"/>
                  <a:gd name="T86" fmla="*/ 66 w 114"/>
                  <a:gd name="T87" fmla="*/ 434 h 434"/>
                  <a:gd name="T88" fmla="*/ 58 w 114"/>
                  <a:gd name="T89" fmla="*/ 428 h 434"/>
                  <a:gd name="T90" fmla="*/ 53 w 114"/>
                  <a:gd name="T91" fmla="*/ 4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 h="434">
                    <a:moveTo>
                      <a:pt x="53" y="416"/>
                    </a:moveTo>
                    <a:lnTo>
                      <a:pt x="52" y="412"/>
                    </a:lnTo>
                    <a:lnTo>
                      <a:pt x="49" y="407"/>
                    </a:lnTo>
                    <a:lnTo>
                      <a:pt x="47" y="401"/>
                    </a:lnTo>
                    <a:lnTo>
                      <a:pt x="42" y="396"/>
                    </a:lnTo>
                    <a:lnTo>
                      <a:pt x="38" y="392"/>
                    </a:lnTo>
                    <a:lnTo>
                      <a:pt x="33" y="386"/>
                    </a:lnTo>
                    <a:lnTo>
                      <a:pt x="29" y="381"/>
                    </a:lnTo>
                    <a:lnTo>
                      <a:pt x="23" y="375"/>
                    </a:lnTo>
                    <a:lnTo>
                      <a:pt x="18" y="371"/>
                    </a:lnTo>
                    <a:lnTo>
                      <a:pt x="12" y="367"/>
                    </a:lnTo>
                    <a:lnTo>
                      <a:pt x="8" y="364"/>
                    </a:lnTo>
                    <a:lnTo>
                      <a:pt x="5" y="360"/>
                    </a:lnTo>
                    <a:lnTo>
                      <a:pt x="2" y="357"/>
                    </a:lnTo>
                    <a:lnTo>
                      <a:pt x="1" y="356"/>
                    </a:lnTo>
                    <a:lnTo>
                      <a:pt x="0" y="353"/>
                    </a:lnTo>
                    <a:lnTo>
                      <a:pt x="1" y="352"/>
                    </a:lnTo>
                    <a:lnTo>
                      <a:pt x="1" y="352"/>
                    </a:lnTo>
                    <a:lnTo>
                      <a:pt x="2" y="350"/>
                    </a:lnTo>
                    <a:lnTo>
                      <a:pt x="5" y="350"/>
                    </a:lnTo>
                    <a:lnTo>
                      <a:pt x="8" y="350"/>
                    </a:lnTo>
                    <a:lnTo>
                      <a:pt x="11" y="350"/>
                    </a:lnTo>
                    <a:lnTo>
                      <a:pt x="15" y="350"/>
                    </a:lnTo>
                    <a:lnTo>
                      <a:pt x="20" y="352"/>
                    </a:lnTo>
                    <a:lnTo>
                      <a:pt x="26" y="352"/>
                    </a:lnTo>
                    <a:lnTo>
                      <a:pt x="31" y="354"/>
                    </a:lnTo>
                    <a:lnTo>
                      <a:pt x="36" y="356"/>
                    </a:lnTo>
                    <a:lnTo>
                      <a:pt x="41" y="356"/>
                    </a:lnTo>
                    <a:lnTo>
                      <a:pt x="45" y="357"/>
                    </a:lnTo>
                    <a:lnTo>
                      <a:pt x="49" y="357"/>
                    </a:lnTo>
                    <a:lnTo>
                      <a:pt x="52" y="357"/>
                    </a:lnTo>
                    <a:lnTo>
                      <a:pt x="56" y="356"/>
                    </a:lnTo>
                    <a:lnTo>
                      <a:pt x="59" y="354"/>
                    </a:lnTo>
                    <a:lnTo>
                      <a:pt x="62" y="354"/>
                    </a:lnTo>
                    <a:lnTo>
                      <a:pt x="63" y="353"/>
                    </a:lnTo>
                    <a:lnTo>
                      <a:pt x="65" y="352"/>
                    </a:lnTo>
                    <a:lnTo>
                      <a:pt x="66" y="349"/>
                    </a:lnTo>
                    <a:lnTo>
                      <a:pt x="67" y="348"/>
                    </a:lnTo>
                    <a:lnTo>
                      <a:pt x="69" y="343"/>
                    </a:lnTo>
                    <a:lnTo>
                      <a:pt x="70" y="341"/>
                    </a:lnTo>
                    <a:lnTo>
                      <a:pt x="71" y="337"/>
                    </a:lnTo>
                    <a:lnTo>
                      <a:pt x="71" y="332"/>
                    </a:lnTo>
                    <a:lnTo>
                      <a:pt x="73" y="328"/>
                    </a:lnTo>
                    <a:lnTo>
                      <a:pt x="74" y="324"/>
                    </a:lnTo>
                    <a:lnTo>
                      <a:pt x="76" y="319"/>
                    </a:lnTo>
                    <a:lnTo>
                      <a:pt x="76" y="313"/>
                    </a:lnTo>
                    <a:lnTo>
                      <a:pt x="77" y="306"/>
                    </a:lnTo>
                    <a:lnTo>
                      <a:pt x="77" y="299"/>
                    </a:lnTo>
                    <a:lnTo>
                      <a:pt x="78" y="292"/>
                    </a:lnTo>
                    <a:lnTo>
                      <a:pt x="78" y="279"/>
                    </a:lnTo>
                    <a:lnTo>
                      <a:pt x="80" y="265"/>
                    </a:lnTo>
                    <a:lnTo>
                      <a:pt x="80" y="251"/>
                    </a:lnTo>
                    <a:lnTo>
                      <a:pt x="81" y="239"/>
                    </a:lnTo>
                    <a:lnTo>
                      <a:pt x="81" y="226"/>
                    </a:lnTo>
                    <a:lnTo>
                      <a:pt x="81" y="215"/>
                    </a:lnTo>
                    <a:lnTo>
                      <a:pt x="81" y="203"/>
                    </a:lnTo>
                    <a:lnTo>
                      <a:pt x="81" y="192"/>
                    </a:lnTo>
                    <a:lnTo>
                      <a:pt x="80" y="186"/>
                    </a:lnTo>
                    <a:lnTo>
                      <a:pt x="80" y="181"/>
                    </a:lnTo>
                    <a:lnTo>
                      <a:pt x="80" y="172"/>
                    </a:lnTo>
                    <a:lnTo>
                      <a:pt x="78" y="164"/>
                    </a:lnTo>
                    <a:lnTo>
                      <a:pt x="78" y="156"/>
                    </a:lnTo>
                    <a:lnTo>
                      <a:pt x="77" y="146"/>
                    </a:lnTo>
                    <a:lnTo>
                      <a:pt x="77" y="135"/>
                    </a:lnTo>
                    <a:lnTo>
                      <a:pt x="77" y="124"/>
                    </a:lnTo>
                    <a:lnTo>
                      <a:pt x="76" y="110"/>
                    </a:lnTo>
                    <a:lnTo>
                      <a:pt x="76" y="98"/>
                    </a:lnTo>
                    <a:lnTo>
                      <a:pt x="74" y="83"/>
                    </a:lnTo>
                    <a:lnTo>
                      <a:pt x="74" y="68"/>
                    </a:lnTo>
                    <a:lnTo>
                      <a:pt x="73" y="53"/>
                    </a:lnTo>
                    <a:lnTo>
                      <a:pt x="73" y="36"/>
                    </a:lnTo>
                    <a:lnTo>
                      <a:pt x="73" y="18"/>
                    </a:lnTo>
                    <a:lnTo>
                      <a:pt x="71" y="0"/>
                    </a:lnTo>
                    <a:lnTo>
                      <a:pt x="77" y="1"/>
                    </a:lnTo>
                    <a:lnTo>
                      <a:pt x="81" y="4"/>
                    </a:lnTo>
                    <a:lnTo>
                      <a:pt x="89" y="8"/>
                    </a:lnTo>
                    <a:lnTo>
                      <a:pt x="96" y="11"/>
                    </a:lnTo>
                    <a:lnTo>
                      <a:pt x="102" y="15"/>
                    </a:lnTo>
                    <a:lnTo>
                      <a:pt x="107" y="18"/>
                    </a:lnTo>
                    <a:lnTo>
                      <a:pt x="110" y="21"/>
                    </a:lnTo>
                    <a:lnTo>
                      <a:pt x="113" y="24"/>
                    </a:lnTo>
                    <a:lnTo>
                      <a:pt x="114" y="26"/>
                    </a:lnTo>
                    <a:lnTo>
                      <a:pt x="114" y="29"/>
                    </a:lnTo>
                    <a:lnTo>
                      <a:pt x="114" y="32"/>
                    </a:lnTo>
                    <a:lnTo>
                      <a:pt x="114" y="36"/>
                    </a:lnTo>
                    <a:lnTo>
                      <a:pt x="114" y="40"/>
                    </a:lnTo>
                    <a:lnTo>
                      <a:pt x="114" y="44"/>
                    </a:lnTo>
                    <a:lnTo>
                      <a:pt x="113" y="50"/>
                    </a:lnTo>
                    <a:lnTo>
                      <a:pt x="113" y="55"/>
                    </a:lnTo>
                    <a:lnTo>
                      <a:pt x="111" y="62"/>
                    </a:lnTo>
                    <a:lnTo>
                      <a:pt x="111" y="66"/>
                    </a:lnTo>
                    <a:lnTo>
                      <a:pt x="110" y="72"/>
                    </a:lnTo>
                    <a:lnTo>
                      <a:pt x="110" y="77"/>
                    </a:lnTo>
                    <a:lnTo>
                      <a:pt x="110" y="84"/>
                    </a:lnTo>
                    <a:lnTo>
                      <a:pt x="110" y="91"/>
                    </a:lnTo>
                    <a:lnTo>
                      <a:pt x="110" y="99"/>
                    </a:lnTo>
                    <a:lnTo>
                      <a:pt x="109" y="109"/>
                    </a:lnTo>
                    <a:lnTo>
                      <a:pt x="109" y="120"/>
                    </a:lnTo>
                    <a:lnTo>
                      <a:pt x="109" y="131"/>
                    </a:lnTo>
                    <a:lnTo>
                      <a:pt x="109" y="142"/>
                    </a:lnTo>
                    <a:lnTo>
                      <a:pt x="109" y="155"/>
                    </a:lnTo>
                    <a:lnTo>
                      <a:pt x="109" y="168"/>
                    </a:lnTo>
                    <a:lnTo>
                      <a:pt x="109" y="182"/>
                    </a:lnTo>
                    <a:lnTo>
                      <a:pt x="109" y="197"/>
                    </a:lnTo>
                    <a:lnTo>
                      <a:pt x="109" y="214"/>
                    </a:lnTo>
                    <a:lnTo>
                      <a:pt x="109" y="230"/>
                    </a:lnTo>
                    <a:lnTo>
                      <a:pt x="109" y="248"/>
                    </a:lnTo>
                    <a:lnTo>
                      <a:pt x="109" y="265"/>
                    </a:lnTo>
                    <a:lnTo>
                      <a:pt x="109" y="280"/>
                    </a:lnTo>
                    <a:lnTo>
                      <a:pt x="109" y="295"/>
                    </a:lnTo>
                    <a:lnTo>
                      <a:pt x="107" y="309"/>
                    </a:lnTo>
                    <a:lnTo>
                      <a:pt x="107" y="321"/>
                    </a:lnTo>
                    <a:lnTo>
                      <a:pt x="106" y="334"/>
                    </a:lnTo>
                    <a:lnTo>
                      <a:pt x="106" y="345"/>
                    </a:lnTo>
                    <a:lnTo>
                      <a:pt x="105" y="354"/>
                    </a:lnTo>
                    <a:lnTo>
                      <a:pt x="105" y="364"/>
                    </a:lnTo>
                    <a:lnTo>
                      <a:pt x="103" y="374"/>
                    </a:lnTo>
                    <a:lnTo>
                      <a:pt x="102" y="381"/>
                    </a:lnTo>
                    <a:lnTo>
                      <a:pt x="100" y="389"/>
                    </a:lnTo>
                    <a:lnTo>
                      <a:pt x="99" y="394"/>
                    </a:lnTo>
                    <a:lnTo>
                      <a:pt x="98" y="400"/>
                    </a:lnTo>
                    <a:lnTo>
                      <a:pt x="96" y="405"/>
                    </a:lnTo>
                    <a:lnTo>
                      <a:pt x="93" y="412"/>
                    </a:lnTo>
                    <a:lnTo>
                      <a:pt x="89" y="419"/>
                    </a:lnTo>
                    <a:lnTo>
                      <a:pt x="87" y="423"/>
                    </a:lnTo>
                    <a:lnTo>
                      <a:pt x="82" y="428"/>
                    </a:lnTo>
                    <a:lnTo>
                      <a:pt x="80" y="432"/>
                    </a:lnTo>
                    <a:lnTo>
                      <a:pt x="77" y="433"/>
                    </a:lnTo>
                    <a:lnTo>
                      <a:pt x="74" y="434"/>
                    </a:lnTo>
                    <a:lnTo>
                      <a:pt x="71" y="434"/>
                    </a:lnTo>
                    <a:lnTo>
                      <a:pt x="69" y="434"/>
                    </a:lnTo>
                    <a:lnTo>
                      <a:pt x="66" y="434"/>
                    </a:lnTo>
                    <a:lnTo>
                      <a:pt x="63" y="433"/>
                    </a:lnTo>
                    <a:lnTo>
                      <a:pt x="60" y="430"/>
                    </a:lnTo>
                    <a:lnTo>
                      <a:pt x="58" y="428"/>
                    </a:lnTo>
                    <a:lnTo>
                      <a:pt x="56" y="425"/>
                    </a:lnTo>
                    <a:lnTo>
                      <a:pt x="55" y="421"/>
                    </a:lnTo>
                    <a:lnTo>
                      <a:pt x="53" y="416"/>
                    </a:lnTo>
                    <a:lnTo>
                      <a:pt x="53" y="416"/>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68" name="Freeform 66"/>
              <p:cNvSpPr/>
              <p:nvPr/>
            </p:nvSpPr>
            <p:spPr bwMode="auto">
              <a:xfrm>
                <a:off x="3579813" y="2749550"/>
                <a:ext cx="595313" cy="166688"/>
              </a:xfrm>
              <a:custGeom>
                <a:avLst/>
                <a:gdLst>
                  <a:gd name="T0" fmla="*/ 181 w 375"/>
                  <a:gd name="T1" fmla="*/ 37 h 105"/>
                  <a:gd name="T2" fmla="*/ 215 w 375"/>
                  <a:gd name="T3" fmla="*/ 28 h 105"/>
                  <a:gd name="T4" fmla="*/ 244 w 375"/>
                  <a:gd name="T5" fmla="*/ 19 h 105"/>
                  <a:gd name="T6" fmla="*/ 270 w 375"/>
                  <a:gd name="T7" fmla="*/ 14 h 105"/>
                  <a:gd name="T8" fmla="*/ 293 w 375"/>
                  <a:gd name="T9" fmla="*/ 8 h 105"/>
                  <a:gd name="T10" fmla="*/ 310 w 375"/>
                  <a:gd name="T11" fmla="*/ 4 h 105"/>
                  <a:gd name="T12" fmla="*/ 323 w 375"/>
                  <a:gd name="T13" fmla="*/ 1 h 105"/>
                  <a:gd name="T14" fmla="*/ 332 w 375"/>
                  <a:gd name="T15" fmla="*/ 0 h 105"/>
                  <a:gd name="T16" fmla="*/ 342 w 375"/>
                  <a:gd name="T17" fmla="*/ 0 h 105"/>
                  <a:gd name="T18" fmla="*/ 356 w 375"/>
                  <a:gd name="T19" fmla="*/ 1 h 105"/>
                  <a:gd name="T20" fmla="*/ 366 w 375"/>
                  <a:gd name="T21" fmla="*/ 4 h 105"/>
                  <a:gd name="T22" fmla="*/ 370 w 375"/>
                  <a:gd name="T23" fmla="*/ 7 h 105"/>
                  <a:gd name="T24" fmla="*/ 374 w 375"/>
                  <a:gd name="T25" fmla="*/ 11 h 105"/>
                  <a:gd name="T26" fmla="*/ 375 w 375"/>
                  <a:gd name="T27" fmla="*/ 14 h 105"/>
                  <a:gd name="T28" fmla="*/ 374 w 375"/>
                  <a:gd name="T29" fmla="*/ 17 h 105"/>
                  <a:gd name="T30" fmla="*/ 371 w 375"/>
                  <a:gd name="T31" fmla="*/ 22 h 105"/>
                  <a:gd name="T32" fmla="*/ 364 w 375"/>
                  <a:gd name="T33" fmla="*/ 25 h 105"/>
                  <a:gd name="T34" fmla="*/ 356 w 375"/>
                  <a:gd name="T35" fmla="*/ 29 h 105"/>
                  <a:gd name="T36" fmla="*/ 348 w 375"/>
                  <a:gd name="T37" fmla="*/ 30 h 105"/>
                  <a:gd name="T38" fmla="*/ 339 w 375"/>
                  <a:gd name="T39" fmla="*/ 33 h 105"/>
                  <a:gd name="T40" fmla="*/ 330 w 375"/>
                  <a:gd name="T41" fmla="*/ 36 h 105"/>
                  <a:gd name="T42" fmla="*/ 319 w 375"/>
                  <a:gd name="T43" fmla="*/ 39 h 105"/>
                  <a:gd name="T44" fmla="*/ 306 w 375"/>
                  <a:gd name="T45" fmla="*/ 41 h 105"/>
                  <a:gd name="T46" fmla="*/ 293 w 375"/>
                  <a:gd name="T47" fmla="*/ 46 h 105"/>
                  <a:gd name="T48" fmla="*/ 276 w 375"/>
                  <a:gd name="T49" fmla="*/ 48 h 105"/>
                  <a:gd name="T50" fmla="*/ 258 w 375"/>
                  <a:gd name="T51" fmla="*/ 51 h 105"/>
                  <a:gd name="T52" fmla="*/ 210 w 375"/>
                  <a:gd name="T53" fmla="*/ 62 h 105"/>
                  <a:gd name="T54" fmla="*/ 137 w 375"/>
                  <a:gd name="T55" fmla="*/ 80 h 105"/>
                  <a:gd name="T56" fmla="*/ 93 w 375"/>
                  <a:gd name="T57" fmla="*/ 91 h 105"/>
                  <a:gd name="T58" fmla="*/ 77 w 375"/>
                  <a:gd name="T59" fmla="*/ 97 h 105"/>
                  <a:gd name="T60" fmla="*/ 64 w 375"/>
                  <a:gd name="T61" fmla="*/ 99 h 105"/>
                  <a:gd name="T62" fmla="*/ 51 w 375"/>
                  <a:gd name="T63" fmla="*/ 102 h 105"/>
                  <a:gd name="T64" fmla="*/ 42 w 375"/>
                  <a:gd name="T65" fmla="*/ 103 h 105"/>
                  <a:gd name="T66" fmla="*/ 33 w 375"/>
                  <a:gd name="T67" fmla="*/ 105 h 105"/>
                  <a:gd name="T68" fmla="*/ 26 w 375"/>
                  <a:gd name="T69" fmla="*/ 105 h 105"/>
                  <a:gd name="T70" fmla="*/ 22 w 375"/>
                  <a:gd name="T71" fmla="*/ 105 h 105"/>
                  <a:gd name="T72" fmla="*/ 15 w 375"/>
                  <a:gd name="T73" fmla="*/ 102 h 105"/>
                  <a:gd name="T74" fmla="*/ 6 w 375"/>
                  <a:gd name="T75" fmla="*/ 95 h 105"/>
                  <a:gd name="T76" fmla="*/ 0 w 375"/>
                  <a:gd name="T77" fmla="*/ 90 h 105"/>
                  <a:gd name="T78" fmla="*/ 0 w 375"/>
                  <a:gd name="T79" fmla="*/ 86 h 105"/>
                  <a:gd name="T80" fmla="*/ 4 w 375"/>
                  <a:gd name="T81" fmla="*/ 83 h 105"/>
                  <a:gd name="T82" fmla="*/ 10 w 375"/>
                  <a:gd name="T83" fmla="*/ 81 h 105"/>
                  <a:gd name="T84" fmla="*/ 21 w 375"/>
                  <a:gd name="T85" fmla="*/ 79 h 105"/>
                  <a:gd name="T86" fmla="*/ 36 w 375"/>
                  <a:gd name="T87" fmla="*/ 75 h 105"/>
                  <a:gd name="T88" fmla="*/ 57 w 375"/>
                  <a:gd name="T89" fmla="*/ 70 h 105"/>
                  <a:gd name="T90" fmla="*/ 82 w 375"/>
                  <a:gd name="T91" fmla="*/ 63 h 105"/>
                  <a:gd name="T92" fmla="*/ 110 w 375"/>
                  <a:gd name="T93" fmla="*/ 55 h 105"/>
                  <a:gd name="T94" fmla="*/ 144 w 375"/>
                  <a:gd name="T95" fmla="*/ 47 h 105"/>
                  <a:gd name="T96" fmla="*/ 163 w 375"/>
                  <a:gd name="T97" fmla="*/ 4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5" h="105">
                    <a:moveTo>
                      <a:pt x="163" y="41"/>
                    </a:moveTo>
                    <a:lnTo>
                      <a:pt x="181" y="37"/>
                    </a:lnTo>
                    <a:lnTo>
                      <a:pt x="199" y="32"/>
                    </a:lnTo>
                    <a:lnTo>
                      <a:pt x="215" y="28"/>
                    </a:lnTo>
                    <a:lnTo>
                      <a:pt x="230" y="24"/>
                    </a:lnTo>
                    <a:lnTo>
                      <a:pt x="244" y="19"/>
                    </a:lnTo>
                    <a:lnTo>
                      <a:pt x="258" y="17"/>
                    </a:lnTo>
                    <a:lnTo>
                      <a:pt x="270" y="14"/>
                    </a:lnTo>
                    <a:lnTo>
                      <a:pt x="281" y="11"/>
                    </a:lnTo>
                    <a:lnTo>
                      <a:pt x="293" y="8"/>
                    </a:lnTo>
                    <a:lnTo>
                      <a:pt x="302" y="6"/>
                    </a:lnTo>
                    <a:lnTo>
                      <a:pt x="310" y="4"/>
                    </a:lnTo>
                    <a:lnTo>
                      <a:pt x="317" y="3"/>
                    </a:lnTo>
                    <a:lnTo>
                      <a:pt x="323" y="1"/>
                    </a:lnTo>
                    <a:lnTo>
                      <a:pt x="328" y="1"/>
                    </a:lnTo>
                    <a:lnTo>
                      <a:pt x="332" y="0"/>
                    </a:lnTo>
                    <a:lnTo>
                      <a:pt x="335" y="0"/>
                    </a:lnTo>
                    <a:lnTo>
                      <a:pt x="342" y="0"/>
                    </a:lnTo>
                    <a:lnTo>
                      <a:pt x="349" y="0"/>
                    </a:lnTo>
                    <a:lnTo>
                      <a:pt x="356" y="1"/>
                    </a:lnTo>
                    <a:lnTo>
                      <a:pt x="363" y="3"/>
                    </a:lnTo>
                    <a:lnTo>
                      <a:pt x="366" y="4"/>
                    </a:lnTo>
                    <a:lnTo>
                      <a:pt x="368" y="6"/>
                    </a:lnTo>
                    <a:lnTo>
                      <a:pt x="370" y="7"/>
                    </a:lnTo>
                    <a:lnTo>
                      <a:pt x="372" y="8"/>
                    </a:lnTo>
                    <a:lnTo>
                      <a:pt x="374" y="11"/>
                    </a:lnTo>
                    <a:lnTo>
                      <a:pt x="374" y="12"/>
                    </a:lnTo>
                    <a:lnTo>
                      <a:pt x="375" y="14"/>
                    </a:lnTo>
                    <a:lnTo>
                      <a:pt x="375" y="15"/>
                    </a:lnTo>
                    <a:lnTo>
                      <a:pt x="374" y="17"/>
                    </a:lnTo>
                    <a:lnTo>
                      <a:pt x="372" y="19"/>
                    </a:lnTo>
                    <a:lnTo>
                      <a:pt x="371" y="22"/>
                    </a:lnTo>
                    <a:lnTo>
                      <a:pt x="368" y="24"/>
                    </a:lnTo>
                    <a:lnTo>
                      <a:pt x="364" y="25"/>
                    </a:lnTo>
                    <a:lnTo>
                      <a:pt x="360" y="28"/>
                    </a:lnTo>
                    <a:lnTo>
                      <a:pt x="356" y="29"/>
                    </a:lnTo>
                    <a:lnTo>
                      <a:pt x="350" y="30"/>
                    </a:lnTo>
                    <a:lnTo>
                      <a:pt x="348" y="30"/>
                    </a:lnTo>
                    <a:lnTo>
                      <a:pt x="344" y="32"/>
                    </a:lnTo>
                    <a:lnTo>
                      <a:pt x="339" y="33"/>
                    </a:lnTo>
                    <a:lnTo>
                      <a:pt x="335" y="35"/>
                    </a:lnTo>
                    <a:lnTo>
                      <a:pt x="330" y="36"/>
                    </a:lnTo>
                    <a:lnTo>
                      <a:pt x="326" y="37"/>
                    </a:lnTo>
                    <a:lnTo>
                      <a:pt x="319" y="39"/>
                    </a:lnTo>
                    <a:lnTo>
                      <a:pt x="313" y="40"/>
                    </a:lnTo>
                    <a:lnTo>
                      <a:pt x="306" y="41"/>
                    </a:lnTo>
                    <a:lnTo>
                      <a:pt x="299" y="44"/>
                    </a:lnTo>
                    <a:lnTo>
                      <a:pt x="293" y="46"/>
                    </a:lnTo>
                    <a:lnTo>
                      <a:pt x="284" y="47"/>
                    </a:lnTo>
                    <a:lnTo>
                      <a:pt x="276" y="48"/>
                    </a:lnTo>
                    <a:lnTo>
                      <a:pt x="268" y="50"/>
                    </a:lnTo>
                    <a:lnTo>
                      <a:pt x="258" y="51"/>
                    </a:lnTo>
                    <a:lnTo>
                      <a:pt x="248" y="54"/>
                    </a:lnTo>
                    <a:lnTo>
                      <a:pt x="210" y="62"/>
                    </a:lnTo>
                    <a:lnTo>
                      <a:pt x="173" y="72"/>
                    </a:lnTo>
                    <a:lnTo>
                      <a:pt x="137" y="80"/>
                    </a:lnTo>
                    <a:lnTo>
                      <a:pt x="101" y="88"/>
                    </a:lnTo>
                    <a:lnTo>
                      <a:pt x="93" y="91"/>
                    </a:lnTo>
                    <a:lnTo>
                      <a:pt x="84" y="94"/>
                    </a:lnTo>
                    <a:lnTo>
                      <a:pt x="77" y="97"/>
                    </a:lnTo>
                    <a:lnTo>
                      <a:pt x="70" y="98"/>
                    </a:lnTo>
                    <a:lnTo>
                      <a:pt x="64" y="99"/>
                    </a:lnTo>
                    <a:lnTo>
                      <a:pt x="57" y="101"/>
                    </a:lnTo>
                    <a:lnTo>
                      <a:pt x="51" y="102"/>
                    </a:lnTo>
                    <a:lnTo>
                      <a:pt x="46" y="103"/>
                    </a:lnTo>
                    <a:lnTo>
                      <a:pt x="42" y="103"/>
                    </a:lnTo>
                    <a:lnTo>
                      <a:pt x="37" y="105"/>
                    </a:lnTo>
                    <a:lnTo>
                      <a:pt x="33" y="105"/>
                    </a:lnTo>
                    <a:lnTo>
                      <a:pt x="29" y="105"/>
                    </a:lnTo>
                    <a:lnTo>
                      <a:pt x="26" y="105"/>
                    </a:lnTo>
                    <a:lnTo>
                      <a:pt x="25" y="105"/>
                    </a:lnTo>
                    <a:lnTo>
                      <a:pt x="22" y="105"/>
                    </a:lnTo>
                    <a:lnTo>
                      <a:pt x="21" y="103"/>
                    </a:lnTo>
                    <a:lnTo>
                      <a:pt x="15" y="102"/>
                    </a:lnTo>
                    <a:lnTo>
                      <a:pt x="10" y="99"/>
                    </a:lnTo>
                    <a:lnTo>
                      <a:pt x="6" y="95"/>
                    </a:lnTo>
                    <a:lnTo>
                      <a:pt x="3" y="92"/>
                    </a:lnTo>
                    <a:lnTo>
                      <a:pt x="0" y="90"/>
                    </a:lnTo>
                    <a:lnTo>
                      <a:pt x="0" y="87"/>
                    </a:lnTo>
                    <a:lnTo>
                      <a:pt x="0" y="86"/>
                    </a:lnTo>
                    <a:lnTo>
                      <a:pt x="3" y="83"/>
                    </a:lnTo>
                    <a:lnTo>
                      <a:pt x="4" y="83"/>
                    </a:lnTo>
                    <a:lnTo>
                      <a:pt x="6" y="83"/>
                    </a:lnTo>
                    <a:lnTo>
                      <a:pt x="10" y="81"/>
                    </a:lnTo>
                    <a:lnTo>
                      <a:pt x="14" y="80"/>
                    </a:lnTo>
                    <a:lnTo>
                      <a:pt x="21" y="79"/>
                    </a:lnTo>
                    <a:lnTo>
                      <a:pt x="28" y="77"/>
                    </a:lnTo>
                    <a:lnTo>
                      <a:pt x="36" y="75"/>
                    </a:lnTo>
                    <a:lnTo>
                      <a:pt x="46" y="73"/>
                    </a:lnTo>
                    <a:lnTo>
                      <a:pt x="57" y="70"/>
                    </a:lnTo>
                    <a:lnTo>
                      <a:pt x="68" y="66"/>
                    </a:lnTo>
                    <a:lnTo>
                      <a:pt x="82" y="63"/>
                    </a:lnTo>
                    <a:lnTo>
                      <a:pt x="95" y="59"/>
                    </a:lnTo>
                    <a:lnTo>
                      <a:pt x="110" y="55"/>
                    </a:lnTo>
                    <a:lnTo>
                      <a:pt x="127" y="51"/>
                    </a:lnTo>
                    <a:lnTo>
                      <a:pt x="144" y="47"/>
                    </a:lnTo>
                    <a:lnTo>
                      <a:pt x="163" y="41"/>
                    </a:lnTo>
                    <a:lnTo>
                      <a:pt x="163" y="41"/>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69" name="Freeform 67"/>
              <p:cNvSpPr/>
              <p:nvPr/>
            </p:nvSpPr>
            <p:spPr bwMode="auto">
              <a:xfrm>
                <a:off x="3549651" y="2967038"/>
                <a:ext cx="336550" cy="171450"/>
              </a:xfrm>
              <a:custGeom>
                <a:avLst/>
                <a:gdLst>
                  <a:gd name="T0" fmla="*/ 37 w 212"/>
                  <a:gd name="T1" fmla="*/ 108 h 108"/>
                  <a:gd name="T2" fmla="*/ 32 w 212"/>
                  <a:gd name="T3" fmla="*/ 107 h 108"/>
                  <a:gd name="T4" fmla="*/ 26 w 212"/>
                  <a:gd name="T5" fmla="*/ 103 h 108"/>
                  <a:gd name="T6" fmla="*/ 19 w 212"/>
                  <a:gd name="T7" fmla="*/ 97 h 108"/>
                  <a:gd name="T8" fmla="*/ 12 w 212"/>
                  <a:gd name="T9" fmla="*/ 91 h 108"/>
                  <a:gd name="T10" fmla="*/ 7 w 212"/>
                  <a:gd name="T11" fmla="*/ 84 h 108"/>
                  <a:gd name="T12" fmla="*/ 3 w 212"/>
                  <a:gd name="T13" fmla="*/ 78 h 108"/>
                  <a:gd name="T14" fmla="*/ 0 w 212"/>
                  <a:gd name="T15" fmla="*/ 71 h 108"/>
                  <a:gd name="T16" fmla="*/ 0 w 212"/>
                  <a:gd name="T17" fmla="*/ 66 h 108"/>
                  <a:gd name="T18" fmla="*/ 3 w 212"/>
                  <a:gd name="T19" fmla="*/ 62 h 108"/>
                  <a:gd name="T20" fmla="*/ 7 w 212"/>
                  <a:gd name="T21" fmla="*/ 60 h 108"/>
                  <a:gd name="T22" fmla="*/ 14 w 212"/>
                  <a:gd name="T23" fmla="*/ 60 h 108"/>
                  <a:gd name="T24" fmla="*/ 27 w 212"/>
                  <a:gd name="T25" fmla="*/ 63 h 108"/>
                  <a:gd name="T26" fmla="*/ 43 w 212"/>
                  <a:gd name="T27" fmla="*/ 63 h 108"/>
                  <a:gd name="T28" fmla="*/ 51 w 212"/>
                  <a:gd name="T29" fmla="*/ 62 h 108"/>
                  <a:gd name="T30" fmla="*/ 55 w 212"/>
                  <a:gd name="T31" fmla="*/ 59 h 108"/>
                  <a:gd name="T32" fmla="*/ 61 w 212"/>
                  <a:gd name="T33" fmla="*/ 57 h 108"/>
                  <a:gd name="T34" fmla="*/ 67 w 212"/>
                  <a:gd name="T35" fmla="*/ 53 h 108"/>
                  <a:gd name="T36" fmla="*/ 77 w 212"/>
                  <a:gd name="T37" fmla="*/ 51 h 108"/>
                  <a:gd name="T38" fmla="*/ 88 w 212"/>
                  <a:gd name="T39" fmla="*/ 45 h 108"/>
                  <a:gd name="T40" fmla="*/ 101 w 212"/>
                  <a:gd name="T41" fmla="*/ 40 h 108"/>
                  <a:gd name="T42" fmla="*/ 116 w 212"/>
                  <a:gd name="T43" fmla="*/ 33 h 108"/>
                  <a:gd name="T44" fmla="*/ 131 w 212"/>
                  <a:gd name="T45" fmla="*/ 26 h 108"/>
                  <a:gd name="T46" fmla="*/ 145 w 212"/>
                  <a:gd name="T47" fmla="*/ 19 h 108"/>
                  <a:gd name="T48" fmla="*/ 158 w 212"/>
                  <a:gd name="T49" fmla="*/ 13 h 108"/>
                  <a:gd name="T50" fmla="*/ 169 w 212"/>
                  <a:gd name="T51" fmla="*/ 8 h 108"/>
                  <a:gd name="T52" fmla="*/ 179 w 212"/>
                  <a:gd name="T53" fmla="*/ 5 h 108"/>
                  <a:gd name="T54" fmla="*/ 186 w 212"/>
                  <a:gd name="T55" fmla="*/ 2 h 108"/>
                  <a:gd name="T56" fmla="*/ 193 w 212"/>
                  <a:gd name="T57" fmla="*/ 1 h 108"/>
                  <a:gd name="T58" fmla="*/ 198 w 212"/>
                  <a:gd name="T59" fmla="*/ 0 h 108"/>
                  <a:gd name="T60" fmla="*/ 203 w 212"/>
                  <a:gd name="T61" fmla="*/ 0 h 108"/>
                  <a:gd name="T62" fmla="*/ 208 w 212"/>
                  <a:gd name="T63" fmla="*/ 0 h 108"/>
                  <a:gd name="T64" fmla="*/ 211 w 212"/>
                  <a:gd name="T65" fmla="*/ 0 h 108"/>
                  <a:gd name="T66" fmla="*/ 212 w 212"/>
                  <a:gd name="T67" fmla="*/ 1 h 108"/>
                  <a:gd name="T68" fmla="*/ 212 w 212"/>
                  <a:gd name="T69" fmla="*/ 4 h 108"/>
                  <a:gd name="T70" fmla="*/ 209 w 212"/>
                  <a:gd name="T71" fmla="*/ 5 h 108"/>
                  <a:gd name="T72" fmla="*/ 205 w 212"/>
                  <a:gd name="T73" fmla="*/ 8 h 108"/>
                  <a:gd name="T74" fmla="*/ 200 w 212"/>
                  <a:gd name="T75" fmla="*/ 13 h 108"/>
                  <a:gd name="T76" fmla="*/ 193 w 212"/>
                  <a:gd name="T77" fmla="*/ 19 h 108"/>
                  <a:gd name="T78" fmla="*/ 183 w 212"/>
                  <a:gd name="T79" fmla="*/ 24 h 108"/>
                  <a:gd name="T80" fmla="*/ 171 w 212"/>
                  <a:gd name="T81" fmla="*/ 33 h 108"/>
                  <a:gd name="T82" fmla="*/ 158 w 212"/>
                  <a:gd name="T83" fmla="*/ 42 h 108"/>
                  <a:gd name="T84" fmla="*/ 136 w 212"/>
                  <a:gd name="T85" fmla="*/ 56 h 108"/>
                  <a:gd name="T86" fmla="*/ 112 w 212"/>
                  <a:gd name="T87" fmla="*/ 73 h 108"/>
                  <a:gd name="T88" fmla="*/ 91 w 212"/>
                  <a:gd name="T89" fmla="*/ 85 h 108"/>
                  <a:gd name="T90" fmla="*/ 83 w 212"/>
                  <a:gd name="T91" fmla="*/ 89 h 108"/>
                  <a:gd name="T92" fmla="*/ 76 w 212"/>
                  <a:gd name="T93" fmla="*/ 93 h 108"/>
                  <a:gd name="T94" fmla="*/ 70 w 212"/>
                  <a:gd name="T95" fmla="*/ 97 h 108"/>
                  <a:gd name="T96" fmla="*/ 62 w 212"/>
                  <a:gd name="T97" fmla="*/ 103 h 108"/>
                  <a:gd name="T98" fmla="*/ 54 w 212"/>
                  <a:gd name="T99" fmla="*/ 107 h 108"/>
                  <a:gd name="T100" fmla="*/ 47 w 212"/>
                  <a:gd name="T101" fmla="*/ 108 h 108"/>
                  <a:gd name="T102" fmla="*/ 40 w 212"/>
                  <a:gd name="T10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2" h="108">
                    <a:moveTo>
                      <a:pt x="40" y="108"/>
                    </a:moveTo>
                    <a:lnTo>
                      <a:pt x="37" y="108"/>
                    </a:lnTo>
                    <a:lnTo>
                      <a:pt x="34" y="108"/>
                    </a:lnTo>
                    <a:lnTo>
                      <a:pt x="32" y="107"/>
                    </a:lnTo>
                    <a:lnTo>
                      <a:pt x="29" y="104"/>
                    </a:lnTo>
                    <a:lnTo>
                      <a:pt x="26" y="103"/>
                    </a:lnTo>
                    <a:lnTo>
                      <a:pt x="22" y="100"/>
                    </a:lnTo>
                    <a:lnTo>
                      <a:pt x="19" y="97"/>
                    </a:lnTo>
                    <a:lnTo>
                      <a:pt x="15" y="95"/>
                    </a:lnTo>
                    <a:lnTo>
                      <a:pt x="12" y="91"/>
                    </a:lnTo>
                    <a:lnTo>
                      <a:pt x="10" y="88"/>
                    </a:lnTo>
                    <a:lnTo>
                      <a:pt x="7" y="84"/>
                    </a:lnTo>
                    <a:lnTo>
                      <a:pt x="4" y="81"/>
                    </a:lnTo>
                    <a:lnTo>
                      <a:pt x="3" y="78"/>
                    </a:lnTo>
                    <a:lnTo>
                      <a:pt x="1" y="74"/>
                    </a:lnTo>
                    <a:lnTo>
                      <a:pt x="0" y="71"/>
                    </a:lnTo>
                    <a:lnTo>
                      <a:pt x="0" y="67"/>
                    </a:lnTo>
                    <a:lnTo>
                      <a:pt x="0" y="66"/>
                    </a:lnTo>
                    <a:lnTo>
                      <a:pt x="1" y="63"/>
                    </a:lnTo>
                    <a:lnTo>
                      <a:pt x="3" y="62"/>
                    </a:lnTo>
                    <a:lnTo>
                      <a:pt x="4" y="62"/>
                    </a:lnTo>
                    <a:lnTo>
                      <a:pt x="7" y="60"/>
                    </a:lnTo>
                    <a:lnTo>
                      <a:pt x="11" y="60"/>
                    </a:lnTo>
                    <a:lnTo>
                      <a:pt x="14" y="60"/>
                    </a:lnTo>
                    <a:lnTo>
                      <a:pt x="19" y="62"/>
                    </a:lnTo>
                    <a:lnTo>
                      <a:pt x="27" y="63"/>
                    </a:lnTo>
                    <a:lnTo>
                      <a:pt x="34" y="64"/>
                    </a:lnTo>
                    <a:lnTo>
                      <a:pt x="43" y="63"/>
                    </a:lnTo>
                    <a:lnTo>
                      <a:pt x="50" y="62"/>
                    </a:lnTo>
                    <a:lnTo>
                      <a:pt x="51" y="62"/>
                    </a:lnTo>
                    <a:lnTo>
                      <a:pt x="52" y="60"/>
                    </a:lnTo>
                    <a:lnTo>
                      <a:pt x="55" y="59"/>
                    </a:lnTo>
                    <a:lnTo>
                      <a:pt x="58" y="59"/>
                    </a:lnTo>
                    <a:lnTo>
                      <a:pt x="61" y="57"/>
                    </a:lnTo>
                    <a:lnTo>
                      <a:pt x="65" y="56"/>
                    </a:lnTo>
                    <a:lnTo>
                      <a:pt x="67" y="53"/>
                    </a:lnTo>
                    <a:lnTo>
                      <a:pt x="73" y="52"/>
                    </a:lnTo>
                    <a:lnTo>
                      <a:pt x="77" y="51"/>
                    </a:lnTo>
                    <a:lnTo>
                      <a:pt x="83" y="48"/>
                    </a:lnTo>
                    <a:lnTo>
                      <a:pt x="88" y="45"/>
                    </a:lnTo>
                    <a:lnTo>
                      <a:pt x="94" y="42"/>
                    </a:lnTo>
                    <a:lnTo>
                      <a:pt x="101" y="40"/>
                    </a:lnTo>
                    <a:lnTo>
                      <a:pt x="107" y="37"/>
                    </a:lnTo>
                    <a:lnTo>
                      <a:pt x="116" y="33"/>
                    </a:lnTo>
                    <a:lnTo>
                      <a:pt x="123" y="29"/>
                    </a:lnTo>
                    <a:lnTo>
                      <a:pt x="131" y="26"/>
                    </a:lnTo>
                    <a:lnTo>
                      <a:pt x="138" y="22"/>
                    </a:lnTo>
                    <a:lnTo>
                      <a:pt x="145" y="19"/>
                    </a:lnTo>
                    <a:lnTo>
                      <a:pt x="152" y="16"/>
                    </a:lnTo>
                    <a:lnTo>
                      <a:pt x="158" y="13"/>
                    </a:lnTo>
                    <a:lnTo>
                      <a:pt x="164" y="11"/>
                    </a:lnTo>
                    <a:lnTo>
                      <a:pt x="169" y="8"/>
                    </a:lnTo>
                    <a:lnTo>
                      <a:pt x="174" y="6"/>
                    </a:lnTo>
                    <a:lnTo>
                      <a:pt x="179" y="5"/>
                    </a:lnTo>
                    <a:lnTo>
                      <a:pt x="183" y="4"/>
                    </a:lnTo>
                    <a:lnTo>
                      <a:pt x="186" y="2"/>
                    </a:lnTo>
                    <a:lnTo>
                      <a:pt x="190" y="1"/>
                    </a:lnTo>
                    <a:lnTo>
                      <a:pt x="193" y="1"/>
                    </a:lnTo>
                    <a:lnTo>
                      <a:pt x="196" y="0"/>
                    </a:lnTo>
                    <a:lnTo>
                      <a:pt x="198" y="0"/>
                    </a:lnTo>
                    <a:lnTo>
                      <a:pt x="200" y="0"/>
                    </a:lnTo>
                    <a:lnTo>
                      <a:pt x="203" y="0"/>
                    </a:lnTo>
                    <a:lnTo>
                      <a:pt x="205" y="0"/>
                    </a:lnTo>
                    <a:lnTo>
                      <a:pt x="208" y="0"/>
                    </a:lnTo>
                    <a:lnTo>
                      <a:pt x="209" y="0"/>
                    </a:lnTo>
                    <a:lnTo>
                      <a:pt x="211" y="0"/>
                    </a:lnTo>
                    <a:lnTo>
                      <a:pt x="212" y="1"/>
                    </a:lnTo>
                    <a:lnTo>
                      <a:pt x="212" y="1"/>
                    </a:lnTo>
                    <a:lnTo>
                      <a:pt x="212" y="2"/>
                    </a:lnTo>
                    <a:lnTo>
                      <a:pt x="212" y="4"/>
                    </a:lnTo>
                    <a:lnTo>
                      <a:pt x="211" y="4"/>
                    </a:lnTo>
                    <a:lnTo>
                      <a:pt x="209" y="5"/>
                    </a:lnTo>
                    <a:lnTo>
                      <a:pt x="208" y="6"/>
                    </a:lnTo>
                    <a:lnTo>
                      <a:pt x="205" y="8"/>
                    </a:lnTo>
                    <a:lnTo>
                      <a:pt x="204" y="11"/>
                    </a:lnTo>
                    <a:lnTo>
                      <a:pt x="200" y="13"/>
                    </a:lnTo>
                    <a:lnTo>
                      <a:pt x="197" y="16"/>
                    </a:lnTo>
                    <a:lnTo>
                      <a:pt x="193" y="19"/>
                    </a:lnTo>
                    <a:lnTo>
                      <a:pt x="187" y="22"/>
                    </a:lnTo>
                    <a:lnTo>
                      <a:pt x="183" y="24"/>
                    </a:lnTo>
                    <a:lnTo>
                      <a:pt x="178" y="29"/>
                    </a:lnTo>
                    <a:lnTo>
                      <a:pt x="171" y="33"/>
                    </a:lnTo>
                    <a:lnTo>
                      <a:pt x="165" y="37"/>
                    </a:lnTo>
                    <a:lnTo>
                      <a:pt x="158" y="42"/>
                    </a:lnTo>
                    <a:lnTo>
                      <a:pt x="150" y="46"/>
                    </a:lnTo>
                    <a:lnTo>
                      <a:pt x="136" y="56"/>
                    </a:lnTo>
                    <a:lnTo>
                      <a:pt x="123" y="64"/>
                    </a:lnTo>
                    <a:lnTo>
                      <a:pt x="112" y="73"/>
                    </a:lnTo>
                    <a:lnTo>
                      <a:pt x="101" y="78"/>
                    </a:lnTo>
                    <a:lnTo>
                      <a:pt x="91" y="85"/>
                    </a:lnTo>
                    <a:lnTo>
                      <a:pt x="87" y="86"/>
                    </a:lnTo>
                    <a:lnTo>
                      <a:pt x="83" y="89"/>
                    </a:lnTo>
                    <a:lnTo>
                      <a:pt x="80" y="92"/>
                    </a:lnTo>
                    <a:lnTo>
                      <a:pt x="76" y="93"/>
                    </a:lnTo>
                    <a:lnTo>
                      <a:pt x="73" y="95"/>
                    </a:lnTo>
                    <a:lnTo>
                      <a:pt x="70" y="97"/>
                    </a:lnTo>
                    <a:lnTo>
                      <a:pt x="66" y="100"/>
                    </a:lnTo>
                    <a:lnTo>
                      <a:pt x="62" y="103"/>
                    </a:lnTo>
                    <a:lnTo>
                      <a:pt x="58" y="104"/>
                    </a:lnTo>
                    <a:lnTo>
                      <a:pt x="54" y="107"/>
                    </a:lnTo>
                    <a:lnTo>
                      <a:pt x="51" y="107"/>
                    </a:lnTo>
                    <a:lnTo>
                      <a:pt x="47" y="108"/>
                    </a:lnTo>
                    <a:lnTo>
                      <a:pt x="40" y="108"/>
                    </a:lnTo>
                    <a:lnTo>
                      <a:pt x="40" y="108"/>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70" name="Freeform 68"/>
              <p:cNvSpPr/>
              <p:nvPr/>
            </p:nvSpPr>
            <p:spPr bwMode="auto">
              <a:xfrm>
                <a:off x="3816351" y="2868613"/>
                <a:ext cx="368300" cy="338138"/>
              </a:xfrm>
              <a:custGeom>
                <a:avLst/>
                <a:gdLst>
                  <a:gd name="T0" fmla="*/ 171 w 232"/>
                  <a:gd name="T1" fmla="*/ 41 h 213"/>
                  <a:gd name="T2" fmla="*/ 175 w 232"/>
                  <a:gd name="T3" fmla="*/ 31 h 213"/>
                  <a:gd name="T4" fmla="*/ 178 w 232"/>
                  <a:gd name="T5" fmla="*/ 22 h 213"/>
                  <a:gd name="T6" fmla="*/ 178 w 232"/>
                  <a:gd name="T7" fmla="*/ 15 h 213"/>
                  <a:gd name="T8" fmla="*/ 175 w 232"/>
                  <a:gd name="T9" fmla="*/ 8 h 213"/>
                  <a:gd name="T10" fmla="*/ 175 w 232"/>
                  <a:gd name="T11" fmla="*/ 4 h 213"/>
                  <a:gd name="T12" fmla="*/ 178 w 232"/>
                  <a:gd name="T13" fmla="*/ 1 h 213"/>
                  <a:gd name="T14" fmla="*/ 182 w 232"/>
                  <a:gd name="T15" fmla="*/ 0 h 213"/>
                  <a:gd name="T16" fmla="*/ 188 w 232"/>
                  <a:gd name="T17" fmla="*/ 0 h 213"/>
                  <a:gd name="T18" fmla="*/ 195 w 232"/>
                  <a:gd name="T19" fmla="*/ 1 h 213"/>
                  <a:gd name="T20" fmla="*/ 201 w 232"/>
                  <a:gd name="T21" fmla="*/ 5 h 213"/>
                  <a:gd name="T22" fmla="*/ 210 w 232"/>
                  <a:gd name="T23" fmla="*/ 11 h 213"/>
                  <a:gd name="T24" fmla="*/ 218 w 232"/>
                  <a:gd name="T25" fmla="*/ 19 h 213"/>
                  <a:gd name="T26" fmla="*/ 225 w 232"/>
                  <a:gd name="T27" fmla="*/ 26 h 213"/>
                  <a:gd name="T28" fmla="*/ 229 w 232"/>
                  <a:gd name="T29" fmla="*/ 33 h 213"/>
                  <a:gd name="T30" fmla="*/ 232 w 232"/>
                  <a:gd name="T31" fmla="*/ 38 h 213"/>
                  <a:gd name="T32" fmla="*/ 230 w 232"/>
                  <a:gd name="T33" fmla="*/ 44 h 213"/>
                  <a:gd name="T34" fmla="*/ 223 w 232"/>
                  <a:gd name="T35" fmla="*/ 53 h 213"/>
                  <a:gd name="T36" fmla="*/ 211 w 232"/>
                  <a:gd name="T37" fmla="*/ 68 h 213"/>
                  <a:gd name="T38" fmla="*/ 193 w 232"/>
                  <a:gd name="T39" fmla="*/ 88 h 213"/>
                  <a:gd name="T40" fmla="*/ 182 w 232"/>
                  <a:gd name="T41" fmla="*/ 100 h 213"/>
                  <a:gd name="T42" fmla="*/ 157 w 232"/>
                  <a:gd name="T43" fmla="*/ 124 h 213"/>
                  <a:gd name="T44" fmla="*/ 130 w 232"/>
                  <a:gd name="T45" fmla="*/ 146 h 213"/>
                  <a:gd name="T46" fmla="*/ 101 w 232"/>
                  <a:gd name="T47" fmla="*/ 165 h 213"/>
                  <a:gd name="T48" fmla="*/ 72 w 232"/>
                  <a:gd name="T49" fmla="*/ 183 h 213"/>
                  <a:gd name="T50" fmla="*/ 57 w 232"/>
                  <a:gd name="T51" fmla="*/ 191 h 213"/>
                  <a:gd name="T52" fmla="*/ 43 w 232"/>
                  <a:gd name="T53" fmla="*/ 198 h 213"/>
                  <a:gd name="T54" fmla="*/ 32 w 232"/>
                  <a:gd name="T55" fmla="*/ 204 h 213"/>
                  <a:gd name="T56" fmla="*/ 22 w 232"/>
                  <a:gd name="T57" fmla="*/ 208 h 213"/>
                  <a:gd name="T58" fmla="*/ 14 w 232"/>
                  <a:gd name="T59" fmla="*/ 210 h 213"/>
                  <a:gd name="T60" fmla="*/ 7 w 232"/>
                  <a:gd name="T61" fmla="*/ 212 h 213"/>
                  <a:gd name="T62" fmla="*/ 3 w 232"/>
                  <a:gd name="T63" fmla="*/ 213 h 213"/>
                  <a:gd name="T64" fmla="*/ 1 w 232"/>
                  <a:gd name="T65" fmla="*/ 212 h 213"/>
                  <a:gd name="T66" fmla="*/ 1 w 232"/>
                  <a:gd name="T67" fmla="*/ 209 h 213"/>
                  <a:gd name="T68" fmla="*/ 6 w 232"/>
                  <a:gd name="T69" fmla="*/ 204 h 213"/>
                  <a:gd name="T70" fmla="*/ 17 w 232"/>
                  <a:gd name="T71" fmla="*/ 195 h 213"/>
                  <a:gd name="T72" fmla="*/ 24 w 232"/>
                  <a:gd name="T73" fmla="*/ 190 h 213"/>
                  <a:gd name="T74" fmla="*/ 32 w 232"/>
                  <a:gd name="T75" fmla="*/ 183 h 213"/>
                  <a:gd name="T76" fmla="*/ 50 w 232"/>
                  <a:gd name="T77" fmla="*/ 170 h 213"/>
                  <a:gd name="T78" fmla="*/ 69 w 232"/>
                  <a:gd name="T79" fmla="*/ 154 h 213"/>
                  <a:gd name="T80" fmla="*/ 90 w 232"/>
                  <a:gd name="T81" fmla="*/ 135 h 213"/>
                  <a:gd name="T82" fmla="*/ 112 w 232"/>
                  <a:gd name="T83" fmla="*/ 111 h 213"/>
                  <a:gd name="T84" fmla="*/ 131 w 232"/>
                  <a:gd name="T85" fmla="*/ 91 h 213"/>
                  <a:gd name="T86" fmla="*/ 146 w 232"/>
                  <a:gd name="T87" fmla="*/ 74 h 213"/>
                  <a:gd name="T88" fmla="*/ 159 w 232"/>
                  <a:gd name="T89" fmla="*/ 59 h 213"/>
                  <a:gd name="T90" fmla="*/ 167 w 232"/>
                  <a:gd name="T91" fmla="*/ 4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13">
                    <a:moveTo>
                      <a:pt x="167" y="46"/>
                    </a:moveTo>
                    <a:lnTo>
                      <a:pt x="171" y="41"/>
                    </a:lnTo>
                    <a:lnTo>
                      <a:pt x="172" y="35"/>
                    </a:lnTo>
                    <a:lnTo>
                      <a:pt x="175" y="31"/>
                    </a:lnTo>
                    <a:lnTo>
                      <a:pt x="177" y="27"/>
                    </a:lnTo>
                    <a:lnTo>
                      <a:pt x="178" y="22"/>
                    </a:lnTo>
                    <a:lnTo>
                      <a:pt x="178" y="19"/>
                    </a:lnTo>
                    <a:lnTo>
                      <a:pt x="178" y="15"/>
                    </a:lnTo>
                    <a:lnTo>
                      <a:pt x="177" y="11"/>
                    </a:lnTo>
                    <a:lnTo>
                      <a:pt x="175" y="8"/>
                    </a:lnTo>
                    <a:lnTo>
                      <a:pt x="175" y="5"/>
                    </a:lnTo>
                    <a:lnTo>
                      <a:pt x="175" y="4"/>
                    </a:lnTo>
                    <a:lnTo>
                      <a:pt x="177" y="2"/>
                    </a:lnTo>
                    <a:lnTo>
                      <a:pt x="178" y="1"/>
                    </a:lnTo>
                    <a:lnTo>
                      <a:pt x="179" y="0"/>
                    </a:lnTo>
                    <a:lnTo>
                      <a:pt x="182" y="0"/>
                    </a:lnTo>
                    <a:lnTo>
                      <a:pt x="186" y="0"/>
                    </a:lnTo>
                    <a:lnTo>
                      <a:pt x="188" y="0"/>
                    </a:lnTo>
                    <a:lnTo>
                      <a:pt x="190" y="0"/>
                    </a:lnTo>
                    <a:lnTo>
                      <a:pt x="195" y="1"/>
                    </a:lnTo>
                    <a:lnTo>
                      <a:pt x="197" y="4"/>
                    </a:lnTo>
                    <a:lnTo>
                      <a:pt x="201" y="5"/>
                    </a:lnTo>
                    <a:lnTo>
                      <a:pt x="204" y="8"/>
                    </a:lnTo>
                    <a:lnTo>
                      <a:pt x="210" y="11"/>
                    </a:lnTo>
                    <a:lnTo>
                      <a:pt x="214" y="13"/>
                    </a:lnTo>
                    <a:lnTo>
                      <a:pt x="218" y="19"/>
                    </a:lnTo>
                    <a:lnTo>
                      <a:pt x="222" y="23"/>
                    </a:lnTo>
                    <a:lnTo>
                      <a:pt x="225" y="26"/>
                    </a:lnTo>
                    <a:lnTo>
                      <a:pt x="228" y="30"/>
                    </a:lnTo>
                    <a:lnTo>
                      <a:pt x="229" y="33"/>
                    </a:lnTo>
                    <a:lnTo>
                      <a:pt x="230" y="35"/>
                    </a:lnTo>
                    <a:lnTo>
                      <a:pt x="232" y="38"/>
                    </a:lnTo>
                    <a:lnTo>
                      <a:pt x="232" y="41"/>
                    </a:lnTo>
                    <a:lnTo>
                      <a:pt x="230" y="44"/>
                    </a:lnTo>
                    <a:lnTo>
                      <a:pt x="228" y="48"/>
                    </a:lnTo>
                    <a:lnTo>
                      <a:pt x="223" y="53"/>
                    </a:lnTo>
                    <a:lnTo>
                      <a:pt x="218" y="60"/>
                    </a:lnTo>
                    <a:lnTo>
                      <a:pt x="211" y="68"/>
                    </a:lnTo>
                    <a:lnTo>
                      <a:pt x="203" y="78"/>
                    </a:lnTo>
                    <a:lnTo>
                      <a:pt x="193" y="88"/>
                    </a:lnTo>
                    <a:lnTo>
                      <a:pt x="188" y="93"/>
                    </a:lnTo>
                    <a:lnTo>
                      <a:pt x="182" y="100"/>
                    </a:lnTo>
                    <a:lnTo>
                      <a:pt x="170" y="113"/>
                    </a:lnTo>
                    <a:lnTo>
                      <a:pt x="157" y="124"/>
                    </a:lnTo>
                    <a:lnTo>
                      <a:pt x="144" y="135"/>
                    </a:lnTo>
                    <a:lnTo>
                      <a:pt x="130" y="146"/>
                    </a:lnTo>
                    <a:lnTo>
                      <a:pt x="116" y="155"/>
                    </a:lnTo>
                    <a:lnTo>
                      <a:pt x="101" y="165"/>
                    </a:lnTo>
                    <a:lnTo>
                      <a:pt x="87" y="175"/>
                    </a:lnTo>
                    <a:lnTo>
                      <a:pt x="72" y="183"/>
                    </a:lnTo>
                    <a:lnTo>
                      <a:pt x="64" y="187"/>
                    </a:lnTo>
                    <a:lnTo>
                      <a:pt x="57" y="191"/>
                    </a:lnTo>
                    <a:lnTo>
                      <a:pt x="50" y="195"/>
                    </a:lnTo>
                    <a:lnTo>
                      <a:pt x="43" y="198"/>
                    </a:lnTo>
                    <a:lnTo>
                      <a:pt x="37" y="201"/>
                    </a:lnTo>
                    <a:lnTo>
                      <a:pt x="32" y="204"/>
                    </a:lnTo>
                    <a:lnTo>
                      <a:pt x="26" y="206"/>
                    </a:lnTo>
                    <a:lnTo>
                      <a:pt x="22" y="208"/>
                    </a:lnTo>
                    <a:lnTo>
                      <a:pt x="18" y="209"/>
                    </a:lnTo>
                    <a:lnTo>
                      <a:pt x="14" y="210"/>
                    </a:lnTo>
                    <a:lnTo>
                      <a:pt x="10" y="212"/>
                    </a:lnTo>
                    <a:lnTo>
                      <a:pt x="7" y="212"/>
                    </a:lnTo>
                    <a:lnTo>
                      <a:pt x="6" y="213"/>
                    </a:lnTo>
                    <a:lnTo>
                      <a:pt x="3" y="213"/>
                    </a:lnTo>
                    <a:lnTo>
                      <a:pt x="1" y="213"/>
                    </a:lnTo>
                    <a:lnTo>
                      <a:pt x="1" y="212"/>
                    </a:lnTo>
                    <a:lnTo>
                      <a:pt x="0" y="210"/>
                    </a:lnTo>
                    <a:lnTo>
                      <a:pt x="1" y="209"/>
                    </a:lnTo>
                    <a:lnTo>
                      <a:pt x="3" y="206"/>
                    </a:lnTo>
                    <a:lnTo>
                      <a:pt x="6" y="204"/>
                    </a:lnTo>
                    <a:lnTo>
                      <a:pt x="11" y="199"/>
                    </a:lnTo>
                    <a:lnTo>
                      <a:pt x="17" y="195"/>
                    </a:lnTo>
                    <a:lnTo>
                      <a:pt x="19" y="193"/>
                    </a:lnTo>
                    <a:lnTo>
                      <a:pt x="24" y="190"/>
                    </a:lnTo>
                    <a:lnTo>
                      <a:pt x="28" y="186"/>
                    </a:lnTo>
                    <a:lnTo>
                      <a:pt x="32" y="183"/>
                    </a:lnTo>
                    <a:lnTo>
                      <a:pt x="40" y="177"/>
                    </a:lnTo>
                    <a:lnTo>
                      <a:pt x="50" y="170"/>
                    </a:lnTo>
                    <a:lnTo>
                      <a:pt x="58" y="162"/>
                    </a:lnTo>
                    <a:lnTo>
                      <a:pt x="69" y="154"/>
                    </a:lnTo>
                    <a:lnTo>
                      <a:pt x="79" y="144"/>
                    </a:lnTo>
                    <a:lnTo>
                      <a:pt x="90" y="135"/>
                    </a:lnTo>
                    <a:lnTo>
                      <a:pt x="101" y="124"/>
                    </a:lnTo>
                    <a:lnTo>
                      <a:pt x="112" y="111"/>
                    </a:lnTo>
                    <a:lnTo>
                      <a:pt x="121" y="102"/>
                    </a:lnTo>
                    <a:lnTo>
                      <a:pt x="131" y="91"/>
                    </a:lnTo>
                    <a:lnTo>
                      <a:pt x="139" y="82"/>
                    </a:lnTo>
                    <a:lnTo>
                      <a:pt x="146" y="74"/>
                    </a:lnTo>
                    <a:lnTo>
                      <a:pt x="153" y="66"/>
                    </a:lnTo>
                    <a:lnTo>
                      <a:pt x="159" y="59"/>
                    </a:lnTo>
                    <a:lnTo>
                      <a:pt x="163" y="52"/>
                    </a:lnTo>
                    <a:lnTo>
                      <a:pt x="167" y="46"/>
                    </a:lnTo>
                    <a:lnTo>
                      <a:pt x="167" y="46"/>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71" name="Freeform 69"/>
              <p:cNvSpPr/>
              <p:nvPr/>
            </p:nvSpPr>
            <p:spPr bwMode="auto">
              <a:xfrm>
                <a:off x="4017963" y="2533650"/>
                <a:ext cx="152400" cy="112713"/>
              </a:xfrm>
              <a:custGeom>
                <a:avLst/>
                <a:gdLst>
                  <a:gd name="T0" fmla="*/ 65 w 96"/>
                  <a:gd name="T1" fmla="*/ 12 h 71"/>
                  <a:gd name="T2" fmla="*/ 70 w 96"/>
                  <a:gd name="T3" fmla="*/ 15 h 71"/>
                  <a:gd name="T4" fmla="*/ 76 w 96"/>
                  <a:gd name="T5" fmla="*/ 16 h 71"/>
                  <a:gd name="T6" fmla="*/ 80 w 96"/>
                  <a:gd name="T7" fmla="*/ 19 h 71"/>
                  <a:gd name="T8" fmla="*/ 85 w 96"/>
                  <a:gd name="T9" fmla="*/ 23 h 71"/>
                  <a:gd name="T10" fmla="*/ 88 w 96"/>
                  <a:gd name="T11" fmla="*/ 26 h 71"/>
                  <a:gd name="T12" fmla="*/ 92 w 96"/>
                  <a:gd name="T13" fmla="*/ 29 h 71"/>
                  <a:gd name="T14" fmla="*/ 94 w 96"/>
                  <a:gd name="T15" fmla="*/ 33 h 71"/>
                  <a:gd name="T16" fmla="*/ 95 w 96"/>
                  <a:gd name="T17" fmla="*/ 35 h 71"/>
                  <a:gd name="T18" fmla="*/ 96 w 96"/>
                  <a:gd name="T19" fmla="*/ 40 h 71"/>
                  <a:gd name="T20" fmla="*/ 96 w 96"/>
                  <a:gd name="T21" fmla="*/ 44 h 71"/>
                  <a:gd name="T22" fmla="*/ 96 w 96"/>
                  <a:gd name="T23" fmla="*/ 48 h 71"/>
                  <a:gd name="T24" fmla="*/ 96 w 96"/>
                  <a:gd name="T25" fmla="*/ 51 h 71"/>
                  <a:gd name="T26" fmla="*/ 95 w 96"/>
                  <a:gd name="T27" fmla="*/ 57 h 71"/>
                  <a:gd name="T28" fmla="*/ 92 w 96"/>
                  <a:gd name="T29" fmla="*/ 62 h 71"/>
                  <a:gd name="T30" fmla="*/ 90 w 96"/>
                  <a:gd name="T31" fmla="*/ 66 h 71"/>
                  <a:gd name="T32" fmla="*/ 87 w 96"/>
                  <a:gd name="T33" fmla="*/ 69 h 71"/>
                  <a:gd name="T34" fmla="*/ 83 w 96"/>
                  <a:gd name="T35" fmla="*/ 70 h 71"/>
                  <a:gd name="T36" fmla="*/ 80 w 96"/>
                  <a:gd name="T37" fmla="*/ 71 h 71"/>
                  <a:gd name="T38" fmla="*/ 79 w 96"/>
                  <a:gd name="T39" fmla="*/ 70 h 71"/>
                  <a:gd name="T40" fmla="*/ 76 w 96"/>
                  <a:gd name="T41" fmla="*/ 70 h 71"/>
                  <a:gd name="T42" fmla="*/ 72 w 96"/>
                  <a:gd name="T43" fmla="*/ 67 h 71"/>
                  <a:gd name="T44" fmla="*/ 66 w 96"/>
                  <a:gd name="T45" fmla="*/ 64 h 71"/>
                  <a:gd name="T46" fmla="*/ 61 w 96"/>
                  <a:gd name="T47" fmla="*/ 60 h 71"/>
                  <a:gd name="T48" fmla="*/ 54 w 96"/>
                  <a:gd name="T49" fmla="*/ 56 h 71"/>
                  <a:gd name="T50" fmla="*/ 45 w 96"/>
                  <a:gd name="T51" fmla="*/ 51 h 71"/>
                  <a:gd name="T52" fmla="*/ 37 w 96"/>
                  <a:gd name="T53" fmla="*/ 44 h 71"/>
                  <a:gd name="T54" fmla="*/ 29 w 96"/>
                  <a:gd name="T55" fmla="*/ 38 h 71"/>
                  <a:gd name="T56" fmla="*/ 21 w 96"/>
                  <a:gd name="T57" fmla="*/ 34 h 71"/>
                  <a:gd name="T58" fmla="*/ 15 w 96"/>
                  <a:gd name="T59" fmla="*/ 29 h 71"/>
                  <a:gd name="T60" fmla="*/ 10 w 96"/>
                  <a:gd name="T61" fmla="*/ 24 h 71"/>
                  <a:gd name="T62" fmla="*/ 5 w 96"/>
                  <a:gd name="T63" fmla="*/ 20 h 71"/>
                  <a:gd name="T64" fmla="*/ 3 w 96"/>
                  <a:gd name="T65" fmla="*/ 17 h 71"/>
                  <a:gd name="T66" fmla="*/ 1 w 96"/>
                  <a:gd name="T67" fmla="*/ 15 h 71"/>
                  <a:gd name="T68" fmla="*/ 0 w 96"/>
                  <a:gd name="T69" fmla="*/ 12 h 71"/>
                  <a:gd name="T70" fmla="*/ 1 w 96"/>
                  <a:gd name="T71" fmla="*/ 8 h 71"/>
                  <a:gd name="T72" fmla="*/ 3 w 96"/>
                  <a:gd name="T73" fmla="*/ 5 h 71"/>
                  <a:gd name="T74" fmla="*/ 4 w 96"/>
                  <a:gd name="T75" fmla="*/ 2 h 71"/>
                  <a:gd name="T76" fmla="*/ 7 w 96"/>
                  <a:gd name="T77" fmla="*/ 0 h 71"/>
                  <a:gd name="T78" fmla="*/ 8 w 96"/>
                  <a:gd name="T79" fmla="*/ 0 h 71"/>
                  <a:gd name="T80" fmla="*/ 10 w 96"/>
                  <a:gd name="T81" fmla="*/ 0 h 71"/>
                  <a:gd name="T82" fmla="*/ 12 w 96"/>
                  <a:gd name="T83" fmla="*/ 0 h 71"/>
                  <a:gd name="T84" fmla="*/ 15 w 96"/>
                  <a:gd name="T85" fmla="*/ 0 h 71"/>
                  <a:gd name="T86" fmla="*/ 21 w 96"/>
                  <a:gd name="T87" fmla="*/ 0 h 71"/>
                  <a:gd name="T88" fmla="*/ 28 w 96"/>
                  <a:gd name="T89" fmla="*/ 0 h 71"/>
                  <a:gd name="T90" fmla="*/ 36 w 96"/>
                  <a:gd name="T91" fmla="*/ 1 h 71"/>
                  <a:gd name="T92" fmla="*/ 40 w 96"/>
                  <a:gd name="T93" fmla="*/ 1 h 71"/>
                  <a:gd name="T94" fmla="*/ 44 w 96"/>
                  <a:gd name="T95" fmla="*/ 2 h 71"/>
                  <a:gd name="T96" fmla="*/ 50 w 96"/>
                  <a:gd name="T97" fmla="*/ 4 h 71"/>
                  <a:gd name="T98" fmla="*/ 54 w 96"/>
                  <a:gd name="T99" fmla="*/ 6 h 71"/>
                  <a:gd name="T100" fmla="*/ 59 w 96"/>
                  <a:gd name="T101" fmla="*/ 9 h 71"/>
                  <a:gd name="T102" fmla="*/ 65 w 96"/>
                  <a:gd name="T103" fmla="*/ 12 h 71"/>
                  <a:gd name="T104" fmla="*/ 65 w 96"/>
                  <a:gd name="T105" fmla="*/ 1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 h="71">
                    <a:moveTo>
                      <a:pt x="65" y="12"/>
                    </a:moveTo>
                    <a:lnTo>
                      <a:pt x="70" y="15"/>
                    </a:lnTo>
                    <a:lnTo>
                      <a:pt x="76" y="16"/>
                    </a:lnTo>
                    <a:lnTo>
                      <a:pt x="80" y="19"/>
                    </a:lnTo>
                    <a:lnTo>
                      <a:pt x="85" y="23"/>
                    </a:lnTo>
                    <a:lnTo>
                      <a:pt x="88" y="26"/>
                    </a:lnTo>
                    <a:lnTo>
                      <a:pt x="92" y="29"/>
                    </a:lnTo>
                    <a:lnTo>
                      <a:pt x="94" y="33"/>
                    </a:lnTo>
                    <a:lnTo>
                      <a:pt x="95" y="35"/>
                    </a:lnTo>
                    <a:lnTo>
                      <a:pt x="96" y="40"/>
                    </a:lnTo>
                    <a:lnTo>
                      <a:pt x="96" y="44"/>
                    </a:lnTo>
                    <a:lnTo>
                      <a:pt x="96" y="48"/>
                    </a:lnTo>
                    <a:lnTo>
                      <a:pt x="96" y="51"/>
                    </a:lnTo>
                    <a:lnTo>
                      <a:pt x="95" y="57"/>
                    </a:lnTo>
                    <a:lnTo>
                      <a:pt x="92" y="62"/>
                    </a:lnTo>
                    <a:lnTo>
                      <a:pt x="90" y="66"/>
                    </a:lnTo>
                    <a:lnTo>
                      <a:pt x="87" y="69"/>
                    </a:lnTo>
                    <a:lnTo>
                      <a:pt x="83" y="70"/>
                    </a:lnTo>
                    <a:lnTo>
                      <a:pt x="80" y="71"/>
                    </a:lnTo>
                    <a:lnTo>
                      <a:pt x="79" y="70"/>
                    </a:lnTo>
                    <a:lnTo>
                      <a:pt x="76" y="70"/>
                    </a:lnTo>
                    <a:lnTo>
                      <a:pt x="72" y="67"/>
                    </a:lnTo>
                    <a:lnTo>
                      <a:pt x="66" y="64"/>
                    </a:lnTo>
                    <a:lnTo>
                      <a:pt x="61" y="60"/>
                    </a:lnTo>
                    <a:lnTo>
                      <a:pt x="54" y="56"/>
                    </a:lnTo>
                    <a:lnTo>
                      <a:pt x="45" y="51"/>
                    </a:lnTo>
                    <a:lnTo>
                      <a:pt x="37" y="44"/>
                    </a:lnTo>
                    <a:lnTo>
                      <a:pt x="29" y="38"/>
                    </a:lnTo>
                    <a:lnTo>
                      <a:pt x="21" y="34"/>
                    </a:lnTo>
                    <a:lnTo>
                      <a:pt x="15" y="29"/>
                    </a:lnTo>
                    <a:lnTo>
                      <a:pt x="10" y="24"/>
                    </a:lnTo>
                    <a:lnTo>
                      <a:pt x="5" y="20"/>
                    </a:lnTo>
                    <a:lnTo>
                      <a:pt x="3" y="17"/>
                    </a:lnTo>
                    <a:lnTo>
                      <a:pt x="1" y="15"/>
                    </a:lnTo>
                    <a:lnTo>
                      <a:pt x="0" y="12"/>
                    </a:lnTo>
                    <a:lnTo>
                      <a:pt x="1" y="8"/>
                    </a:lnTo>
                    <a:lnTo>
                      <a:pt x="3" y="5"/>
                    </a:lnTo>
                    <a:lnTo>
                      <a:pt x="4" y="2"/>
                    </a:lnTo>
                    <a:lnTo>
                      <a:pt x="7" y="0"/>
                    </a:lnTo>
                    <a:lnTo>
                      <a:pt x="8" y="0"/>
                    </a:lnTo>
                    <a:lnTo>
                      <a:pt x="10" y="0"/>
                    </a:lnTo>
                    <a:lnTo>
                      <a:pt x="12" y="0"/>
                    </a:lnTo>
                    <a:lnTo>
                      <a:pt x="15" y="0"/>
                    </a:lnTo>
                    <a:lnTo>
                      <a:pt x="21" y="0"/>
                    </a:lnTo>
                    <a:lnTo>
                      <a:pt x="28" y="0"/>
                    </a:lnTo>
                    <a:lnTo>
                      <a:pt x="36" y="1"/>
                    </a:lnTo>
                    <a:lnTo>
                      <a:pt x="40" y="1"/>
                    </a:lnTo>
                    <a:lnTo>
                      <a:pt x="44" y="2"/>
                    </a:lnTo>
                    <a:lnTo>
                      <a:pt x="50" y="4"/>
                    </a:lnTo>
                    <a:lnTo>
                      <a:pt x="54" y="6"/>
                    </a:lnTo>
                    <a:lnTo>
                      <a:pt x="59" y="9"/>
                    </a:lnTo>
                    <a:lnTo>
                      <a:pt x="65" y="12"/>
                    </a:lnTo>
                    <a:lnTo>
                      <a:pt x="65" y="12"/>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72" name="Freeform 70"/>
              <p:cNvSpPr/>
              <p:nvPr/>
            </p:nvSpPr>
            <p:spPr bwMode="auto">
              <a:xfrm>
                <a:off x="3844926" y="2360613"/>
                <a:ext cx="477838" cy="1071563"/>
              </a:xfrm>
              <a:custGeom>
                <a:avLst/>
                <a:gdLst>
                  <a:gd name="T0" fmla="*/ 284 w 301"/>
                  <a:gd name="T1" fmla="*/ 675 h 675"/>
                  <a:gd name="T2" fmla="*/ 268 w 301"/>
                  <a:gd name="T3" fmla="*/ 670 h 675"/>
                  <a:gd name="T4" fmla="*/ 241 w 301"/>
                  <a:gd name="T5" fmla="*/ 657 h 675"/>
                  <a:gd name="T6" fmla="*/ 210 w 301"/>
                  <a:gd name="T7" fmla="*/ 631 h 675"/>
                  <a:gd name="T8" fmla="*/ 177 w 301"/>
                  <a:gd name="T9" fmla="*/ 595 h 675"/>
                  <a:gd name="T10" fmla="*/ 160 w 301"/>
                  <a:gd name="T11" fmla="*/ 573 h 675"/>
                  <a:gd name="T12" fmla="*/ 134 w 301"/>
                  <a:gd name="T13" fmla="*/ 533 h 675"/>
                  <a:gd name="T14" fmla="*/ 106 w 301"/>
                  <a:gd name="T15" fmla="*/ 481 h 675"/>
                  <a:gd name="T16" fmla="*/ 84 w 301"/>
                  <a:gd name="T17" fmla="*/ 426 h 675"/>
                  <a:gd name="T18" fmla="*/ 55 w 301"/>
                  <a:gd name="T19" fmla="*/ 318 h 675"/>
                  <a:gd name="T20" fmla="*/ 36 w 301"/>
                  <a:gd name="T21" fmla="*/ 216 h 675"/>
                  <a:gd name="T22" fmla="*/ 28 w 301"/>
                  <a:gd name="T23" fmla="*/ 131 h 675"/>
                  <a:gd name="T24" fmla="*/ 25 w 301"/>
                  <a:gd name="T25" fmla="*/ 96 h 675"/>
                  <a:gd name="T26" fmla="*/ 23 w 301"/>
                  <a:gd name="T27" fmla="*/ 80 h 675"/>
                  <a:gd name="T28" fmla="*/ 22 w 301"/>
                  <a:gd name="T29" fmla="*/ 66 h 675"/>
                  <a:gd name="T30" fmla="*/ 21 w 301"/>
                  <a:gd name="T31" fmla="*/ 56 h 675"/>
                  <a:gd name="T32" fmla="*/ 12 w 301"/>
                  <a:gd name="T33" fmla="*/ 27 h 675"/>
                  <a:gd name="T34" fmla="*/ 3 w 301"/>
                  <a:gd name="T35" fmla="*/ 16 h 675"/>
                  <a:gd name="T36" fmla="*/ 0 w 301"/>
                  <a:gd name="T37" fmla="*/ 9 h 675"/>
                  <a:gd name="T38" fmla="*/ 1 w 301"/>
                  <a:gd name="T39" fmla="*/ 5 h 675"/>
                  <a:gd name="T40" fmla="*/ 7 w 301"/>
                  <a:gd name="T41" fmla="*/ 2 h 675"/>
                  <a:gd name="T42" fmla="*/ 15 w 301"/>
                  <a:gd name="T43" fmla="*/ 0 h 675"/>
                  <a:gd name="T44" fmla="*/ 32 w 301"/>
                  <a:gd name="T45" fmla="*/ 1 h 675"/>
                  <a:gd name="T46" fmla="*/ 57 w 301"/>
                  <a:gd name="T47" fmla="*/ 11 h 675"/>
                  <a:gd name="T48" fmla="*/ 73 w 301"/>
                  <a:gd name="T49" fmla="*/ 26 h 675"/>
                  <a:gd name="T50" fmla="*/ 76 w 301"/>
                  <a:gd name="T51" fmla="*/ 33 h 675"/>
                  <a:gd name="T52" fmla="*/ 74 w 301"/>
                  <a:gd name="T53" fmla="*/ 44 h 675"/>
                  <a:gd name="T54" fmla="*/ 72 w 301"/>
                  <a:gd name="T55" fmla="*/ 59 h 675"/>
                  <a:gd name="T56" fmla="*/ 70 w 301"/>
                  <a:gd name="T57" fmla="*/ 73 h 675"/>
                  <a:gd name="T58" fmla="*/ 68 w 301"/>
                  <a:gd name="T59" fmla="*/ 103 h 675"/>
                  <a:gd name="T60" fmla="*/ 69 w 301"/>
                  <a:gd name="T61" fmla="*/ 144 h 675"/>
                  <a:gd name="T62" fmla="*/ 74 w 301"/>
                  <a:gd name="T63" fmla="*/ 195 h 675"/>
                  <a:gd name="T64" fmla="*/ 83 w 301"/>
                  <a:gd name="T65" fmla="*/ 253 h 675"/>
                  <a:gd name="T66" fmla="*/ 95 w 301"/>
                  <a:gd name="T67" fmla="*/ 321 h 675"/>
                  <a:gd name="T68" fmla="*/ 112 w 301"/>
                  <a:gd name="T69" fmla="*/ 383 h 675"/>
                  <a:gd name="T70" fmla="*/ 130 w 301"/>
                  <a:gd name="T71" fmla="*/ 438 h 675"/>
                  <a:gd name="T72" fmla="*/ 152 w 301"/>
                  <a:gd name="T73" fmla="*/ 486 h 675"/>
                  <a:gd name="T74" fmla="*/ 178 w 301"/>
                  <a:gd name="T75" fmla="*/ 528 h 675"/>
                  <a:gd name="T76" fmla="*/ 208 w 301"/>
                  <a:gd name="T77" fmla="*/ 559 h 675"/>
                  <a:gd name="T78" fmla="*/ 222 w 301"/>
                  <a:gd name="T79" fmla="*/ 573 h 675"/>
                  <a:gd name="T80" fmla="*/ 233 w 301"/>
                  <a:gd name="T81" fmla="*/ 583 h 675"/>
                  <a:gd name="T82" fmla="*/ 243 w 301"/>
                  <a:gd name="T83" fmla="*/ 590 h 675"/>
                  <a:gd name="T84" fmla="*/ 250 w 301"/>
                  <a:gd name="T85" fmla="*/ 594 h 675"/>
                  <a:gd name="T86" fmla="*/ 255 w 301"/>
                  <a:gd name="T87" fmla="*/ 594 h 675"/>
                  <a:gd name="T88" fmla="*/ 261 w 301"/>
                  <a:gd name="T89" fmla="*/ 586 h 675"/>
                  <a:gd name="T90" fmla="*/ 269 w 301"/>
                  <a:gd name="T91" fmla="*/ 565 h 675"/>
                  <a:gd name="T92" fmla="*/ 273 w 301"/>
                  <a:gd name="T93" fmla="*/ 551 h 675"/>
                  <a:gd name="T94" fmla="*/ 279 w 301"/>
                  <a:gd name="T95" fmla="*/ 532 h 675"/>
                  <a:gd name="T96" fmla="*/ 285 w 301"/>
                  <a:gd name="T97" fmla="*/ 518 h 675"/>
                  <a:gd name="T98" fmla="*/ 291 w 301"/>
                  <a:gd name="T99" fmla="*/ 515 h 675"/>
                  <a:gd name="T100" fmla="*/ 292 w 301"/>
                  <a:gd name="T101" fmla="*/ 518 h 675"/>
                  <a:gd name="T102" fmla="*/ 295 w 301"/>
                  <a:gd name="T103" fmla="*/ 524 h 675"/>
                  <a:gd name="T104" fmla="*/ 295 w 301"/>
                  <a:gd name="T105" fmla="*/ 533 h 675"/>
                  <a:gd name="T106" fmla="*/ 296 w 301"/>
                  <a:gd name="T107" fmla="*/ 546 h 675"/>
                  <a:gd name="T108" fmla="*/ 296 w 301"/>
                  <a:gd name="T109" fmla="*/ 562 h 675"/>
                  <a:gd name="T110" fmla="*/ 295 w 301"/>
                  <a:gd name="T111" fmla="*/ 597 h 675"/>
                  <a:gd name="T112" fmla="*/ 298 w 301"/>
                  <a:gd name="T113" fmla="*/ 626 h 675"/>
                  <a:gd name="T114" fmla="*/ 301 w 301"/>
                  <a:gd name="T115" fmla="*/ 649 h 675"/>
                  <a:gd name="T116" fmla="*/ 301 w 301"/>
                  <a:gd name="T117" fmla="*/ 664 h 675"/>
                  <a:gd name="T118" fmla="*/ 294 w 301"/>
                  <a:gd name="T119" fmla="*/ 672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1" h="675">
                    <a:moveTo>
                      <a:pt x="291" y="675"/>
                    </a:moveTo>
                    <a:lnTo>
                      <a:pt x="288" y="675"/>
                    </a:lnTo>
                    <a:lnTo>
                      <a:pt x="284" y="675"/>
                    </a:lnTo>
                    <a:lnTo>
                      <a:pt x="280" y="674"/>
                    </a:lnTo>
                    <a:lnTo>
                      <a:pt x="274" y="672"/>
                    </a:lnTo>
                    <a:lnTo>
                      <a:pt x="268" y="670"/>
                    </a:lnTo>
                    <a:lnTo>
                      <a:pt x="261" y="667"/>
                    </a:lnTo>
                    <a:lnTo>
                      <a:pt x="251" y="661"/>
                    </a:lnTo>
                    <a:lnTo>
                      <a:pt x="241" y="657"/>
                    </a:lnTo>
                    <a:lnTo>
                      <a:pt x="232" y="649"/>
                    </a:lnTo>
                    <a:lnTo>
                      <a:pt x="221" y="641"/>
                    </a:lnTo>
                    <a:lnTo>
                      <a:pt x="210" y="631"/>
                    </a:lnTo>
                    <a:lnTo>
                      <a:pt x="199" y="621"/>
                    </a:lnTo>
                    <a:lnTo>
                      <a:pt x="188" y="609"/>
                    </a:lnTo>
                    <a:lnTo>
                      <a:pt x="177" y="595"/>
                    </a:lnTo>
                    <a:lnTo>
                      <a:pt x="171" y="588"/>
                    </a:lnTo>
                    <a:lnTo>
                      <a:pt x="165" y="581"/>
                    </a:lnTo>
                    <a:lnTo>
                      <a:pt x="160" y="573"/>
                    </a:lnTo>
                    <a:lnTo>
                      <a:pt x="156" y="565"/>
                    </a:lnTo>
                    <a:lnTo>
                      <a:pt x="145" y="550"/>
                    </a:lnTo>
                    <a:lnTo>
                      <a:pt x="134" y="533"/>
                    </a:lnTo>
                    <a:lnTo>
                      <a:pt x="124" y="515"/>
                    </a:lnTo>
                    <a:lnTo>
                      <a:pt x="114" y="499"/>
                    </a:lnTo>
                    <a:lnTo>
                      <a:pt x="106" y="481"/>
                    </a:lnTo>
                    <a:lnTo>
                      <a:pt x="98" y="463"/>
                    </a:lnTo>
                    <a:lnTo>
                      <a:pt x="91" y="445"/>
                    </a:lnTo>
                    <a:lnTo>
                      <a:pt x="84" y="426"/>
                    </a:lnTo>
                    <a:lnTo>
                      <a:pt x="74" y="388"/>
                    </a:lnTo>
                    <a:lnTo>
                      <a:pt x="63" y="353"/>
                    </a:lnTo>
                    <a:lnTo>
                      <a:pt x="55" y="318"/>
                    </a:lnTo>
                    <a:lnTo>
                      <a:pt x="48" y="284"/>
                    </a:lnTo>
                    <a:lnTo>
                      <a:pt x="41" y="249"/>
                    </a:lnTo>
                    <a:lnTo>
                      <a:pt x="36" y="216"/>
                    </a:lnTo>
                    <a:lnTo>
                      <a:pt x="32" y="182"/>
                    </a:lnTo>
                    <a:lnTo>
                      <a:pt x="29" y="147"/>
                    </a:lnTo>
                    <a:lnTo>
                      <a:pt x="28" y="131"/>
                    </a:lnTo>
                    <a:lnTo>
                      <a:pt x="28" y="117"/>
                    </a:lnTo>
                    <a:lnTo>
                      <a:pt x="26" y="103"/>
                    </a:lnTo>
                    <a:lnTo>
                      <a:pt x="25" y="96"/>
                    </a:lnTo>
                    <a:lnTo>
                      <a:pt x="25" y="91"/>
                    </a:lnTo>
                    <a:lnTo>
                      <a:pt x="23" y="85"/>
                    </a:lnTo>
                    <a:lnTo>
                      <a:pt x="23" y="80"/>
                    </a:lnTo>
                    <a:lnTo>
                      <a:pt x="23" y="74"/>
                    </a:lnTo>
                    <a:lnTo>
                      <a:pt x="22" y="70"/>
                    </a:lnTo>
                    <a:lnTo>
                      <a:pt x="22" y="66"/>
                    </a:lnTo>
                    <a:lnTo>
                      <a:pt x="21" y="62"/>
                    </a:lnTo>
                    <a:lnTo>
                      <a:pt x="21" y="59"/>
                    </a:lnTo>
                    <a:lnTo>
                      <a:pt x="21" y="56"/>
                    </a:lnTo>
                    <a:lnTo>
                      <a:pt x="18" y="45"/>
                    </a:lnTo>
                    <a:lnTo>
                      <a:pt x="15" y="35"/>
                    </a:lnTo>
                    <a:lnTo>
                      <a:pt x="12" y="27"/>
                    </a:lnTo>
                    <a:lnTo>
                      <a:pt x="8" y="20"/>
                    </a:lnTo>
                    <a:lnTo>
                      <a:pt x="4" y="18"/>
                    </a:lnTo>
                    <a:lnTo>
                      <a:pt x="3" y="16"/>
                    </a:lnTo>
                    <a:lnTo>
                      <a:pt x="1" y="13"/>
                    </a:lnTo>
                    <a:lnTo>
                      <a:pt x="0" y="12"/>
                    </a:lnTo>
                    <a:lnTo>
                      <a:pt x="0" y="9"/>
                    </a:lnTo>
                    <a:lnTo>
                      <a:pt x="0" y="8"/>
                    </a:lnTo>
                    <a:lnTo>
                      <a:pt x="0" y="7"/>
                    </a:lnTo>
                    <a:lnTo>
                      <a:pt x="1" y="5"/>
                    </a:lnTo>
                    <a:lnTo>
                      <a:pt x="3" y="4"/>
                    </a:lnTo>
                    <a:lnTo>
                      <a:pt x="4" y="2"/>
                    </a:lnTo>
                    <a:lnTo>
                      <a:pt x="7" y="2"/>
                    </a:lnTo>
                    <a:lnTo>
                      <a:pt x="8" y="1"/>
                    </a:lnTo>
                    <a:lnTo>
                      <a:pt x="12" y="1"/>
                    </a:lnTo>
                    <a:lnTo>
                      <a:pt x="15" y="0"/>
                    </a:lnTo>
                    <a:lnTo>
                      <a:pt x="19" y="0"/>
                    </a:lnTo>
                    <a:lnTo>
                      <a:pt x="23" y="0"/>
                    </a:lnTo>
                    <a:lnTo>
                      <a:pt x="32" y="1"/>
                    </a:lnTo>
                    <a:lnTo>
                      <a:pt x="41" y="4"/>
                    </a:lnTo>
                    <a:lnTo>
                      <a:pt x="50" y="7"/>
                    </a:lnTo>
                    <a:lnTo>
                      <a:pt x="57" y="11"/>
                    </a:lnTo>
                    <a:lnTo>
                      <a:pt x="63" y="18"/>
                    </a:lnTo>
                    <a:lnTo>
                      <a:pt x="69" y="22"/>
                    </a:lnTo>
                    <a:lnTo>
                      <a:pt x="73" y="26"/>
                    </a:lnTo>
                    <a:lnTo>
                      <a:pt x="76" y="29"/>
                    </a:lnTo>
                    <a:lnTo>
                      <a:pt x="76" y="30"/>
                    </a:lnTo>
                    <a:lnTo>
                      <a:pt x="76" y="33"/>
                    </a:lnTo>
                    <a:lnTo>
                      <a:pt x="76" y="35"/>
                    </a:lnTo>
                    <a:lnTo>
                      <a:pt x="74" y="40"/>
                    </a:lnTo>
                    <a:lnTo>
                      <a:pt x="74" y="44"/>
                    </a:lnTo>
                    <a:lnTo>
                      <a:pt x="74" y="48"/>
                    </a:lnTo>
                    <a:lnTo>
                      <a:pt x="73" y="53"/>
                    </a:lnTo>
                    <a:lnTo>
                      <a:pt x="72" y="59"/>
                    </a:lnTo>
                    <a:lnTo>
                      <a:pt x="72" y="62"/>
                    </a:lnTo>
                    <a:lnTo>
                      <a:pt x="72" y="64"/>
                    </a:lnTo>
                    <a:lnTo>
                      <a:pt x="70" y="73"/>
                    </a:lnTo>
                    <a:lnTo>
                      <a:pt x="69" y="81"/>
                    </a:lnTo>
                    <a:lnTo>
                      <a:pt x="69" y="92"/>
                    </a:lnTo>
                    <a:lnTo>
                      <a:pt x="68" y="103"/>
                    </a:lnTo>
                    <a:lnTo>
                      <a:pt x="68" y="115"/>
                    </a:lnTo>
                    <a:lnTo>
                      <a:pt x="69" y="129"/>
                    </a:lnTo>
                    <a:lnTo>
                      <a:pt x="69" y="144"/>
                    </a:lnTo>
                    <a:lnTo>
                      <a:pt x="70" y="161"/>
                    </a:lnTo>
                    <a:lnTo>
                      <a:pt x="72" y="178"/>
                    </a:lnTo>
                    <a:lnTo>
                      <a:pt x="74" y="195"/>
                    </a:lnTo>
                    <a:lnTo>
                      <a:pt x="77" y="213"/>
                    </a:lnTo>
                    <a:lnTo>
                      <a:pt x="80" y="233"/>
                    </a:lnTo>
                    <a:lnTo>
                      <a:pt x="83" y="253"/>
                    </a:lnTo>
                    <a:lnTo>
                      <a:pt x="87" y="275"/>
                    </a:lnTo>
                    <a:lnTo>
                      <a:pt x="91" y="299"/>
                    </a:lnTo>
                    <a:lnTo>
                      <a:pt x="95" y="321"/>
                    </a:lnTo>
                    <a:lnTo>
                      <a:pt x="101" y="343"/>
                    </a:lnTo>
                    <a:lnTo>
                      <a:pt x="106" y="364"/>
                    </a:lnTo>
                    <a:lnTo>
                      <a:pt x="112" y="383"/>
                    </a:lnTo>
                    <a:lnTo>
                      <a:pt x="117" y="402"/>
                    </a:lnTo>
                    <a:lnTo>
                      <a:pt x="124" y="420"/>
                    </a:lnTo>
                    <a:lnTo>
                      <a:pt x="130" y="438"/>
                    </a:lnTo>
                    <a:lnTo>
                      <a:pt x="137" y="456"/>
                    </a:lnTo>
                    <a:lnTo>
                      <a:pt x="143" y="471"/>
                    </a:lnTo>
                    <a:lnTo>
                      <a:pt x="152" y="486"/>
                    </a:lnTo>
                    <a:lnTo>
                      <a:pt x="160" y="502"/>
                    </a:lnTo>
                    <a:lnTo>
                      <a:pt x="168" y="515"/>
                    </a:lnTo>
                    <a:lnTo>
                      <a:pt x="178" y="528"/>
                    </a:lnTo>
                    <a:lnTo>
                      <a:pt x="188" y="539"/>
                    </a:lnTo>
                    <a:lnTo>
                      <a:pt x="197" y="550"/>
                    </a:lnTo>
                    <a:lnTo>
                      <a:pt x="208" y="559"/>
                    </a:lnTo>
                    <a:lnTo>
                      <a:pt x="212" y="564"/>
                    </a:lnTo>
                    <a:lnTo>
                      <a:pt x="218" y="569"/>
                    </a:lnTo>
                    <a:lnTo>
                      <a:pt x="222" y="573"/>
                    </a:lnTo>
                    <a:lnTo>
                      <a:pt x="226" y="576"/>
                    </a:lnTo>
                    <a:lnTo>
                      <a:pt x="230" y="580"/>
                    </a:lnTo>
                    <a:lnTo>
                      <a:pt x="233" y="583"/>
                    </a:lnTo>
                    <a:lnTo>
                      <a:pt x="237" y="586"/>
                    </a:lnTo>
                    <a:lnTo>
                      <a:pt x="240" y="588"/>
                    </a:lnTo>
                    <a:lnTo>
                      <a:pt x="243" y="590"/>
                    </a:lnTo>
                    <a:lnTo>
                      <a:pt x="245" y="591"/>
                    </a:lnTo>
                    <a:lnTo>
                      <a:pt x="247" y="593"/>
                    </a:lnTo>
                    <a:lnTo>
                      <a:pt x="250" y="594"/>
                    </a:lnTo>
                    <a:lnTo>
                      <a:pt x="252" y="595"/>
                    </a:lnTo>
                    <a:lnTo>
                      <a:pt x="254" y="595"/>
                    </a:lnTo>
                    <a:lnTo>
                      <a:pt x="255" y="594"/>
                    </a:lnTo>
                    <a:lnTo>
                      <a:pt x="257" y="593"/>
                    </a:lnTo>
                    <a:lnTo>
                      <a:pt x="259" y="590"/>
                    </a:lnTo>
                    <a:lnTo>
                      <a:pt x="261" y="586"/>
                    </a:lnTo>
                    <a:lnTo>
                      <a:pt x="263" y="580"/>
                    </a:lnTo>
                    <a:lnTo>
                      <a:pt x="266" y="573"/>
                    </a:lnTo>
                    <a:lnTo>
                      <a:pt x="269" y="565"/>
                    </a:lnTo>
                    <a:lnTo>
                      <a:pt x="270" y="561"/>
                    </a:lnTo>
                    <a:lnTo>
                      <a:pt x="272" y="557"/>
                    </a:lnTo>
                    <a:lnTo>
                      <a:pt x="273" y="551"/>
                    </a:lnTo>
                    <a:lnTo>
                      <a:pt x="274" y="547"/>
                    </a:lnTo>
                    <a:lnTo>
                      <a:pt x="277" y="539"/>
                    </a:lnTo>
                    <a:lnTo>
                      <a:pt x="279" y="532"/>
                    </a:lnTo>
                    <a:lnTo>
                      <a:pt x="281" y="526"/>
                    </a:lnTo>
                    <a:lnTo>
                      <a:pt x="284" y="522"/>
                    </a:lnTo>
                    <a:lnTo>
                      <a:pt x="285" y="518"/>
                    </a:lnTo>
                    <a:lnTo>
                      <a:pt x="288" y="517"/>
                    </a:lnTo>
                    <a:lnTo>
                      <a:pt x="291" y="515"/>
                    </a:lnTo>
                    <a:lnTo>
                      <a:pt x="291" y="515"/>
                    </a:lnTo>
                    <a:lnTo>
                      <a:pt x="292" y="515"/>
                    </a:lnTo>
                    <a:lnTo>
                      <a:pt x="292" y="517"/>
                    </a:lnTo>
                    <a:lnTo>
                      <a:pt x="292" y="518"/>
                    </a:lnTo>
                    <a:lnTo>
                      <a:pt x="294" y="519"/>
                    </a:lnTo>
                    <a:lnTo>
                      <a:pt x="294" y="521"/>
                    </a:lnTo>
                    <a:lnTo>
                      <a:pt x="295" y="524"/>
                    </a:lnTo>
                    <a:lnTo>
                      <a:pt x="295" y="526"/>
                    </a:lnTo>
                    <a:lnTo>
                      <a:pt x="295" y="529"/>
                    </a:lnTo>
                    <a:lnTo>
                      <a:pt x="295" y="533"/>
                    </a:lnTo>
                    <a:lnTo>
                      <a:pt x="296" y="536"/>
                    </a:lnTo>
                    <a:lnTo>
                      <a:pt x="296" y="541"/>
                    </a:lnTo>
                    <a:lnTo>
                      <a:pt x="296" y="546"/>
                    </a:lnTo>
                    <a:lnTo>
                      <a:pt x="296" y="551"/>
                    </a:lnTo>
                    <a:lnTo>
                      <a:pt x="296" y="557"/>
                    </a:lnTo>
                    <a:lnTo>
                      <a:pt x="296" y="562"/>
                    </a:lnTo>
                    <a:lnTo>
                      <a:pt x="296" y="575"/>
                    </a:lnTo>
                    <a:lnTo>
                      <a:pt x="295" y="586"/>
                    </a:lnTo>
                    <a:lnTo>
                      <a:pt x="295" y="597"/>
                    </a:lnTo>
                    <a:lnTo>
                      <a:pt x="296" y="606"/>
                    </a:lnTo>
                    <a:lnTo>
                      <a:pt x="296" y="616"/>
                    </a:lnTo>
                    <a:lnTo>
                      <a:pt x="298" y="626"/>
                    </a:lnTo>
                    <a:lnTo>
                      <a:pt x="299" y="634"/>
                    </a:lnTo>
                    <a:lnTo>
                      <a:pt x="301" y="642"/>
                    </a:lnTo>
                    <a:lnTo>
                      <a:pt x="301" y="649"/>
                    </a:lnTo>
                    <a:lnTo>
                      <a:pt x="301" y="655"/>
                    </a:lnTo>
                    <a:lnTo>
                      <a:pt x="301" y="659"/>
                    </a:lnTo>
                    <a:lnTo>
                      <a:pt x="301" y="664"/>
                    </a:lnTo>
                    <a:lnTo>
                      <a:pt x="298" y="667"/>
                    </a:lnTo>
                    <a:lnTo>
                      <a:pt x="296" y="671"/>
                    </a:lnTo>
                    <a:lnTo>
                      <a:pt x="294" y="672"/>
                    </a:lnTo>
                    <a:lnTo>
                      <a:pt x="291" y="675"/>
                    </a:lnTo>
                    <a:lnTo>
                      <a:pt x="291" y="67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grpSp>
      </p:grpSp>
      <p:grpSp>
        <p:nvGrpSpPr>
          <p:cNvPr id="158" name="组合 157"/>
          <p:cNvGrpSpPr/>
          <p:nvPr/>
        </p:nvGrpSpPr>
        <p:grpSpPr>
          <a:xfrm>
            <a:off x="2989079" y="2165253"/>
            <a:ext cx="1002857" cy="1008112"/>
            <a:chOff x="971600" y="3435845"/>
            <a:chExt cx="1002857" cy="1008112"/>
          </a:xfrm>
        </p:grpSpPr>
        <p:pic>
          <p:nvPicPr>
            <p:cNvPr id="10" name="图片 9">
              <a:hlinkClick r:id="rId9" action="ppaction://hlinkfile"/>
            </p:cNvPr>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1600" y="3435845"/>
              <a:ext cx="1002857" cy="1008112"/>
            </a:xfrm>
            <a:prstGeom prst="rect">
              <a:avLst/>
            </a:prstGeom>
          </p:spPr>
        </p:pic>
        <p:grpSp>
          <p:nvGrpSpPr>
            <p:cNvPr id="92" name="组合 91"/>
            <p:cNvGrpSpPr/>
            <p:nvPr/>
          </p:nvGrpSpPr>
          <p:grpSpPr>
            <a:xfrm>
              <a:off x="1059699" y="3555664"/>
              <a:ext cx="826659" cy="768474"/>
              <a:chOff x="1338263" y="3562350"/>
              <a:chExt cx="1195388" cy="1111250"/>
            </a:xfrm>
          </p:grpSpPr>
          <p:sp>
            <p:nvSpPr>
              <p:cNvPr id="93" name="Freeform 88"/>
              <p:cNvSpPr/>
              <p:nvPr/>
            </p:nvSpPr>
            <p:spPr bwMode="auto">
              <a:xfrm>
                <a:off x="1943101" y="3663950"/>
                <a:ext cx="109538" cy="430213"/>
              </a:xfrm>
              <a:custGeom>
                <a:avLst/>
                <a:gdLst>
                  <a:gd name="T0" fmla="*/ 1 w 69"/>
                  <a:gd name="T1" fmla="*/ 3 h 271"/>
                  <a:gd name="T2" fmla="*/ 5 w 69"/>
                  <a:gd name="T3" fmla="*/ 0 h 271"/>
                  <a:gd name="T4" fmla="*/ 11 w 69"/>
                  <a:gd name="T5" fmla="*/ 0 h 271"/>
                  <a:gd name="T6" fmla="*/ 19 w 69"/>
                  <a:gd name="T7" fmla="*/ 0 h 271"/>
                  <a:gd name="T8" fmla="*/ 30 w 69"/>
                  <a:gd name="T9" fmla="*/ 3 h 271"/>
                  <a:gd name="T10" fmla="*/ 40 w 69"/>
                  <a:gd name="T11" fmla="*/ 6 h 271"/>
                  <a:gd name="T12" fmla="*/ 52 w 69"/>
                  <a:gd name="T13" fmla="*/ 13 h 271"/>
                  <a:gd name="T14" fmla="*/ 62 w 69"/>
                  <a:gd name="T15" fmla="*/ 20 h 271"/>
                  <a:gd name="T16" fmla="*/ 66 w 69"/>
                  <a:gd name="T17" fmla="*/ 29 h 271"/>
                  <a:gd name="T18" fmla="*/ 69 w 69"/>
                  <a:gd name="T19" fmla="*/ 45 h 271"/>
                  <a:gd name="T20" fmla="*/ 69 w 69"/>
                  <a:gd name="T21" fmla="*/ 64 h 271"/>
                  <a:gd name="T22" fmla="*/ 67 w 69"/>
                  <a:gd name="T23" fmla="*/ 83 h 271"/>
                  <a:gd name="T24" fmla="*/ 66 w 69"/>
                  <a:gd name="T25" fmla="*/ 98 h 271"/>
                  <a:gd name="T26" fmla="*/ 66 w 69"/>
                  <a:gd name="T27" fmla="*/ 118 h 271"/>
                  <a:gd name="T28" fmla="*/ 66 w 69"/>
                  <a:gd name="T29" fmla="*/ 140 h 271"/>
                  <a:gd name="T30" fmla="*/ 65 w 69"/>
                  <a:gd name="T31" fmla="*/ 164 h 271"/>
                  <a:gd name="T32" fmla="*/ 65 w 69"/>
                  <a:gd name="T33" fmla="*/ 191 h 271"/>
                  <a:gd name="T34" fmla="*/ 65 w 69"/>
                  <a:gd name="T35" fmla="*/ 221 h 271"/>
                  <a:gd name="T36" fmla="*/ 65 w 69"/>
                  <a:gd name="T37" fmla="*/ 254 h 271"/>
                  <a:gd name="T38" fmla="*/ 34 w 69"/>
                  <a:gd name="T39" fmla="*/ 271 h 271"/>
                  <a:gd name="T40" fmla="*/ 34 w 69"/>
                  <a:gd name="T41" fmla="*/ 262 h 271"/>
                  <a:gd name="T42" fmla="*/ 34 w 69"/>
                  <a:gd name="T43" fmla="*/ 251 h 271"/>
                  <a:gd name="T44" fmla="*/ 33 w 69"/>
                  <a:gd name="T45" fmla="*/ 238 h 271"/>
                  <a:gd name="T46" fmla="*/ 31 w 69"/>
                  <a:gd name="T47" fmla="*/ 221 h 271"/>
                  <a:gd name="T48" fmla="*/ 31 w 69"/>
                  <a:gd name="T49" fmla="*/ 202 h 271"/>
                  <a:gd name="T50" fmla="*/ 30 w 69"/>
                  <a:gd name="T51" fmla="*/ 181 h 271"/>
                  <a:gd name="T52" fmla="*/ 29 w 69"/>
                  <a:gd name="T53" fmla="*/ 158 h 271"/>
                  <a:gd name="T54" fmla="*/ 27 w 69"/>
                  <a:gd name="T55" fmla="*/ 131 h 271"/>
                  <a:gd name="T56" fmla="*/ 27 w 69"/>
                  <a:gd name="T57" fmla="*/ 107 h 271"/>
                  <a:gd name="T58" fmla="*/ 25 w 69"/>
                  <a:gd name="T59" fmla="*/ 84 h 271"/>
                  <a:gd name="T60" fmla="*/ 23 w 69"/>
                  <a:gd name="T61" fmla="*/ 65 h 271"/>
                  <a:gd name="T62" fmla="*/ 20 w 69"/>
                  <a:gd name="T63" fmla="*/ 50 h 271"/>
                  <a:gd name="T64" fmla="*/ 19 w 69"/>
                  <a:gd name="T65" fmla="*/ 38 h 271"/>
                  <a:gd name="T66" fmla="*/ 16 w 69"/>
                  <a:gd name="T67" fmla="*/ 27 h 271"/>
                  <a:gd name="T68" fmla="*/ 12 w 69"/>
                  <a:gd name="T69" fmla="*/ 20 h 271"/>
                  <a:gd name="T70" fmla="*/ 9 w 69"/>
                  <a:gd name="T71" fmla="*/ 17 h 271"/>
                  <a:gd name="T72" fmla="*/ 4 w 69"/>
                  <a:gd name="T73" fmla="*/ 14 h 271"/>
                  <a:gd name="T74" fmla="*/ 0 w 69"/>
                  <a:gd name="T75" fmla="*/ 10 h 271"/>
                  <a:gd name="T76" fmla="*/ 0 w 69"/>
                  <a:gd name="T77" fmla="*/ 7 h 271"/>
                  <a:gd name="T78" fmla="*/ 0 w 69"/>
                  <a:gd name="T79" fmla="*/ 5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271">
                    <a:moveTo>
                      <a:pt x="0" y="5"/>
                    </a:moveTo>
                    <a:lnTo>
                      <a:pt x="1" y="3"/>
                    </a:lnTo>
                    <a:lnTo>
                      <a:pt x="2" y="2"/>
                    </a:lnTo>
                    <a:lnTo>
                      <a:pt x="5" y="0"/>
                    </a:lnTo>
                    <a:lnTo>
                      <a:pt x="8" y="0"/>
                    </a:lnTo>
                    <a:lnTo>
                      <a:pt x="11" y="0"/>
                    </a:lnTo>
                    <a:lnTo>
                      <a:pt x="15" y="0"/>
                    </a:lnTo>
                    <a:lnTo>
                      <a:pt x="19" y="0"/>
                    </a:lnTo>
                    <a:lnTo>
                      <a:pt x="25" y="2"/>
                    </a:lnTo>
                    <a:lnTo>
                      <a:pt x="30" y="3"/>
                    </a:lnTo>
                    <a:lnTo>
                      <a:pt x="36" y="5"/>
                    </a:lnTo>
                    <a:lnTo>
                      <a:pt x="40" y="6"/>
                    </a:lnTo>
                    <a:lnTo>
                      <a:pt x="44" y="9"/>
                    </a:lnTo>
                    <a:lnTo>
                      <a:pt x="52" y="13"/>
                    </a:lnTo>
                    <a:lnTo>
                      <a:pt x="59" y="17"/>
                    </a:lnTo>
                    <a:lnTo>
                      <a:pt x="62" y="20"/>
                    </a:lnTo>
                    <a:lnTo>
                      <a:pt x="65" y="24"/>
                    </a:lnTo>
                    <a:lnTo>
                      <a:pt x="66" y="29"/>
                    </a:lnTo>
                    <a:lnTo>
                      <a:pt x="67" y="36"/>
                    </a:lnTo>
                    <a:lnTo>
                      <a:pt x="69" y="45"/>
                    </a:lnTo>
                    <a:lnTo>
                      <a:pt x="69" y="54"/>
                    </a:lnTo>
                    <a:lnTo>
                      <a:pt x="69" y="64"/>
                    </a:lnTo>
                    <a:lnTo>
                      <a:pt x="67" y="76"/>
                    </a:lnTo>
                    <a:lnTo>
                      <a:pt x="67" y="83"/>
                    </a:lnTo>
                    <a:lnTo>
                      <a:pt x="67" y="90"/>
                    </a:lnTo>
                    <a:lnTo>
                      <a:pt x="66" y="98"/>
                    </a:lnTo>
                    <a:lnTo>
                      <a:pt x="66" y="108"/>
                    </a:lnTo>
                    <a:lnTo>
                      <a:pt x="66" y="118"/>
                    </a:lnTo>
                    <a:lnTo>
                      <a:pt x="66" y="129"/>
                    </a:lnTo>
                    <a:lnTo>
                      <a:pt x="66" y="140"/>
                    </a:lnTo>
                    <a:lnTo>
                      <a:pt x="65" y="151"/>
                    </a:lnTo>
                    <a:lnTo>
                      <a:pt x="65" y="164"/>
                    </a:lnTo>
                    <a:lnTo>
                      <a:pt x="65" y="177"/>
                    </a:lnTo>
                    <a:lnTo>
                      <a:pt x="65" y="191"/>
                    </a:lnTo>
                    <a:lnTo>
                      <a:pt x="65" y="206"/>
                    </a:lnTo>
                    <a:lnTo>
                      <a:pt x="65" y="221"/>
                    </a:lnTo>
                    <a:lnTo>
                      <a:pt x="65" y="238"/>
                    </a:lnTo>
                    <a:lnTo>
                      <a:pt x="65" y="254"/>
                    </a:lnTo>
                    <a:lnTo>
                      <a:pt x="65" y="271"/>
                    </a:lnTo>
                    <a:lnTo>
                      <a:pt x="34" y="271"/>
                    </a:lnTo>
                    <a:lnTo>
                      <a:pt x="34" y="266"/>
                    </a:lnTo>
                    <a:lnTo>
                      <a:pt x="34" y="262"/>
                    </a:lnTo>
                    <a:lnTo>
                      <a:pt x="34" y="257"/>
                    </a:lnTo>
                    <a:lnTo>
                      <a:pt x="34" y="251"/>
                    </a:lnTo>
                    <a:lnTo>
                      <a:pt x="33" y="244"/>
                    </a:lnTo>
                    <a:lnTo>
                      <a:pt x="33" y="238"/>
                    </a:lnTo>
                    <a:lnTo>
                      <a:pt x="33" y="229"/>
                    </a:lnTo>
                    <a:lnTo>
                      <a:pt x="31" y="221"/>
                    </a:lnTo>
                    <a:lnTo>
                      <a:pt x="31" y="211"/>
                    </a:lnTo>
                    <a:lnTo>
                      <a:pt x="31" y="202"/>
                    </a:lnTo>
                    <a:lnTo>
                      <a:pt x="30" y="192"/>
                    </a:lnTo>
                    <a:lnTo>
                      <a:pt x="30" y="181"/>
                    </a:lnTo>
                    <a:lnTo>
                      <a:pt x="30" y="170"/>
                    </a:lnTo>
                    <a:lnTo>
                      <a:pt x="29" y="158"/>
                    </a:lnTo>
                    <a:lnTo>
                      <a:pt x="29" y="145"/>
                    </a:lnTo>
                    <a:lnTo>
                      <a:pt x="27" y="131"/>
                    </a:lnTo>
                    <a:lnTo>
                      <a:pt x="27" y="119"/>
                    </a:lnTo>
                    <a:lnTo>
                      <a:pt x="27" y="107"/>
                    </a:lnTo>
                    <a:lnTo>
                      <a:pt x="26" y="96"/>
                    </a:lnTo>
                    <a:lnTo>
                      <a:pt x="25" y="84"/>
                    </a:lnTo>
                    <a:lnTo>
                      <a:pt x="25" y="75"/>
                    </a:lnTo>
                    <a:lnTo>
                      <a:pt x="23" y="65"/>
                    </a:lnTo>
                    <a:lnTo>
                      <a:pt x="22" y="57"/>
                    </a:lnTo>
                    <a:lnTo>
                      <a:pt x="20" y="50"/>
                    </a:lnTo>
                    <a:lnTo>
                      <a:pt x="20" y="43"/>
                    </a:lnTo>
                    <a:lnTo>
                      <a:pt x="19" y="38"/>
                    </a:lnTo>
                    <a:lnTo>
                      <a:pt x="18" y="32"/>
                    </a:lnTo>
                    <a:lnTo>
                      <a:pt x="16" y="27"/>
                    </a:lnTo>
                    <a:lnTo>
                      <a:pt x="15" y="24"/>
                    </a:lnTo>
                    <a:lnTo>
                      <a:pt x="12" y="20"/>
                    </a:lnTo>
                    <a:lnTo>
                      <a:pt x="11" y="18"/>
                    </a:lnTo>
                    <a:lnTo>
                      <a:pt x="9" y="17"/>
                    </a:lnTo>
                    <a:lnTo>
                      <a:pt x="7" y="16"/>
                    </a:lnTo>
                    <a:lnTo>
                      <a:pt x="4" y="14"/>
                    </a:lnTo>
                    <a:lnTo>
                      <a:pt x="1" y="13"/>
                    </a:lnTo>
                    <a:lnTo>
                      <a:pt x="0" y="10"/>
                    </a:lnTo>
                    <a:lnTo>
                      <a:pt x="0" y="9"/>
                    </a:lnTo>
                    <a:lnTo>
                      <a:pt x="0" y="7"/>
                    </a:lnTo>
                    <a:lnTo>
                      <a:pt x="0" y="6"/>
                    </a:lnTo>
                    <a:lnTo>
                      <a:pt x="0" y="5"/>
                    </a:lnTo>
                    <a:lnTo>
                      <a:pt x="0" y="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94" name="Freeform 89"/>
              <p:cNvSpPr/>
              <p:nvPr/>
            </p:nvSpPr>
            <p:spPr bwMode="auto">
              <a:xfrm>
                <a:off x="2187576" y="3562350"/>
                <a:ext cx="125413" cy="509588"/>
              </a:xfrm>
              <a:custGeom>
                <a:avLst/>
                <a:gdLst>
                  <a:gd name="T0" fmla="*/ 0 w 79"/>
                  <a:gd name="T1" fmla="*/ 321 h 321"/>
                  <a:gd name="T2" fmla="*/ 3 w 79"/>
                  <a:gd name="T3" fmla="*/ 289 h 321"/>
                  <a:gd name="T4" fmla="*/ 6 w 79"/>
                  <a:gd name="T5" fmla="*/ 262 h 321"/>
                  <a:gd name="T6" fmla="*/ 8 w 79"/>
                  <a:gd name="T7" fmla="*/ 235 h 321"/>
                  <a:gd name="T8" fmla="*/ 11 w 79"/>
                  <a:gd name="T9" fmla="*/ 212 h 321"/>
                  <a:gd name="T10" fmla="*/ 14 w 79"/>
                  <a:gd name="T11" fmla="*/ 191 h 321"/>
                  <a:gd name="T12" fmla="*/ 15 w 79"/>
                  <a:gd name="T13" fmla="*/ 172 h 321"/>
                  <a:gd name="T14" fmla="*/ 17 w 79"/>
                  <a:gd name="T15" fmla="*/ 157 h 321"/>
                  <a:gd name="T16" fmla="*/ 18 w 79"/>
                  <a:gd name="T17" fmla="*/ 143 h 321"/>
                  <a:gd name="T18" fmla="*/ 21 w 79"/>
                  <a:gd name="T19" fmla="*/ 120 h 321"/>
                  <a:gd name="T20" fmla="*/ 21 w 79"/>
                  <a:gd name="T21" fmla="*/ 97 h 321"/>
                  <a:gd name="T22" fmla="*/ 21 w 79"/>
                  <a:gd name="T23" fmla="*/ 78 h 321"/>
                  <a:gd name="T24" fmla="*/ 21 w 79"/>
                  <a:gd name="T25" fmla="*/ 52 h 321"/>
                  <a:gd name="T26" fmla="*/ 21 w 79"/>
                  <a:gd name="T27" fmla="*/ 40 h 321"/>
                  <a:gd name="T28" fmla="*/ 18 w 79"/>
                  <a:gd name="T29" fmla="*/ 29 h 321"/>
                  <a:gd name="T30" fmla="*/ 14 w 79"/>
                  <a:gd name="T31" fmla="*/ 19 h 321"/>
                  <a:gd name="T32" fmla="*/ 10 w 79"/>
                  <a:gd name="T33" fmla="*/ 12 h 321"/>
                  <a:gd name="T34" fmla="*/ 6 w 79"/>
                  <a:gd name="T35" fmla="*/ 8 h 321"/>
                  <a:gd name="T36" fmla="*/ 6 w 79"/>
                  <a:gd name="T37" fmla="*/ 4 h 321"/>
                  <a:gd name="T38" fmla="*/ 7 w 79"/>
                  <a:gd name="T39" fmla="*/ 2 h 321"/>
                  <a:gd name="T40" fmla="*/ 11 w 79"/>
                  <a:gd name="T41" fmla="*/ 0 h 321"/>
                  <a:gd name="T42" fmla="*/ 18 w 79"/>
                  <a:gd name="T43" fmla="*/ 0 h 321"/>
                  <a:gd name="T44" fmla="*/ 28 w 79"/>
                  <a:gd name="T45" fmla="*/ 1 h 321"/>
                  <a:gd name="T46" fmla="*/ 37 w 79"/>
                  <a:gd name="T47" fmla="*/ 4 h 321"/>
                  <a:gd name="T48" fmla="*/ 48 w 79"/>
                  <a:gd name="T49" fmla="*/ 9 h 321"/>
                  <a:gd name="T50" fmla="*/ 58 w 79"/>
                  <a:gd name="T51" fmla="*/ 16 h 321"/>
                  <a:gd name="T52" fmla="*/ 65 w 79"/>
                  <a:gd name="T53" fmla="*/ 22 h 321"/>
                  <a:gd name="T54" fmla="*/ 72 w 79"/>
                  <a:gd name="T55" fmla="*/ 27 h 321"/>
                  <a:gd name="T56" fmla="*/ 76 w 79"/>
                  <a:gd name="T57" fmla="*/ 34 h 321"/>
                  <a:gd name="T58" fmla="*/ 79 w 79"/>
                  <a:gd name="T59" fmla="*/ 41 h 321"/>
                  <a:gd name="T60" fmla="*/ 79 w 79"/>
                  <a:gd name="T61" fmla="*/ 48 h 321"/>
                  <a:gd name="T62" fmla="*/ 77 w 79"/>
                  <a:gd name="T63" fmla="*/ 57 h 321"/>
                  <a:gd name="T64" fmla="*/ 76 w 79"/>
                  <a:gd name="T65" fmla="*/ 64 h 321"/>
                  <a:gd name="T66" fmla="*/ 75 w 79"/>
                  <a:gd name="T67" fmla="*/ 69 h 321"/>
                  <a:gd name="T68" fmla="*/ 73 w 79"/>
                  <a:gd name="T69" fmla="*/ 75 h 321"/>
                  <a:gd name="T70" fmla="*/ 72 w 79"/>
                  <a:gd name="T71" fmla="*/ 82 h 321"/>
                  <a:gd name="T72" fmla="*/ 69 w 79"/>
                  <a:gd name="T73" fmla="*/ 92 h 321"/>
                  <a:gd name="T74" fmla="*/ 68 w 79"/>
                  <a:gd name="T75" fmla="*/ 103 h 321"/>
                  <a:gd name="T76" fmla="*/ 65 w 79"/>
                  <a:gd name="T77" fmla="*/ 115 h 321"/>
                  <a:gd name="T78" fmla="*/ 62 w 79"/>
                  <a:gd name="T79" fmla="*/ 131 h 321"/>
                  <a:gd name="T80" fmla="*/ 59 w 79"/>
                  <a:gd name="T81" fmla="*/ 147 h 321"/>
                  <a:gd name="T82" fmla="*/ 57 w 79"/>
                  <a:gd name="T83" fmla="*/ 164 h 321"/>
                  <a:gd name="T84" fmla="*/ 54 w 79"/>
                  <a:gd name="T85" fmla="*/ 184 h 321"/>
                  <a:gd name="T86" fmla="*/ 50 w 79"/>
                  <a:gd name="T87" fmla="*/ 205 h 321"/>
                  <a:gd name="T88" fmla="*/ 47 w 79"/>
                  <a:gd name="T89" fmla="*/ 227 h 321"/>
                  <a:gd name="T90" fmla="*/ 43 w 79"/>
                  <a:gd name="T91" fmla="*/ 252 h 321"/>
                  <a:gd name="T92" fmla="*/ 40 w 79"/>
                  <a:gd name="T93" fmla="*/ 278 h 321"/>
                  <a:gd name="T94" fmla="*/ 36 w 79"/>
                  <a:gd name="T95" fmla="*/ 306 h 321"/>
                  <a:gd name="T96" fmla="*/ 33 w 79"/>
                  <a:gd name="T97"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 h="321">
                    <a:moveTo>
                      <a:pt x="33" y="321"/>
                    </a:moveTo>
                    <a:lnTo>
                      <a:pt x="0" y="321"/>
                    </a:lnTo>
                    <a:lnTo>
                      <a:pt x="2" y="304"/>
                    </a:lnTo>
                    <a:lnTo>
                      <a:pt x="3" y="289"/>
                    </a:lnTo>
                    <a:lnTo>
                      <a:pt x="4" y="275"/>
                    </a:lnTo>
                    <a:lnTo>
                      <a:pt x="6" y="262"/>
                    </a:lnTo>
                    <a:lnTo>
                      <a:pt x="7" y="248"/>
                    </a:lnTo>
                    <a:lnTo>
                      <a:pt x="8" y="235"/>
                    </a:lnTo>
                    <a:lnTo>
                      <a:pt x="10" y="223"/>
                    </a:lnTo>
                    <a:lnTo>
                      <a:pt x="11" y="212"/>
                    </a:lnTo>
                    <a:lnTo>
                      <a:pt x="13" y="201"/>
                    </a:lnTo>
                    <a:lnTo>
                      <a:pt x="14" y="191"/>
                    </a:lnTo>
                    <a:lnTo>
                      <a:pt x="15" y="182"/>
                    </a:lnTo>
                    <a:lnTo>
                      <a:pt x="15" y="172"/>
                    </a:lnTo>
                    <a:lnTo>
                      <a:pt x="17" y="164"/>
                    </a:lnTo>
                    <a:lnTo>
                      <a:pt x="17" y="157"/>
                    </a:lnTo>
                    <a:lnTo>
                      <a:pt x="18" y="148"/>
                    </a:lnTo>
                    <a:lnTo>
                      <a:pt x="18" y="143"/>
                    </a:lnTo>
                    <a:lnTo>
                      <a:pt x="19" y="131"/>
                    </a:lnTo>
                    <a:lnTo>
                      <a:pt x="21" y="120"/>
                    </a:lnTo>
                    <a:lnTo>
                      <a:pt x="21" y="109"/>
                    </a:lnTo>
                    <a:lnTo>
                      <a:pt x="21" y="97"/>
                    </a:lnTo>
                    <a:lnTo>
                      <a:pt x="21" y="88"/>
                    </a:lnTo>
                    <a:lnTo>
                      <a:pt x="21" y="78"/>
                    </a:lnTo>
                    <a:lnTo>
                      <a:pt x="21" y="60"/>
                    </a:lnTo>
                    <a:lnTo>
                      <a:pt x="21" y="52"/>
                    </a:lnTo>
                    <a:lnTo>
                      <a:pt x="21" y="45"/>
                    </a:lnTo>
                    <a:lnTo>
                      <a:pt x="21" y="40"/>
                    </a:lnTo>
                    <a:lnTo>
                      <a:pt x="19" y="33"/>
                    </a:lnTo>
                    <a:lnTo>
                      <a:pt x="18" y="29"/>
                    </a:lnTo>
                    <a:lnTo>
                      <a:pt x="17" y="23"/>
                    </a:lnTo>
                    <a:lnTo>
                      <a:pt x="14" y="19"/>
                    </a:lnTo>
                    <a:lnTo>
                      <a:pt x="13" y="15"/>
                    </a:lnTo>
                    <a:lnTo>
                      <a:pt x="10" y="12"/>
                    </a:lnTo>
                    <a:lnTo>
                      <a:pt x="7" y="9"/>
                    </a:lnTo>
                    <a:lnTo>
                      <a:pt x="6" y="8"/>
                    </a:lnTo>
                    <a:lnTo>
                      <a:pt x="6" y="5"/>
                    </a:lnTo>
                    <a:lnTo>
                      <a:pt x="6" y="4"/>
                    </a:lnTo>
                    <a:lnTo>
                      <a:pt x="6" y="2"/>
                    </a:lnTo>
                    <a:lnTo>
                      <a:pt x="7" y="2"/>
                    </a:lnTo>
                    <a:lnTo>
                      <a:pt x="10" y="1"/>
                    </a:lnTo>
                    <a:lnTo>
                      <a:pt x="11" y="0"/>
                    </a:lnTo>
                    <a:lnTo>
                      <a:pt x="15" y="0"/>
                    </a:lnTo>
                    <a:lnTo>
                      <a:pt x="18" y="0"/>
                    </a:lnTo>
                    <a:lnTo>
                      <a:pt x="22" y="0"/>
                    </a:lnTo>
                    <a:lnTo>
                      <a:pt x="28" y="1"/>
                    </a:lnTo>
                    <a:lnTo>
                      <a:pt x="32" y="2"/>
                    </a:lnTo>
                    <a:lnTo>
                      <a:pt x="37" y="4"/>
                    </a:lnTo>
                    <a:lnTo>
                      <a:pt x="43" y="6"/>
                    </a:lnTo>
                    <a:lnTo>
                      <a:pt x="48" y="9"/>
                    </a:lnTo>
                    <a:lnTo>
                      <a:pt x="54" y="13"/>
                    </a:lnTo>
                    <a:lnTo>
                      <a:pt x="58" y="16"/>
                    </a:lnTo>
                    <a:lnTo>
                      <a:pt x="62" y="19"/>
                    </a:lnTo>
                    <a:lnTo>
                      <a:pt x="65" y="22"/>
                    </a:lnTo>
                    <a:lnTo>
                      <a:pt x="69" y="24"/>
                    </a:lnTo>
                    <a:lnTo>
                      <a:pt x="72" y="27"/>
                    </a:lnTo>
                    <a:lnTo>
                      <a:pt x="73" y="30"/>
                    </a:lnTo>
                    <a:lnTo>
                      <a:pt x="76" y="34"/>
                    </a:lnTo>
                    <a:lnTo>
                      <a:pt x="77" y="37"/>
                    </a:lnTo>
                    <a:lnTo>
                      <a:pt x="79" y="41"/>
                    </a:lnTo>
                    <a:lnTo>
                      <a:pt x="79" y="44"/>
                    </a:lnTo>
                    <a:lnTo>
                      <a:pt x="79" y="48"/>
                    </a:lnTo>
                    <a:lnTo>
                      <a:pt x="79" y="53"/>
                    </a:lnTo>
                    <a:lnTo>
                      <a:pt x="77" y="57"/>
                    </a:lnTo>
                    <a:lnTo>
                      <a:pt x="77" y="63"/>
                    </a:lnTo>
                    <a:lnTo>
                      <a:pt x="76" y="64"/>
                    </a:lnTo>
                    <a:lnTo>
                      <a:pt x="76" y="66"/>
                    </a:lnTo>
                    <a:lnTo>
                      <a:pt x="75" y="69"/>
                    </a:lnTo>
                    <a:lnTo>
                      <a:pt x="75" y="71"/>
                    </a:lnTo>
                    <a:lnTo>
                      <a:pt x="73" y="75"/>
                    </a:lnTo>
                    <a:lnTo>
                      <a:pt x="72" y="78"/>
                    </a:lnTo>
                    <a:lnTo>
                      <a:pt x="72" y="82"/>
                    </a:lnTo>
                    <a:lnTo>
                      <a:pt x="70" y="88"/>
                    </a:lnTo>
                    <a:lnTo>
                      <a:pt x="69" y="92"/>
                    </a:lnTo>
                    <a:lnTo>
                      <a:pt x="69" y="97"/>
                    </a:lnTo>
                    <a:lnTo>
                      <a:pt x="68" y="103"/>
                    </a:lnTo>
                    <a:lnTo>
                      <a:pt x="66" y="110"/>
                    </a:lnTo>
                    <a:lnTo>
                      <a:pt x="65" y="115"/>
                    </a:lnTo>
                    <a:lnTo>
                      <a:pt x="64" y="124"/>
                    </a:lnTo>
                    <a:lnTo>
                      <a:pt x="62" y="131"/>
                    </a:lnTo>
                    <a:lnTo>
                      <a:pt x="61" y="139"/>
                    </a:lnTo>
                    <a:lnTo>
                      <a:pt x="59" y="147"/>
                    </a:lnTo>
                    <a:lnTo>
                      <a:pt x="58" y="155"/>
                    </a:lnTo>
                    <a:lnTo>
                      <a:pt x="57" y="164"/>
                    </a:lnTo>
                    <a:lnTo>
                      <a:pt x="55" y="173"/>
                    </a:lnTo>
                    <a:lnTo>
                      <a:pt x="54" y="184"/>
                    </a:lnTo>
                    <a:lnTo>
                      <a:pt x="53" y="194"/>
                    </a:lnTo>
                    <a:lnTo>
                      <a:pt x="50" y="205"/>
                    </a:lnTo>
                    <a:lnTo>
                      <a:pt x="48" y="216"/>
                    </a:lnTo>
                    <a:lnTo>
                      <a:pt x="47" y="227"/>
                    </a:lnTo>
                    <a:lnTo>
                      <a:pt x="46" y="239"/>
                    </a:lnTo>
                    <a:lnTo>
                      <a:pt x="43" y="252"/>
                    </a:lnTo>
                    <a:lnTo>
                      <a:pt x="42" y="264"/>
                    </a:lnTo>
                    <a:lnTo>
                      <a:pt x="40" y="278"/>
                    </a:lnTo>
                    <a:lnTo>
                      <a:pt x="37" y="292"/>
                    </a:lnTo>
                    <a:lnTo>
                      <a:pt x="36" y="306"/>
                    </a:lnTo>
                    <a:lnTo>
                      <a:pt x="33" y="321"/>
                    </a:lnTo>
                    <a:lnTo>
                      <a:pt x="33" y="321"/>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95" name="Freeform 90"/>
              <p:cNvSpPr/>
              <p:nvPr/>
            </p:nvSpPr>
            <p:spPr bwMode="auto">
              <a:xfrm>
                <a:off x="1885951" y="3806825"/>
                <a:ext cx="508000" cy="122238"/>
              </a:xfrm>
              <a:custGeom>
                <a:avLst/>
                <a:gdLst>
                  <a:gd name="T0" fmla="*/ 18 w 320"/>
                  <a:gd name="T1" fmla="*/ 72 h 77"/>
                  <a:gd name="T2" fmla="*/ 5 w 320"/>
                  <a:gd name="T3" fmla="*/ 63 h 77"/>
                  <a:gd name="T4" fmla="*/ 22 w 320"/>
                  <a:gd name="T5" fmla="*/ 52 h 77"/>
                  <a:gd name="T6" fmla="*/ 62 w 320"/>
                  <a:gd name="T7" fmla="*/ 45 h 77"/>
                  <a:gd name="T8" fmla="*/ 98 w 320"/>
                  <a:gd name="T9" fmla="*/ 39 h 77"/>
                  <a:gd name="T10" fmla="*/ 129 w 320"/>
                  <a:gd name="T11" fmla="*/ 33 h 77"/>
                  <a:gd name="T12" fmla="*/ 157 w 320"/>
                  <a:gd name="T13" fmla="*/ 28 h 77"/>
                  <a:gd name="T14" fmla="*/ 181 w 320"/>
                  <a:gd name="T15" fmla="*/ 22 h 77"/>
                  <a:gd name="T16" fmla="*/ 198 w 320"/>
                  <a:gd name="T17" fmla="*/ 18 h 77"/>
                  <a:gd name="T18" fmla="*/ 212 w 320"/>
                  <a:gd name="T19" fmla="*/ 14 h 77"/>
                  <a:gd name="T20" fmla="*/ 226 w 320"/>
                  <a:gd name="T21" fmla="*/ 10 h 77"/>
                  <a:gd name="T22" fmla="*/ 243 w 320"/>
                  <a:gd name="T23" fmla="*/ 4 h 77"/>
                  <a:gd name="T24" fmla="*/ 258 w 320"/>
                  <a:gd name="T25" fmla="*/ 1 h 77"/>
                  <a:gd name="T26" fmla="*/ 270 w 320"/>
                  <a:gd name="T27" fmla="*/ 0 h 77"/>
                  <a:gd name="T28" fmla="*/ 285 w 320"/>
                  <a:gd name="T29" fmla="*/ 1 h 77"/>
                  <a:gd name="T30" fmla="*/ 300 w 320"/>
                  <a:gd name="T31" fmla="*/ 4 h 77"/>
                  <a:gd name="T32" fmla="*/ 310 w 320"/>
                  <a:gd name="T33" fmla="*/ 8 h 77"/>
                  <a:gd name="T34" fmla="*/ 314 w 320"/>
                  <a:gd name="T35" fmla="*/ 14 h 77"/>
                  <a:gd name="T36" fmla="*/ 317 w 320"/>
                  <a:gd name="T37" fmla="*/ 18 h 77"/>
                  <a:gd name="T38" fmla="*/ 318 w 320"/>
                  <a:gd name="T39" fmla="*/ 22 h 77"/>
                  <a:gd name="T40" fmla="*/ 318 w 320"/>
                  <a:gd name="T41" fmla="*/ 26 h 77"/>
                  <a:gd name="T42" fmla="*/ 317 w 320"/>
                  <a:gd name="T43" fmla="*/ 30 h 77"/>
                  <a:gd name="T44" fmla="*/ 312 w 320"/>
                  <a:gd name="T45" fmla="*/ 33 h 77"/>
                  <a:gd name="T46" fmla="*/ 305 w 320"/>
                  <a:gd name="T47" fmla="*/ 34 h 77"/>
                  <a:gd name="T48" fmla="*/ 298 w 320"/>
                  <a:gd name="T49" fmla="*/ 37 h 77"/>
                  <a:gd name="T50" fmla="*/ 289 w 320"/>
                  <a:gd name="T51" fmla="*/ 39 h 77"/>
                  <a:gd name="T52" fmla="*/ 278 w 320"/>
                  <a:gd name="T53" fmla="*/ 40 h 77"/>
                  <a:gd name="T54" fmla="*/ 266 w 320"/>
                  <a:gd name="T55" fmla="*/ 41 h 77"/>
                  <a:gd name="T56" fmla="*/ 251 w 320"/>
                  <a:gd name="T57" fmla="*/ 44 h 77"/>
                  <a:gd name="T58" fmla="*/ 234 w 320"/>
                  <a:gd name="T59" fmla="*/ 47 h 77"/>
                  <a:gd name="T60" fmla="*/ 215 w 320"/>
                  <a:gd name="T61" fmla="*/ 50 h 77"/>
                  <a:gd name="T62" fmla="*/ 193 w 320"/>
                  <a:gd name="T63" fmla="*/ 52 h 77"/>
                  <a:gd name="T64" fmla="*/ 169 w 320"/>
                  <a:gd name="T65" fmla="*/ 57 h 77"/>
                  <a:gd name="T66" fmla="*/ 147 w 320"/>
                  <a:gd name="T67" fmla="*/ 61 h 77"/>
                  <a:gd name="T68" fmla="*/ 127 w 320"/>
                  <a:gd name="T69" fmla="*/ 63 h 77"/>
                  <a:gd name="T70" fmla="*/ 110 w 320"/>
                  <a:gd name="T71" fmla="*/ 66 h 77"/>
                  <a:gd name="T72" fmla="*/ 95 w 320"/>
                  <a:gd name="T73" fmla="*/ 69 h 77"/>
                  <a:gd name="T74" fmla="*/ 83 w 320"/>
                  <a:gd name="T75" fmla="*/ 70 h 77"/>
                  <a:gd name="T76" fmla="*/ 72 w 320"/>
                  <a:gd name="T77" fmla="*/ 73 h 77"/>
                  <a:gd name="T78" fmla="*/ 65 w 320"/>
                  <a:gd name="T79" fmla="*/ 74 h 77"/>
                  <a:gd name="T80" fmla="*/ 50 w 320"/>
                  <a:gd name="T81" fmla="*/ 76 h 77"/>
                  <a:gd name="T82" fmla="*/ 32 w 320"/>
                  <a:gd name="T83" fmla="*/ 76 h 77"/>
                  <a:gd name="T84" fmla="*/ 23 w 320"/>
                  <a:gd name="T85" fmla="*/ 7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0" h="77">
                    <a:moveTo>
                      <a:pt x="23" y="74"/>
                    </a:moveTo>
                    <a:lnTo>
                      <a:pt x="18" y="72"/>
                    </a:lnTo>
                    <a:lnTo>
                      <a:pt x="12" y="68"/>
                    </a:lnTo>
                    <a:lnTo>
                      <a:pt x="5" y="63"/>
                    </a:lnTo>
                    <a:lnTo>
                      <a:pt x="0" y="57"/>
                    </a:lnTo>
                    <a:lnTo>
                      <a:pt x="22" y="52"/>
                    </a:lnTo>
                    <a:lnTo>
                      <a:pt x="43" y="50"/>
                    </a:lnTo>
                    <a:lnTo>
                      <a:pt x="62" y="45"/>
                    </a:lnTo>
                    <a:lnTo>
                      <a:pt x="81" y="43"/>
                    </a:lnTo>
                    <a:lnTo>
                      <a:pt x="98" y="39"/>
                    </a:lnTo>
                    <a:lnTo>
                      <a:pt x="114" y="36"/>
                    </a:lnTo>
                    <a:lnTo>
                      <a:pt x="129" y="33"/>
                    </a:lnTo>
                    <a:lnTo>
                      <a:pt x="145" y="30"/>
                    </a:lnTo>
                    <a:lnTo>
                      <a:pt x="157" y="28"/>
                    </a:lnTo>
                    <a:lnTo>
                      <a:pt x="169" y="25"/>
                    </a:lnTo>
                    <a:lnTo>
                      <a:pt x="181" y="22"/>
                    </a:lnTo>
                    <a:lnTo>
                      <a:pt x="190" y="21"/>
                    </a:lnTo>
                    <a:lnTo>
                      <a:pt x="198" y="18"/>
                    </a:lnTo>
                    <a:lnTo>
                      <a:pt x="207" y="17"/>
                    </a:lnTo>
                    <a:lnTo>
                      <a:pt x="212" y="14"/>
                    </a:lnTo>
                    <a:lnTo>
                      <a:pt x="218" y="12"/>
                    </a:lnTo>
                    <a:lnTo>
                      <a:pt x="226" y="10"/>
                    </a:lnTo>
                    <a:lnTo>
                      <a:pt x="234" y="7"/>
                    </a:lnTo>
                    <a:lnTo>
                      <a:pt x="243" y="4"/>
                    </a:lnTo>
                    <a:lnTo>
                      <a:pt x="251" y="3"/>
                    </a:lnTo>
                    <a:lnTo>
                      <a:pt x="258" y="1"/>
                    </a:lnTo>
                    <a:lnTo>
                      <a:pt x="263" y="1"/>
                    </a:lnTo>
                    <a:lnTo>
                      <a:pt x="270" y="0"/>
                    </a:lnTo>
                    <a:lnTo>
                      <a:pt x="276" y="0"/>
                    </a:lnTo>
                    <a:lnTo>
                      <a:pt x="285" y="1"/>
                    </a:lnTo>
                    <a:lnTo>
                      <a:pt x="292" y="3"/>
                    </a:lnTo>
                    <a:lnTo>
                      <a:pt x="300" y="4"/>
                    </a:lnTo>
                    <a:lnTo>
                      <a:pt x="307" y="7"/>
                    </a:lnTo>
                    <a:lnTo>
                      <a:pt x="310" y="8"/>
                    </a:lnTo>
                    <a:lnTo>
                      <a:pt x="313" y="11"/>
                    </a:lnTo>
                    <a:lnTo>
                      <a:pt x="314" y="14"/>
                    </a:lnTo>
                    <a:lnTo>
                      <a:pt x="317" y="15"/>
                    </a:lnTo>
                    <a:lnTo>
                      <a:pt x="317" y="18"/>
                    </a:lnTo>
                    <a:lnTo>
                      <a:pt x="318" y="19"/>
                    </a:lnTo>
                    <a:lnTo>
                      <a:pt x="318" y="22"/>
                    </a:lnTo>
                    <a:lnTo>
                      <a:pt x="320" y="25"/>
                    </a:lnTo>
                    <a:lnTo>
                      <a:pt x="318" y="26"/>
                    </a:lnTo>
                    <a:lnTo>
                      <a:pt x="318" y="28"/>
                    </a:lnTo>
                    <a:lnTo>
                      <a:pt x="317" y="30"/>
                    </a:lnTo>
                    <a:lnTo>
                      <a:pt x="314" y="32"/>
                    </a:lnTo>
                    <a:lnTo>
                      <a:pt x="312" y="33"/>
                    </a:lnTo>
                    <a:lnTo>
                      <a:pt x="309" y="34"/>
                    </a:lnTo>
                    <a:lnTo>
                      <a:pt x="305" y="34"/>
                    </a:lnTo>
                    <a:lnTo>
                      <a:pt x="300" y="36"/>
                    </a:lnTo>
                    <a:lnTo>
                      <a:pt x="298" y="37"/>
                    </a:lnTo>
                    <a:lnTo>
                      <a:pt x="294" y="37"/>
                    </a:lnTo>
                    <a:lnTo>
                      <a:pt x="289" y="39"/>
                    </a:lnTo>
                    <a:lnTo>
                      <a:pt x="284" y="39"/>
                    </a:lnTo>
                    <a:lnTo>
                      <a:pt x="278" y="40"/>
                    </a:lnTo>
                    <a:lnTo>
                      <a:pt x="273" y="41"/>
                    </a:lnTo>
                    <a:lnTo>
                      <a:pt x="266" y="41"/>
                    </a:lnTo>
                    <a:lnTo>
                      <a:pt x="259" y="43"/>
                    </a:lnTo>
                    <a:lnTo>
                      <a:pt x="251" y="44"/>
                    </a:lnTo>
                    <a:lnTo>
                      <a:pt x="243" y="45"/>
                    </a:lnTo>
                    <a:lnTo>
                      <a:pt x="234" y="47"/>
                    </a:lnTo>
                    <a:lnTo>
                      <a:pt x="225" y="48"/>
                    </a:lnTo>
                    <a:lnTo>
                      <a:pt x="215" y="50"/>
                    </a:lnTo>
                    <a:lnTo>
                      <a:pt x="204" y="51"/>
                    </a:lnTo>
                    <a:lnTo>
                      <a:pt x="193" y="52"/>
                    </a:lnTo>
                    <a:lnTo>
                      <a:pt x="181" y="54"/>
                    </a:lnTo>
                    <a:lnTo>
                      <a:pt x="169" y="57"/>
                    </a:lnTo>
                    <a:lnTo>
                      <a:pt x="157" y="58"/>
                    </a:lnTo>
                    <a:lnTo>
                      <a:pt x="147" y="61"/>
                    </a:lnTo>
                    <a:lnTo>
                      <a:pt x="136" y="62"/>
                    </a:lnTo>
                    <a:lnTo>
                      <a:pt x="127" y="63"/>
                    </a:lnTo>
                    <a:lnTo>
                      <a:pt x="118" y="65"/>
                    </a:lnTo>
                    <a:lnTo>
                      <a:pt x="110" y="66"/>
                    </a:lnTo>
                    <a:lnTo>
                      <a:pt x="102" y="68"/>
                    </a:lnTo>
                    <a:lnTo>
                      <a:pt x="95" y="69"/>
                    </a:lnTo>
                    <a:lnTo>
                      <a:pt x="88" y="70"/>
                    </a:lnTo>
                    <a:lnTo>
                      <a:pt x="83" y="70"/>
                    </a:lnTo>
                    <a:lnTo>
                      <a:pt x="77" y="72"/>
                    </a:lnTo>
                    <a:lnTo>
                      <a:pt x="72" y="73"/>
                    </a:lnTo>
                    <a:lnTo>
                      <a:pt x="67" y="73"/>
                    </a:lnTo>
                    <a:lnTo>
                      <a:pt x="65" y="74"/>
                    </a:lnTo>
                    <a:lnTo>
                      <a:pt x="61" y="74"/>
                    </a:lnTo>
                    <a:lnTo>
                      <a:pt x="50" y="76"/>
                    </a:lnTo>
                    <a:lnTo>
                      <a:pt x="40" y="77"/>
                    </a:lnTo>
                    <a:lnTo>
                      <a:pt x="32" y="76"/>
                    </a:lnTo>
                    <a:lnTo>
                      <a:pt x="23" y="74"/>
                    </a:lnTo>
                    <a:lnTo>
                      <a:pt x="23" y="74"/>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96" name="Freeform 91"/>
              <p:cNvSpPr/>
              <p:nvPr/>
            </p:nvSpPr>
            <p:spPr bwMode="auto">
              <a:xfrm>
                <a:off x="1766888" y="4019550"/>
                <a:ext cx="766763" cy="133350"/>
              </a:xfrm>
              <a:custGeom>
                <a:avLst/>
                <a:gdLst>
                  <a:gd name="T0" fmla="*/ 20 w 483"/>
                  <a:gd name="T1" fmla="*/ 74 h 84"/>
                  <a:gd name="T2" fmla="*/ 11 w 483"/>
                  <a:gd name="T3" fmla="*/ 70 h 84"/>
                  <a:gd name="T4" fmla="*/ 6 w 483"/>
                  <a:gd name="T5" fmla="*/ 65 h 84"/>
                  <a:gd name="T6" fmla="*/ 2 w 483"/>
                  <a:gd name="T7" fmla="*/ 59 h 84"/>
                  <a:gd name="T8" fmla="*/ 5 w 483"/>
                  <a:gd name="T9" fmla="*/ 56 h 84"/>
                  <a:gd name="T10" fmla="*/ 17 w 483"/>
                  <a:gd name="T11" fmla="*/ 55 h 84"/>
                  <a:gd name="T12" fmla="*/ 35 w 483"/>
                  <a:gd name="T13" fmla="*/ 54 h 84"/>
                  <a:gd name="T14" fmla="*/ 56 w 483"/>
                  <a:gd name="T15" fmla="*/ 51 h 84"/>
                  <a:gd name="T16" fmla="*/ 80 w 483"/>
                  <a:gd name="T17" fmla="*/ 48 h 84"/>
                  <a:gd name="T18" fmla="*/ 111 w 483"/>
                  <a:gd name="T19" fmla="*/ 42 h 84"/>
                  <a:gd name="T20" fmla="*/ 144 w 483"/>
                  <a:gd name="T21" fmla="*/ 37 h 84"/>
                  <a:gd name="T22" fmla="*/ 182 w 483"/>
                  <a:gd name="T23" fmla="*/ 30 h 84"/>
                  <a:gd name="T24" fmla="*/ 224 w 483"/>
                  <a:gd name="T25" fmla="*/ 23 h 84"/>
                  <a:gd name="T26" fmla="*/ 261 w 483"/>
                  <a:gd name="T27" fmla="*/ 18 h 84"/>
                  <a:gd name="T28" fmla="*/ 296 w 483"/>
                  <a:gd name="T29" fmla="*/ 12 h 84"/>
                  <a:gd name="T30" fmla="*/ 326 w 483"/>
                  <a:gd name="T31" fmla="*/ 8 h 84"/>
                  <a:gd name="T32" fmla="*/ 352 w 483"/>
                  <a:gd name="T33" fmla="*/ 5 h 84"/>
                  <a:gd name="T34" fmla="*/ 374 w 483"/>
                  <a:gd name="T35" fmla="*/ 2 h 84"/>
                  <a:gd name="T36" fmla="*/ 392 w 483"/>
                  <a:gd name="T37" fmla="*/ 1 h 84"/>
                  <a:gd name="T38" fmla="*/ 407 w 483"/>
                  <a:gd name="T39" fmla="*/ 0 h 84"/>
                  <a:gd name="T40" fmla="*/ 422 w 483"/>
                  <a:gd name="T41" fmla="*/ 0 h 84"/>
                  <a:gd name="T42" fmla="*/ 440 w 483"/>
                  <a:gd name="T43" fmla="*/ 1 h 84"/>
                  <a:gd name="T44" fmla="*/ 454 w 483"/>
                  <a:gd name="T45" fmla="*/ 4 h 84"/>
                  <a:gd name="T46" fmla="*/ 464 w 483"/>
                  <a:gd name="T47" fmla="*/ 8 h 84"/>
                  <a:gd name="T48" fmla="*/ 471 w 483"/>
                  <a:gd name="T49" fmla="*/ 15 h 84"/>
                  <a:gd name="T50" fmla="*/ 478 w 483"/>
                  <a:gd name="T51" fmla="*/ 20 h 84"/>
                  <a:gd name="T52" fmla="*/ 480 w 483"/>
                  <a:gd name="T53" fmla="*/ 25 h 84"/>
                  <a:gd name="T54" fmla="*/ 483 w 483"/>
                  <a:gd name="T55" fmla="*/ 29 h 84"/>
                  <a:gd name="T56" fmla="*/ 483 w 483"/>
                  <a:gd name="T57" fmla="*/ 30 h 84"/>
                  <a:gd name="T58" fmla="*/ 480 w 483"/>
                  <a:gd name="T59" fmla="*/ 33 h 84"/>
                  <a:gd name="T60" fmla="*/ 476 w 483"/>
                  <a:gd name="T61" fmla="*/ 34 h 84"/>
                  <a:gd name="T62" fmla="*/ 469 w 483"/>
                  <a:gd name="T63" fmla="*/ 36 h 84"/>
                  <a:gd name="T64" fmla="*/ 460 w 483"/>
                  <a:gd name="T65" fmla="*/ 37 h 84"/>
                  <a:gd name="T66" fmla="*/ 449 w 483"/>
                  <a:gd name="T67" fmla="*/ 37 h 84"/>
                  <a:gd name="T68" fmla="*/ 435 w 483"/>
                  <a:gd name="T69" fmla="*/ 38 h 84"/>
                  <a:gd name="T70" fmla="*/ 418 w 483"/>
                  <a:gd name="T71" fmla="*/ 38 h 84"/>
                  <a:gd name="T72" fmla="*/ 400 w 483"/>
                  <a:gd name="T73" fmla="*/ 38 h 84"/>
                  <a:gd name="T74" fmla="*/ 384 w 483"/>
                  <a:gd name="T75" fmla="*/ 38 h 84"/>
                  <a:gd name="T76" fmla="*/ 369 w 483"/>
                  <a:gd name="T77" fmla="*/ 38 h 84"/>
                  <a:gd name="T78" fmla="*/ 353 w 483"/>
                  <a:gd name="T79" fmla="*/ 38 h 84"/>
                  <a:gd name="T80" fmla="*/ 341 w 483"/>
                  <a:gd name="T81" fmla="*/ 38 h 84"/>
                  <a:gd name="T82" fmla="*/ 330 w 483"/>
                  <a:gd name="T83" fmla="*/ 40 h 84"/>
                  <a:gd name="T84" fmla="*/ 320 w 483"/>
                  <a:gd name="T85" fmla="*/ 40 h 84"/>
                  <a:gd name="T86" fmla="*/ 312 w 483"/>
                  <a:gd name="T87" fmla="*/ 41 h 84"/>
                  <a:gd name="T88" fmla="*/ 301 w 483"/>
                  <a:gd name="T89" fmla="*/ 42 h 84"/>
                  <a:gd name="T90" fmla="*/ 283 w 483"/>
                  <a:gd name="T91" fmla="*/ 45 h 84"/>
                  <a:gd name="T92" fmla="*/ 264 w 483"/>
                  <a:gd name="T93" fmla="*/ 49 h 84"/>
                  <a:gd name="T94" fmla="*/ 240 w 483"/>
                  <a:gd name="T95" fmla="*/ 52 h 84"/>
                  <a:gd name="T96" fmla="*/ 200 w 483"/>
                  <a:gd name="T97" fmla="*/ 58 h 84"/>
                  <a:gd name="T98" fmla="*/ 147 w 483"/>
                  <a:gd name="T99" fmla="*/ 66 h 84"/>
                  <a:gd name="T100" fmla="*/ 108 w 483"/>
                  <a:gd name="T101" fmla="*/ 74 h 84"/>
                  <a:gd name="T102" fmla="*/ 87 w 483"/>
                  <a:gd name="T103" fmla="*/ 78 h 84"/>
                  <a:gd name="T104" fmla="*/ 72 w 483"/>
                  <a:gd name="T105" fmla="*/ 81 h 84"/>
                  <a:gd name="T106" fmla="*/ 64 w 483"/>
                  <a:gd name="T107" fmla="*/ 82 h 84"/>
                  <a:gd name="T108" fmla="*/ 60 w 483"/>
                  <a:gd name="T109" fmla="*/ 82 h 84"/>
                  <a:gd name="T110" fmla="*/ 56 w 483"/>
                  <a:gd name="T111" fmla="*/ 84 h 84"/>
                  <a:gd name="T112" fmla="*/ 49 w 483"/>
                  <a:gd name="T113" fmla="*/ 84 h 84"/>
                  <a:gd name="T114" fmla="*/ 40 w 483"/>
                  <a:gd name="T115" fmla="*/ 82 h 84"/>
                  <a:gd name="T116" fmla="*/ 31 w 483"/>
                  <a:gd name="T117" fmla="*/ 80 h 84"/>
                  <a:gd name="T118" fmla="*/ 25 w 483"/>
                  <a:gd name="T119" fmla="*/ 7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3" h="84">
                    <a:moveTo>
                      <a:pt x="25" y="77"/>
                    </a:moveTo>
                    <a:lnTo>
                      <a:pt x="20" y="74"/>
                    </a:lnTo>
                    <a:lnTo>
                      <a:pt x="16" y="73"/>
                    </a:lnTo>
                    <a:lnTo>
                      <a:pt x="11" y="70"/>
                    </a:lnTo>
                    <a:lnTo>
                      <a:pt x="9" y="67"/>
                    </a:lnTo>
                    <a:lnTo>
                      <a:pt x="6" y="65"/>
                    </a:lnTo>
                    <a:lnTo>
                      <a:pt x="3" y="62"/>
                    </a:lnTo>
                    <a:lnTo>
                      <a:pt x="2" y="59"/>
                    </a:lnTo>
                    <a:lnTo>
                      <a:pt x="0" y="56"/>
                    </a:lnTo>
                    <a:lnTo>
                      <a:pt x="5" y="56"/>
                    </a:lnTo>
                    <a:lnTo>
                      <a:pt x="11" y="56"/>
                    </a:lnTo>
                    <a:lnTo>
                      <a:pt x="17" y="55"/>
                    </a:lnTo>
                    <a:lnTo>
                      <a:pt x="25" y="55"/>
                    </a:lnTo>
                    <a:lnTo>
                      <a:pt x="35" y="54"/>
                    </a:lnTo>
                    <a:lnTo>
                      <a:pt x="45" y="52"/>
                    </a:lnTo>
                    <a:lnTo>
                      <a:pt x="56" y="51"/>
                    </a:lnTo>
                    <a:lnTo>
                      <a:pt x="68" y="49"/>
                    </a:lnTo>
                    <a:lnTo>
                      <a:pt x="80" y="48"/>
                    </a:lnTo>
                    <a:lnTo>
                      <a:pt x="96" y="45"/>
                    </a:lnTo>
                    <a:lnTo>
                      <a:pt x="111" y="42"/>
                    </a:lnTo>
                    <a:lnTo>
                      <a:pt x="127" y="40"/>
                    </a:lnTo>
                    <a:lnTo>
                      <a:pt x="144" y="37"/>
                    </a:lnTo>
                    <a:lnTo>
                      <a:pt x="163" y="34"/>
                    </a:lnTo>
                    <a:lnTo>
                      <a:pt x="182" y="30"/>
                    </a:lnTo>
                    <a:lnTo>
                      <a:pt x="203" y="26"/>
                    </a:lnTo>
                    <a:lnTo>
                      <a:pt x="224" y="23"/>
                    </a:lnTo>
                    <a:lnTo>
                      <a:pt x="243" y="20"/>
                    </a:lnTo>
                    <a:lnTo>
                      <a:pt x="261" y="18"/>
                    </a:lnTo>
                    <a:lnTo>
                      <a:pt x="279" y="15"/>
                    </a:lnTo>
                    <a:lnTo>
                      <a:pt x="296" y="12"/>
                    </a:lnTo>
                    <a:lnTo>
                      <a:pt x="311" y="11"/>
                    </a:lnTo>
                    <a:lnTo>
                      <a:pt x="326" y="8"/>
                    </a:lnTo>
                    <a:lnTo>
                      <a:pt x="340" y="7"/>
                    </a:lnTo>
                    <a:lnTo>
                      <a:pt x="352" y="5"/>
                    </a:lnTo>
                    <a:lnTo>
                      <a:pt x="363" y="4"/>
                    </a:lnTo>
                    <a:lnTo>
                      <a:pt x="374" y="2"/>
                    </a:lnTo>
                    <a:lnTo>
                      <a:pt x="384" y="1"/>
                    </a:lnTo>
                    <a:lnTo>
                      <a:pt x="392" y="1"/>
                    </a:lnTo>
                    <a:lnTo>
                      <a:pt x="400" y="0"/>
                    </a:lnTo>
                    <a:lnTo>
                      <a:pt x="407" y="0"/>
                    </a:lnTo>
                    <a:lnTo>
                      <a:pt x="413" y="0"/>
                    </a:lnTo>
                    <a:lnTo>
                      <a:pt x="422" y="0"/>
                    </a:lnTo>
                    <a:lnTo>
                      <a:pt x="432" y="1"/>
                    </a:lnTo>
                    <a:lnTo>
                      <a:pt x="440" y="1"/>
                    </a:lnTo>
                    <a:lnTo>
                      <a:pt x="447" y="2"/>
                    </a:lnTo>
                    <a:lnTo>
                      <a:pt x="454" y="4"/>
                    </a:lnTo>
                    <a:lnTo>
                      <a:pt x="460" y="7"/>
                    </a:lnTo>
                    <a:lnTo>
                      <a:pt x="464" y="8"/>
                    </a:lnTo>
                    <a:lnTo>
                      <a:pt x="468" y="12"/>
                    </a:lnTo>
                    <a:lnTo>
                      <a:pt x="471" y="15"/>
                    </a:lnTo>
                    <a:lnTo>
                      <a:pt x="475" y="18"/>
                    </a:lnTo>
                    <a:lnTo>
                      <a:pt x="478" y="20"/>
                    </a:lnTo>
                    <a:lnTo>
                      <a:pt x="479" y="23"/>
                    </a:lnTo>
                    <a:lnTo>
                      <a:pt x="480" y="25"/>
                    </a:lnTo>
                    <a:lnTo>
                      <a:pt x="482" y="27"/>
                    </a:lnTo>
                    <a:lnTo>
                      <a:pt x="483" y="29"/>
                    </a:lnTo>
                    <a:lnTo>
                      <a:pt x="483" y="30"/>
                    </a:lnTo>
                    <a:lnTo>
                      <a:pt x="483" y="30"/>
                    </a:lnTo>
                    <a:lnTo>
                      <a:pt x="482" y="31"/>
                    </a:lnTo>
                    <a:lnTo>
                      <a:pt x="480" y="33"/>
                    </a:lnTo>
                    <a:lnTo>
                      <a:pt x="479" y="33"/>
                    </a:lnTo>
                    <a:lnTo>
                      <a:pt x="476" y="34"/>
                    </a:lnTo>
                    <a:lnTo>
                      <a:pt x="473" y="36"/>
                    </a:lnTo>
                    <a:lnTo>
                      <a:pt x="469" y="36"/>
                    </a:lnTo>
                    <a:lnTo>
                      <a:pt x="465" y="36"/>
                    </a:lnTo>
                    <a:lnTo>
                      <a:pt x="460" y="37"/>
                    </a:lnTo>
                    <a:lnTo>
                      <a:pt x="454" y="37"/>
                    </a:lnTo>
                    <a:lnTo>
                      <a:pt x="449" y="37"/>
                    </a:lnTo>
                    <a:lnTo>
                      <a:pt x="442" y="38"/>
                    </a:lnTo>
                    <a:lnTo>
                      <a:pt x="435" y="38"/>
                    </a:lnTo>
                    <a:lnTo>
                      <a:pt x="426" y="38"/>
                    </a:lnTo>
                    <a:lnTo>
                      <a:pt x="418" y="38"/>
                    </a:lnTo>
                    <a:lnTo>
                      <a:pt x="410" y="38"/>
                    </a:lnTo>
                    <a:lnTo>
                      <a:pt x="400" y="38"/>
                    </a:lnTo>
                    <a:lnTo>
                      <a:pt x="392" y="38"/>
                    </a:lnTo>
                    <a:lnTo>
                      <a:pt x="384" y="38"/>
                    </a:lnTo>
                    <a:lnTo>
                      <a:pt x="375" y="38"/>
                    </a:lnTo>
                    <a:lnTo>
                      <a:pt x="369" y="38"/>
                    </a:lnTo>
                    <a:lnTo>
                      <a:pt x="360" y="38"/>
                    </a:lnTo>
                    <a:lnTo>
                      <a:pt x="353" y="38"/>
                    </a:lnTo>
                    <a:lnTo>
                      <a:pt x="348" y="38"/>
                    </a:lnTo>
                    <a:lnTo>
                      <a:pt x="341" y="38"/>
                    </a:lnTo>
                    <a:lnTo>
                      <a:pt x="335" y="40"/>
                    </a:lnTo>
                    <a:lnTo>
                      <a:pt x="330" y="40"/>
                    </a:lnTo>
                    <a:lnTo>
                      <a:pt x="324" y="40"/>
                    </a:lnTo>
                    <a:lnTo>
                      <a:pt x="320" y="40"/>
                    </a:lnTo>
                    <a:lnTo>
                      <a:pt x="316" y="40"/>
                    </a:lnTo>
                    <a:lnTo>
                      <a:pt x="312" y="41"/>
                    </a:lnTo>
                    <a:lnTo>
                      <a:pt x="308" y="41"/>
                    </a:lnTo>
                    <a:lnTo>
                      <a:pt x="301" y="42"/>
                    </a:lnTo>
                    <a:lnTo>
                      <a:pt x="293" y="44"/>
                    </a:lnTo>
                    <a:lnTo>
                      <a:pt x="283" y="45"/>
                    </a:lnTo>
                    <a:lnTo>
                      <a:pt x="273" y="47"/>
                    </a:lnTo>
                    <a:lnTo>
                      <a:pt x="264" y="49"/>
                    </a:lnTo>
                    <a:lnTo>
                      <a:pt x="253" y="51"/>
                    </a:lnTo>
                    <a:lnTo>
                      <a:pt x="240" y="52"/>
                    </a:lnTo>
                    <a:lnTo>
                      <a:pt x="228" y="54"/>
                    </a:lnTo>
                    <a:lnTo>
                      <a:pt x="200" y="58"/>
                    </a:lnTo>
                    <a:lnTo>
                      <a:pt x="173" y="62"/>
                    </a:lnTo>
                    <a:lnTo>
                      <a:pt x="147" y="66"/>
                    </a:lnTo>
                    <a:lnTo>
                      <a:pt x="120" y="71"/>
                    </a:lnTo>
                    <a:lnTo>
                      <a:pt x="108" y="74"/>
                    </a:lnTo>
                    <a:lnTo>
                      <a:pt x="97" y="77"/>
                    </a:lnTo>
                    <a:lnTo>
                      <a:pt x="87" y="78"/>
                    </a:lnTo>
                    <a:lnTo>
                      <a:pt x="79" y="80"/>
                    </a:lnTo>
                    <a:lnTo>
                      <a:pt x="72" y="81"/>
                    </a:lnTo>
                    <a:lnTo>
                      <a:pt x="67" y="82"/>
                    </a:lnTo>
                    <a:lnTo>
                      <a:pt x="64" y="82"/>
                    </a:lnTo>
                    <a:lnTo>
                      <a:pt x="62" y="82"/>
                    </a:lnTo>
                    <a:lnTo>
                      <a:pt x="60" y="82"/>
                    </a:lnTo>
                    <a:lnTo>
                      <a:pt x="58" y="82"/>
                    </a:lnTo>
                    <a:lnTo>
                      <a:pt x="56" y="84"/>
                    </a:lnTo>
                    <a:lnTo>
                      <a:pt x="51" y="84"/>
                    </a:lnTo>
                    <a:lnTo>
                      <a:pt x="49" y="84"/>
                    </a:lnTo>
                    <a:lnTo>
                      <a:pt x="45" y="84"/>
                    </a:lnTo>
                    <a:lnTo>
                      <a:pt x="40" y="82"/>
                    </a:lnTo>
                    <a:lnTo>
                      <a:pt x="35" y="81"/>
                    </a:lnTo>
                    <a:lnTo>
                      <a:pt x="31" y="80"/>
                    </a:lnTo>
                    <a:lnTo>
                      <a:pt x="25" y="77"/>
                    </a:lnTo>
                    <a:lnTo>
                      <a:pt x="25" y="77"/>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97" name="Freeform 92"/>
              <p:cNvSpPr/>
              <p:nvPr/>
            </p:nvSpPr>
            <p:spPr bwMode="auto">
              <a:xfrm>
                <a:off x="1901826" y="4206875"/>
                <a:ext cx="71438" cy="401638"/>
              </a:xfrm>
              <a:custGeom>
                <a:avLst/>
                <a:gdLst>
                  <a:gd name="T0" fmla="*/ 1 w 45"/>
                  <a:gd name="T1" fmla="*/ 14 h 253"/>
                  <a:gd name="T2" fmla="*/ 0 w 45"/>
                  <a:gd name="T3" fmla="*/ 7 h 253"/>
                  <a:gd name="T4" fmla="*/ 1 w 45"/>
                  <a:gd name="T5" fmla="*/ 3 h 253"/>
                  <a:gd name="T6" fmla="*/ 5 w 45"/>
                  <a:gd name="T7" fmla="*/ 0 h 253"/>
                  <a:gd name="T8" fmla="*/ 15 w 45"/>
                  <a:gd name="T9" fmla="*/ 0 h 253"/>
                  <a:gd name="T10" fmla="*/ 34 w 45"/>
                  <a:gd name="T11" fmla="*/ 6 h 253"/>
                  <a:gd name="T12" fmla="*/ 45 w 45"/>
                  <a:gd name="T13" fmla="*/ 22 h 253"/>
                  <a:gd name="T14" fmla="*/ 45 w 45"/>
                  <a:gd name="T15" fmla="*/ 47 h 253"/>
                  <a:gd name="T16" fmla="*/ 45 w 45"/>
                  <a:gd name="T17" fmla="*/ 71 h 253"/>
                  <a:gd name="T18" fmla="*/ 44 w 45"/>
                  <a:gd name="T19" fmla="*/ 93 h 253"/>
                  <a:gd name="T20" fmla="*/ 44 w 45"/>
                  <a:gd name="T21" fmla="*/ 113 h 253"/>
                  <a:gd name="T22" fmla="*/ 44 w 45"/>
                  <a:gd name="T23" fmla="*/ 133 h 253"/>
                  <a:gd name="T24" fmla="*/ 44 w 45"/>
                  <a:gd name="T25" fmla="*/ 151 h 253"/>
                  <a:gd name="T26" fmla="*/ 42 w 45"/>
                  <a:gd name="T27" fmla="*/ 166 h 253"/>
                  <a:gd name="T28" fmla="*/ 42 w 45"/>
                  <a:gd name="T29" fmla="*/ 180 h 253"/>
                  <a:gd name="T30" fmla="*/ 42 w 45"/>
                  <a:gd name="T31" fmla="*/ 193 h 253"/>
                  <a:gd name="T32" fmla="*/ 41 w 45"/>
                  <a:gd name="T33" fmla="*/ 204 h 253"/>
                  <a:gd name="T34" fmla="*/ 41 w 45"/>
                  <a:gd name="T35" fmla="*/ 214 h 253"/>
                  <a:gd name="T36" fmla="*/ 41 w 45"/>
                  <a:gd name="T37" fmla="*/ 222 h 253"/>
                  <a:gd name="T38" fmla="*/ 40 w 45"/>
                  <a:gd name="T39" fmla="*/ 228 h 253"/>
                  <a:gd name="T40" fmla="*/ 40 w 45"/>
                  <a:gd name="T41" fmla="*/ 233 h 253"/>
                  <a:gd name="T42" fmla="*/ 38 w 45"/>
                  <a:gd name="T43" fmla="*/ 236 h 253"/>
                  <a:gd name="T44" fmla="*/ 37 w 45"/>
                  <a:gd name="T45" fmla="*/ 240 h 253"/>
                  <a:gd name="T46" fmla="*/ 35 w 45"/>
                  <a:gd name="T47" fmla="*/ 246 h 253"/>
                  <a:gd name="T48" fmla="*/ 31 w 45"/>
                  <a:gd name="T49" fmla="*/ 250 h 253"/>
                  <a:gd name="T50" fmla="*/ 28 w 45"/>
                  <a:gd name="T51" fmla="*/ 253 h 253"/>
                  <a:gd name="T52" fmla="*/ 24 w 45"/>
                  <a:gd name="T53" fmla="*/ 251 h 253"/>
                  <a:gd name="T54" fmla="*/ 22 w 45"/>
                  <a:gd name="T55" fmla="*/ 248 h 253"/>
                  <a:gd name="T56" fmla="*/ 19 w 45"/>
                  <a:gd name="T57" fmla="*/ 243 h 253"/>
                  <a:gd name="T58" fmla="*/ 15 w 45"/>
                  <a:gd name="T59" fmla="*/ 233 h 253"/>
                  <a:gd name="T60" fmla="*/ 11 w 45"/>
                  <a:gd name="T61" fmla="*/ 218 h 253"/>
                  <a:gd name="T62" fmla="*/ 6 w 45"/>
                  <a:gd name="T63" fmla="*/ 203 h 253"/>
                  <a:gd name="T64" fmla="*/ 6 w 45"/>
                  <a:gd name="T65" fmla="*/ 185 h 253"/>
                  <a:gd name="T66" fmla="*/ 9 w 45"/>
                  <a:gd name="T67" fmla="*/ 169 h 253"/>
                  <a:gd name="T68" fmla="*/ 11 w 45"/>
                  <a:gd name="T69" fmla="*/ 153 h 253"/>
                  <a:gd name="T70" fmla="*/ 11 w 45"/>
                  <a:gd name="T71" fmla="*/ 133 h 253"/>
                  <a:gd name="T72" fmla="*/ 11 w 45"/>
                  <a:gd name="T73" fmla="*/ 106 h 253"/>
                  <a:gd name="T74" fmla="*/ 11 w 45"/>
                  <a:gd name="T75" fmla="*/ 93 h 253"/>
                  <a:gd name="T76" fmla="*/ 9 w 45"/>
                  <a:gd name="T77" fmla="*/ 65 h 253"/>
                  <a:gd name="T78" fmla="*/ 6 w 45"/>
                  <a:gd name="T79" fmla="*/ 49 h 253"/>
                  <a:gd name="T80" fmla="*/ 5 w 45"/>
                  <a:gd name="T81" fmla="*/ 39 h 253"/>
                  <a:gd name="T82" fmla="*/ 5 w 45"/>
                  <a:gd name="T83" fmla="*/ 32 h 253"/>
                  <a:gd name="T84" fmla="*/ 4 w 45"/>
                  <a:gd name="T85" fmla="*/ 25 h 253"/>
                  <a:gd name="T86" fmla="*/ 2 w 45"/>
                  <a:gd name="T87" fmla="*/ 20 h 253"/>
                  <a:gd name="T88" fmla="*/ 2 w 45"/>
                  <a:gd name="T89" fmla="*/ 1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253">
                    <a:moveTo>
                      <a:pt x="2" y="18"/>
                    </a:moveTo>
                    <a:lnTo>
                      <a:pt x="1" y="14"/>
                    </a:lnTo>
                    <a:lnTo>
                      <a:pt x="0" y="10"/>
                    </a:lnTo>
                    <a:lnTo>
                      <a:pt x="0" y="7"/>
                    </a:lnTo>
                    <a:lnTo>
                      <a:pt x="0" y="4"/>
                    </a:lnTo>
                    <a:lnTo>
                      <a:pt x="1" y="3"/>
                    </a:lnTo>
                    <a:lnTo>
                      <a:pt x="2" y="2"/>
                    </a:lnTo>
                    <a:lnTo>
                      <a:pt x="5" y="0"/>
                    </a:lnTo>
                    <a:lnTo>
                      <a:pt x="8" y="0"/>
                    </a:lnTo>
                    <a:lnTo>
                      <a:pt x="15" y="0"/>
                    </a:lnTo>
                    <a:lnTo>
                      <a:pt x="24" y="3"/>
                    </a:lnTo>
                    <a:lnTo>
                      <a:pt x="34" y="6"/>
                    </a:lnTo>
                    <a:lnTo>
                      <a:pt x="45" y="9"/>
                    </a:lnTo>
                    <a:lnTo>
                      <a:pt x="45" y="22"/>
                    </a:lnTo>
                    <a:lnTo>
                      <a:pt x="45" y="35"/>
                    </a:lnTo>
                    <a:lnTo>
                      <a:pt x="45" y="47"/>
                    </a:lnTo>
                    <a:lnTo>
                      <a:pt x="45" y="60"/>
                    </a:lnTo>
                    <a:lnTo>
                      <a:pt x="45" y="71"/>
                    </a:lnTo>
                    <a:lnTo>
                      <a:pt x="45" y="82"/>
                    </a:lnTo>
                    <a:lnTo>
                      <a:pt x="44" y="93"/>
                    </a:lnTo>
                    <a:lnTo>
                      <a:pt x="44" y="104"/>
                    </a:lnTo>
                    <a:lnTo>
                      <a:pt x="44" y="113"/>
                    </a:lnTo>
                    <a:lnTo>
                      <a:pt x="44" y="123"/>
                    </a:lnTo>
                    <a:lnTo>
                      <a:pt x="44" y="133"/>
                    </a:lnTo>
                    <a:lnTo>
                      <a:pt x="44" y="141"/>
                    </a:lnTo>
                    <a:lnTo>
                      <a:pt x="44" y="151"/>
                    </a:lnTo>
                    <a:lnTo>
                      <a:pt x="44" y="157"/>
                    </a:lnTo>
                    <a:lnTo>
                      <a:pt x="42" y="166"/>
                    </a:lnTo>
                    <a:lnTo>
                      <a:pt x="42" y="173"/>
                    </a:lnTo>
                    <a:lnTo>
                      <a:pt x="42" y="180"/>
                    </a:lnTo>
                    <a:lnTo>
                      <a:pt x="42" y="186"/>
                    </a:lnTo>
                    <a:lnTo>
                      <a:pt x="42" y="193"/>
                    </a:lnTo>
                    <a:lnTo>
                      <a:pt x="42" y="199"/>
                    </a:lnTo>
                    <a:lnTo>
                      <a:pt x="41" y="204"/>
                    </a:lnTo>
                    <a:lnTo>
                      <a:pt x="41" y="209"/>
                    </a:lnTo>
                    <a:lnTo>
                      <a:pt x="41" y="214"/>
                    </a:lnTo>
                    <a:lnTo>
                      <a:pt x="41" y="218"/>
                    </a:lnTo>
                    <a:lnTo>
                      <a:pt x="41" y="222"/>
                    </a:lnTo>
                    <a:lnTo>
                      <a:pt x="40" y="225"/>
                    </a:lnTo>
                    <a:lnTo>
                      <a:pt x="40" y="228"/>
                    </a:lnTo>
                    <a:lnTo>
                      <a:pt x="40" y="231"/>
                    </a:lnTo>
                    <a:lnTo>
                      <a:pt x="40" y="233"/>
                    </a:lnTo>
                    <a:lnTo>
                      <a:pt x="40" y="235"/>
                    </a:lnTo>
                    <a:lnTo>
                      <a:pt x="38" y="236"/>
                    </a:lnTo>
                    <a:lnTo>
                      <a:pt x="38" y="237"/>
                    </a:lnTo>
                    <a:lnTo>
                      <a:pt x="37" y="240"/>
                    </a:lnTo>
                    <a:lnTo>
                      <a:pt x="37" y="243"/>
                    </a:lnTo>
                    <a:lnTo>
                      <a:pt x="35" y="246"/>
                    </a:lnTo>
                    <a:lnTo>
                      <a:pt x="34" y="247"/>
                    </a:lnTo>
                    <a:lnTo>
                      <a:pt x="31" y="250"/>
                    </a:lnTo>
                    <a:lnTo>
                      <a:pt x="30" y="253"/>
                    </a:lnTo>
                    <a:lnTo>
                      <a:pt x="28" y="253"/>
                    </a:lnTo>
                    <a:lnTo>
                      <a:pt x="27" y="251"/>
                    </a:lnTo>
                    <a:lnTo>
                      <a:pt x="24" y="251"/>
                    </a:lnTo>
                    <a:lnTo>
                      <a:pt x="23" y="250"/>
                    </a:lnTo>
                    <a:lnTo>
                      <a:pt x="22" y="248"/>
                    </a:lnTo>
                    <a:lnTo>
                      <a:pt x="20" y="246"/>
                    </a:lnTo>
                    <a:lnTo>
                      <a:pt x="19" y="243"/>
                    </a:lnTo>
                    <a:lnTo>
                      <a:pt x="17" y="240"/>
                    </a:lnTo>
                    <a:lnTo>
                      <a:pt x="15" y="233"/>
                    </a:lnTo>
                    <a:lnTo>
                      <a:pt x="12" y="225"/>
                    </a:lnTo>
                    <a:lnTo>
                      <a:pt x="11" y="218"/>
                    </a:lnTo>
                    <a:lnTo>
                      <a:pt x="8" y="211"/>
                    </a:lnTo>
                    <a:lnTo>
                      <a:pt x="6" y="203"/>
                    </a:lnTo>
                    <a:lnTo>
                      <a:pt x="5" y="195"/>
                    </a:lnTo>
                    <a:lnTo>
                      <a:pt x="6" y="185"/>
                    </a:lnTo>
                    <a:lnTo>
                      <a:pt x="8" y="175"/>
                    </a:lnTo>
                    <a:lnTo>
                      <a:pt x="9" y="169"/>
                    </a:lnTo>
                    <a:lnTo>
                      <a:pt x="9" y="162"/>
                    </a:lnTo>
                    <a:lnTo>
                      <a:pt x="11" y="153"/>
                    </a:lnTo>
                    <a:lnTo>
                      <a:pt x="11" y="144"/>
                    </a:lnTo>
                    <a:lnTo>
                      <a:pt x="11" y="133"/>
                    </a:lnTo>
                    <a:lnTo>
                      <a:pt x="11" y="120"/>
                    </a:lnTo>
                    <a:lnTo>
                      <a:pt x="11" y="106"/>
                    </a:lnTo>
                    <a:lnTo>
                      <a:pt x="11" y="100"/>
                    </a:lnTo>
                    <a:lnTo>
                      <a:pt x="11" y="93"/>
                    </a:lnTo>
                    <a:lnTo>
                      <a:pt x="9" y="79"/>
                    </a:lnTo>
                    <a:lnTo>
                      <a:pt x="9" y="65"/>
                    </a:lnTo>
                    <a:lnTo>
                      <a:pt x="8" y="54"/>
                    </a:lnTo>
                    <a:lnTo>
                      <a:pt x="6" y="49"/>
                    </a:lnTo>
                    <a:lnTo>
                      <a:pt x="6" y="44"/>
                    </a:lnTo>
                    <a:lnTo>
                      <a:pt x="5" y="39"/>
                    </a:lnTo>
                    <a:lnTo>
                      <a:pt x="5" y="35"/>
                    </a:lnTo>
                    <a:lnTo>
                      <a:pt x="5" y="32"/>
                    </a:lnTo>
                    <a:lnTo>
                      <a:pt x="4" y="28"/>
                    </a:lnTo>
                    <a:lnTo>
                      <a:pt x="4" y="25"/>
                    </a:lnTo>
                    <a:lnTo>
                      <a:pt x="2" y="22"/>
                    </a:lnTo>
                    <a:lnTo>
                      <a:pt x="2" y="20"/>
                    </a:lnTo>
                    <a:lnTo>
                      <a:pt x="2" y="18"/>
                    </a:lnTo>
                    <a:lnTo>
                      <a:pt x="2" y="18"/>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98" name="Freeform 93"/>
              <p:cNvSpPr/>
              <p:nvPr/>
            </p:nvSpPr>
            <p:spPr bwMode="auto">
              <a:xfrm>
                <a:off x="1933576" y="4165600"/>
                <a:ext cx="396875" cy="508000"/>
              </a:xfrm>
              <a:custGeom>
                <a:avLst/>
                <a:gdLst>
                  <a:gd name="T0" fmla="*/ 232 w 250"/>
                  <a:gd name="T1" fmla="*/ 28 h 320"/>
                  <a:gd name="T2" fmla="*/ 246 w 250"/>
                  <a:gd name="T3" fmla="*/ 36 h 320"/>
                  <a:gd name="T4" fmla="*/ 250 w 250"/>
                  <a:gd name="T5" fmla="*/ 44 h 320"/>
                  <a:gd name="T6" fmla="*/ 246 w 250"/>
                  <a:gd name="T7" fmla="*/ 59 h 320"/>
                  <a:gd name="T8" fmla="*/ 242 w 250"/>
                  <a:gd name="T9" fmla="*/ 69 h 320"/>
                  <a:gd name="T10" fmla="*/ 239 w 250"/>
                  <a:gd name="T11" fmla="*/ 79 h 320"/>
                  <a:gd name="T12" fmla="*/ 236 w 250"/>
                  <a:gd name="T13" fmla="*/ 92 h 320"/>
                  <a:gd name="T14" fmla="*/ 235 w 250"/>
                  <a:gd name="T15" fmla="*/ 109 h 320"/>
                  <a:gd name="T16" fmla="*/ 235 w 250"/>
                  <a:gd name="T17" fmla="*/ 131 h 320"/>
                  <a:gd name="T18" fmla="*/ 233 w 250"/>
                  <a:gd name="T19" fmla="*/ 166 h 320"/>
                  <a:gd name="T20" fmla="*/ 233 w 250"/>
                  <a:gd name="T21" fmla="*/ 211 h 320"/>
                  <a:gd name="T22" fmla="*/ 232 w 250"/>
                  <a:gd name="T23" fmla="*/ 247 h 320"/>
                  <a:gd name="T24" fmla="*/ 228 w 250"/>
                  <a:gd name="T25" fmla="*/ 276 h 320"/>
                  <a:gd name="T26" fmla="*/ 219 w 250"/>
                  <a:gd name="T27" fmla="*/ 295 h 320"/>
                  <a:gd name="T28" fmla="*/ 210 w 250"/>
                  <a:gd name="T29" fmla="*/ 308 h 320"/>
                  <a:gd name="T30" fmla="*/ 199 w 250"/>
                  <a:gd name="T31" fmla="*/ 316 h 320"/>
                  <a:gd name="T32" fmla="*/ 189 w 250"/>
                  <a:gd name="T33" fmla="*/ 319 h 320"/>
                  <a:gd name="T34" fmla="*/ 181 w 250"/>
                  <a:gd name="T35" fmla="*/ 319 h 320"/>
                  <a:gd name="T36" fmla="*/ 177 w 250"/>
                  <a:gd name="T37" fmla="*/ 310 h 320"/>
                  <a:gd name="T38" fmla="*/ 175 w 250"/>
                  <a:gd name="T39" fmla="*/ 297 h 320"/>
                  <a:gd name="T40" fmla="*/ 171 w 250"/>
                  <a:gd name="T41" fmla="*/ 274 h 320"/>
                  <a:gd name="T42" fmla="*/ 159 w 250"/>
                  <a:gd name="T43" fmla="*/ 246 h 320"/>
                  <a:gd name="T44" fmla="*/ 149 w 250"/>
                  <a:gd name="T45" fmla="*/ 222 h 320"/>
                  <a:gd name="T46" fmla="*/ 163 w 250"/>
                  <a:gd name="T47" fmla="*/ 226 h 320"/>
                  <a:gd name="T48" fmla="*/ 177 w 250"/>
                  <a:gd name="T49" fmla="*/ 233 h 320"/>
                  <a:gd name="T50" fmla="*/ 184 w 250"/>
                  <a:gd name="T51" fmla="*/ 217 h 320"/>
                  <a:gd name="T52" fmla="*/ 188 w 250"/>
                  <a:gd name="T53" fmla="*/ 163 h 320"/>
                  <a:gd name="T54" fmla="*/ 191 w 250"/>
                  <a:gd name="T55" fmla="*/ 119 h 320"/>
                  <a:gd name="T56" fmla="*/ 189 w 250"/>
                  <a:gd name="T57" fmla="*/ 95 h 320"/>
                  <a:gd name="T58" fmla="*/ 186 w 250"/>
                  <a:gd name="T59" fmla="*/ 68 h 320"/>
                  <a:gd name="T60" fmla="*/ 182 w 250"/>
                  <a:gd name="T61" fmla="*/ 51 h 320"/>
                  <a:gd name="T62" fmla="*/ 170 w 250"/>
                  <a:gd name="T63" fmla="*/ 40 h 320"/>
                  <a:gd name="T64" fmla="*/ 148 w 250"/>
                  <a:gd name="T65" fmla="*/ 39 h 320"/>
                  <a:gd name="T66" fmla="*/ 124 w 250"/>
                  <a:gd name="T67" fmla="*/ 40 h 320"/>
                  <a:gd name="T68" fmla="*/ 93 w 250"/>
                  <a:gd name="T69" fmla="*/ 46 h 320"/>
                  <a:gd name="T70" fmla="*/ 54 w 250"/>
                  <a:gd name="T71" fmla="*/ 53 h 320"/>
                  <a:gd name="T72" fmla="*/ 22 w 250"/>
                  <a:gd name="T73" fmla="*/ 58 h 320"/>
                  <a:gd name="T74" fmla="*/ 0 w 250"/>
                  <a:gd name="T75" fmla="*/ 59 h 320"/>
                  <a:gd name="T76" fmla="*/ 21 w 250"/>
                  <a:gd name="T77" fmla="*/ 35 h 320"/>
                  <a:gd name="T78" fmla="*/ 57 w 250"/>
                  <a:gd name="T79" fmla="*/ 30 h 320"/>
                  <a:gd name="T80" fmla="*/ 98 w 250"/>
                  <a:gd name="T81" fmla="*/ 24 h 320"/>
                  <a:gd name="T82" fmla="*/ 117 w 250"/>
                  <a:gd name="T83" fmla="*/ 19 h 320"/>
                  <a:gd name="T84" fmla="*/ 134 w 250"/>
                  <a:gd name="T85" fmla="*/ 17 h 320"/>
                  <a:gd name="T86" fmla="*/ 146 w 250"/>
                  <a:gd name="T87" fmla="*/ 14 h 320"/>
                  <a:gd name="T88" fmla="*/ 156 w 250"/>
                  <a:gd name="T89" fmla="*/ 10 h 320"/>
                  <a:gd name="T90" fmla="*/ 162 w 250"/>
                  <a:gd name="T91" fmla="*/ 7 h 320"/>
                  <a:gd name="T92" fmla="*/ 173 w 250"/>
                  <a:gd name="T93" fmla="*/ 1 h 320"/>
                  <a:gd name="T94" fmla="*/ 184 w 250"/>
                  <a:gd name="T95" fmla="*/ 1 h 320"/>
                  <a:gd name="T96" fmla="*/ 196 w 250"/>
                  <a:gd name="T97" fmla="*/ 7 h 320"/>
                  <a:gd name="T98" fmla="*/ 211 w 250"/>
                  <a:gd name="T99" fmla="*/ 17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0" h="320">
                    <a:moveTo>
                      <a:pt x="218" y="21"/>
                    </a:moveTo>
                    <a:lnTo>
                      <a:pt x="226" y="24"/>
                    </a:lnTo>
                    <a:lnTo>
                      <a:pt x="232" y="28"/>
                    </a:lnTo>
                    <a:lnTo>
                      <a:pt x="237" y="30"/>
                    </a:lnTo>
                    <a:lnTo>
                      <a:pt x="242" y="33"/>
                    </a:lnTo>
                    <a:lnTo>
                      <a:pt x="246" y="36"/>
                    </a:lnTo>
                    <a:lnTo>
                      <a:pt x="247" y="39"/>
                    </a:lnTo>
                    <a:lnTo>
                      <a:pt x="248" y="41"/>
                    </a:lnTo>
                    <a:lnTo>
                      <a:pt x="250" y="44"/>
                    </a:lnTo>
                    <a:lnTo>
                      <a:pt x="248" y="48"/>
                    </a:lnTo>
                    <a:lnTo>
                      <a:pt x="247" y="54"/>
                    </a:lnTo>
                    <a:lnTo>
                      <a:pt x="246" y="59"/>
                    </a:lnTo>
                    <a:lnTo>
                      <a:pt x="243" y="65"/>
                    </a:lnTo>
                    <a:lnTo>
                      <a:pt x="242" y="66"/>
                    </a:lnTo>
                    <a:lnTo>
                      <a:pt x="242" y="69"/>
                    </a:lnTo>
                    <a:lnTo>
                      <a:pt x="240" y="72"/>
                    </a:lnTo>
                    <a:lnTo>
                      <a:pt x="239" y="75"/>
                    </a:lnTo>
                    <a:lnTo>
                      <a:pt x="239" y="79"/>
                    </a:lnTo>
                    <a:lnTo>
                      <a:pt x="237" y="83"/>
                    </a:lnTo>
                    <a:lnTo>
                      <a:pt x="237" y="87"/>
                    </a:lnTo>
                    <a:lnTo>
                      <a:pt x="236" y="92"/>
                    </a:lnTo>
                    <a:lnTo>
                      <a:pt x="236" y="97"/>
                    </a:lnTo>
                    <a:lnTo>
                      <a:pt x="235" y="104"/>
                    </a:lnTo>
                    <a:lnTo>
                      <a:pt x="235" y="109"/>
                    </a:lnTo>
                    <a:lnTo>
                      <a:pt x="235" y="116"/>
                    </a:lnTo>
                    <a:lnTo>
                      <a:pt x="235" y="123"/>
                    </a:lnTo>
                    <a:lnTo>
                      <a:pt x="235" y="131"/>
                    </a:lnTo>
                    <a:lnTo>
                      <a:pt x="233" y="139"/>
                    </a:lnTo>
                    <a:lnTo>
                      <a:pt x="233" y="148"/>
                    </a:lnTo>
                    <a:lnTo>
                      <a:pt x="233" y="166"/>
                    </a:lnTo>
                    <a:lnTo>
                      <a:pt x="233" y="181"/>
                    </a:lnTo>
                    <a:lnTo>
                      <a:pt x="233" y="196"/>
                    </a:lnTo>
                    <a:lnTo>
                      <a:pt x="233" y="211"/>
                    </a:lnTo>
                    <a:lnTo>
                      <a:pt x="233" y="223"/>
                    </a:lnTo>
                    <a:lnTo>
                      <a:pt x="232" y="236"/>
                    </a:lnTo>
                    <a:lnTo>
                      <a:pt x="232" y="247"/>
                    </a:lnTo>
                    <a:lnTo>
                      <a:pt x="230" y="258"/>
                    </a:lnTo>
                    <a:lnTo>
                      <a:pt x="229" y="266"/>
                    </a:lnTo>
                    <a:lnTo>
                      <a:pt x="228" y="276"/>
                    </a:lnTo>
                    <a:lnTo>
                      <a:pt x="225" y="283"/>
                    </a:lnTo>
                    <a:lnTo>
                      <a:pt x="222" y="290"/>
                    </a:lnTo>
                    <a:lnTo>
                      <a:pt x="219" y="295"/>
                    </a:lnTo>
                    <a:lnTo>
                      <a:pt x="215" y="299"/>
                    </a:lnTo>
                    <a:lnTo>
                      <a:pt x="213" y="303"/>
                    </a:lnTo>
                    <a:lnTo>
                      <a:pt x="210" y="308"/>
                    </a:lnTo>
                    <a:lnTo>
                      <a:pt x="206" y="310"/>
                    </a:lnTo>
                    <a:lnTo>
                      <a:pt x="203" y="313"/>
                    </a:lnTo>
                    <a:lnTo>
                      <a:pt x="199" y="316"/>
                    </a:lnTo>
                    <a:lnTo>
                      <a:pt x="196" y="317"/>
                    </a:lnTo>
                    <a:lnTo>
                      <a:pt x="193" y="319"/>
                    </a:lnTo>
                    <a:lnTo>
                      <a:pt x="189" y="319"/>
                    </a:lnTo>
                    <a:lnTo>
                      <a:pt x="185" y="320"/>
                    </a:lnTo>
                    <a:lnTo>
                      <a:pt x="182" y="319"/>
                    </a:lnTo>
                    <a:lnTo>
                      <a:pt x="181" y="319"/>
                    </a:lnTo>
                    <a:lnTo>
                      <a:pt x="179" y="316"/>
                    </a:lnTo>
                    <a:lnTo>
                      <a:pt x="178" y="313"/>
                    </a:lnTo>
                    <a:lnTo>
                      <a:pt x="177" y="310"/>
                    </a:lnTo>
                    <a:lnTo>
                      <a:pt x="175" y="306"/>
                    </a:lnTo>
                    <a:lnTo>
                      <a:pt x="175" y="301"/>
                    </a:lnTo>
                    <a:lnTo>
                      <a:pt x="175" y="297"/>
                    </a:lnTo>
                    <a:lnTo>
                      <a:pt x="175" y="290"/>
                    </a:lnTo>
                    <a:lnTo>
                      <a:pt x="174" y="283"/>
                    </a:lnTo>
                    <a:lnTo>
                      <a:pt x="171" y="274"/>
                    </a:lnTo>
                    <a:lnTo>
                      <a:pt x="168" y="266"/>
                    </a:lnTo>
                    <a:lnTo>
                      <a:pt x="164" y="255"/>
                    </a:lnTo>
                    <a:lnTo>
                      <a:pt x="159" y="246"/>
                    </a:lnTo>
                    <a:lnTo>
                      <a:pt x="152" y="235"/>
                    </a:lnTo>
                    <a:lnTo>
                      <a:pt x="145" y="222"/>
                    </a:lnTo>
                    <a:lnTo>
                      <a:pt x="149" y="222"/>
                    </a:lnTo>
                    <a:lnTo>
                      <a:pt x="153" y="223"/>
                    </a:lnTo>
                    <a:lnTo>
                      <a:pt x="159" y="225"/>
                    </a:lnTo>
                    <a:lnTo>
                      <a:pt x="163" y="226"/>
                    </a:lnTo>
                    <a:lnTo>
                      <a:pt x="167" y="228"/>
                    </a:lnTo>
                    <a:lnTo>
                      <a:pt x="173" y="230"/>
                    </a:lnTo>
                    <a:lnTo>
                      <a:pt x="177" y="233"/>
                    </a:lnTo>
                    <a:lnTo>
                      <a:pt x="181" y="237"/>
                    </a:lnTo>
                    <a:lnTo>
                      <a:pt x="182" y="226"/>
                    </a:lnTo>
                    <a:lnTo>
                      <a:pt x="184" y="217"/>
                    </a:lnTo>
                    <a:lnTo>
                      <a:pt x="185" y="197"/>
                    </a:lnTo>
                    <a:lnTo>
                      <a:pt x="188" y="179"/>
                    </a:lnTo>
                    <a:lnTo>
                      <a:pt x="188" y="163"/>
                    </a:lnTo>
                    <a:lnTo>
                      <a:pt x="189" y="148"/>
                    </a:lnTo>
                    <a:lnTo>
                      <a:pt x="191" y="132"/>
                    </a:lnTo>
                    <a:lnTo>
                      <a:pt x="191" y="119"/>
                    </a:lnTo>
                    <a:lnTo>
                      <a:pt x="191" y="106"/>
                    </a:lnTo>
                    <a:lnTo>
                      <a:pt x="191" y="101"/>
                    </a:lnTo>
                    <a:lnTo>
                      <a:pt x="189" y="95"/>
                    </a:lnTo>
                    <a:lnTo>
                      <a:pt x="188" y="84"/>
                    </a:lnTo>
                    <a:lnTo>
                      <a:pt x="188" y="76"/>
                    </a:lnTo>
                    <a:lnTo>
                      <a:pt x="186" y="68"/>
                    </a:lnTo>
                    <a:lnTo>
                      <a:pt x="185" y="61"/>
                    </a:lnTo>
                    <a:lnTo>
                      <a:pt x="184" y="55"/>
                    </a:lnTo>
                    <a:lnTo>
                      <a:pt x="182" y="51"/>
                    </a:lnTo>
                    <a:lnTo>
                      <a:pt x="181" y="47"/>
                    </a:lnTo>
                    <a:lnTo>
                      <a:pt x="177" y="43"/>
                    </a:lnTo>
                    <a:lnTo>
                      <a:pt x="170" y="40"/>
                    </a:lnTo>
                    <a:lnTo>
                      <a:pt x="163" y="39"/>
                    </a:lnTo>
                    <a:lnTo>
                      <a:pt x="153" y="39"/>
                    </a:lnTo>
                    <a:lnTo>
                      <a:pt x="148" y="39"/>
                    </a:lnTo>
                    <a:lnTo>
                      <a:pt x="141" y="39"/>
                    </a:lnTo>
                    <a:lnTo>
                      <a:pt x="133" y="40"/>
                    </a:lnTo>
                    <a:lnTo>
                      <a:pt x="124" y="40"/>
                    </a:lnTo>
                    <a:lnTo>
                      <a:pt x="115" y="41"/>
                    </a:lnTo>
                    <a:lnTo>
                      <a:pt x="104" y="43"/>
                    </a:lnTo>
                    <a:lnTo>
                      <a:pt x="93" y="46"/>
                    </a:lnTo>
                    <a:lnTo>
                      <a:pt x="80" y="47"/>
                    </a:lnTo>
                    <a:lnTo>
                      <a:pt x="66" y="50"/>
                    </a:lnTo>
                    <a:lnTo>
                      <a:pt x="54" y="53"/>
                    </a:lnTo>
                    <a:lnTo>
                      <a:pt x="43" y="55"/>
                    </a:lnTo>
                    <a:lnTo>
                      <a:pt x="32" y="57"/>
                    </a:lnTo>
                    <a:lnTo>
                      <a:pt x="22" y="58"/>
                    </a:lnTo>
                    <a:lnTo>
                      <a:pt x="14" y="58"/>
                    </a:lnTo>
                    <a:lnTo>
                      <a:pt x="6" y="59"/>
                    </a:lnTo>
                    <a:lnTo>
                      <a:pt x="0" y="59"/>
                    </a:lnTo>
                    <a:lnTo>
                      <a:pt x="0" y="35"/>
                    </a:lnTo>
                    <a:lnTo>
                      <a:pt x="11" y="35"/>
                    </a:lnTo>
                    <a:lnTo>
                      <a:pt x="21" y="35"/>
                    </a:lnTo>
                    <a:lnTo>
                      <a:pt x="33" y="33"/>
                    </a:lnTo>
                    <a:lnTo>
                      <a:pt x="44" y="33"/>
                    </a:lnTo>
                    <a:lnTo>
                      <a:pt x="57" y="30"/>
                    </a:lnTo>
                    <a:lnTo>
                      <a:pt x="71" y="29"/>
                    </a:lnTo>
                    <a:lnTo>
                      <a:pt x="84" y="26"/>
                    </a:lnTo>
                    <a:lnTo>
                      <a:pt x="98" y="24"/>
                    </a:lnTo>
                    <a:lnTo>
                      <a:pt x="105" y="22"/>
                    </a:lnTo>
                    <a:lnTo>
                      <a:pt x="112" y="21"/>
                    </a:lnTo>
                    <a:lnTo>
                      <a:pt x="117" y="19"/>
                    </a:lnTo>
                    <a:lnTo>
                      <a:pt x="123" y="19"/>
                    </a:lnTo>
                    <a:lnTo>
                      <a:pt x="128" y="18"/>
                    </a:lnTo>
                    <a:lnTo>
                      <a:pt x="134" y="17"/>
                    </a:lnTo>
                    <a:lnTo>
                      <a:pt x="138" y="15"/>
                    </a:lnTo>
                    <a:lnTo>
                      <a:pt x="142" y="14"/>
                    </a:lnTo>
                    <a:lnTo>
                      <a:pt x="146" y="14"/>
                    </a:lnTo>
                    <a:lnTo>
                      <a:pt x="149" y="13"/>
                    </a:lnTo>
                    <a:lnTo>
                      <a:pt x="153" y="11"/>
                    </a:lnTo>
                    <a:lnTo>
                      <a:pt x="156" y="10"/>
                    </a:lnTo>
                    <a:lnTo>
                      <a:pt x="157" y="8"/>
                    </a:lnTo>
                    <a:lnTo>
                      <a:pt x="160" y="8"/>
                    </a:lnTo>
                    <a:lnTo>
                      <a:pt x="162" y="7"/>
                    </a:lnTo>
                    <a:lnTo>
                      <a:pt x="163" y="6"/>
                    </a:lnTo>
                    <a:lnTo>
                      <a:pt x="167" y="3"/>
                    </a:lnTo>
                    <a:lnTo>
                      <a:pt x="173" y="1"/>
                    </a:lnTo>
                    <a:lnTo>
                      <a:pt x="177" y="0"/>
                    </a:lnTo>
                    <a:lnTo>
                      <a:pt x="181" y="0"/>
                    </a:lnTo>
                    <a:lnTo>
                      <a:pt x="184" y="1"/>
                    </a:lnTo>
                    <a:lnTo>
                      <a:pt x="188" y="3"/>
                    </a:lnTo>
                    <a:lnTo>
                      <a:pt x="191" y="4"/>
                    </a:lnTo>
                    <a:lnTo>
                      <a:pt x="196" y="7"/>
                    </a:lnTo>
                    <a:lnTo>
                      <a:pt x="200" y="10"/>
                    </a:lnTo>
                    <a:lnTo>
                      <a:pt x="206" y="13"/>
                    </a:lnTo>
                    <a:lnTo>
                      <a:pt x="211" y="17"/>
                    </a:lnTo>
                    <a:lnTo>
                      <a:pt x="218" y="21"/>
                    </a:lnTo>
                    <a:lnTo>
                      <a:pt x="218" y="21"/>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99" name="Freeform 94"/>
              <p:cNvSpPr/>
              <p:nvPr/>
            </p:nvSpPr>
            <p:spPr bwMode="auto">
              <a:xfrm>
                <a:off x="1949451" y="4343400"/>
                <a:ext cx="225425" cy="57150"/>
              </a:xfrm>
              <a:custGeom>
                <a:avLst/>
                <a:gdLst>
                  <a:gd name="T0" fmla="*/ 0 w 142"/>
                  <a:gd name="T1" fmla="*/ 15 h 36"/>
                  <a:gd name="T2" fmla="*/ 11 w 142"/>
                  <a:gd name="T3" fmla="*/ 15 h 36"/>
                  <a:gd name="T4" fmla="*/ 23 w 142"/>
                  <a:gd name="T5" fmla="*/ 14 h 36"/>
                  <a:gd name="T6" fmla="*/ 37 w 142"/>
                  <a:gd name="T7" fmla="*/ 9 h 36"/>
                  <a:gd name="T8" fmla="*/ 48 w 142"/>
                  <a:gd name="T9" fmla="*/ 7 h 36"/>
                  <a:gd name="T10" fmla="*/ 61 w 142"/>
                  <a:gd name="T11" fmla="*/ 4 h 36"/>
                  <a:gd name="T12" fmla="*/ 73 w 142"/>
                  <a:gd name="T13" fmla="*/ 3 h 36"/>
                  <a:gd name="T14" fmla="*/ 85 w 142"/>
                  <a:gd name="T15" fmla="*/ 1 h 36"/>
                  <a:gd name="T16" fmla="*/ 98 w 142"/>
                  <a:gd name="T17" fmla="*/ 0 h 36"/>
                  <a:gd name="T18" fmla="*/ 109 w 142"/>
                  <a:gd name="T19" fmla="*/ 0 h 36"/>
                  <a:gd name="T20" fmla="*/ 118 w 142"/>
                  <a:gd name="T21" fmla="*/ 1 h 36"/>
                  <a:gd name="T22" fmla="*/ 127 w 142"/>
                  <a:gd name="T23" fmla="*/ 1 h 36"/>
                  <a:gd name="T24" fmla="*/ 135 w 142"/>
                  <a:gd name="T25" fmla="*/ 3 h 36"/>
                  <a:gd name="T26" fmla="*/ 138 w 142"/>
                  <a:gd name="T27" fmla="*/ 4 h 36"/>
                  <a:gd name="T28" fmla="*/ 141 w 142"/>
                  <a:gd name="T29" fmla="*/ 5 h 36"/>
                  <a:gd name="T30" fmla="*/ 142 w 142"/>
                  <a:gd name="T31" fmla="*/ 8 h 36"/>
                  <a:gd name="T32" fmla="*/ 142 w 142"/>
                  <a:gd name="T33" fmla="*/ 9 h 36"/>
                  <a:gd name="T34" fmla="*/ 142 w 142"/>
                  <a:gd name="T35" fmla="*/ 11 h 36"/>
                  <a:gd name="T36" fmla="*/ 142 w 142"/>
                  <a:gd name="T37" fmla="*/ 14 h 36"/>
                  <a:gd name="T38" fmla="*/ 142 w 142"/>
                  <a:gd name="T39" fmla="*/ 16 h 36"/>
                  <a:gd name="T40" fmla="*/ 141 w 142"/>
                  <a:gd name="T41" fmla="*/ 18 h 36"/>
                  <a:gd name="T42" fmla="*/ 139 w 142"/>
                  <a:gd name="T43" fmla="*/ 19 h 36"/>
                  <a:gd name="T44" fmla="*/ 136 w 142"/>
                  <a:gd name="T45" fmla="*/ 22 h 36"/>
                  <a:gd name="T46" fmla="*/ 134 w 142"/>
                  <a:gd name="T47" fmla="*/ 23 h 36"/>
                  <a:gd name="T48" fmla="*/ 128 w 142"/>
                  <a:gd name="T49" fmla="*/ 25 h 36"/>
                  <a:gd name="T50" fmla="*/ 123 w 142"/>
                  <a:gd name="T51" fmla="*/ 26 h 36"/>
                  <a:gd name="T52" fmla="*/ 117 w 142"/>
                  <a:gd name="T53" fmla="*/ 27 h 36"/>
                  <a:gd name="T54" fmla="*/ 110 w 142"/>
                  <a:gd name="T55" fmla="*/ 27 h 36"/>
                  <a:gd name="T56" fmla="*/ 101 w 142"/>
                  <a:gd name="T57" fmla="*/ 29 h 36"/>
                  <a:gd name="T58" fmla="*/ 92 w 142"/>
                  <a:gd name="T59" fmla="*/ 30 h 36"/>
                  <a:gd name="T60" fmla="*/ 81 w 142"/>
                  <a:gd name="T61" fmla="*/ 32 h 36"/>
                  <a:gd name="T62" fmla="*/ 70 w 142"/>
                  <a:gd name="T63" fmla="*/ 32 h 36"/>
                  <a:gd name="T64" fmla="*/ 58 w 142"/>
                  <a:gd name="T65" fmla="*/ 33 h 36"/>
                  <a:gd name="T66" fmla="*/ 45 w 142"/>
                  <a:gd name="T67" fmla="*/ 34 h 36"/>
                  <a:gd name="T68" fmla="*/ 30 w 142"/>
                  <a:gd name="T69" fmla="*/ 34 h 36"/>
                  <a:gd name="T70" fmla="*/ 15 w 142"/>
                  <a:gd name="T71" fmla="*/ 36 h 36"/>
                  <a:gd name="T72" fmla="*/ 0 w 142"/>
                  <a:gd name="T73" fmla="*/ 36 h 36"/>
                  <a:gd name="T74" fmla="*/ 0 w 142"/>
                  <a:gd name="T75" fmla="*/ 15 h 36"/>
                  <a:gd name="T76" fmla="*/ 0 w 142"/>
                  <a:gd name="T7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36">
                    <a:moveTo>
                      <a:pt x="0" y="15"/>
                    </a:moveTo>
                    <a:lnTo>
                      <a:pt x="11" y="15"/>
                    </a:lnTo>
                    <a:lnTo>
                      <a:pt x="23" y="14"/>
                    </a:lnTo>
                    <a:lnTo>
                      <a:pt x="37" y="9"/>
                    </a:lnTo>
                    <a:lnTo>
                      <a:pt x="48" y="7"/>
                    </a:lnTo>
                    <a:lnTo>
                      <a:pt x="61" y="4"/>
                    </a:lnTo>
                    <a:lnTo>
                      <a:pt x="73" y="3"/>
                    </a:lnTo>
                    <a:lnTo>
                      <a:pt x="85" y="1"/>
                    </a:lnTo>
                    <a:lnTo>
                      <a:pt x="98" y="0"/>
                    </a:lnTo>
                    <a:lnTo>
                      <a:pt x="109" y="0"/>
                    </a:lnTo>
                    <a:lnTo>
                      <a:pt x="118" y="1"/>
                    </a:lnTo>
                    <a:lnTo>
                      <a:pt x="127" y="1"/>
                    </a:lnTo>
                    <a:lnTo>
                      <a:pt x="135" y="3"/>
                    </a:lnTo>
                    <a:lnTo>
                      <a:pt x="138" y="4"/>
                    </a:lnTo>
                    <a:lnTo>
                      <a:pt x="141" y="5"/>
                    </a:lnTo>
                    <a:lnTo>
                      <a:pt x="142" y="8"/>
                    </a:lnTo>
                    <a:lnTo>
                      <a:pt x="142" y="9"/>
                    </a:lnTo>
                    <a:lnTo>
                      <a:pt x="142" y="11"/>
                    </a:lnTo>
                    <a:lnTo>
                      <a:pt x="142" y="14"/>
                    </a:lnTo>
                    <a:lnTo>
                      <a:pt x="142" y="16"/>
                    </a:lnTo>
                    <a:lnTo>
                      <a:pt x="141" y="18"/>
                    </a:lnTo>
                    <a:lnTo>
                      <a:pt x="139" y="19"/>
                    </a:lnTo>
                    <a:lnTo>
                      <a:pt x="136" y="22"/>
                    </a:lnTo>
                    <a:lnTo>
                      <a:pt x="134" y="23"/>
                    </a:lnTo>
                    <a:lnTo>
                      <a:pt x="128" y="25"/>
                    </a:lnTo>
                    <a:lnTo>
                      <a:pt x="123" y="26"/>
                    </a:lnTo>
                    <a:lnTo>
                      <a:pt x="117" y="27"/>
                    </a:lnTo>
                    <a:lnTo>
                      <a:pt x="110" y="27"/>
                    </a:lnTo>
                    <a:lnTo>
                      <a:pt x="101" y="29"/>
                    </a:lnTo>
                    <a:lnTo>
                      <a:pt x="92" y="30"/>
                    </a:lnTo>
                    <a:lnTo>
                      <a:pt x="81" y="32"/>
                    </a:lnTo>
                    <a:lnTo>
                      <a:pt x="70" y="32"/>
                    </a:lnTo>
                    <a:lnTo>
                      <a:pt x="58" y="33"/>
                    </a:lnTo>
                    <a:lnTo>
                      <a:pt x="45" y="34"/>
                    </a:lnTo>
                    <a:lnTo>
                      <a:pt x="30" y="34"/>
                    </a:lnTo>
                    <a:lnTo>
                      <a:pt x="15" y="36"/>
                    </a:lnTo>
                    <a:lnTo>
                      <a:pt x="0" y="36"/>
                    </a:lnTo>
                    <a:lnTo>
                      <a:pt x="0" y="15"/>
                    </a:lnTo>
                    <a:lnTo>
                      <a:pt x="0" y="1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00" name="Freeform 95"/>
              <p:cNvSpPr/>
              <p:nvPr/>
            </p:nvSpPr>
            <p:spPr bwMode="auto">
              <a:xfrm>
                <a:off x="1949451" y="4494213"/>
                <a:ext cx="277813" cy="57150"/>
              </a:xfrm>
              <a:custGeom>
                <a:avLst/>
                <a:gdLst>
                  <a:gd name="T0" fmla="*/ 0 w 175"/>
                  <a:gd name="T1" fmla="*/ 12 h 36"/>
                  <a:gd name="T2" fmla="*/ 5 w 175"/>
                  <a:gd name="T3" fmla="*/ 12 h 36"/>
                  <a:gd name="T4" fmla="*/ 14 w 175"/>
                  <a:gd name="T5" fmla="*/ 11 h 36"/>
                  <a:gd name="T6" fmla="*/ 22 w 175"/>
                  <a:gd name="T7" fmla="*/ 11 h 36"/>
                  <a:gd name="T8" fmla="*/ 30 w 175"/>
                  <a:gd name="T9" fmla="*/ 10 h 36"/>
                  <a:gd name="T10" fmla="*/ 41 w 175"/>
                  <a:gd name="T11" fmla="*/ 10 h 36"/>
                  <a:gd name="T12" fmla="*/ 52 w 175"/>
                  <a:gd name="T13" fmla="*/ 8 h 36"/>
                  <a:gd name="T14" fmla="*/ 63 w 175"/>
                  <a:gd name="T15" fmla="*/ 7 h 36"/>
                  <a:gd name="T16" fmla="*/ 76 w 175"/>
                  <a:gd name="T17" fmla="*/ 5 h 36"/>
                  <a:gd name="T18" fmla="*/ 83 w 175"/>
                  <a:gd name="T19" fmla="*/ 5 h 36"/>
                  <a:gd name="T20" fmla="*/ 88 w 175"/>
                  <a:gd name="T21" fmla="*/ 5 h 36"/>
                  <a:gd name="T22" fmla="*/ 94 w 175"/>
                  <a:gd name="T23" fmla="*/ 4 h 36"/>
                  <a:gd name="T24" fmla="*/ 99 w 175"/>
                  <a:gd name="T25" fmla="*/ 4 h 36"/>
                  <a:gd name="T26" fmla="*/ 107 w 175"/>
                  <a:gd name="T27" fmla="*/ 3 h 36"/>
                  <a:gd name="T28" fmla="*/ 116 w 175"/>
                  <a:gd name="T29" fmla="*/ 1 h 36"/>
                  <a:gd name="T30" fmla="*/ 123 w 175"/>
                  <a:gd name="T31" fmla="*/ 1 h 36"/>
                  <a:gd name="T32" fmla="*/ 128 w 175"/>
                  <a:gd name="T33" fmla="*/ 0 h 36"/>
                  <a:gd name="T34" fmla="*/ 132 w 175"/>
                  <a:gd name="T35" fmla="*/ 0 h 36"/>
                  <a:gd name="T36" fmla="*/ 135 w 175"/>
                  <a:gd name="T37" fmla="*/ 0 h 36"/>
                  <a:gd name="T38" fmla="*/ 136 w 175"/>
                  <a:gd name="T39" fmla="*/ 0 h 36"/>
                  <a:gd name="T40" fmla="*/ 139 w 175"/>
                  <a:gd name="T41" fmla="*/ 1 h 36"/>
                  <a:gd name="T42" fmla="*/ 143 w 175"/>
                  <a:gd name="T43" fmla="*/ 4 h 36"/>
                  <a:gd name="T44" fmla="*/ 147 w 175"/>
                  <a:gd name="T45" fmla="*/ 7 h 36"/>
                  <a:gd name="T46" fmla="*/ 153 w 175"/>
                  <a:gd name="T47" fmla="*/ 11 h 36"/>
                  <a:gd name="T48" fmla="*/ 160 w 175"/>
                  <a:gd name="T49" fmla="*/ 16 h 36"/>
                  <a:gd name="T50" fmla="*/ 167 w 175"/>
                  <a:gd name="T51" fmla="*/ 22 h 36"/>
                  <a:gd name="T52" fmla="*/ 175 w 175"/>
                  <a:gd name="T53" fmla="*/ 30 h 36"/>
                  <a:gd name="T54" fmla="*/ 169 w 175"/>
                  <a:gd name="T55" fmla="*/ 30 h 36"/>
                  <a:gd name="T56" fmla="*/ 164 w 175"/>
                  <a:gd name="T57" fmla="*/ 30 h 36"/>
                  <a:gd name="T58" fmla="*/ 157 w 175"/>
                  <a:gd name="T59" fmla="*/ 30 h 36"/>
                  <a:gd name="T60" fmla="*/ 150 w 175"/>
                  <a:gd name="T61" fmla="*/ 30 h 36"/>
                  <a:gd name="T62" fmla="*/ 142 w 175"/>
                  <a:gd name="T63" fmla="*/ 30 h 36"/>
                  <a:gd name="T64" fmla="*/ 132 w 175"/>
                  <a:gd name="T65" fmla="*/ 30 h 36"/>
                  <a:gd name="T66" fmla="*/ 123 w 175"/>
                  <a:gd name="T67" fmla="*/ 32 h 36"/>
                  <a:gd name="T68" fmla="*/ 113 w 175"/>
                  <a:gd name="T69" fmla="*/ 32 h 36"/>
                  <a:gd name="T70" fmla="*/ 101 w 175"/>
                  <a:gd name="T71" fmla="*/ 32 h 36"/>
                  <a:gd name="T72" fmla="*/ 88 w 175"/>
                  <a:gd name="T73" fmla="*/ 33 h 36"/>
                  <a:gd name="T74" fmla="*/ 76 w 175"/>
                  <a:gd name="T75" fmla="*/ 33 h 36"/>
                  <a:gd name="T76" fmla="*/ 62 w 175"/>
                  <a:gd name="T77" fmla="*/ 33 h 36"/>
                  <a:gd name="T78" fmla="*/ 48 w 175"/>
                  <a:gd name="T79" fmla="*/ 34 h 36"/>
                  <a:gd name="T80" fmla="*/ 32 w 175"/>
                  <a:gd name="T81" fmla="*/ 34 h 36"/>
                  <a:gd name="T82" fmla="*/ 16 w 175"/>
                  <a:gd name="T83" fmla="*/ 34 h 36"/>
                  <a:gd name="T84" fmla="*/ 0 w 175"/>
                  <a:gd name="T85" fmla="*/ 36 h 36"/>
                  <a:gd name="T86" fmla="*/ 0 w 175"/>
                  <a:gd name="T87" fmla="*/ 12 h 36"/>
                  <a:gd name="T88" fmla="*/ 0 w 175"/>
                  <a:gd name="T89"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5" h="36">
                    <a:moveTo>
                      <a:pt x="0" y="12"/>
                    </a:moveTo>
                    <a:lnTo>
                      <a:pt x="5" y="12"/>
                    </a:lnTo>
                    <a:lnTo>
                      <a:pt x="14" y="11"/>
                    </a:lnTo>
                    <a:lnTo>
                      <a:pt x="22" y="11"/>
                    </a:lnTo>
                    <a:lnTo>
                      <a:pt x="30" y="10"/>
                    </a:lnTo>
                    <a:lnTo>
                      <a:pt x="41" y="10"/>
                    </a:lnTo>
                    <a:lnTo>
                      <a:pt x="52" y="8"/>
                    </a:lnTo>
                    <a:lnTo>
                      <a:pt x="63" y="7"/>
                    </a:lnTo>
                    <a:lnTo>
                      <a:pt x="76" y="5"/>
                    </a:lnTo>
                    <a:lnTo>
                      <a:pt x="83" y="5"/>
                    </a:lnTo>
                    <a:lnTo>
                      <a:pt x="88" y="5"/>
                    </a:lnTo>
                    <a:lnTo>
                      <a:pt x="94" y="4"/>
                    </a:lnTo>
                    <a:lnTo>
                      <a:pt x="99" y="4"/>
                    </a:lnTo>
                    <a:lnTo>
                      <a:pt x="107" y="3"/>
                    </a:lnTo>
                    <a:lnTo>
                      <a:pt x="116" y="1"/>
                    </a:lnTo>
                    <a:lnTo>
                      <a:pt x="123" y="1"/>
                    </a:lnTo>
                    <a:lnTo>
                      <a:pt x="128" y="0"/>
                    </a:lnTo>
                    <a:lnTo>
                      <a:pt x="132" y="0"/>
                    </a:lnTo>
                    <a:lnTo>
                      <a:pt x="135" y="0"/>
                    </a:lnTo>
                    <a:lnTo>
                      <a:pt x="136" y="0"/>
                    </a:lnTo>
                    <a:lnTo>
                      <a:pt x="139" y="1"/>
                    </a:lnTo>
                    <a:lnTo>
                      <a:pt x="143" y="4"/>
                    </a:lnTo>
                    <a:lnTo>
                      <a:pt x="147" y="7"/>
                    </a:lnTo>
                    <a:lnTo>
                      <a:pt x="153" y="11"/>
                    </a:lnTo>
                    <a:lnTo>
                      <a:pt x="160" y="16"/>
                    </a:lnTo>
                    <a:lnTo>
                      <a:pt x="167" y="22"/>
                    </a:lnTo>
                    <a:lnTo>
                      <a:pt x="175" y="30"/>
                    </a:lnTo>
                    <a:lnTo>
                      <a:pt x="169" y="30"/>
                    </a:lnTo>
                    <a:lnTo>
                      <a:pt x="164" y="30"/>
                    </a:lnTo>
                    <a:lnTo>
                      <a:pt x="157" y="30"/>
                    </a:lnTo>
                    <a:lnTo>
                      <a:pt x="150" y="30"/>
                    </a:lnTo>
                    <a:lnTo>
                      <a:pt x="142" y="30"/>
                    </a:lnTo>
                    <a:lnTo>
                      <a:pt x="132" y="30"/>
                    </a:lnTo>
                    <a:lnTo>
                      <a:pt x="123" y="32"/>
                    </a:lnTo>
                    <a:lnTo>
                      <a:pt x="113" y="32"/>
                    </a:lnTo>
                    <a:lnTo>
                      <a:pt x="101" y="32"/>
                    </a:lnTo>
                    <a:lnTo>
                      <a:pt x="88" y="33"/>
                    </a:lnTo>
                    <a:lnTo>
                      <a:pt x="76" y="33"/>
                    </a:lnTo>
                    <a:lnTo>
                      <a:pt x="62" y="33"/>
                    </a:lnTo>
                    <a:lnTo>
                      <a:pt x="48" y="34"/>
                    </a:lnTo>
                    <a:lnTo>
                      <a:pt x="32" y="34"/>
                    </a:lnTo>
                    <a:lnTo>
                      <a:pt x="16" y="34"/>
                    </a:lnTo>
                    <a:lnTo>
                      <a:pt x="0" y="36"/>
                    </a:lnTo>
                    <a:lnTo>
                      <a:pt x="0" y="12"/>
                    </a:lnTo>
                    <a:lnTo>
                      <a:pt x="0" y="12"/>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01" name="Freeform 96"/>
              <p:cNvSpPr/>
              <p:nvPr/>
            </p:nvSpPr>
            <p:spPr bwMode="auto">
              <a:xfrm>
                <a:off x="1384301" y="3927475"/>
                <a:ext cx="103188" cy="247650"/>
              </a:xfrm>
              <a:custGeom>
                <a:avLst/>
                <a:gdLst>
                  <a:gd name="T0" fmla="*/ 3 w 65"/>
                  <a:gd name="T1" fmla="*/ 18 h 156"/>
                  <a:gd name="T2" fmla="*/ 0 w 65"/>
                  <a:gd name="T3" fmla="*/ 11 h 156"/>
                  <a:gd name="T4" fmla="*/ 0 w 65"/>
                  <a:gd name="T5" fmla="*/ 7 h 156"/>
                  <a:gd name="T6" fmla="*/ 1 w 65"/>
                  <a:gd name="T7" fmla="*/ 4 h 156"/>
                  <a:gd name="T8" fmla="*/ 3 w 65"/>
                  <a:gd name="T9" fmla="*/ 1 h 156"/>
                  <a:gd name="T10" fmla="*/ 8 w 65"/>
                  <a:gd name="T11" fmla="*/ 0 h 156"/>
                  <a:gd name="T12" fmla="*/ 19 w 65"/>
                  <a:gd name="T13" fmla="*/ 0 h 156"/>
                  <a:gd name="T14" fmla="*/ 35 w 65"/>
                  <a:gd name="T15" fmla="*/ 3 h 156"/>
                  <a:gd name="T16" fmla="*/ 46 w 65"/>
                  <a:gd name="T17" fmla="*/ 18 h 156"/>
                  <a:gd name="T18" fmla="*/ 50 w 65"/>
                  <a:gd name="T19" fmla="*/ 40 h 156"/>
                  <a:gd name="T20" fmla="*/ 52 w 65"/>
                  <a:gd name="T21" fmla="*/ 60 h 156"/>
                  <a:gd name="T22" fmla="*/ 55 w 65"/>
                  <a:gd name="T23" fmla="*/ 78 h 156"/>
                  <a:gd name="T24" fmla="*/ 57 w 65"/>
                  <a:gd name="T25" fmla="*/ 94 h 156"/>
                  <a:gd name="T26" fmla="*/ 59 w 65"/>
                  <a:gd name="T27" fmla="*/ 107 h 156"/>
                  <a:gd name="T28" fmla="*/ 61 w 65"/>
                  <a:gd name="T29" fmla="*/ 118 h 156"/>
                  <a:gd name="T30" fmla="*/ 62 w 65"/>
                  <a:gd name="T31" fmla="*/ 125 h 156"/>
                  <a:gd name="T32" fmla="*/ 64 w 65"/>
                  <a:gd name="T33" fmla="*/ 134 h 156"/>
                  <a:gd name="T34" fmla="*/ 64 w 65"/>
                  <a:gd name="T35" fmla="*/ 143 h 156"/>
                  <a:gd name="T36" fmla="*/ 62 w 65"/>
                  <a:gd name="T37" fmla="*/ 150 h 156"/>
                  <a:gd name="T38" fmla="*/ 57 w 65"/>
                  <a:gd name="T39" fmla="*/ 154 h 156"/>
                  <a:gd name="T40" fmla="*/ 51 w 65"/>
                  <a:gd name="T41" fmla="*/ 156 h 156"/>
                  <a:gd name="T42" fmla="*/ 46 w 65"/>
                  <a:gd name="T43" fmla="*/ 154 h 156"/>
                  <a:gd name="T44" fmla="*/ 43 w 65"/>
                  <a:gd name="T45" fmla="*/ 149 h 156"/>
                  <a:gd name="T46" fmla="*/ 40 w 65"/>
                  <a:gd name="T47" fmla="*/ 140 h 156"/>
                  <a:gd name="T48" fmla="*/ 37 w 65"/>
                  <a:gd name="T49" fmla="*/ 129 h 156"/>
                  <a:gd name="T50" fmla="*/ 35 w 65"/>
                  <a:gd name="T51" fmla="*/ 116 h 156"/>
                  <a:gd name="T52" fmla="*/ 30 w 65"/>
                  <a:gd name="T53" fmla="*/ 100 h 156"/>
                  <a:gd name="T54" fmla="*/ 25 w 65"/>
                  <a:gd name="T55" fmla="*/ 83 h 156"/>
                  <a:gd name="T56" fmla="*/ 21 w 65"/>
                  <a:gd name="T57" fmla="*/ 63 h 156"/>
                  <a:gd name="T58" fmla="*/ 17 w 65"/>
                  <a:gd name="T59" fmla="*/ 47 h 156"/>
                  <a:gd name="T60" fmla="*/ 11 w 65"/>
                  <a:gd name="T61" fmla="*/ 34 h 156"/>
                  <a:gd name="T62" fmla="*/ 7 w 65"/>
                  <a:gd name="T63" fmla="*/ 25 h 156"/>
                  <a:gd name="T64" fmla="*/ 4 w 65"/>
                  <a:gd name="T65" fmla="*/ 2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 h="156">
                    <a:moveTo>
                      <a:pt x="4" y="22"/>
                    </a:moveTo>
                    <a:lnTo>
                      <a:pt x="3" y="18"/>
                    </a:lnTo>
                    <a:lnTo>
                      <a:pt x="1" y="14"/>
                    </a:lnTo>
                    <a:lnTo>
                      <a:pt x="0" y="11"/>
                    </a:lnTo>
                    <a:lnTo>
                      <a:pt x="0" y="9"/>
                    </a:lnTo>
                    <a:lnTo>
                      <a:pt x="0" y="7"/>
                    </a:lnTo>
                    <a:lnTo>
                      <a:pt x="1" y="4"/>
                    </a:lnTo>
                    <a:lnTo>
                      <a:pt x="1" y="4"/>
                    </a:lnTo>
                    <a:lnTo>
                      <a:pt x="3" y="3"/>
                    </a:lnTo>
                    <a:lnTo>
                      <a:pt x="3" y="1"/>
                    </a:lnTo>
                    <a:lnTo>
                      <a:pt x="4" y="1"/>
                    </a:lnTo>
                    <a:lnTo>
                      <a:pt x="8" y="0"/>
                    </a:lnTo>
                    <a:lnTo>
                      <a:pt x="13" y="0"/>
                    </a:lnTo>
                    <a:lnTo>
                      <a:pt x="19" y="0"/>
                    </a:lnTo>
                    <a:lnTo>
                      <a:pt x="26" y="1"/>
                    </a:lnTo>
                    <a:lnTo>
                      <a:pt x="35" y="3"/>
                    </a:lnTo>
                    <a:lnTo>
                      <a:pt x="44" y="4"/>
                    </a:lnTo>
                    <a:lnTo>
                      <a:pt x="46" y="18"/>
                    </a:lnTo>
                    <a:lnTo>
                      <a:pt x="48" y="29"/>
                    </a:lnTo>
                    <a:lnTo>
                      <a:pt x="50" y="40"/>
                    </a:lnTo>
                    <a:lnTo>
                      <a:pt x="51" y="51"/>
                    </a:lnTo>
                    <a:lnTo>
                      <a:pt x="52" y="60"/>
                    </a:lnTo>
                    <a:lnTo>
                      <a:pt x="54" y="70"/>
                    </a:lnTo>
                    <a:lnTo>
                      <a:pt x="55" y="78"/>
                    </a:lnTo>
                    <a:lnTo>
                      <a:pt x="57" y="87"/>
                    </a:lnTo>
                    <a:lnTo>
                      <a:pt x="57" y="94"/>
                    </a:lnTo>
                    <a:lnTo>
                      <a:pt x="58" y="100"/>
                    </a:lnTo>
                    <a:lnTo>
                      <a:pt x="59" y="107"/>
                    </a:lnTo>
                    <a:lnTo>
                      <a:pt x="61" y="113"/>
                    </a:lnTo>
                    <a:lnTo>
                      <a:pt x="61" y="118"/>
                    </a:lnTo>
                    <a:lnTo>
                      <a:pt x="62" y="123"/>
                    </a:lnTo>
                    <a:lnTo>
                      <a:pt x="62" y="125"/>
                    </a:lnTo>
                    <a:lnTo>
                      <a:pt x="64" y="129"/>
                    </a:lnTo>
                    <a:lnTo>
                      <a:pt x="64" y="134"/>
                    </a:lnTo>
                    <a:lnTo>
                      <a:pt x="65" y="139"/>
                    </a:lnTo>
                    <a:lnTo>
                      <a:pt x="64" y="143"/>
                    </a:lnTo>
                    <a:lnTo>
                      <a:pt x="64" y="147"/>
                    </a:lnTo>
                    <a:lnTo>
                      <a:pt x="62" y="150"/>
                    </a:lnTo>
                    <a:lnTo>
                      <a:pt x="59" y="153"/>
                    </a:lnTo>
                    <a:lnTo>
                      <a:pt x="57" y="154"/>
                    </a:lnTo>
                    <a:lnTo>
                      <a:pt x="54" y="156"/>
                    </a:lnTo>
                    <a:lnTo>
                      <a:pt x="51" y="156"/>
                    </a:lnTo>
                    <a:lnTo>
                      <a:pt x="48" y="156"/>
                    </a:lnTo>
                    <a:lnTo>
                      <a:pt x="46" y="154"/>
                    </a:lnTo>
                    <a:lnTo>
                      <a:pt x="44" y="151"/>
                    </a:lnTo>
                    <a:lnTo>
                      <a:pt x="43" y="149"/>
                    </a:lnTo>
                    <a:lnTo>
                      <a:pt x="41" y="145"/>
                    </a:lnTo>
                    <a:lnTo>
                      <a:pt x="40" y="140"/>
                    </a:lnTo>
                    <a:lnTo>
                      <a:pt x="39" y="135"/>
                    </a:lnTo>
                    <a:lnTo>
                      <a:pt x="37" y="129"/>
                    </a:lnTo>
                    <a:lnTo>
                      <a:pt x="36" y="123"/>
                    </a:lnTo>
                    <a:lnTo>
                      <a:pt x="35" y="116"/>
                    </a:lnTo>
                    <a:lnTo>
                      <a:pt x="32" y="109"/>
                    </a:lnTo>
                    <a:lnTo>
                      <a:pt x="30" y="100"/>
                    </a:lnTo>
                    <a:lnTo>
                      <a:pt x="28" y="92"/>
                    </a:lnTo>
                    <a:lnTo>
                      <a:pt x="25" y="83"/>
                    </a:lnTo>
                    <a:lnTo>
                      <a:pt x="24" y="73"/>
                    </a:lnTo>
                    <a:lnTo>
                      <a:pt x="21" y="63"/>
                    </a:lnTo>
                    <a:lnTo>
                      <a:pt x="18" y="55"/>
                    </a:lnTo>
                    <a:lnTo>
                      <a:pt x="17" y="47"/>
                    </a:lnTo>
                    <a:lnTo>
                      <a:pt x="14" y="40"/>
                    </a:lnTo>
                    <a:lnTo>
                      <a:pt x="11" y="34"/>
                    </a:lnTo>
                    <a:lnTo>
                      <a:pt x="10" y="29"/>
                    </a:lnTo>
                    <a:lnTo>
                      <a:pt x="7" y="25"/>
                    </a:lnTo>
                    <a:lnTo>
                      <a:pt x="4" y="22"/>
                    </a:lnTo>
                    <a:lnTo>
                      <a:pt x="4" y="22"/>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02" name="Freeform 97"/>
              <p:cNvSpPr/>
              <p:nvPr/>
            </p:nvSpPr>
            <p:spPr bwMode="auto">
              <a:xfrm>
                <a:off x="1425576" y="3863975"/>
                <a:ext cx="415925" cy="207963"/>
              </a:xfrm>
              <a:custGeom>
                <a:avLst/>
                <a:gdLst>
                  <a:gd name="T0" fmla="*/ 188 w 262"/>
                  <a:gd name="T1" fmla="*/ 131 h 131"/>
                  <a:gd name="T2" fmla="*/ 191 w 262"/>
                  <a:gd name="T3" fmla="*/ 114 h 131"/>
                  <a:gd name="T4" fmla="*/ 192 w 262"/>
                  <a:gd name="T5" fmla="*/ 99 h 131"/>
                  <a:gd name="T6" fmla="*/ 193 w 262"/>
                  <a:gd name="T7" fmla="*/ 85 h 131"/>
                  <a:gd name="T8" fmla="*/ 195 w 262"/>
                  <a:gd name="T9" fmla="*/ 74 h 131"/>
                  <a:gd name="T10" fmla="*/ 196 w 262"/>
                  <a:gd name="T11" fmla="*/ 66 h 131"/>
                  <a:gd name="T12" fmla="*/ 196 w 262"/>
                  <a:gd name="T13" fmla="*/ 59 h 131"/>
                  <a:gd name="T14" fmla="*/ 197 w 262"/>
                  <a:gd name="T15" fmla="*/ 54 h 131"/>
                  <a:gd name="T16" fmla="*/ 197 w 262"/>
                  <a:gd name="T17" fmla="*/ 51 h 131"/>
                  <a:gd name="T18" fmla="*/ 196 w 262"/>
                  <a:gd name="T19" fmla="*/ 44 h 131"/>
                  <a:gd name="T20" fmla="*/ 193 w 262"/>
                  <a:gd name="T21" fmla="*/ 38 h 131"/>
                  <a:gd name="T22" fmla="*/ 193 w 262"/>
                  <a:gd name="T23" fmla="*/ 38 h 131"/>
                  <a:gd name="T24" fmla="*/ 191 w 262"/>
                  <a:gd name="T25" fmla="*/ 38 h 131"/>
                  <a:gd name="T26" fmla="*/ 186 w 262"/>
                  <a:gd name="T27" fmla="*/ 38 h 131"/>
                  <a:gd name="T28" fmla="*/ 180 w 262"/>
                  <a:gd name="T29" fmla="*/ 38 h 131"/>
                  <a:gd name="T30" fmla="*/ 173 w 262"/>
                  <a:gd name="T31" fmla="*/ 40 h 131"/>
                  <a:gd name="T32" fmla="*/ 164 w 262"/>
                  <a:gd name="T33" fmla="*/ 40 h 131"/>
                  <a:gd name="T34" fmla="*/ 155 w 262"/>
                  <a:gd name="T35" fmla="*/ 41 h 131"/>
                  <a:gd name="T36" fmla="*/ 144 w 262"/>
                  <a:gd name="T37" fmla="*/ 43 h 131"/>
                  <a:gd name="T38" fmla="*/ 130 w 262"/>
                  <a:gd name="T39" fmla="*/ 45 h 131"/>
                  <a:gd name="T40" fmla="*/ 116 w 262"/>
                  <a:gd name="T41" fmla="*/ 47 h 131"/>
                  <a:gd name="T42" fmla="*/ 101 w 262"/>
                  <a:gd name="T43" fmla="*/ 49 h 131"/>
                  <a:gd name="T44" fmla="*/ 83 w 262"/>
                  <a:gd name="T45" fmla="*/ 52 h 131"/>
                  <a:gd name="T46" fmla="*/ 65 w 262"/>
                  <a:gd name="T47" fmla="*/ 55 h 131"/>
                  <a:gd name="T48" fmla="*/ 44 w 262"/>
                  <a:gd name="T49" fmla="*/ 58 h 131"/>
                  <a:gd name="T50" fmla="*/ 24 w 262"/>
                  <a:gd name="T51" fmla="*/ 62 h 131"/>
                  <a:gd name="T52" fmla="*/ 0 w 262"/>
                  <a:gd name="T53" fmla="*/ 65 h 131"/>
                  <a:gd name="T54" fmla="*/ 4 w 262"/>
                  <a:gd name="T55" fmla="*/ 41 h 131"/>
                  <a:gd name="T56" fmla="*/ 20 w 262"/>
                  <a:gd name="T57" fmla="*/ 41 h 131"/>
                  <a:gd name="T58" fmla="*/ 43 w 262"/>
                  <a:gd name="T59" fmla="*/ 37 h 131"/>
                  <a:gd name="T60" fmla="*/ 72 w 262"/>
                  <a:gd name="T61" fmla="*/ 33 h 131"/>
                  <a:gd name="T62" fmla="*/ 105 w 262"/>
                  <a:gd name="T63" fmla="*/ 27 h 131"/>
                  <a:gd name="T64" fmla="*/ 122 w 262"/>
                  <a:gd name="T65" fmla="*/ 23 h 131"/>
                  <a:gd name="T66" fmla="*/ 135 w 262"/>
                  <a:gd name="T67" fmla="*/ 21 h 131"/>
                  <a:gd name="T68" fmla="*/ 149 w 262"/>
                  <a:gd name="T69" fmla="*/ 18 h 131"/>
                  <a:gd name="T70" fmla="*/ 160 w 262"/>
                  <a:gd name="T71" fmla="*/ 15 h 131"/>
                  <a:gd name="T72" fmla="*/ 169 w 262"/>
                  <a:gd name="T73" fmla="*/ 12 h 131"/>
                  <a:gd name="T74" fmla="*/ 177 w 262"/>
                  <a:gd name="T75" fmla="*/ 11 h 131"/>
                  <a:gd name="T76" fmla="*/ 181 w 262"/>
                  <a:gd name="T77" fmla="*/ 8 h 131"/>
                  <a:gd name="T78" fmla="*/ 185 w 262"/>
                  <a:gd name="T79" fmla="*/ 5 h 131"/>
                  <a:gd name="T80" fmla="*/ 192 w 262"/>
                  <a:gd name="T81" fmla="*/ 3 h 131"/>
                  <a:gd name="T82" fmla="*/ 200 w 262"/>
                  <a:gd name="T83" fmla="*/ 0 h 131"/>
                  <a:gd name="T84" fmla="*/ 204 w 262"/>
                  <a:gd name="T85" fmla="*/ 3 h 131"/>
                  <a:gd name="T86" fmla="*/ 211 w 262"/>
                  <a:gd name="T87" fmla="*/ 7 h 131"/>
                  <a:gd name="T88" fmla="*/ 221 w 262"/>
                  <a:gd name="T89" fmla="*/ 12 h 131"/>
                  <a:gd name="T90" fmla="*/ 233 w 262"/>
                  <a:gd name="T91" fmla="*/ 18 h 131"/>
                  <a:gd name="T92" fmla="*/ 246 w 262"/>
                  <a:gd name="T93" fmla="*/ 26 h 131"/>
                  <a:gd name="T94" fmla="*/ 254 w 262"/>
                  <a:gd name="T95" fmla="*/ 33 h 131"/>
                  <a:gd name="T96" fmla="*/ 260 w 262"/>
                  <a:gd name="T97" fmla="*/ 38 h 131"/>
                  <a:gd name="T98" fmla="*/ 262 w 262"/>
                  <a:gd name="T99" fmla="*/ 41 h 131"/>
                  <a:gd name="T100" fmla="*/ 261 w 262"/>
                  <a:gd name="T101" fmla="*/ 45 h 131"/>
                  <a:gd name="T102" fmla="*/ 260 w 262"/>
                  <a:gd name="T103" fmla="*/ 49 h 131"/>
                  <a:gd name="T104" fmla="*/ 255 w 262"/>
                  <a:gd name="T105" fmla="*/ 54 h 131"/>
                  <a:gd name="T106" fmla="*/ 250 w 262"/>
                  <a:gd name="T107" fmla="*/ 56 h 131"/>
                  <a:gd name="T108" fmla="*/ 246 w 262"/>
                  <a:gd name="T109" fmla="*/ 59 h 131"/>
                  <a:gd name="T110" fmla="*/ 243 w 262"/>
                  <a:gd name="T111" fmla="*/ 63 h 131"/>
                  <a:gd name="T112" fmla="*/ 239 w 262"/>
                  <a:gd name="T113" fmla="*/ 69 h 131"/>
                  <a:gd name="T114" fmla="*/ 236 w 262"/>
                  <a:gd name="T115" fmla="*/ 78 h 131"/>
                  <a:gd name="T116" fmla="*/ 232 w 262"/>
                  <a:gd name="T117" fmla="*/ 88 h 131"/>
                  <a:gd name="T118" fmla="*/ 228 w 262"/>
                  <a:gd name="T119" fmla="*/ 100 h 131"/>
                  <a:gd name="T120" fmla="*/ 225 w 262"/>
                  <a:gd name="T121" fmla="*/ 114 h 131"/>
                  <a:gd name="T122" fmla="*/ 222 w 262"/>
                  <a:gd name="T123"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2" h="131">
                    <a:moveTo>
                      <a:pt x="222" y="131"/>
                    </a:moveTo>
                    <a:lnTo>
                      <a:pt x="188" y="131"/>
                    </a:lnTo>
                    <a:lnTo>
                      <a:pt x="189" y="121"/>
                    </a:lnTo>
                    <a:lnTo>
                      <a:pt x="191" y="114"/>
                    </a:lnTo>
                    <a:lnTo>
                      <a:pt x="191" y="106"/>
                    </a:lnTo>
                    <a:lnTo>
                      <a:pt x="192" y="99"/>
                    </a:lnTo>
                    <a:lnTo>
                      <a:pt x="192" y="92"/>
                    </a:lnTo>
                    <a:lnTo>
                      <a:pt x="193" y="85"/>
                    </a:lnTo>
                    <a:lnTo>
                      <a:pt x="195" y="80"/>
                    </a:lnTo>
                    <a:lnTo>
                      <a:pt x="195" y="74"/>
                    </a:lnTo>
                    <a:lnTo>
                      <a:pt x="195" y="70"/>
                    </a:lnTo>
                    <a:lnTo>
                      <a:pt x="196" y="66"/>
                    </a:lnTo>
                    <a:lnTo>
                      <a:pt x="196" y="62"/>
                    </a:lnTo>
                    <a:lnTo>
                      <a:pt x="196" y="59"/>
                    </a:lnTo>
                    <a:lnTo>
                      <a:pt x="196" y="56"/>
                    </a:lnTo>
                    <a:lnTo>
                      <a:pt x="197" y="54"/>
                    </a:lnTo>
                    <a:lnTo>
                      <a:pt x="197" y="52"/>
                    </a:lnTo>
                    <a:lnTo>
                      <a:pt x="197" y="51"/>
                    </a:lnTo>
                    <a:lnTo>
                      <a:pt x="197" y="47"/>
                    </a:lnTo>
                    <a:lnTo>
                      <a:pt x="196" y="44"/>
                    </a:lnTo>
                    <a:lnTo>
                      <a:pt x="196" y="41"/>
                    </a:lnTo>
                    <a:lnTo>
                      <a:pt x="193" y="38"/>
                    </a:lnTo>
                    <a:lnTo>
                      <a:pt x="193" y="38"/>
                    </a:lnTo>
                    <a:lnTo>
                      <a:pt x="193" y="38"/>
                    </a:lnTo>
                    <a:lnTo>
                      <a:pt x="192" y="38"/>
                    </a:lnTo>
                    <a:lnTo>
                      <a:pt x="191" y="38"/>
                    </a:lnTo>
                    <a:lnTo>
                      <a:pt x="188" y="38"/>
                    </a:lnTo>
                    <a:lnTo>
                      <a:pt x="186" y="38"/>
                    </a:lnTo>
                    <a:lnTo>
                      <a:pt x="184" y="38"/>
                    </a:lnTo>
                    <a:lnTo>
                      <a:pt x="180" y="38"/>
                    </a:lnTo>
                    <a:lnTo>
                      <a:pt x="177" y="38"/>
                    </a:lnTo>
                    <a:lnTo>
                      <a:pt x="173" y="40"/>
                    </a:lnTo>
                    <a:lnTo>
                      <a:pt x="169" y="40"/>
                    </a:lnTo>
                    <a:lnTo>
                      <a:pt x="164" y="40"/>
                    </a:lnTo>
                    <a:lnTo>
                      <a:pt x="160" y="41"/>
                    </a:lnTo>
                    <a:lnTo>
                      <a:pt x="155" y="41"/>
                    </a:lnTo>
                    <a:lnTo>
                      <a:pt x="149" y="43"/>
                    </a:lnTo>
                    <a:lnTo>
                      <a:pt x="144" y="43"/>
                    </a:lnTo>
                    <a:lnTo>
                      <a:pt x="137" y="44"/>
                    </a:lnTo>
                    <a:lnTo>
                      <a:pt x="130" y="45"/>
                    </a:lnTo>
                    <a:lnTo>
                      <a:pt x="123" y="45"/>
                    </a:lnTo>
                    <a:lnTo>
                      <a:pt x="116" y="47"/>
                    </a:lnTo>
                    <a:lnTo>
                      <a:pt x="108" y="48"/>
                    </a:lnTo>
                    <a:lnTo>
                      <a:pt x="101" y="49"/>
                    </a:lnTo>
                    <a:lnTo>
                      <a:pt x="91" y="51"/>
                    </a:lnTo>
                    <a:lnTo>
                      <a:pt x="83" y="52"/>
                    </a:lnTo>
                    <a:lnTo>
                      <a:pt x="75" y="54"/>
                    </a:lnTo>
                    <a:lnTo>
                      <a:pt x="65" y="55"/>
                    </a:lnTo>
                    <a:lnTo>
                      <a:pt x="54" y="56"/>
                    </a:lnTo>
                    <a:lnTo>
                      <a:pt x="44" y="58"/>
                    </a:lnTo>
                    <a:lnTo>
                      <a:pt x="33" y="59"/>
                    </a:lnTo>
                    <a:lnTo>
                      <a:pt x="24" y="62"/>
                    </a:lnTo>
                    <a:lnTo>
                      <a:pt x="11" y="63"/>
                    </a:lnTo>
                    <a:lnTo>
                      <a:pt x="0" y="65"/>
                    </a:lnTo>
                    <a:lnTo>
                      <a:pt x="0" y="41"/>
                    </a:lnTo>
                    <a:lnTo>
                      <a:pt x="4" y="41"/>
                    </a:lnTo>
                    <a:lnTo>
                      <a:pt x="9" y="41"/>
                    </a:lnTo>
                    <a:lnTo>
                      <a:pt x="20" y="41"/>
                    </a:lnTo>
                    <a:lnTo>
                      <a:pt x="31" y="40"/>
                    </a:lnTo>
                    <a:lnTo>
                      <a:pt x="43" y="37"/>
                    </a:lnTo>
                    <a:lnTo>
                      <a:pt x="57" y="36"/>
                    </a:lnTo>
                    <a:lnTo>
                      <a:pt x="72" y="33"/>
                    </a:lnTo>
                    <a:lnTo>
                      <a:pt x="89" y="30"/>
                    </a:lnTo>
                    <a:lnTo>
                      <a:pt x="105" y="27"/>
                    </a:lnTo>
                    <a:lnTo>
                      <a:pt x="113" y="25"/>
                    </a:lnTo>
                    <a:lnTo>
                      <a:pt x="122" y="23"/>
                    </a:lnTo>
                    <a:lnTo>
                      <a:pt x="129" y="22"/>
                    </a:lnTo>
                    <a:lnTo>
                      <a:pt x="135" y="21"/>
                    </a:lnTo>
                    <a:lnTo>
                      <a:pt x="142" y="19"/>
                    </a:lnTo>
                    <a:lnTo>
                      <a:pt x="149" y="18"/>
                    </a:lnTo>
                    <a:lnTo>
                      <a:pt x="155" y="16"/>
                    </a:lnTo>
                    <a:lnTo>
                      <a:pt x="160" y="15"/>
                    </a:lnTo>
                    <a:lnTo>
                      <a:pt x="164" y="14"/>
                    </a:lnTo>
                    <a:lnTo>
                      <a:pt x="169" y="12"/>
                    </a:lnTo>
                    <a:lnTo>
                      <a:pt x="173" y="12"/>
                    </a:lnTo>
                    <a:lnTo>
                      <a:pt x="177" y="11"/>
                    </a:lnTo>
                    <a:lnTo>
                      <a:pt x="180" y="9"/>
                    </a:lnTo>
                    <a:lnTo>
                      <a:pt x="181" y="8"/>
                    </a:lnTo>
                    <a:lnTo>
                      <a:pt x="184" y="7"/>
                    </a:lnTo>
                    <a:lnTo>
                      <a:pt x="185" y="5"/>
                    </a:lnTo>
                    <a:lnTo>
                      <a:pt x="188" y="4"/>
                    </a:lnTo>
                    <a:lnTo>
                      <a:pt x="192" y="3"/>
                    </a:lnTo>
                    <a:lnTo>
                      <a:pt x="196" y="1"/>
                    </a:lnTo>
                    <a:lnTo>
                      <a:pt x="200" y="0"/>
                    </a:lnTo>
                    <a:lnTo>
                      <a:pt x="202" y="1"/>
                    </a:lnTo>
                    <a:lnTo>
                      <a:pt x="204" y="3"/>
                    </a:lnTo>
                    <a:lnTo>
                      <a:pt x="207" y="5"/>
                    </a:lnTo>
                    <a:lnTo>
                      <a:pt x="211" y="7"/>
                    </a:lnTo>
                    <a:lnTo>
                      <a:pt x="215" y="9"/>
                    </a:lnTo>
                    <a:lnTo>
                      <a:pt x="221" y="12"/>
                    </a:lnTo>
                    <a:lnTo>
                      <a:pt x="228" y="15"/>
                    </a:lnTo>
                    <a:lnTo>
                      <a:pt x="233" y="18"/>
                    </a:lnTo>
                    <a:lnTo>
                      <a:pt x="240" y="22"/>
                    </a:lnTo>
                    <a:lnTo>
                      <a:pt x="246" y="26"/>
                    </a:lnTo>
                    <a:lnTo>
                      <a:pt x="251" y="30"/>
                    </a:lnTo>
                    <a:lnTo>
                      <a:pt x="254" y="33"/>
                    </a:lnTo>
                    <a:lnTo>
                      <a:pt x="258" y="36"/>
                    </a:lnTo>
                    <a:lnTo>
                      <a:pt x="260" y="38"/>
                    </a:lnTo>
                    <a:lnTo>
                      <a:pt x="261" y="40"/>
                    </a:lnTo>
                    <a:lnTo>
                      <a:pt x="262" y="41"/>
                    </a:lnTo>
                    <a:lnTo>
                      <a:pt x="261" y="44"/>
                    </a:lnTo>
                    <a:lnTo>
                      <a:pt x="261" y="45"/>
                    </a:lnTo>
                    <a:lnTo>
                      <a:pt x="260" y="48"/>
                    </a:lnTo>
                    <a:lnTo>
                      <a:pt x="260" y="49"/>
                    </a:lnTo>
                    <a:lnTo>
                      <a:pt x="257" y="52"/>
                    </a:lnTo>
                    <a:lnTo>
                      <a:pt x="255" y="54"/>
                    </a:lnTo>
                    <a:lnTo>
                      <a:pt x="253" y="55"/>
                    </a:lnTo>
                    <a:lnTo>
                      <a:pt x="250" y="56"/>
                    </a:lnTo>
                    <a:lnTo>
                      <a:pt x="247" y="58"/>
                    </a:lnTo>
                    <a:lnTo>
                      <a:pt x="246" y="59"/>
                    </a:lnTo>
                    <a:lnTo>
                      <a:pt x="244" y="61"/>
                    </a:lnTo>
                    <a:lnTo>
                      <a:pt x="243" y="63"/>
                    </a:lnTo>
                    <a:lnTo>
                      <a:pt x="240" y="66"/>
                    </a:lnTo>
                    <a:lnTo>
                      <a:pt x="239" y="69"/>
                    </a:lnTo>
                    <a:lnTo>
                      <a:pt x="237" y="73"/>
                    </a:lnTo>
                    <a:lnTo>
                      <a:pt x="236" y="78"/>
                    </a:lnTo>
                    <a:lnTo>
                      <a:pt x="233" y="83"/>
                    </a:lnTo>
                    <a:lnTo>
                      <a:pt x="232" y="88"/>
                    </a:lnTo>
                    <a:lnTo>
                      <a:pt x="231" y="94"/>
                    </a:lnTo>
                    <a:lnTo>
                      <a:pt x="228" y="100"/>
                    </a:lnTo>
                    <a:lnTo>
                      <a:pt x="226" y="107"/>
                    </a:lnTo>
                    <a:lnTo>
                      <a:pt x="225" y="114"/>
                    </a:lnTo>
                    <a:lnTo>
                      <a:pt x="224" y="123"/>
                    </a:lnTo>
                    <a:lnTo>
                      <a:pt x="222" y="131"/>
                    </a:lnTo>
                    <a:lnTo>
                      <a:pt x="222" y="131"/>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03" name="Freeform 98"/>
              <p:cNvSpPr/>
              <p:nvPr/>
            </p:nvSpPr>
            <p:spPr bwMode="auto">
              <a:xfrm>
                <a:off x="1544638" y="3625850"/>
                <a:ext cx="109538" cy="695325"/>
              </a:xfrm>
              <a:custGeom>
                <a:avLst/>
                <a:gdLst>
                  <a:gd name="T0" fmla="*/ 18 w 69"/>
                  <a:gd name="T1" fmla="*/ 435 h 438"/>
                  <a:gd name="T2" fmla="*/ 18 w 69"/>
                  <a:gd name="T3" fmla="*/ 428 h 438"/>
                  <a:gd name="T4" fmla="*/ 18 w 69"/>
                  <a:gd name="T5" fmla="*/ 419 h 438"/>
                  <a:gd name="T6" fmla="*/ 18 w 69"/>
                  <a:gd name="T7" fmla="*/ 406 h 438"/>
                  <a:gd name="T8" fmla="*/ 18 w 69"/>
                  <a:gd name="T9" fmla="*/ 390 h 438"/>
                  <a:gd name="T10" fmla="*/ 19 w 69"/>
                  <a:gd name="T11" fmla="*/ 370 h 438"/>
                  <a:gd name="T12" fmla="*/ 19 w 69"/>
                  <a:gd name="T13" fmla="*/ 348 h 438"/>
                  <a:gd name="T14" fmla="*/ 20 w 69"/>
                  <a:gd name="T15" fmla="*/ 324 h 438"/>
                  <a:gd name="T16" fmla="*/ 20 w 69"/>
                  <a:gd name="T17" fmla="*/ 296 h 438"/>
                  <a:gd name="T18" fmla="*/ 22 w 69"/>
                  <a:gd name="T19" fmla="*/ 270 h 438"/>
                  <a:gd name="T20" fmla="*/ 23 w 69"/>
                  <a:gd name="T21" fmla="*/ 246 h 438"/>
                  <a:gd name="T22" fmla="*/ 23 w 69"/>
                  <a:gd name="T23" fmla="*/ 223 h 438"/>
                  <a:gd name="T24" fmla="*/ 23 w 69"/>
                  <a:gd name="T25" fmla="*/ 201 h 438"/>
                  <a:gd name="T26" fmla="*/ 23 w 69"/>
                  <a:gd name="T27" fmla="*/ 182 h 438"/>
                  <a:gd name="T28" fmla="*/ 23 w 69"/>
                  <a:gd name="T29" fmla="*/ 164 h 438"/>
                  <a:gd name="T30" fmla="*/ 23 w 69"/>
                  <a:gd name="T31" fmla="*/ 146 h 438"/>
                  <a:gd name="T32" fmla="*/ 23 w 69"/>
                  <a:gd name="T33" fmla="*/ 124 h 438"/>
                  <a:gd name="T34" fmla="*/ 20 w 69"/>
                  <a:gd name="T35" fmla="*/ 96 h 438"/>
                  <a:gd name="T36" fmla="*/ 20 w 69"/>
                  <a:gd name="T37" fmla="*/ 74 h 438"/>
                  <a:gd name="T38" fmla="*/ 19 w 69"/>
                  <a:gd name="T39" fmla="*/ 56 h 438"/>
                  <a:gd name="T40" fmla="*/ 16 w 69"/>
                  <a:gd name="T41" fmla="*/ 44 h 438"/>
                  <a:gd name="T42" fmla="*/ 14 w 69"/>
                  <a:gd name="T43" fmla="*/ 31 h 438"/>
                  <a:gd name="T44" fmla="*/ 11 w 69"/>
                  <a:gd name="T45" fmla="*/ 23 h 438"/>
                  <a:gd name="T46" fmla="*/ 7 w 69"/>
                  <a:gd name="T47" fmla="*/ 16 h 438"/>
                  <a:gd name="T48" fmla="*/ 3 w 69"/>
                  <a:gd name="T49" fmla="*/ 12 h 438"/>
                  <a:gd name="T50" fmla="*/ 1 w 69"/>
                  <a:gd name="T51" fmla="*/ 9 h 438"/>
                  <a:gd name="T52" fmla="*/ 0 w 69"/>
                  <a:gd name="T53" fmla="*/ 6 h 438"/>
                  <a:gd name="T54" fmla="*/ 1 w 69"/>
                  <a:gd name="T55" fmla="*/ 4 h 438"/>
                  <a:gd name="T56" fmla="*/ 4 w 69"/>
                  <a:gd name="T57" fmla="*/ 1 h 438"/>
                  <a:gd name="T58" fmla="*/ 9 w 69"/>
                  <a:gd name="T59" fmla="*/ 0 h 438"/>
                  <a:gd name="T60" fmla="*/ 18 w 69"/>
                  <a:gd name="T61" fmla="*/ 1 h 438"/>
                  <a:gd name="T62" fmla="*/ 29 w 69"/>
                  <a:gd name="T63" fmla="*/ 2 h 438"/>
                  <a:gd name="T64" fmla="*/ 41 w 69"/>
                  <a:gd name="T65" fmla="*/ 8 h 438"/>
                  <a:gd name="T66" fmla="*/ 52 w 69"/>
                  <a:gd name="T67" fmla="*/ 12 h 438"/>
                  <a:gd name="T68" fmla="*/ 59 w 69"/>
                  <a:gd name="T69" fmla="*/ 17 h 438"/>
                  <a:gd name="T70" fmla="*/ 65 w 69"/>
                  <a:gd name="T71" fmla="*/ 23 h 438"/>
                  <a:gd name="T72" fmla="*/ 69 w 69"/>
                  <a:gd name="T73" fmla="*/ 33 h 438"/>
                  <a:gd name="T74" fmla="*/ 69 w 69"/>
                  <a:gd name="T75" fmla="*/ 49 h 438"/>
                  <a:gd name="T76" fmla="*/ 66 w 69"/>
                  <a:gd name="T77" fmla="*/ 60 h 438"/>
                  <a:gd name="T78" fmla="*/ 63 w 69"/>
                  <a:gd name="T79" fmla="*/ 69 h 438"/>
                  <a:gd name="T80" fmla="*/ 62 w 69"/>
                  <a:gd name="T81" fmla="*/ 80 h 438"/>
                  <a:gd name="T82" fmla="*/ 60 w 69"/>
                  <a:gd name="T83" fmla="*/ 92 h 438"/>
                  <a:gd name="T84" fmla="*/ 59 w 69"/>
                  <a:gd name="T85" fmla="*/ 110 h 438"/>
                  <a:gd name="T86" fmla="*/ 58 w 69"/>
                  <a:gd name="T87" fmla="*/ 129 h 438"/>
                  <a:gd name="T88" fmla="*/ 56 w 69"/>
                  <a:gd name="T89" fmla="*/ 151 h 438"/>
                  <a:gd name="T90" fmla="*/ 55 w 69"/>
                  <a:gd name="T91" fmla="*/ 177 h 438"/>
                  <a:gd name="T92" fmla="*/ 52 w 69"/>
                  <a:gd name="T93" fmla="*/ 250 h 438"/>
                  <a:gd name="T94" fmla="*/ 48 w 69"/>
                  <a:gd name="T95" fmla="*/ 370 h 438"/>
                  <a:gd name="T96" fmla="*/ 18 w 69"/>
                  <a:gd name="T97" fmla="*/ 4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438">
                    <a:moveTo>
                      <a:pt x="18" y="438"/>
                    </a:moveTo>
                    <a:lnTo>
                      <a:pt x="18" y="435"/>
                    </a:lnTo>
                    <a:lnTo>
                      <a:pt x="18" y="432"/>
                    </a:lnTo>
                    <a:lnTo>
                      <a:pt x="18" y="428"/>
                    </a:lnTo>
                    <a:lnTo>
                      <a:pt x="18" y="424"/>
                    </a:lnTo>
                    <a:lnTo>
                      <a:pt x="18" y="419"/>
                    </a:lnTo>
                    <a:lnTo>
                      <a:pt x="18" y="413"/>
                    </a:lnTo>
                    <a:lnTo>
                      <a:pt x="18" y="406"/>
                    </a:lnTo>
                    <a:lnTo>
                      <a:pt x="18" y="398"/>
                    </a:lnTo>
                    <a:lnTo>
                      <a:pt x="18" y="390"/>
                    </a:lnTo>
                    <a:lnTo>
                      <a:pt x="18" y="380"/>
                    </a:lnTo>
                    <a:lnTo>
                      <a:pt x="19" y="370"/>
                    </a:lnTo>
                    <a:lnTo>
                      <a:pt x="19" y="359"/>
                    </a:lnTo>
                    <a:lnTo>
                      <a:pt x="19" y="348"/>
                    </a:lnTo>
                    <a:lnTo>
                      <a:pt x="19" y="336"/>
                    </a:lnTo>
                    <a:lnTo>
                      <a:pt x="20" y="324"/>
                    </a:lnTo>
                    <a:lnTo>
                      <a:pt x="20" y="310"/>
                    </a:lnTo>
                    <a:lnTo>
                      <a:pt x="20" y="296"/>
                    </a:lnTo>
                    <a:lnTo>
                      <a:pt x="22" y="284"/>
                    </a:lnTo>
                    <a:lnTo>
                      <a:pt x="22" y="270"/>
                    </a:lnTo>
                    <a:lnTo>
                      <a:pt x="22" y="257"/>
                    </a:lnTo>
                    <a:lnTo>
                      <a:pt x="23" y="246"/>
                    </a:lnTo>
                    <a:lnTo>
                      <a:pt x="23" y="234"/>
                    </a:lnTo>
                    <a:lnTo>
                      <a:pt x="23" y="223"/>
                    </a:lnTo>
                    <a:lnTo>
                      <a:pt x="23" y="212"/>
                    </a:lnTo>
                    <a:lnTo>
                      <a:pt x="23" y="201"/>
                    </a:lnTo>
                    <a:lnTo>
                      <a:pt x="23" y="191"/>
                    </a:lnTo>
                    <a:lnTo>
                      <a:pt x="23" y="182"/>
                    </a:lnTo>
                    <a:lnTo>
                      <a:pt x="23" y="172"/>
                    </a:lnTo>
                    <a:lnTo>
                      <a:pt x="23" y="164"/>
                    </a:lnTo>
                    <a:lnTo>
                      <a:pt x="23" y="154"/>
                    </a:lnTo>
                    <a:lnTo>
                      <a:pt x="23" y="146"/>
                    </a:lnTo>
                    <a:lnTo>
                      <a:pt x="23" y="139"/>
                    </a:lnTo>
                    <a:lnTo>
                      <a:pt x="23" y="124"/>
                    </a:lnTo>
                    <a:lnTo>
                      <a:pt x="22" y="110"/>
                    </a:lnTo>
                    <a:lnTo>
                      <a:pt x="20" y="96"/>
                    </a:lnTo>
                    <a:lnTo>
                      <a:pt x="20" y="85"/>
                    </a:lnTo>
                    <a:lnTo>
                      <a:pt x="20" y="74"/>
                    </a:lnTo>
                    <a:lnTo>
                      <a:pt x="19" y="64"/>
                    </a:lnTo>
                    <a:lnTo>
                      <a:pt x="19" y="56"/>
                    </a:lnTo>
                    <a:lnTo>
                      <a:pt x="18" y="49"/>
                    </a:lnTo>
                    <a:lnTo>
                      <a:pt x="16" y="44"/>
                    </a:lnTo>
                    <a:lnTo>
                      <a:pt x="15" y="37"/>
                    </a:lnTo>
                    <a:lnTo>
                      <a:pt x="14" y="31"/>
                    </a:lnTo>
                    <a:lnTo>
                      <a:pt x="12" y="27"/>
                    </a:lnTo>
                    <a:lnTo>
                      <a:pt x="11" y="23"/>
                    </a:lnTo>
                    <a:lnTo>
                      <a:pt x="9" y="19"/>
                    </a:lnTo>
                    <a:lnTo>
                      <a:pt x="7" y="16"/>
                    </a:lnTo>
                    <a:lnTo>
                      <a:pt x="5" y="13"/>
                    </a:lnTo>
                    <a:lnTo>
                      <a:pt x="3" y="12"/>
                    </a:lnTo>
                    <a:lnTo>
                      <a:pt x="1" y="11"/>
                    </a:lnTo>
                    <a:lnTo>
                      <a:pt x="1" y="9"/>
                    </a:lnTo>
                    <a:lnTo>
                      <a:pt x="0" y="8"/>
                    </a:lnTo>
                    <a:lnTo>
                      <a:pt x="0" y="6"/>
                    </a:lnTo>
                    <a:lnTo>
                      <a:pt x="0" y="5"/>
                    </a:lnTo>
                    <a:lnTo>
                      <a:pt x="1" y="4"/>
                    </a:lnTo>
                    <a:lnTo>
                      <a:pt x="3" y="2"/>
                    </a:lnTo>
                    <a:lnTo>
                      <a:pt x="4" y="1"/>
                    </a:lnTo>
                    <a:lnTo>
                      <a:pt x="7" y="1"/>
                    </a:lnTo>
                    <a:lnTo>
                      <a:pt x="9" y="0"/>
                    </a:lnTo>
                    <a:lnTo>
                      <a:pt x="14" y="0"/>
                    </a:lnTo>
                    <a:lnTo>
                      <a:pt x="18" y="1"/>
                    </a:lnTo>
                    <a:lnTo>
                      <a:pt x="23" y="1"/>
                    </a:lnTo>
                    <a:lnTo>
                      <a:pt x="29" y="2"/>
                    </a:lnTo>
                    <a:lnTo>
                      <a:pt x="36" y="5"/>
                    </a:lnTo>
                    <a:lnTo>
                      <a:pt x="41" y="8"/>
                    </a:lnTo>
                    <a:lnTo>
                      <a:pt x="47" y="9"/>
                    </a:lnTo>
                    <a:lnTo>
                      <a:pt x="52" y="12"/>
                    </a:lnTo>
                    <a:lnTo>
                      <a:pt x="56" y="15"/>
                    </a:lnTo>
                    <a:lnTo>
                      <a:pt x="59" y="17"/>
                    </a:lnTo>
                    <a:lnTo>
                      <a:pt x="63" y="19"/>
                    </a:lnTo>
                    <a:lnTo>
                      <a:pt x="65" y="23"/>
                    </a:lnTo>
                    <a:lnTo>
                      <a:pt x="67" y="26"/>
                    </a:lnTo>
                    <a:lnTo>
                      <a:pt x="69" y="33"/>
                    </a:lnTo>
                    <a:lnTo>
                      <a:pt x="69" y="41"/>
                    </a:lnTo>
                    <a:lnTo>
                      <a:pt x="69" y="49"/>
                    </a:lnTo>
                    <a:lnTo>
                      <a:pt x="67" y="59"/>
                    </a:lnTo>
                    <a:lnTo>
                      <a:pt x="66" y="60"/>
                    </a:lnTo>
                    <a:lnTo>
                      <a:pt x="65" y="64"/>
                    </a:lnTo>
                    <a:lnTo>
                      <a:pt x="63" y="69"/>
                    </a:lnTo>
                    <a:lnTo>
                      <a:pt x="63" y="73"/>
                    </a:lnTo>
                    <a:lnTo>
                      <a:pt x="62" y="80"/>
                    </a:lnTo>
                    <a:lnTo>
                      <a:pt x="60" y="85"/>
                    </a:lnTo>
                    <a:lnTo>
                      <a:pt x="60" y="92"/>
                    </a:lnTo>
                    <a:lnTo>
                      <a:pt x="59" y="100"/>
                    </a:lnTo>
                    <a:lnTo>
                      <a:pt x="59" y="110"/>
                    </a:lnTo>
                    <a:lnTo>
                      <a:pt x="58" y="118"/>
                    </a:lnTo>
                    <a:lnTo>
                      <a:pt x="58" y="129"/>
                    </a:lnTo>
                    <a:lnTo>
                      <a:pt x="56" y="140"/>
                    </a:lnTo>
                    <a:lnTo>
                      <a:pt x="56" y="151"/>
                    </a:lnTo>
                    <a:lnTo>
                      <a:pt x="55" y="164"/>
                    </a:lnTo>
                    <a:lnTo>
                      <a:pt x="55" y="177"/>
                    </a:lnTo>
                    <a:lnTo>
                      <a:pt x="55" y="191"/>
                    </a:lnTo>
                    <a:lnTo>
                      <a:pt x="52" y="250"/>
                    </a:lnTo>
                    <a:lnTo>
                      <a:pt x="49" y="310"/>
                    </a:lnTo>
                    <a:lnTo>
                      <a:pt x="48" y="370"/>
                    </a:lnTo>
                    <a:lnTo>
                      <a:pt x="45" y="431"/>
                    </a:lnTo>
                    <a:lnTo>
                      <a:pt x="18" y="438"/>
                    </a:lnTo>
                    <a:lnTo>
                      <a:pt x="18" y="438"/>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04" name="Freeform 99"/>
              <p:cNvSpPr/>
              <p:nvPr/>
            </p:nvSpPr>
            <p:spPr bwMode="auto">
              <a:xfrm>
                <a:off x="1454151" y="4051300"/>
                <a:ext cx="334963" cy="95250"/>
              </a:xfrm>
              <a:custGeom>
                <a:avLst/>
                <a:gdLst>
                  <a:gd name="T0" fmla="*/ 195 w 211"/>
                  <a:gd name="T1" fmla="*/ 0 h 60"/>
                  <a:gd name="T2" fmla="*/ 200 w 211"/>
                  <a:gd name="T3" fmla="*/ 2 h 60"/>
                  <a:gd name="T4" fmla="*/ 206 w 211"/>
                  <a:gd name="T5" fmla="*/ 5 h 60"/>
                  <a:gd name="T6" fmla="*/ 208 w 211"/>
                  <a:gd name="T7" fmla="*/ 10 h 60"/>
                  <a:gd name="T8" fmla="*/ 211 w 211"/>
                  <a:gd name="T9" fmla="*/ 16 h 60"/>
                  <a:gd name="T10" fmla="*/ 211 w 211"/>
                  <a:gd name="T11" fmla="*/ 20 h 60"/>
                  <a:gd name="T12" fmla="*/ 208 w 211"/>
                  <a:gd name="T13" fmla="*/ 22 h 60"/>
                  <a:gd name="T14" fmla="*/ 204 w 211"/>
                  <a:gd name="T15" fmla="*/ 24 h 60"/>
                  <a:gd name="T16" fmla="*/ 199 w 211"/>
                  <a:gd name="T17" fmla="*/ 24 h 60"/>
                  <a:gd name="T18" fmla="*/ 189 w 211"/>
                  <a:gd name="T19" fmla="*/ 25 h 60"/>
                  <a:gd name="T20" fmla="*/ 177 w 211"/>
                  <a:gd name="T21" fmla="*/ 28 h 60"/>
                  <a:gd name="T22" fmla="*/ 157 w 211"/>
                  <a:gd name="T23" fmla="*/ 31 h 60"/>
                  <a:gd name="T24" fmla="*/ 134 w 211"/>
                  <a:gd name="T25" fmla="*/ 35 h 60"/>
                  <a:gd name="T26" fmla="*/ 105 w 211"/>
                  <a:gd name="T27" fmla="*/ 40 h 60"/>
                  <a:gd name="T28" fmla="*/ 71 w 211"/>
                  <a:gd name="T29" fmla="*/ 47 h 60"/>
                  <a:gd name="T30" fmla="*/ 32 w 211"/>
                  <a:gd name="T31" fmla="*/ 56 h 60"/>
                  <a:gd name="T32" fmla="*/ 0 w 211"/>
                  <a:gd name="T33" fmla="*/ 36 h 60"/>
                  <a:gd name="T34" fmla="*/ 6 w 211"/>
                  <a:gd name="T35" fmla="*/ 36 h 60"/>
                  <a:gd name="T36" fmla="*/ 13 w 211"/>
                  <a:gd name="T37" fmla="*/ 35 h 60"/>
                  <a:gd name="T38" fmla="*/ 21 w 211"/>
                  <a:gd name="T39" fmla="*/ 34 h 60"/>
                  <a:gd name="T40" fmla="*/ 32 w 211"/>
                  <a:gd name="T41" fmla="*/ 32 h 60"/>
                  <a:gd name="T42" fmla="*/ 46 w 211"/>
                  <a:gd name="T43" fmla="*/ 29 h 60"/>
                  <a:gd name="T44" fmla="*/ 62 w 211"/>
                  <a:gd name="T45" fmla="*/ 27 h 60"/>
                  <a:gd name="T46" fmla="*/ 79 w 211"/>
                  <a:gd name="T47" fmla="*/ 22 h 60"/>
                  <a:gd name="T48" fmla="*/ 100 w 211"/>
                  <a:gd name="T49" fmla="*/ 18 h 60"/>
                  <a:gd name="T50" fmla="*/ 119 w 211"/>
                  <a:gd name="T51" fmla="*/ 14 h 60"/>
                  <a:gd name="T52" fmla="*/ 135 w 211"/>
                  <a:gd name="T53" fmla="*/ 10 h 60"/>
                  <a:gd name="T54" fmla="*/ 151 w 211"/>
                  <a:gd name="T55" fmla="*/ 7 h 60"/>
                  <a:gd name="T56" fmla="*/ 164 w 211"/>
                  <a:gd name="T57" fmla="*/ 5 h 60"/>
                  <a:gd name="T58" fmla="*/ 174 w 211"/>
                  <a:gd name="T59" fmla="*/ 3 h 60"/>
                  <a:gd name="T60" fmla="*/ 182 w 211"/>
                  <a:gd name="T61" fmla="*/ 2 h 60"/>
                  <a:gd name="T62" fmla="*/ 188 w 211"/>
                  <a:gd name="T63" fmla="*/ 0 h 60"/>
                  <a:gd name="T64" fmla="*/ 192 w 211"/>
                  <a:gd name="T6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1" h="60">
                    <a:moveTo>
                      <a:pt x="192" y="0"/>
                    </a:moveTo>
                    <a:lnTo>
                      <a:pt x="195" y="0"/>
                    </a:lnTo>
                    <a:lnTo>
                      <a:pt x="197" y="2"/>
                    </a:lnTo>
                    <a:lnTo>
                      <a:pt x="200" y="2"/>
                    </a:lnTo>
                    <a:lnTo>
                      <a:pt x="203" y="3"/>
                    </a:lnTo>
                    <a:lnTo>
                      <a:pt x="206" y="5"/>
                    </a:lnTo>
                    <a:lnTo>
                      <a:pt x="207" y="7"/>
                    </a:lnTo>
                    <a:lnTo>
                      <a:pt x="208" y="10"/>
                    </a:lnTo>
                    <a:lnTo>
                      <a:pt x="210" y="13"/>
                    </a:lnTo>
                    <a:lnTo>
                      <a:pt x="211" y="16"/>
                    </a:lnTo>
                    <a:lnTo>
                      <a:pt x="211" y="18"/>
                    </a:lnTo>
                    <a:lnTo>
                      <a:pt x="211" y="20"/>
                    </a:lnTo>
                    <a:lnTo>
                      <a:pt x="210" y="21"/>
                    </a:lnTo>
                    <a:lnTo>
                      <a:pt x="208" y="22"/>
                    </a:lnTo>
                    <a:lnTo>
                      <a:pt x="206" y="24"/>
                    </a:lnTo>
                    <a:lnTo>
                      <a:pt x="204" y="24"/>
                    </a:lnTo>
                    <a:lnTo>
                      <a:pt x="200" y="24"/>
                    </a:lnTo>
                    <a:lnTo>
                      <a:pt x="199" y="24"/>
                    </a:lnTo>
                    <a:lnTo>
                      <a:pt x="195" y="25"/>
                    </a:lnTo>
                    <a:lnTo>
                      <a:pt x="189" y="25"/>
                    </a:lnTo>
                    <a:lnTo>
                      <a:pt x="184" y="27"/>
                    </a:lnTo>
                    <a:lnTo>
                      <a:pt x="177" y="28"/>
                    </a:lnTo>
                    <a:lnTo>
                      <a:pt x="168" y="29"/>
                    </a:lnTo>
                    <a:lnTo>
                      <a:pt x="157" y="31"/>
                    </a:lnTo>
                    <a:lnTo>
                      <a:pt x="146" y="34"/>
                    </a:lnTo>
                    <a:lnTo>
                      <a:pt x="134" y="35"/>
                    </a:lnTo>
                    <a:lnTo>
                      <a:pt x="120" y="38"/>
                    </a:lnTo>
                    <a:lnTo>
                      <a:pt x="105" y="40"/>
                    </a:lnTo>
                    <a:lnTo>
                      <a:pt x="88" y="45"/>
                    </a:lnTo>
                    <a:lnTo>
                      <a:pt x="71" y="47"/>
                    </a:lnTo>
                    <a:lnTo>
                      <a:pt x="53" y="51"/>
                    </a:lnTo>
                    <a:lnTo>
                      <a:pt x="32" y="56"/>
                    </a:lnTo>
                    <a:lnTo>
                      <a:pt x="10" y="60"/>
                    </a:lnTo>
                    <a:lnTo>
                      <a:pt x="0" y="36"/>
                    </a:lnTo>
                    <a:lnTo>
                      <a:pt x="3" y="36"/>
                    </a:lnTo>
                    <a:lnTo>
                      <a:pt x="6" y="36"/>
                    </a:lnTo>
                    <a:lnTo>
                      <a:pt x="8" y="35"/>
                    </a:lnTo>
                    <a:lnTo>
                      <a:pt x="13" y="35"/>
                    </a:lnTo>
                    <a:lnTo>
                      <a:pt x="17" y="35"/>
                    </a:lnTo>
                    <a:lnTo>
                      <a:pt x="21" y="34"/>
                    </a:lnTo>
                    <a:lnTo>
                      <a:pt x="26" y="32"/>
                    </a:lnTo>
                    <a:lnTo>
                      <a:pt x="32" y="32"/>
                    </a:lnTo>
                    <a:lnTo>
                      <a:pt x="39" y="31"/>
                    </a:lnTo>
                    <a:lnTo>
                      <a:pt x="46" y="29"/>
                    </a:lnTo>
                    <a:lnTo>
                      <a:pt x="54" y="28"/>
                    </a:lnTo>
                    <a:lnTo>
                      <a:pt x="62" y="27"/>
                    </a:lnTo>
                    <a:lnTo>
                      <a:pt x="71" y="24"/>
                    </a:lnTo>
                    <a:lnTo>
                      <a:pt x="79" y="22"/>
                    </a:lnTo>
                    <a:lnTo>
                      <a:pt x="88" y="21"/>
                    </a:lnTo>
                    <a:lnTo>
                      <a:pt x="100" y="18"/>
                    </a:lnTo>
                    <a:lnTo>
                      <a:pt x="109" y="16"/>
                    </a:lnTo>
                    <a:lnTo>
                      <a:pt x="119" y="14"/>
                    </a:lnTo>
                    <a:lnTo>
                      <a:pt x="127" y="13"/>
                    </a:lnTo>
                    <a:lnTo>
                      <a:pt x="135" y="10"/>
                    </a:lnTo>
                    <a:lnTo>
                      <a:pt x="144" y="9"/>
                    </a:lnTo>
                    <a:lnTo>
                      <a:pt x="151" y="7"/>
                    </a:lnTo>
                    <a:lnTo>
                      <a:pt x="157" y="6"/>
                    </a:lnTo>
                    <a:lnTo>
                      <a:pt x="164" y="5"/>
                    </a:lnTo>
                    <a:lnTo>
                      <a:pt x="168" y="5"/>
                    </a:lnTo>
                    <a:lnTo>
                      <a:pt x="174" y="3"/>
                    </a:lnTo>
                    <a:lnTo>
                      <a:pt x="178" y="2"/>
                    </a:lnTo>
                    <a:lnTo>
                      <a:pt x="182" y="2"/>
                    </a:lnTo>
                    <a:lnTo>
                      <a:pt x="185" y="2"/>
                    </a:lnTo>
                    <a:lnTo>
                      <a:pt x="188" y="0"/>
                    </a:lnTo>
                    <a:lnTo>
                      <a:pt x="191" y="0"/>
                    </a:lnTo>
                    <a:lnTo>
                      <a:pt x="192" y="0"/>
                    </a:lnTo>
                    <a:lnTo>
                      <a:pt x="192" y="0"/>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05" name="Freeform 100"/>
              <p:cNvSpPr/>
              <p:nvPr/>
            </p:nvSpPr>
            <p:spPr bwMode="auto">
              <a:xfrm>
                <a:off x="1338263" y="4244975"/>
                <a:ext cx="444500" cy="190500"/>
              </a:xfrm>
              <a:custGeom>
                <a:avLst/>
                <a:gdLst>
                  <a:gd name="T0" fmla="*/ 150 w 280"/>
                  <a:gd name="T1" fmla="*/ 70 h 120"/>
                  <a:gd name="T2" fmla="*/ 133 w 280"/>
                  <a:gd name="T3" fmla="*/ 78 h 120"/>
                  <a:gd name="T4" fmla="*/ 117 w 280"/>
                  <a:gd name="T5" fmla="*/ 85 h 120"/>
                  <a:gd name="T6" fmla="*/ 105 w 280"/>
                  <a:gd name="T7" fmla="*/ 91 h 120"/>
                  <a:gd name="T8" fmla="*/ 94 w 280"/>
                  <a:gd name="T9" fmla="*/ 96 h 120"/>
                  <a:gd name="T10" fmla="*/ 84 w 280"/>
                  <a:gd name="T11" fmla="*/ 102 h 120"/>
                  <a:gd name="T12" fmla="*/ 77 w 280"/>
                  <a:gd name="T13" fmla="*/ 106 h 120"/>
                  <a:gd name="T14" fmla="*/ 73 w 280"/>
                  <a:gd name="T15" fmla="*/ 109 h 120"/>
                  <a:gd name="T16" fmla="*/ 64 w 280"/>
                  <a:gd name="T17" fmla="*/ 114 h 120"/>
                  <a:gd name="T18" fmla="*/ 55 w 280"/>
                  <a:gd name="T19" fmla="*/ 117 h 120"/>
                  <a:gd name="T20" fmla="*/ 51 w 280"/>
                  <a:gd name="T21" fmla="*/ 118 h 120"/>
                  <a:gd name="T22" fmla="*/ 47 w 280"/>
                  <a:gd name="T23" fmla="*/ 120 h 120"/>
                  <a:gd name="T24" fmla="*/ 40 w 280"/>
                  <a:gd name="T25" fmla="*/ 118 h 120"/>
                  <a:gd name="T26" fmla="*/ 33 w 280"/>
                  <a:gd name="T27" fmla="*/ 114 h 120"/>
                  <a:gd name="T28" fmla="*/ 26 w 280"/>
                  <a:gd name="T29" fmla="*/ 106 h 120"/>
                  <a:gd name="T30" fmla="*/ 17 w 280"/>
                  <a:gd name="T31" fmla="*/ 95 h 120"/>
                  <a:gd name="T32" fmla="*/ 8 w 280"/>
                  <a:gd name="T33" fmla="*/ 87 h 120"/>
                  <a:gd name="T34" fmla="*/ 3 w 280"/>
                  <a:gd name="T35" fmla="*/ 78 h 120"/>
                  <a:gd name="T36" fmla="*/ 0 w 280"/>
                  <a:gd name="T37" fmla="*/ 71 h 120"/>
                  <a:gd name="T38" fmla="*/ 0 w 280"/>
                  <a:gd name="T39" fmla="*/ 66 h 120"/>
                  <a:gd name="T40" fmla="*/ 3 w 280"/>
                  <a:gd name="T41" fmla="*/ 63 h 120"/>
                  <a:gd name="T42" fmla="*/ 7 w 280"/>
                  <a:gd name="T43" fmla="*/ 62 h 120"/>
                  <a:gd name="T44" fmla="*/ 14 w 280"/>
                  <a:gd name="T45" fmla="*/ 62 h 120"/>
                  <a:gd name="T46" fmla="*/ 26 w 280"/>
                  <a:gd name="T47" fmla="*/ 65 h 120"/>
                  <a:gd name="T48" fmla="*/ 37 w 280"/>
                  <a:gd name="T49" fmla="*/ 66 h 120"/>
                  <a:gd name="T50" fmla="*/ 43 w 280"/>
                  <a:gd name="T51" fmla="*/ 66 h 120"/>
                  <a:gd name="T52" fmla="*/ 47 w 280"/>
                  <a:gd name="T53" fmla="*/ 65 h 120"/>
                  <a:gd name="T54" fmla="*/ 53 w 280"/>
                  <a:gd name="T55" fmla="*/ 65 h 120"/>
                  <a:gd name="T56" fmla="*/ 59 w 280"/>
                  <a:gd name="T57" fmla="*/ 63 h 120"/>
                  <a:gd name="T58" fmla="*/ 69 w 280"/>
                  <a:gd name="T59" fmla="*/ 60 h 120"/>
                  <a:gd name="T60" fmla="*/ 81 w 280"/>
                  <a:gd name="T61" fmla="*/ 56 h 120"/>
                  <a:gd name="T62" fmla="*/ 97 w 280"/>
                  <a:gd name="T63" fmla="*/ 52 h 120"/>
                  <a:gd name="T64" fmla="*/ 115 w 280"/>
                  <a:gd name="T65" fmla="*/ 48 h 120"/>
                  <a:gd name="T66" fmla="*/ 134 w 280"/>
                  <a:gd name="T67" fmla="*/ 42 h 120"/>
                  <a:gd name="T68" fmla="*/ 155 w 280"/>
                  <a:gd name="T69" fmla="*/ 36 h 120"/>
                  <a:gd name="T70" fmla="*/ 175 w 280"/>
                  <a:gd name="T71" fmla="*/ 29 h 120"/>
                  <a:gd name="T72" fmla="*/ 195 w 280"/>
                  <a:gd name="T73" fmla="*/ 23 h 120"/>
                  <a:gd name="T74" fmla="*/ 211 w 280"/>
                  <a:gd name="T75" fmla="*/ 18 h 120"/>
                  <a:gd name="T76" fmla="*/ 226 w 280"/>
                  <a:gd name="T77" fmla="*/ 14 h 120"/>
                  <a:gd name="T78" fmla="*/ 247 w 280"/>
                  <a:gd name="T79" fmla="*/ 8 h 120"/>
                  <a:gd name="T80" fmla="*/ 270 w 280"/>
                  <a:gd name="T81" fmla="*/ 0 h 120"/>
                  <a:gd name="T82" fmla="*/ 269 w 280"/>
                  <a:gd name="T83" fmla="*/ 22 h 120"/>
                  <a:gd name="T84" fmla="*/ 243 w 280"/>
                  <a:gd name="T85" fmla="*/ 30 h 120"/>
                  <a:gd name="T86" fmla="*/ 214 w 280"/>
                  <a:gd name="T87" fmla="*/ 42 h 120"/>
                  <a:gd name="T88" fmla="*/ 179 w 280"/>
                  <a:gd name="T89" fmla="*/ 56 h 120"/>
                  <a:gd name="T90" fmla="*/ 160 w 280"/>
                  <a:gd name="T91" fmla="*/ 6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0" h="120">
                    <a:moveTo>
                      <a:pt x="160" y="65"/>
                    </a:moveTo>
                    <a:lnTo>
                      <a:pt x="150" y="70"/>
                    </a:lnTo>
                    <a:lnTo>
                      <a:pt x="141" y="74"/>
                    </a:lnTo>
                    <a:lnTo>
                      <a:pt x="133" y="78"/>
                    </a:lnTo>
                    <a:lnTo>
                      <a:pt x="126" y="81"/>
                    </a:lnTo>
                    <a:lnTo>
                      <a:pt x="117" y="85"/>
                    </a:lnTo>
                    <a:lnTo>
                      <a:pt x="110" y="88"/>
                    </a:lnTo>
                    <a:lnTo>
                      <a:pt x="105" y="91"/>
                    </a:lnTo>
                    <a:lnTo>
                      <a:pt x="99" y="95"/>
                    </a:lnTo>
                    <a:lnTo>
                      <a:pt x="94" y="96"/>
                    </a:lnTo>
                    <a:lnTo>
                      <a:pt x="90" y="99"/>
                    </a:lnTo>
                    <a:lnTo>
                      <a:pt x="84" y="102"/>
                    </a:lnTo>
                    <a:lnTo>
                      <a:pt x="81" y="103"/>
                    </a:lnTo>
                    <a:lnTo>
                      <a:pt x="77" y="106"/>
                    </a:lnTo>
                    <a:lnTo>
                      <a:pt x="75" y="107"/>
                    </a:lnTo>
                    <a:lnTo>
                      <a:pt x="73" y="109"/>
                    </a:lnTo>
                    <a:lnTo>
                      <a:pt x="70" y="110"/>
                    </a:lnTo>
                    <a:lnTo>
                      <a:pt x="64" y="114"/>
                    </a:lnTo>
                    <a:lnTo>
                      <a:pt x="58" y="117"/>
                    </a:lnTo>
                    <a:lnTo>
                      <a:pt x="55" y="117"/>
                    </a:lnTo>
                    <a:lnTo>
                      <a:pt x="53" y="118"/>
                    </a:lnTo>
                    <a:lnTo>
                      <a:pt x="51" y="118"/>
                    </a:lnTo>
                    <a:lnTo>
                      <a:pt x="48" y="118"/>
                    </a:lnTo>
                    <a:lnTo>
                      <a:pt x="47" y="120"/>
                    </a:lnTo>
                    <a:lnTo>
                      <a:pt x="44" y="120"/>
                    </a:lnTo>
                    <a:lnTo>
                      <a:pt x="40" y="118"/>
                    </a:lnTo>
                    <a:lnTo>
                      <a:pt x="37" y="117"/>
                    </a:lnTo>
                    <a:lnTo>
                      <a:pt x="33" y="114"/>
                    </a:lnTo>
                    <a:lnTo>
                      <a:pt x="30" y="110"/>
                    </a:lnTo>
                    <a:lnTo>
                      <a:pt x="26" y="106"/>
                    </a:lnTo>
                    <a:lnTo>
                      <a:pt x="21" y="100"/>
                    </a:lnTo>
                    <a:lnTo>
                      <a:pt x="17" y="95"/>
                    </a:lnTo>
                    <a:lnTo>
                      <a:pt x="11" y="91"/>
                    </a:lnTo>
                    <a:lnTo>
                      <a:pt x="8" y="87"/>
                    </a:lnTo>
                    <a:lnTo>
                      <a:pt x="4" y="82"/>
                    </a:lnTo>
                    <a:lnTo>
                      <a:pt x="3" y="78"/>
                    </a:lnTo>
                    <a:lnTo>
                      <a:pt x="2" y="76"/>
                    </a:lnTo>
                    <a:lnTo>
                      <a:pt x="0" y="71"/>
                    </a:lnTo>
                    <a:lnTo>
                      <a:pt x="0" y="69"/>
                    </a:lnTo>
                    <a:lnTo>
                      <a:pt x="0" y="66"/>
                    </a:lnTo>
                    <a:lnTo>
                      <a:pt x="2" y="65"/>
                    </a:lnTo>
                    <a:lnTo>
                      <a:pt x="3" y="63"/>
                    </a:lnTo>
                    <a:lnTo>
                      <a:pt x="4" y="62"/>
                    </a:lnTo>
                    <a:lnTo>
                      <a:pt x="7" y="62"/>
                    </a:lnTo>
                    <a:lnTo>
                      <a:pt x="10" y="60"/>
                    </a:lnTo>
                    <a:lnTo>
                      <a:pt x="14" y="62"/>
                    </a:lnTo>
                    <a:lnTo>
                      <a:pt x="18" y="62"/>
                    </a:lnTo>
                    <a:lnTo>
                      <a:pt x="26" y="65"/>
                    </a:lnTo>
                    <a:lnTo>
                      <a:pt x="35" y="66"/>
                    </a:lnTo>
                    <a:lnTo>
                      <a:pt x="37" y="66"/>
                    </a:lnTo>
                    <a:lnTo>
                      <a:pt x="40" y="66"/>
                    </a:lnTo>
                    <a:lnTo>
                      <a:pt x="43" y="66"/>
                    </a:lnTo>
                    <a:lnTo>
                      <a:pt x="46" y="65"/>
                    </a:lnTo>
                    <a:lnTo>
                      <a:pt x="47" y="65"/>
                    </a:lnTo>
                    <a:lnTo>
                      <a:pt x="50" y="65"/>
                    </a:lnTo>
                    <a:lnTo>
                      <a:pt x="53" y="65"/>
                    </a:lnTo>
                    <a:lnTo>
                      <a:pt x="55" y="63"/>
                    </a:lnTo>
                    <a:lnTo>
                      <a:pt x="59" y="63"/>
                    </a:lnTo>
                    <a:lnTo>
                      <a:pt x="65" y="62"/>
                    </a:lnTo>
                    <a:lnTo>
                      <a:pt x="69" y="60"/>
                    </a:lnTo>
                    <a:lnTo>
                      <a:pt x="76" y="59"/>
                    </a:lnTo>
                    <a:lnTo>
                      <a:pt x="81" y="56"/>
                    </a:lnTo>
                    <a:lnTo>
                      <a:pt x="90" y="55"/>
                    </a:lnTo>
                    <a:lnTo>
                      <a:pt x="97" y="52"/>
                    </a:lnTo>
                    <a:lnTo>
                      <a:pt x="105" y="51"/>
                    </a:lnTo>
                    <a:lnTo>
                      <a:pt x="115" y="48"/>
                    </a:lnTo>
                    <a:lnTo>
                      <a:pt x="124" y="45"/>
                    </a:lnTo>
                    <a:lnTo>
                      <a:pt x="134" y="42"/>
                    </a:lnTo>
                    <a:lnTo>
                      <a:pt x="145" y="38"/>
                    </a:lnTo>
                    <a:lnTo>
                      <a:pt x="155" y="36"/>
                    </a:lnTo>
                    <a:lnTo>
                      <a:pt x="166" y="31"/>
                    </a:lnTo>
                    <a:lnTo>
                      <a:pt x="175" y="29"/>
                    </a:lnTo>
                    <a:lnTo>
                      <a:pt x="185" y="26"/>
                    </a:lnTo>
                    <a:lnTo>
                      <a:pt x="195" y="23"/>
                    </a:lnTo>
                    <a:lnTo>
                      <a:pt x="203" y="20"/>
                    </a:lnTo>
                    <a:lnTo>
                      <a:pt x="211" y="18"/>
                    </a:lnTo>
                    <a:lnTo>
                      <a:pt x="219" y="16"/>
                    </a:lnTo>
                    <a:lnTo>
                      <a:pt x="226" y="14"/>
                    </a:lnTo>
                    <a:lnTo>
                      <a:pt x="233" y="11"/>
                    </a:lnTo>
                    <a:lnTo>
                      <a:pt x="247" y="8"/>
                    </a:lnTo>
                    <a:lnTo>
                      <a:pt x="259" y="4"/>
                    </a:lnTo>
                    <a:lnTo>
                      <a:pt x="270" y="0"/>
                    </a:lnTo>
                    <a:lnTo>
                      <a:pt x="280" y="18"/>
                    </a:lnTo>
                    <a:lnTo>
                      <a:pt x="269" y="22"/>
                    </a:lnTo>
                    <a:lnTo>
                      <a:pt x="257" y="26"/>
                    </a:lnTo>
                    <a:lnTo>
                      <a:pt x="243" y="30"/>
                    </a:lnTo>
                    <a:lnTo>
                      <a:pt x="229" y="36"/>
                    </a:lnTo>
                    <a:lnTo>
                      <a:pt x="214" y="42"/>
                    </a:lnTo>
                    <a:lnTo>
                      <a:pt x="196" y="49"/>
                    </a:lnTo>
                    <a:lnTo>
                      <a:pt x="179" y="56"/>
                    </a:lnTo>
                    <a:lnTo>
                      <a:pt x="160" y="65"/>
                    </a:lnTo>
                    <a:lnTo>
                      <a:pt x="160" y="6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06" name="Freeform 101"/>
              <p:cNvSpPr/>
              <p:nvPr/>
            </p:nvSpPr>
            <p:spPr bwMode="auto">
              <a:xfrm>
                <a:off x="1708151" y="4170363"/>
                <a:ext cx="114300" cy="187325"/>
              </a:xfrm>
              <a:custGeom>
                <a:avLst/>
                <a:gdLst>
                  <a:gd name="T0" fmla="*/ 14 w 72"/>
                  <a:gd name="T1" fmla="*/ 55 h 118"/>
                  <a:gd name="T2" fmla="*/ 10 w 72"/>
                  <a:gd name="T3" fmla="*/ 43 h 118"/>
                  <a:gd name="T4" fmla="*/ 7 w 72"/>
                  <a:gd name="T5" fmla="*/ 32 h 118"/>
                  <a:gd name="T6" fmla="*/ 4 w 72"/>
                  <a:gd name="T7" fmla="*/ 23 h 118"/>
                  <a:gd name="T8" fmla="*/ 2 w 72"/>
                  <a:gd name="T9" fmla="*/ 15 h 118"/>
                  <a:gd name="T10" fmla="*/ 0 w 72"/>
                  <a:gd name="T11" fmla="*/ 10 h 118"/>
                  <a:gd name="T12" fmla="*/ 0 w 72"/>
                  <a:gd name="T13" fmla="*/ 5 h 118"/>
                  <a:gd name="T14" fmla="*/ 0 w 72"/>
                  <a:gd name="T15" fmla="*/ 4 h 118"/>
                  <a:gd name="T16" fmla="*/ 3 w 72"/>
                  <a:gd name="T17" fmla="*/ 1 h 118"/>
                  <a:gd name="T18" fmla="*/ 8 w 72"/>
                  <a:gd name="T19" fmla="*/ 0 h 118"/>
                  <a:gd name="T20" fmla="*/ 13 w 72"/>
                  <a:gd name="T21" fmla="*/ 1 h 118"/>
                  <a:gd name="T22" fmla="*/ 19 w 72"/>
                  <a:gd name="T23" fmla="*/ 4 h 118"/>
                  <a:gd name="T24" fmla="*/ 26 w 72"/>
                  <a:gd name="T25" fmla="*/ 8 h 118"/>
                  <a:gd name="T26" fmla="*/ 37 w 72"/>
                  <a:gd name="T27" fmla="*/ 16 h 118"/>
                  <a:gd name="T28" fmla="*/ 54 w 72"/>
                  <a:gd name="T29" fmla="*/ 32 h 118"/>
                  <a:gd name="T30" fmla="*/ 62 w 72"/>
                  <a:gd name="T31" fmla="*/ 45 h 118"/>
                  <a:gd name="T32" fmla="*/ 66 w 72"/>
                  <a:gd name="T33" fmla="*/ 55 h 118"/>
                  <a:gd name="T34" fmla="*/ 71 w 72"/>
                  <a:gd name="T35" fmla="*/ 67 h 118"/>
                  <a:gd name="T36" fmla="*/ 72 w 72"/>
                  <a:gd name="T37" fmla="*/ 81 h 118"/>
                  <a:gd name="T38" fmla="*/ 69 w 72"/>
                  <a:gd name="T39" fmla="*/ 89 h 118"/>
                  <a:gd name="T40" fmla="*/ 65 w 72"/>
                  <a:gd name="T41" fmla="*/ 101 h 118"/>
                  <a:gd name="T42" fmla="*/ 61 w 72"/>
                  <a:gd name="T43" fmla="*/ 109 h 118"/>
                  <a:gd name="T44" fmla="*/ 58 w 72"/>
                  <a:gd name="T45" fmla="*/ 114 h 118"/>
                  <a:gd name="T46" fmla="*/ 54 w 72"/>
                  <a:gd name="T47" fmla="*/ 117 h 118"/>
                  <a:gd name="T48" fmla="*/ 47 w 72"/>
                  <a:gd name="T49" fmla="*/ 118 h 118"/>
                  <a:gd name="T50" fmla="*/ 44 w 72"/>
                  <a:gd name="T51" fmla="*/ 117 h 118"/>
                  <a:gd name="T52" fmla="*/ 42 w 72"/>
                  <a:gd name="T53" fmla="*/ 114 h 118"/>
                  <a:gd name="T54" fmla="*/ 39 w 72"/>
                  <a:gd name="T55" fmla="*/ 110 h 118"/>
                  <a:gd name="T56" fmla="*/ 35 w 72"/>
                  <a:gd name="T57" fmla="*/ 105 h 118"/>
                  <a:gd name="T58" fmla="*/ 31 w 72"/>
                  <a:gd name="T59" fmla="*/ 96 h 118"/>
                  <a:gd name="T60" fmla="*/ 26 w 72"/>
                  <a:gd name="T61" fmla="*/ 87 h 118"/>
                  <a:gd name="T62" fmla="*/ 21 w 72"/>
                  <a:gd name="T63" fmla="*/ 76 h 118"/>
                  <a:gd name="T64" fmla="*/ 15 w 72"/>
                  <a:gd name="T65" fmla="*/ 6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 h="118">
                    <a:moveTo>
                      <a:pt x="15" y="62"/>
                    </a:moveTo>
                    <a:lnTo>
                      <a:pt x="14" y="55"/>
                    </a:lnTo>
                    <a:lnTo>
                      <a:pt x="11" y="48"/>
                    </a:lnTo>
                    <a:lnTo>
                      <a:pt x="10" y="43"/>
                    </a:lnTo>
                    <a:lnTo>
                      <a:pt x="8" y="37"/>
                    </a:lnTo>
                    <a:lnTo>
                      <a:pt x="7" y="32"/>
                    </a:lnTo>
                    <a:lnTo>
                      <a:pt x="4" y="27"/>
                    </a:lnTo>
                    <a:lnTo>
                      <a:pt x="4" y="23"/>
                    </a:lnTo>
                    <a:lnTo>
                      <a:pt x="3" y="19"/>
                    </a:lnTo>
                    <a:lnTo>
                      <a:pt x="2" y="15"/>
                    </a:lnTo>
                    <a:lnTo>
                      <a:pt x="2" y="12"/>
                    </a:lnTo>
                    <a:lnTo>
                      <a:pt x="0" y="10"/>
                    </a:lnTo>
                    <a:lnTo>
                      <a:pt x="0" y="8"/>
                    </a:lnTo>
                    <a:lnTo>
                      <a:pt x="0" y="5"/>
                    </a:lnTo>
                    <a:lnTo>
                      <a:pt x="0" y="4"/>
                    </a:lnTo>
                    <a:lnTo>
                      <a:pt x="0" y="4"/>
                    </a:lnTo>
                    <a:lnTo>
                      <a:pt x="0" y="3"/>
                    </a:lnTo>
                    <a:lnTo>
                      <a:pt x="3" y="1"/>
                    </a:lnTo>
                    <a:lnTo>
                      <a:pt x="6" y="0"/>
                    </a:lnTo>
                    <a:lnTo>
                      <a:pt x="8" y="0"/>
                    </a:lnTo>
                    <a:lnTo>
                      <a:pt x="10" y="1"/>
                    </a:lnTo>
                    <a:lnTo>
                      <a:pt x="13" y="1"/>
                    </a:lnTo>
                    <a:lnTo>
                      <a:pt x="15" y="3"/>
                    </a:lnTo>
                    <a:lnTo>
                      <a:pt x="19" y="4"/>
                    </a:lnTo>
                    <a:lnTo>
                      <a:pt x="24" y="5"/>
                    </a:lnTo>
                    <a:lnTo>
                      <a:pt x="26" y="8"/>
                    </a:lnTo>
                    <a:lnTo>
                      <a:pt x="31" y="11"/>
                    </a:lnTo>
                    <a:lnTo>
                      <a:pt x="37" y="16"/>
                    </a:lnTo>
                    <a:lnTo>
                      <a:pt x="47" y="23"/>
                    </a:lnTo>
                    <a:lnTo>
                      <a:pt x="54" y="32"/>
                    </a:lnTo>
                    <a:lnTo>
                      <a:pt x="59" y="41"/>
                    </a:lnTo>
                    <a:lnTo>
                      <a:pt x="62" y="45"/>
                    </a:lnTo>
                    <a:lnTo>
                      <a:pt x="65" y="50"/>
                    </a:lnTo>
                    <a:lnTo>
                      <a:pt x="66" y="55"/>
                    </a:lnTo>
                    <a:lnTo>
                      <a:pt x="68" y="59"/>
                    </a:lnTo>
                    <a:lnTo>
                      <a:pt x="71" y="67"/>
                    </a:lnTo>
                    <a:lnTo>
                      <a:pt x="71" y="74"/>
                    </a:lnTo>
                    <a:lnTo>
                      <a:pt x="72" y="81"/>
                    </a:lnTo>
                    <a:lnTo>
                      <a:pt x="72" y="85"/>
                    </a:lnTo>
                    <a:lnTo>
                      <a:pt x="69" y="89"/>
                    </a:lnTo>
                    <a:lnTo>
                      <a:pt x="66" y="95"/>
                    </a:lnTo>
                    <a:lnTo>
                      <a:pt x="65" y="101"/>
                    </a:lnTo>
                    <a:lnTo>
                      <a:pt x="62" y="106"/>
                    </a:lnTo>
                    <a:lnTo>
                      <a:pt x="61" y="109"/>
                    </a:lnTo>
                    <a:lnTo>
                      <a:pt x="59" y="112"/>
                    </a:lnTo>
                    <a:lnTo>
                      <a:pt x="58" y="114"/>
                    </a:lnTo>
                    <a:lnTo>
                      <a:pt x="55" y="116"/>
                    </a:lnTo>
                    <a:lnTo>
                      <a:pt x="54" y="117"/>
                    </a:lnTo>
                    <a:lnTo>
                      <a:pt x="51" y="117"/>
                    </a:lnTo>
                    <a:lnTo>
                      <a:pt x="47" y="118"/>
                    </a:lnTo>
                    <a:lnTo>
                      <a:pt x="46" y="118"/>
                    </a:lnTo>
                    <a:lnTo>
                      <a:pt x="44" y="117"/>
                    </a:lnTo>
                    <a:lnTo>
                      <a:pt x="43" y="116"/>
                    </a:lnTo>
                    <a:lnTo>
                      <a:pt x="42" y="114"/>
                    </a:lnTo>
                    <a:lnTo>
                      <a:pt x="40" y="113"/>
                    </a:lnTo>
                    <a:lnTo>
                      <a:pt x="39" y="110"/>
                    </a:lnTo>
                    <a:lnTo>
                      <a:pt x="36" y="107"/>
                    </a:lnTo>
                    <a:lnTo>
                      <a:pt x="35" y="105"/>
                    </a:lnTo>
                    <a:lnTo>
                      <a:pt x="33" y="101"/>
                    </a:lnTo>
                    <a:lnTo>
                      <a:pt x="31" y="96"/>
                    </a:lnTo>
                    <a:lnTo>
                      <a:pt x="29" y="92"/>
                    </a:lnTo>
                    <a:lnTo>
                      <a:pt x="26" y="87"/>
                    </a:lnTo>
                    <a:lnTo>
                      <a:pt x="24" y="81"/>
                    </a:lnTo>
                    <a:lnTo>
                      <a:pt x="21" y="76"/>
                    </a:lnTo>
                    <a:lnTo>
                      <a:pt x="18" y="69"/>
                    </a:lnTo>
                    <a:lnTo>
                      <a:pt x="15" y="62"/>
                    </a:lnTo>
                    <a:lnTo>
                      <a:pt x="15" y="62"/>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grpSp>
      </p:grpSp>
      <p:grpSp>
        <p:nvGrpSpPr>
          <p:cNvPr id="159" name="组合 158"/>
          <p:cNvGrpSpPr/>
          <p:nvPr/>
        </p:nvGrpSpPr>
        <p:grpSpPr>
          <a:xfrm>
            <a:off x="4125806" y="2165253"/>
            <a:ext cx="1002857" cy="1008112"/>
            <a:chOff x="2171733" y="3435845"/>
            <a:chExt cx="1002857" cy="1008112"/>
          </a:xfrm>
        </p:grpSpPr>
        <p:pic>
          <p:nvPicPr>
            <p:cNvPr id="11" name="图片 10">
              <a:hlinkClick r:id="rId10" action="ppaction://hlinkfile"/>
            </p:cNvPr>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71733" y="3435845"/>
              <a:ext cx="1002857" cy="1008112"/>
            </a:xfrm>
            <a:prstGeom prst="rect">
              <a:avLst/>
            </a:prstGeom>
          </p:spPr>
        </p:pic>
        <p:grpSp>
          <p:nvGrpSpPr>
            <p:cNvPr id="107" name="组合 106"/>
            <p:cNvGrpSpPr/>
            <p:nvPr/>
          </p:nvGrpSpPr>
          <p:grpSpPr>
            <a:xfrm>
              <a:off x="2310332" y="3594637"/>
              <a:ext cx="725658" cy="690529"/>
              <a:chOff x="2660651" y="3633788"/>
              <a:chExt cx="1049337" cy="998538"/>
            </a:xfrm>
          </p:grpSpPr>
          <p:sp>
            <p:nvSpPr>
              <p:cNvPr id="108" name="Freeform 102"/>
              <p:cNvSpPr/>
              <p:nvPr/>
            </p:nvSpPr>
            <p:spPr bwMode="auto">
              <a:xfrm>
                <a:off x="2660651" y="3633788"/>
                <a:ext cx="304800" cy="998538"/>
              </a:xfrm>
              <a:custGeom>
                <a:avLst/>
                <a:gdLst>
                  <a:gd name="T0" fmla="*/ 0 w 192"/>
                  <a:gd name="T1" fmla="*/ 625 h 629"/>
                  <a:gd name="T2" fmla="*/ 3 w 192"/>
                  <a:gd name="T3" fmla="*/ 618 h 629"/>
                  <a:gd name="T4" fmla="*/ 7 w 192"/>
                  <a:gd name="T5" fmla="*/ 609 h 629"/>
                  <a:gd name="T6" fmla="*/ 15 w 192"/>
                  <a:gd name="T7" fmla="*/ 597 h 629"/>
                  <a:gd name="T8" fmla="*/ 26 w 192"/>
                  <a:gd name="T9" fmla="*/ 581 h 629"/>
                  <a:gd name="T10" fmla="*/ 57 w 192"/>
                  <a:gd name="T11" fmla="*/ 536 h 629"/>
                  <a:gd name="T12" fmla="*/ 80 w 192"/>
                  <a:gd name="T13" fmla="*/ 496 h 629"/>
                  <a:gd name="T14" fmla="*/ 98 w 192"/>
                  <a:gd name="T15" fmla="*/ 454 h 629"/>
                  <a:gd name="T16" fmla="*/ 113 w 192"/>
                  <a:gd name="T17" fmla="*/ 405 h 629"/>
                  <a:gd name="T18" fmla="*/ 125 w 192"/>
                  <a:gd name="T19" fmla="*/ 356 h 629"/>
                  <a:gd name="T20" fmla="*/ 134 w 192"/>
                  <a:gd name="T21" fmla="*/ 301 h 629"/>
                  <a:gd name="T22" fmla="*/ 138 w 192"/>
                  <a:gd name="T23" fmla="*/ 239 h 629"/>
                  <a:gd name="T24" fmla="*/ 142 w 192"/>
                  <a:gd name="T25" fmla="*/ 172 h 629"/>
                  <a:gd name="T26" fmla="*/ 142 w 192"/>
                  <a:gd name="T27" fmla="*/ 139 h 629"/>
                  <a:gd name="T28" fmla="*/ 142 w 192"/>
                  <a:gd name="T29" fmla="*/ 112 h 629"/>
                  <a:gd name="T30" fmla="*/ 141 w 192"/>
                  <a:gd name="T31" fmla="*/ 88 h 629"/>
                  <a:gd name="T32" fmla="*/ 141 w 192"/>
                  <a:gd name="T33" fmla="*/ 69 h 629"/>
                  <a:gd name="T34" fmla="*/ 139 w 192"/>
                  <a:gd name="T35" fmla="*/ 54 h 629"/>
                  <a:gd name="T36" fmla="*/ 137 w 192"/>
                  <a:gd name="T37" fmla="*/ 36 h 629"/>
                  <a:gd name="T38" fmla="*/ 130 w 192"/>
                  <a:gd name="T39" fmla="*/ 22 h 629"/>
                  <a:gd name="T40" fmla="*/ 123 w 192"/>
                  <a:gd name="T41" fmla="*/ 15 h 629"/>
                  <a:gd name="T42" fmla="*/ 119 w 192"/>
                  <a:gd name="T43" fmla="*/ 11 h 629"/>
                  <a:gd name="T44" fmla="*/ 120 w 192"/>
                  <a:gd name="T45" fmla="*/ 6 h 629"/>
                  <a:gd name="T46" fmla="*/ 125 w 192"/>
                  <a:gd name="T47" fmla="*/ 1 h 629"/>
                  <a:gd name="T48" fmla="*/ 134 w 192"/>
                  <a:gd name="T49" fmla="*/ 0 h 629"/>
                  <a:gd name="T50" fmla="*/ 149 w 192"/>
                  <a:gd name="T51" fmla="*/ 1 h 629"/>
                  <a:gd name="T52" fmla="*/ 165 w 192"/>
                  <a:gd name="T53" fmla="*/ 7 h 629"/>
                  <a:gd name="T54" fmla="*/ 178 w 192"/>
                  <a:gd name="T55" fmla="*/ 14 h 629"/>
                  <a:gd name="T56" fmla="*/ 188 w 192"/>
                  <a:gd name="T57" fmla="*/ 18 h 629"/>
                  <a:gd name="T58" fmla="*/ 192 w 192"/>
                  <a:gd name="T59" fmla="*/ 32 h 629"/>
                  <a:gd name="T60" fmla="*/ 190 w 192"/>
                  <a:gd name="T61" fmla="*/ 41 h 629"/>
                  <a:gd name="T62" fmla="*/ 189 w 192"/>
                  <a:gd name="T63" fmla="*/ 50 h 629"/>
                  <a:gd name="T64" fmla="*/ 188 w 192"/>
                  <a:gd name="T65" fmla="*/ 64 h 629"/>
                  <a:gd name="T66" fmla="*/ 186 w 192"/>
                  <a:gd name="T67" fmla="*/ 81 h 629"/>
                  <a:gd name="T68" fmla="*/ 185 w 192"/>
                  <a:gd name="T69" fmla="*/ 105 h 629"/>
                  <a:gd name="T70" fmla="*/ 185 w 192"/>
                  <a:gd name="T71" fmla="*/ 132 h 629"/>
                  <a:gd name="T72" fmla="*/ 182 w 192"/>
                  <a:gd name="T73" fmla="*/ 183 h 629"/>
                  <a:gd name="T74" fmla="*/ 178 w 192"/>
                  <a:gd name="T75" fmla="*/ 261 h 629"/>
                  <a:gd name="T76" fmla="*/ 171 w 192"/>
                  <a:gd name="T77" fmla="*/ 336 h 629"/>
                  <a:gd name="T78" fmla="*/ 160 w 192"/>
                  <a:gd name="T79" fmla="*/ 393 h 629"/>
                  <a:gd name="T80" fmla="*/ 145 w 192"/>
                  <a:gd name="T81" fmla="*/ 450 h 629"/>
                  <a:gd name="T82" fmla="*/ 120 w 192"/>
                  <a:gd name="T83" fmla="*/ 505 h 629"/>
                  <a:gd name="T84" fmla="*/ 88 w 192"/>
                  <a:gd name="T85" fmla="*/ 552 h 629"/>
                  <a:gd name="T86" fmla="*/ 55 w 192"/>
                  <a:gd name="T87" fmla="*/ 585 h 629"/>
                  <a:gd name="T88" fmla="*/ 37 w 192"/>
                  <a:gd name="T89" fmla="*/ 601 h 629"/>
                  <a:gd name="T90" fmla="*/ 22 w 192"/>
                  <a:gd name="T91" fmla="*/ 614 h 629"/>
                  <a:gd name="T92" fmla="*/ 11 w 192"/>
                  <a:gd name="T93" fmla="*/ 623 h 629"/>
                  <a:gd name="T94" fmla="*/ 4 w 192"/>
                  <a:gd name="T95" fmla="*/ 627 h 629"/>
                  <a:gd name="T96" fmla="*/ 0 w 192"/>
                  <a:gd name="T97" fmla="*/ 627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629">
                    <a:moveTo>
                      <a:pt x="0" y="627"/>
                    </a:moveTo>
                    <a:lnTo>
                      <a:pt x="0" y="626"/>
                    </a:lnTo>
                    <a:lnTo>
                      <a:pt x="0" y="625"/>
                    </a:lnTo>
                    <a:lnTo>
                      <a:pt x="0" y="623"/>
                    </a:lnTo>
                    <a:lnTo>
                      <a:pt x="1" y="621"/>
                    </a:lnTo>
                    <a:lnTo>
                      <a:pt x="3" y="618"/>
                    </a:lnTo>
                    <a:lnTo>
                      <a:pt x="4" y="615"/>
                    </a:lnTo>
                    <a:lnTo>
                      <a:pt x="6" y="612"/>
                    </a:lnTo>
                    <a:lnTo>
                      <a:pt x="7" y="609"/>
                    </a:lnTo>
                    <a:lnTo>
                      <a:pt x="10" y="605"/>
                    </a:lnTo>
                    <a:lnTo>
                      <a:pt x="12" y="601"/>
                    </a:lnTo>
                    <a:lnTo>
                      <a:pt x="15" y="597"/>
                    </a:lnTo>
                    <a:lnTo>
                      <a:pt x="19" y="592"/>
                    </a:lnTo>
                    <a:lnTo>
                      <a:pt x="22" y="586"/>
                    </a:lnTo>
                    <a:lnTo>
                      <a:pt x="26" y="581"/>
                    </a:lnTo>
                    <a:lnTo>
                      <a:pt x="32" y="575"/>
                    </a:lnTo>
                    <a:lnTo>
                      <a:pt x="48" y="550"/>
                    </a:lnTo>
                    <a:lnTo>
                      <a:pt x="57" y="536"/>
                    </a:lnTo>
                    <a:lnTo>
                      <a:pt x="65" y="524"/>
                    </a:lnTo>
                    <a:lnTo>
                      <a:pt x="73" y="510"/>
                    </a:lnTo>
                    <a:lnTo>
                      <a:pt x="80" y="496"/>
                    </a:lnTo>
                    <a:lnTo>
                      <a:pt x="87" y="483"/>
                    </a:lnTo>
                    <a:lnTo>
                      <a:pt x="92" y="467"/>
                    </a:lnTo>
                    <a:lnTo>
                      <a:pt x="98" y="454"/>
                    </a:lnTo>
                    <a:lnTo>
                      <a:pt x="103" y="439"/>
                    </a:lnTo>
                    <a:lnTo>
                      <a:pt x="109" y="422"/>
                    </a:lnTo>
                    <a:lnTo>
                      <a:pt x="113" y="405"/>
                    </a:lnTo>
                    <a:lnTo>
                      <a:pt x="117" y="389"/>
                    </a:lnTo>
                    <a:lnTo>
                      <a:pt x="121" y="372"/>
                    </a:lnTo>
                    <a:lnTo>
                      <a:pt x="125" y="356"/>
                    </a:lnTo>
                    <a:lnTo>
                      <a:pt x="130" y="338"/>
                    </a:lnTo>
                    <a:lnTo>
                      <a:pt x="131" y="320"/>
                    </a:lnTo>
                    <a:lnTo>
                      <a:pt x="134" y="301"/>
                    </a:lnTo>
                    <a:lnTo>
                      <a:pt x="135" y="281"/>
                    </a:lnTo>
                    <a:lnTo>
                      <a:pt x="137" y="261"/>
                    </a:lnTo>
                    <a:lnTo>
                      <a:pt x="138" y="239"/>
                    </a:lnTo>
                    <a:lnTo>
                      <a:pt x="139" y="218"/>
                    </a:lnTo>
                    <a:lnTo>
                      <a:pt x="141" y="194"/>
                    </a:lnTo>
                    <a:lnTo>
                      <a:pt x="142" y="172"/>
                    </a:lnTo>
                    <a:lnTo>
                      <a:pt x="142" y="160"/>
                    </a:lnTo>
                    <a:lnTo>
                      <a:pt x="142" y="149"/>
                    </a:lnTo>
                    <a:lnTo>
                      <a:pt x="142" y="139"/>
                    </a:lnTo>
                    <a:lnTo>
                      <a:pt x="142" y="130"/>
                    </a:lnTo>
                    <a:lnTo>
                      <a:pt x="142" y="120"/>
                    </a:lnTo>
                    <a:lnTo>
                      <a:pt x="142" y="112"/>
                    </a:lnTo>
                    <a:lnTo>
                      <a:pt x="142" y="103"/>
                    </a:lnTo>
                    <a:lnTo>
                      <a:pt x="142" y="95"/>
                    </a:lnTo>
                    <a:lnTo>
                      <a:pt x="141" y="88"/>
                    </a:lnTo>
                    <a:lnTo>
                      <a:pt x="141" y="81"/>
                    </a:lnTo>
                    <a:lnTo>
                      <a:pt x="141" y="75"/>
                    </a:lnTo>
                    <a:lnTo>
                      <a:pt x="141" y="69"/>
                    </a:lnTo>
                    <a:lnTo>
                      <a:pt x="141" y="64"/>
                    </a:lnTo>
                    <a:lnTo>
                      <a:pt x="139" y="59"/>
                    </a:lnTo>
                    <a:lnTo>
                      <a:pt x="139" y="54"/>
                    </a:lnTo>
                    <a:lnTo>
                      <a:pt x="139" y="50"/>
                    </a:lnTo>
                    <a:lnTo>
                      <a:pt x="138" y="43"/>
                    </a:lnTo>
                    <a:lnTo>
                      <a:pt x="137" y="36"/>
                    </a:lnTo>
                    <a:lnTo>
                      <a:pt x="134" y="30"/>
                    </a:lnTo>
                    <a:lnTo>
                      <a:pt x="132" y="26"/>
                    </a:lnTo>
                    <a:lnTo>
                      <a:pt x="130" y="22"/>
                    </a:lnTo>
                    <a:lnTo>
                      <a:pt x="128" y="18"/>
                    </a:lnTo>
                    <a:lnTo>
                      <a:pt x="125" y="17"/>
                    </a:lnTo>
                    <a:lnTo>
                      <a:pt x="123" y="15"/>
                    </a:lnTo>
                    <a:lnTo>
                      <a:pt x="121" y="14"/>
                    </a:lnTo>
                    <a:lnTo>
                      <a:pt x="120" y="12"/>
                    </a:lnTo>
                    <a:lnTo>
                      <a:pt x="119" y="11"/>
                    </a:lnTo>
                    <a:lnTo>
                      <a:pt x="119" y="8"/>
                    </a:lnTo>
                    <a:lnTo>
                      <a:pt x="119" y="7"/>
                    </a:lnTo>
                    <a:lnTo>
                      <a:pt x="120" y="6"/>
                    </a:lnTo>
                    <a:lnTo>
                      <a:pt x="121" y="4"/>
                    </a:lnTo>
                    <a:lnTo>
                      <a:pt x="123" y="3"/>
                    </a:lnTo>
                    <a:lnTo>
                      <a:pt x="125" y="1"/>
                    </a:lnTo>
                    <a:lnTo>
                      <a:pt x="127" y="1"/>
                    </a:lnTo>
                    <a:lnTo>
                      <a:pt x="130" y="1"/>
                    </a:lnTo>
                    <a:lnTo>
                      <a:pt x="134" y="0"/>
                    </a:lnTo>
                    <a:lnTo>
                      <a:pt x="138" y="1"/>
                    </a:lnTo>
                    <a:lnTo>
                      <a:pt x="143" y="1"/>
                    </a:lnTo>
                    <a:lnTo>
                      <a:pt x="149" y="1"/>
                    </a:lnTo>
                    <a:lnTo>
                      <a:pt x="154" y="3"/>
                    </a:lnTo>
                    <a:lnTo>
                      <a:pt x="160" y="6"/>
                    </a:lnTo>
                    <a:lnTo>
                      <a:pt x="165" y="7"/>
                    </a:lnTo>
                    <a:lnTo>
                      <a:pt x="170" y="10"/>
                    </a:lnTo>
                    <a:lnTo>
                      <a:pt x="175" y="11"/>
                    </a:lnTo>
                    <a:lnTo>
                      <a:pt x="178" y="14"/>
                    </a:lnTo>
                    <a:lnTo>
                      <a:pt x="182" y="15"/>
                    </a:lnTo>
                    <a:lnTo>
                      <a:pt x="185" y="17"/>
                    </a:lnTo>
                    <a:lnTo>
                      <a:pt x="188" y="18"/>
                    </a:lnTo>
                    <a:lnTo>
                      <a:pt x="190" y="22"/>
                    </a:lnTo>
                    <a:lnTo>
                      <a:pt x="192" y="29"/>
                    </a:lnTo>
                    <a:lnTo>
                      <a:pt x="192" y="32"/>
                    </a:lnTo>
                    <a:lnTo>
                      <a:pt x="192" y="35"/>
                    </a:lnTo>
                    <a:lnTo>
                      <a:pt x="192" y="39"/>
                    </a:lnTo>
                    <a:lnTo>
                      <a:pt x="190" y="41"/>
                    </a:lnTo>
                    <a:lnTo>
                      <a:pt x="190" y="44"/>
                    </a:lnTo>
                    <a:lnTo>
                      <a:pt x="190" y="47"/>
                    </a:lnTo>
                    <a:lnTo>
                      <a:pt x="189" y="50"/>
                    </a:lnTo>
                    <a:lnTo>
                      <a:pt x="189" y="54"/>
                    </a:lnTo>
                    <a:lnTo>
                      <a:pt x="188" y="59"/>
                    </a:lnTo>
                    <a:lnTo>
                      <a:pt x="188" y="64"/>
                    </a:lnTo>
                    <a:lnTo>
                      <a:pt x="188" y="69"/>
                    </a:lnTo>
                    <a:lnTo>
                      <a:pt x="186" y="75"/>
                    </a:lnTo>
                    <a:lnTo>
                      <a:pt x="186" y="81"/>
                    </a:lnTo>
                    <a:lnTo>
                      <a:pt x="186" y="88"/>
                    </a:lnTo>
                    <a:lnTo>
                      <a:pt x="186" y="97"/>
                    </a:lnTo>
                    <a:lnTo>
                      <a:pt x="185" y="105"/>
                    </a:lnTo>
                    <a:lnTo>
                      <a:pt x="185" y="113"/>
                    </a:lnTo>
                    <a:lnTo>
                      <a:pt x="185" y="123"/>
                    </a:lnTo>
                    <a:lnTo>
                      <a:pt x="185" y="132"/>
                    </a:lnTo>
                    <a:lnTo>
                      <a:pt x="185" y="142"/>
                    </a:lnTo>
                    <a:lnTo>
                      <a:pt x="183" y="163"/>
                    </a:lnTo>
                    <a:lnTo>
                      <a:pt x="182" y="183"/>
                    </a:lnTo>
                    <a:lnTo>
                      <a:pt x="182" y="203"/>
                    </a:lnTo>
                    <a:lnTo>
                      <a:pt x="181" y="223"/>
                    </a:lnTo>
                    <a:lnTo>
                      <a:pt x="178" y="261"/>
                    </a:lnTo>
                    <a:lnTo>
                      <a:pt x="175" y="299"/>
                    </a:lnTo>
                    <a:lnTo>
                      <a:pt x="174" y="319"/>
                    </a:lnTo>
                    <a:lnTo>
                      <a:pt x="171" y="336"/>
                    </a:lnTo>
                    <a:lnTo>
                      <a:pt x="168" y="356"/>
                    </a:lnTo>
                    <a:lnTo>
                      <a:pt x="164" y="375"/>
                    </a:lnTo>
                    <a:lnTo>
                      <a:pt x="160" y="393"/>
                    </a:lnTo>
                    <a:lnTo>
                      <a:pt x="156" y="412"/>
                    </a:lnTo>
                    <a:lnTo>
                      <a:pt x="150" y="432"/>
                    </a:lnTo>
                    <a:lnTo>
                      <a:pt x="145" y="450"/>
                    </a:lnTo>
                    <a:lnTo>
                      <a:pt x="138" y="469"/>
                    </a:lnTo>
                    <a:lnTo>
                      <a:pt x="130" y="487"/>
                    </a:lnTo>
                    <a:lnTo>
                      <a:pt x="120" y="505"/>
                    </a:lnTo>
                    <a:lnTo>
                      <a:pt x="110" y="520"/>
                    </a:lnTo>
                    <a:lnTo>
                      <a:pt x="99" y="536"/>
                    </a:lnTo>
                    <a:lnTo>
                      <a:pt x="88" y="552"/>
                    </a:lnTo>
                    <a:lnTo>
                      <a:pt x="76" y="565"/>
                    </a:lnTo>
                    <a:lnTo>
                      <a:pt x="62" y="578"/>
                    </a:lnTo>
                    <a:lnTo>
                      <a:pt x="55" y="585"/>
                    </a:lnTo>
                    <a:lnTo>
                      <a:pt x="48" y="590"/>
                    </a:lnTo>
                    <a:lnTo>
                      <a:pt x="43" y="596"/>
                    </a:lnTo>
                    <a:lnTo>
                      <a:pt x="37" y="601"/>
                    </a:lnTo>
                    <a:lnTo>
                      <a:pt x="32" y="605"/>
                    </a:lnTo>
                    <a:lnTo>
                      <a:pt x="28" y="609"/>
                    </a:lnTo>
                    <a:lnTo>
                      <a:pt x="22" y="614"/>
                    </a:lnTo>
                    <a:lnTo>
                      <a:pt x="18" y="618"/>
                    </a:lnTo>
                    <a:lnTo>
                      <a:pt x="15" y="621"/>
                    </a:lnTo>
                    <a:lnTo>
                      <a:pt x="11" y="623"/>
                    </a:lnTo>
                    <a:lnTo>
                      <a:pt x="8" y="625"/>
                    </a:lnTo>
                    <a:lnTo>
                      <a:pt x="6" y="626"/>
                    </a:lnTo>
                    <a:lnTo>
                      <a:pt x="4" y="627"/>
                    </a:lnTo>
                    <a:lnTo>
                      <a:pt x="3" y="629"/>
                    </a:lnTo>
                    <a:lnTo>
                      <a:pt x="1" y="629"/>
                    </a:lnTo>
                    <a:lnTo>
                      <a:pt x="0" y="627"/>
                    </a:lnTo>
                    <a:lnTo>
                      <a:pt x="0" y="627"/>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09" name="Freeform 103"/>
              <p:cNvSpPr/>
              <p:nvPr/>
            </p:nvSpPr>
            <p:spPr bwMode="auto">
              <a:xfrm>
                <a:off x="2909888" y="3822700"/>
                <a:ext cx="225425" cy="173038"/>
              </a:xfrm>
              <a:custGeom>
                <a:avLst/>
                <a:gdLst>
                  <a:gd name="T0" fmla="*/ 82 w 142"/>
                  <a:gd name="T1" fmla="*/ 9 h 109"/>
                  <a:gd name="T2" fmla="*/ 82 w 142"/>
                  <a:gd name="T3" fmla="*/ 5 h 109"/>
                  <a:gd name="T4" fmla="*/ 83 w 142"/>
                  <a:gd name="T5" fmla="*/ 2 h 109"/>
                  <a:gd name="T6" fmla="*/ 86 w 142"/>
                  <a:gd name="T7" fmla="*/ 1 h 109"/>
                  <a:gd name="T8" fmla="*/ 91 w 142"/>
                  <a:gd name="T9" fmla="*/ 0 h 109"/>
                  <a:gd name="T10" fmla="*/ 98 w 142"/>
                  <a:gd name="T11" fmla="*/ 1 h 109"/>
                  <a:gd name="T12" fmla="*/ 105 w 142"/>
                  <a:gd name="T13" fmla="*/ 4 h 109"/>
                  <a:gd name="T14" fmla="*/ 115 w 142"/>
                  <a:gd name="T15" fmla="*/ 8 h 109"/>
                  <a:gd name="T16" fmla="*/ 124 w 142"/>
                  <a:gd name="T17" fmla="*/ 15 h 109"/>
                  <a:gd name="T18" fmla="*/ 131 w 142"/>
                  <a:gd name="T19" fmla="*/ 20 h 109"/>
                  <a:gd name="T20" fmla="*/ 137 w 142"/>
                  <a:gd name="T21" fmla="*/ 26 h 109"/>
                  <a:gd name="T22" fmla="*/ 141 w 142"/>
                  <a:gd name="T23" fmla="*/ 31 h 109"/>
                  <a:gd name="T24" fmla="*/ 141 w 142"/>
                  <a:gd name="T25" fmla="*/ 38 h 109"/>
                  <a:gd name="T26" fmla="*/ 137 w 142"/>
                  <a:gd name="T27" fmla="*/ 45 h 109"/>
                  <a:gd name="T28" fmla="*/ 128 w 142"/>
                  <a:gd name="T29" fmla="*/ 52 h 109"/>
                  <a:gd name="T30" fmla="*/ 116 w 142"/>
                  <a:gd name="T31" fmla="*/ 59 h 109"/>
                  <a:gd name="T32" fmla="*/ 104 w 142"/>
                  <a:gd name="T33" fmla="*/ 63 h 109"/>
                  <a:gd name="T34" fmla="*/ 94 w 142"/>
                  <a:gd name="T35" fmla="*/ 67 h 109"/>
                  <a:gd name="T36" fmla="*/ 83 w 142"/>
                  <a:gd name="T37" fmla="*/ 73 h 109"/>
                  <a:gd name="T38" fmla="*/ 65 w 142"/>
                  <a:gd name="T39" fmla="*/ 81 h 109"/>
                  <a:gd name="T40" fmla="*/ 35 w 142"/>
                  <a:gd name="T41" fmla="*/ 93 h 109"/>
                  <a:gd name="T42" fmla="*/ 0 w 142"/>
                  <a:gd name="T43" fmla="*/ 109 h 109"/>
                  <a:gd name="T44" fmla="*/ 7 w 142"/>
                  <a:gd name="T45" fmla="*/ 87 h 109"/>
                  <a:gd name="T46" fmla="*/ 21 w 142"/>
                  <a:gd name="T47" fmla="*/ 78 h 109"/>
                  <a:gd name="T48" fmla="*/ 33 w 142"/>
                  <a:gd name="T49" fmla="*/ 71 h 109"/>
                  <a:gd name="T50" fmla="*/ 44 w 142"/>
                  <a:gd name="T51" fmla="*/ 63 h 109"/>
                  <a:gd name="T52" fmla="*/ 53 w 142"/>
                  <a:gd name="T53" fmla="*/ 56 h 109"/>
                  <a:gd name="T54" fmla="*/ 61 w 142"/>
                  <a:gd name="T55" fmla="*/ 51 h 109"/>
                  <a:gd name="T56" fmla="*/ 68 w 142"/>
                  <a:gd name="T57" fmla="*/ 45 h 109"/>
                  <a:gd name="T58" fmla="*/ 72 w 142"/>
                  <a:gd name="T59" fmla="*/ 40 h 109"/>
                  <a:gd name="T60" fmla="*/ 77 w 142"/>
                  <a:gd name="T61" fmla="*/ 34 h 109"/>
                  <a:gd name="T62" fmla="*/ 82 w 142"/>
                  <a:gd name="T63" fmla="*/ 26 h 109"/>
                  <a:gd name="T64" fmla="*/ 84 w 142"/>
                  <a:gd name="T65" fmla="*/ 19 h 109"/>
                  <a:gd name="T66" fmla="*/ 84 w 142"/>
                  <a:gd name="T67" fmla="*/ 13 h 109"/>
                  <a:gd name="T68" fmla="*/ 83 w 142"/>
                  <a:gd name="T69" fmla="*/ 1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09">
                    <a:moveTo>
                      <a:pt x="83" y="11"/>
                    </a:moveTo>
                    <a:lnTo>
                      <a:pt x="82" y="9"/>
                    </a:lnTo>
                    <a:lnTo>
                      <a:pt x="82" y="8"/>
                    </a:lnTo>
                    <a:lnTo>
                      <a:pt x="82" y="5"/>
                    </a:lnTo>
                    <a:lnTo>
                      <a:pt x="82" y="4"/>
                    </a:lnTo>
                    <a:lnTo>
                      <a:pt x="83" y="2"/>
                    </a:lnTo>
                    <a:lnTo>
                      <a:pt x="84" y="2"/>
                    </a:lnTo>
                    <a:lnTo>
                      <a:pt x="86" y="1"/>
                    </a:lnTo>
                    <a:lnTo>
                      <a:pt x="90" y="0"/>
                    </a:lnTo>
                    <a:lnTo>
                      <a:pt x="91" y="0"/>
                    </a:lnTo>
                    <a:lnTo>
                      <a:pt x="94" y="0"/>
                    </a:lnTo>
                    <a:lnTo>
                      <a:pt x="98" y="1"/>
                    </a:lnTo>
                    <a:lnTo>
                      <a:pt x="101" y="2"/>
                    </a:lnTo>
                    <a:lnTo>
                      <a:pt x="105" y="4"/>
                    </a:lnTo>
                    <a:lnTo>
                      <a:pt x="109" y="5"/>
                    </a:lnTo>
                    <a:lnTo>
                      <a:pt x="115" y="8"/>
                    </a:lnTo>
                    <a:lnTo>
                      <a:pt x="120" y="11"/>
                    </a:lnTo>
                    <a:lnTo>
                      <a:pt x="124" y="15"/>
                    </a:lnTo>
                    <a:lnTo>
                      <a:pt x="128" y="18"/>
                    </a:lnTo>
                    <a:lnTo>
                      <a:pt x="131" y="20"/>
                    </a:lnTo>
                    <a:lnTo>
                      <a:pt x="134" y="23"/>
                    </a:lnTo>
                    <a:lnTo>
                      <a:pt x="137" y="26"/>
                    </a:lnTo>
                    <a:lnTo>
                      <a:pt x="138" y="29"/>
                    </a:lnTo>
                    <a:lnTo>
                      <a:pt x="141" y="31"/>
                    </a:lnTo>
                    <a:lnTo>
                      <a:pt x="142" y="35"/>
                    </a:lnTo>
                    <a:lnTo>
                      <a:pt x="141" y="38"/>
                    </a:lnTo>
                    <a:lnTo>
                      <a:pt x="139" y="41"/>
                    </a:lnTo>
                    <a:lnTo>
                      <a:pt x="137" y="45"/>
                    </a:lnTo>
                    <a:lnTo>
                      <a:pt x="133" y="48"/>
                    </a:lnTo>
                    <a:lnTo>
                      <a:pt x="128" y="52"/>
                    </a:lnTo>
                    <a:lnTo>
                      <a:pt x="122" y="55"/>
                    </a:lnTo>
                    <a:lnTo>
                      <a:pt x="116" y="59"/>
                    </a:lnTo>
                    <a:lnTo>
                      <a:pt x="108" y="62"/>
                    </a:lnTo>
                    <a:lnTo>
                      <a:pt x="104" y="63"/>
                    </a:lnTo>
                    <a:lnTo>
                      <a:pt x="99" y="66"/>
                    </a:lnTo>
                    <a:lnTo>
                      <a:pt x="94" y="67"/>
                    </a:lnTo>
                    <a:lnTo>
                      <a:pt x="88" y="70"/>
                    </a:lnTo>
                    <a:lnTo>
                      <a:pt x="83" y="73"/>
                    </a:lnTo>
                    <a:lnTo>
                      <a:pt x="77" y="75"/>
                    </a:lnTo>
                    <a:lnTo>
                      <a:pt x="65" y="81"/>
                    </a:lnTo>
                    <a:lnTo>
                      <a:pt x="50" y="88"/>
                    </a:lnTo>
                    <a:lnTo>
                      <a:pt x="35" y="93"/>
                    </a:lnTo>
                    <a:lnTo>
                      <a:pt x="18" y="102"/>
                    </a:lnTo>
                    <a:lnTo>
                      <a:pt x="0" y="109"/>
                    </a:lnTo>
                    <a:lnTo>
                      <a:pt x="0" y="91"/>
                    </a:lnTo>
                    <a:lnTo>
                      <a:pt x="7" y="87"/>
                    </a:lnTo>
                    <a:lnTo>
                      <a:pt x="14" y="82"/>
                    </a:lnTo>
                    <a:lnTo>
                      <a:pt x="21" y="78"/>
                    </a:lnTo>
                    <a:lnTo>
                      <a:pt x="28" y="74"/>
                    </a:lnTo>
                    <a:lnTo>
                      <a:pt x="33" y="71"/>
                    </a:lnTo>
                    <a:lnTo>
                      <a:pt x="39" y="67"/>
                    </a:lnTo>
                    <a:lnTo>
                      <a:pt x="44" y="63"/>
                    </a:lnTo>
                    <a:lnTo>
                      <a:pt x="48" y="60"/>
                    </a:lnTo>
                    <a:lnTo>
                      <a:pt x="53" y="56"/>
                    </a:lnTo>
                    <a:lnTo>
                      <a:pt x="57" y="53"/>
                    </a:lnTo>
                    <a:lnTo>
                      <a:pt x="61" y="51"/>
                    </a:lnTo>
                    <a:lnTo>
                      <a:pt x="64" y="48"/>
                    </a:lnTo>
                    <a:lnTo>
                      <a:pt x="68" y="45"/>
                    </a:lnTo>
                    <a:lnTo>
                      <a:pt x="69" y="42"/>
                    </a:lnTo>
                    <a:lnTo>
                      <a:pt x="72" y="40"/>
                    </a:lnTo>
                    <a:lnTo>
                      <a:pt x="73" y="38"/>
                    </a:lnTo>
                    <a:lnTo>
                      <a:pt x="77" y="34"/>
                    </a:lnTo>
                    <a:lnTo>
                      <a:pt x="80" y="30"/>
                    </a:lnTo>
                    <a:lnTo>
                      <a:pt x="82" y="26"/>
                    </a:lnTo>
                    <a:lnTo>
                      <a:pt x="83" y="23"/>
                    </a:lnTo>
                    <a:lnTo>
                      <a:pt x="84" y="19"/>
                    </a:lnTo>
                    <a:lnTo>
                      <a:pt x="84" y="16"/>
                    </a:lnTo>
                    <a:lnTo>
                      <a:pt x="84" y="13"/>
                    </a:lnTo>
                    <a:lnTo>
                      <a:pt x="83" y="11"/>
                    </a:lnTo>
                    <a:lnTo>
                      <a:pt x="83" y="11"/>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10" name="Freeform 104"/>
              <p:cNvSpPr/>
              <p:nvPr/>
            </p:nvSpPr>
            <p:spPr bwMode="auto">
              <a:xfrm>
                <a:off x="3294063" y="3633788"/>
                <a:ext cx="119063" cy="798513"/>
              </a:xfrm>
              <a:custGeom>
                <a:avLst/>
                <a:gdLst>
                  <a:gd name="T0" fmla="*/ 37 w 75"/>
                  <a:gd name="T1" fmla="*/ 6 h 503"/>
                  <a:gd name="T2" fmla="*/ 55 w 75"/>
                  <a:gd name="T3" fmla="*/ 11 h 503"/>
                  <a:gd name="T4" fmla="*/ 66 w 75"/>
                  <a:gd name="T5" fmla="*/ 17 h 503"/>
                  <a:gd name="T6" fmla="*/ 70 w 75"/>
                  <a:gd name="T7" fmla="*/ 21 h 503"/>
                  <a:gd name="T8" fmla="*/ 74 w 75"/>
                  <a:gd name="T9" fmla="*/ 25 h 503"/>
                  <a:gd name="T10" fmla="*/ 75 w 75"/>
                  <a:gd name="T11" fmla="*/ 29 h 503"/>
                  <a:gd name="T12" fmla="*/ 75 w 75"/>
                  <a:gd name="T13" fmla="*/ 35 h 503"/>
                  <a:gd name="T14" fmla="*/ 74 w 75"/>
                  <a:gd name="T15" fmla="*/ 43 h 503"/>
                  <a:gd name="T16" fmla="*/ 70 w 75"/>
                  <a:gd name="T17" fmla="*/ 54 h 503"/>
                  <a:gd name="T18" fmla="*/ 68 w 75"/>
                  <a:gd name="T19" fmla="*/ 65 h 503"/>
                  <a:gd name="T20" fmla="*/ 67 w 75"/>
                  <a:gd name="T21" fmla="*/ 75 h 503"/>
                  <a:gd name="T22" fmla="*/ 66 w 75"/>
                  <a:gd name="T23" fmla="*/ 81 h 503"/>
                  <a:gd name="T24" fmla="*/ 64 w 75"/>
                  <a:gd name="T25" fmla="*/ 87 h 503"/>
                  <a:gd name="T26" fmla="*/ 64 w 75"/>
                  <a:gd name="T27" fmla="*/ 97 h 503"/>
                  <a:gd name="T28" fmla="*/ 64 w 75"/>
                  <a:gd name="T29" fmla="*/ 108 h 503"/>
                  <a:gd name="T30" fmla="*/ 63 w 75"/>
                  <a:gd name="T31" fmla="*/ 121 h 503"/>
                  <a:gd name="T32" fmla="*/ 63 w 75"/>
                  <a:gd name="T33" fmla="*/ 139 h 503"/>
                  <a:gd name="T34" fmla="*/ 62 w 75"/>
                  <a:gd name="T35" fmla="*/ 160 h 503"/>
                  <a:gd name="T36" fmla="*/ 62 w 75"/>
                  <a:gd name="T37" fmla="*/ 183 h 503"/>
                  <a:gd name="T38" fmla="*/ 60 w 75"/>
                  <a:gd name="T39" fmla="*/ 210 h 503"/>
                  <a:gd name="T40" fmla="*/ 60 w 75"/>
                  <a:gd name="T41" fmla="*/ 239 h 503"/>
                  <a:gd name="T42" fmla="*/ 60 w 75"/>
                  <a:gd name="T43" fmla="*/ 272 h 503"/>
                  <a:gd name="T44" fmla="*/ 59 w 75"/>
                  <a:gd name="T45" fmla="*/ 308 h 503"/>
                  <a:gd name="T46" fmla="*/ 59 w 75"/>
                  <a:gd name="T47" fmla="*/ 345 h 503"/>
                  <a:gd name="T48" fmla="*/ 57 w 75"/>
                  <a:gd name="T49" fmla="*/ 386 h 503"/>
                  <a:gd name="T50" fmla="*/ 57 w 75"/>
                  <a:gd name="T51" fmla="*/ 432 h 503"/>
                  <a:gd name="T52" fmla="*/ 56 w 75"/>
                  <a:gd name="T53" fmla="*/ 479 h 503"/>
                  <a:gd name="T54" fmla="*/ 23 w 75"/>
                  <a:gd name="T55" fmla="*/ 503 h 503"/>
                  <a:gd name="T56" fmla="*/ 23 w 75"/>
                  <a:gd name="T57" fmla="*/ 451 h 503"/>
                  <a:gd name="T58" fmla="*/ 23 w 75"/>
                  <a:gd name="T59" fmla="*/ 403 h 503"/>
                  <a:gd name="T60" fmla="*/ 23 w 75"/>
                  <a:gd name="T61" fmla="*/ 356 h 503"/>
                  <a:gd name="T62" fmla="*/ 23 w 75"/>
                  <a:gd name="T63" fmla="*/ 313 h 503"/>
                  <a:gd name="T64" fmla="*/ 23 w 75"/>
                  <a:gd name="T65" fmla="*/ 274 h 503"/>
                  <a:gd name="T66" fmla="*/ 23 w 75"/>
                  <a:gd name="T67" fmla="*/ 237 h 503"/>
                  <a:gd name="T68" fmla="*/ 23 w 75"/>
                  <a:gd name="T69" fmla="*/ 204 h 503"/>
                  <a:gd name="T70" fmla="*/ 22 w 75"/>
                  <a:gd name="T71" fmla="*/ 175 h 503"/>
                  <a:gd name="T72" fmla="*/ 22 w 75"/>
                  <a:gd name="T73" fmla="*/ 148 h 503"/>
                  <a:gd name="T74" fmla="*/ 22 w 75"/>
                  <a:gd name="T75" fmla="*/ 124 h 503"/>
                  <a:gd name="T76" fmla="*/ 22 w 75"/>
                  <a:gd name="T77" fmla="*/ 103 h 503"/>
                  <a:gd name="T78" fmla="*/ 22 w 75"/>
                  <a:gd name="T79" fmla="*/ 87 h 503"/>
                  <a:gd name="T80" fmla="*/ 22 w 75"/>
                  <a:gd name="T81" fmla="*/ 73 h 503"/>
                  <a:gd name="T82" fmla="*/ 20 w 75"/>
                  <a:gd name="T83" fmla="*/ 62 h 503"/>
                  <a:gd name="T84" fmla="*/ 20 w 75"/>
                  <a:gd name="T85" fmla="*/ 55 h 503"/>
                  <a:gd name="T86" fmla="*/ 20 w 75"/>
                  <a:gd name="T87" fmla="*/ 50 h 503"/>
                  <a:gd name="T88" fmla="*/ 16 w 75"/>
                  <a:gd name="T89" fmla="*/ 40 h 503"/>
                  <a:gd name="T90" fmla="*/ 13 w 75"/>
                  <a:gd name="T91" fmla="*/ 30 h 503"/>
                  <a:gd name="T92" fmla="*/ 9 w 75"/>
                  <a:gd name="T93" fmla="*/ 24 h 503"/>
                  <a:gd name="T94" fmla="*/ 4 w 75"/>
                  <a:gd name="T95" fmla="*/ 18 h 503"/>
                  <a:gd name="T96" fmla="*/ 1 w 75"/>
                  <a:gd name="T97" fmla="*/ 15 h 503"/>
                  <a:gd name="T98" fmla="*/ 0 w 75"/>
                  <a:gd name="T99" fmla="*/ 11 h 503"/>
                  <a:gd name="T100" fmla="*/ 0 w 75"/>
                  <a:gd name="T101" fmla="*/ 7 h 503"/>
                  <a:gd name="T102" fmla="*/ 1 w 75"/>
                  <a:gd name="T103" fmla="*/ 3 h 503"/>
                  <a:gd name="T104" fmla="*/ 4 w 75"/>
                  <a:gd name="T105" fmla="*/ 1 h 503"/>
                  <a:gd name="T106" fmla="*/ 9 w 75"/>
                  <a:gd name="T107" fmla="*/ 0 h 503"/>
                  <a:gd name="T108" fmla="*/ 16 w 75"/>
                  <a:gd name="T109" fmla="*/ 1 h 503"/>
                  <a:gd name="T110" fmla="*/ 26 w 75"/>
                  <a:gd name="T111" fmla="*/ 3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 h="503">
                    <a:moveTo>
                      <a:pt x="26" y="3"/>
                    </a:moveTo>
                    <a:lnTo>
                      <a:pt x="37" y="6"/>
                    </a:lnTo>
                    <a:lnTo>
                      <a:pt x="46" y="8"/>
                    </a:lnTo>
                    <a:lnTo>
                      <a:pt x="55" y="11"/>
                    </a:lnTo>
                    <a:lnTo>
                      <a:pt x="63" y="15"/>
                    </a:lnTo>
                    <a:lnTo>
                      <a:pt x="66" y="17"/>
                    </a:lnTo>
                    <a:lnTo>
                      <a:pt x="68" y="19"/>
                    </a:lnTo>
                    <a:lnTo>
                      <a:pt x="70" y="21"/>
                    </a:lnTo>
                    <a:lnTo>
                      <a:pt x="73" y="24"/>
                    </a:lnTo>
                    <a:lnTo>
                      <a:pt x="74" y="25"/>
                    </a:lnTo>
                    <a:lnTo>
                      <a:pt x="74" y="26"/>
                    </a:lnTo>
                    <a:lnTo>
                      <a:pt x="75" y="29"/>
                    </a:lnTo>
                    <a:lnTo>
                      <a:pt x="75" y="29"/>
                    </a:lnTo>
                    <a:lnTo>
                      <a:pt x="75" y="35"/>
                    </a:lnTo>
                    <a:lnTo>
                      <a:pt x="74" y="39"/>
                    </a:lnTo>
                    <a:lnTo>
                      <a:pt x="74" y="43"/>
                    </a:lnTo>
                    <a:lnTo>
                      <a:pt x="71" y="47"/>
                    </a:lnTo>
                    <a:lnTo>
                      <a:pt x="70" y="54"/>
                    </a:lnTo>
                    <a:lnTo>
                      <a:pt x="68" y="61"/>
                    </a:lnTo>
                    <a:lnTo>
                      <a:pt x="68" y="65"/>
                    </a:lnTo>
                    <a:lnTo>
                      <a:pt x="67" y="70"/>
                    </a:lnTo>
                    <a:lnTo>
                      <a:pt x="67" y="75"/>
                    </a:lnTo>
                    <a:lnTo>
                      <a:pt x="66" y="80"/>
                    </a:lnTo>
                    <a:lnTo>
                      <a:pt x="66" y="81"/>
                    </a:lnTo>
                    <a:lnTo>
                      <a:pt x="66" y="84"/>
                    </a:lnTo>
                    <a:lnTo>
                      <a:pt x="64" y="87"/>
                    </a:lnTo>
                    <a:lnTo>
                      <a:pt x="64" y="91"/>
                    </a:lnTo>
                    <a:lnTo>
                      <a:pt x="64" y="97"/>
                    </a:lnTo>
                    <a:lnTo>
                      <a:pt x="64" y="101"/>
                    </a:lnTo>
                    <a:lnTo>
                      <a:pt x="64" y="108"/>
                    </a:lnTo>
                    <a:lnTo>
                      <a:pt x="63" y="115"/>
                    </a:lnTo>
                    <a:lnTo>
                      <a:pt x="63" y="121"/>
                    </a:lnTo>
                    <a:lnTo>
                      <a:pt x="63" y="131"/>
                    </a:lnTo>
                    <a:lnTo>
                      <a:pt x="63" y="139"/>
                    </a:lnTo>
                    <a:lnTo>
                      <a:pt x="62" y="149"/>
                    </a:lnTo>
                    <a:lnTo>
                      <a:pt x="62" y="160"/>
                    </a:lnTo>
                    <a:lnTo>
                      <a:pt x="62" y="171"/>
                    </a:lnTo>
                    <a:lnTo>
                      <a:pt x="62" y="183"/>
                    </a:lnTo>
                    <a:lnTo>
                      <a:pt x="62" y="196"/>
                    </a:lnTo>
                    <a:lnTo>
                      <a:pt x="60" y="210"/>
                    </a:lnTo>
                    <a:lnTo>
                      <a:pt x="60" y="223"/>
                    </a:lnTo>
                    <a:lnTo>
                      <a:pt x="60" y="239"/>
                    </a:lnTo>
                    <a:lnTo>
                      <a:pt x="60" y="255"/>
                    </a:lnTo>
                    <a:lnTo>
                      <a:pt x="60" y="272"/>
                    </a:lnTo>
                    <a:lnTo>
                      <a:pt x="59" y="288"/>
                    </a:lnTo>
                    <a:lnTo>
                      <a:pt x="59" y="308"/>
                    </a:lnTo>
                    <a:lnTo>
                      <a:pt x="59" y="325"/>
                    </a:lnTo>
                    <a:lnTo>
                      <a:pt x="59" y="345"/>
                    </a:lnTo>
                    <a:lnTo>
                      <a:pt x="59" y="365"/>
                    </a:lnTo>
                    <a:lnTo>
                      <a:pt x="57" y="386"/>
                    </a:lnTo>
                    <a:lnTo>
                      <a:pt x="57" y="408"/>
                    </a:lnTo>
                    <a:lnTo>
                      <a:pt x="57" y="432"/>
                    </a:lnTo>
                    <a:lnTo>
                      <a:pt x="57" y="455"/>
                    </a:lnTo>
                    <a:lnTo>
                      <a:pt x="56" y="479"/>
                    </a:lnTo>
                    <a:lnTo>
                      <a:pt x="56" y="503"/>
                    </a:lnTo>
                    <a:lnTo>
                      <a:pt x="23" y="503"/>
                    </a:lnTo>
                    <a:lnTo>
                      <a:pt x="23" y="477"/>
                    </a:lnTo>
                    <a:lnTo>
                      <a:pt x="23" y="451"/>
                    </a:lnTo>
                    <a:lnTo>
                      <a:pt x="23" y="426"/>
                    </a:lnTo>
                    <a:lnTo>
                      <a:pt x="23" y="403"/>
                    </a:lnTo>
                    <a:lnTo>
                      <a:pt x="23" y="379"/>
                    </a:lnTo>
                    <a:lnTo>
                      <a:pt x="23" y="356"/>
                    </a:lnTo>
                    <a:lnTo>
                      <a:pt x="23" y="335"/>
                    </a:lnTo>
                    <a:lnTo>
                      <a:pt x="23" y="313"/>
                    </a:lnTo>
                    <a:lnTo>
                      <a:pt x="23" y="294"/>
                    </a:lnTo>
                    <a:lnTo>
                      <a:pt x="23" y="274"/>
                    </a:lnTo>
                    <a:lnTo>
                      <a:pt x="23" y="255"/>
                    </a:lnTo>
                    <a:lnTo>
                      <a:pt x="23" y="237"/>
                    </a:lnTo>
                    <a:lnTo>
                      <a:pt x="23" y="221"/>
                    </a:lnTo>
                    <a:lnTo>
                      <a:pt x="23" y="204"/>
                    </a:lnTo>
                    <a:lnTo>
                      <a:pt x="23" y="189"/>
                    </a:lnTo>
                    <a:lnTo>
                      <a:pt x="22" y="175"/>
                    </a:lnTo>
                    <a:lnTo>
                      <a:pt x="22" y="161"/>
                    </a:lnTo>
                    <a:lnTo>
                      <a:pt x="22" y="148"/>
                    </a:lnTo>
                    <a:lnTo>
                      <a:pt x="22" y="135"/>
                    </a:lnTo>
                    <a:lnTo>
                      <a:pt x="22" y="124"/>
                    </a:lnTo>
                    <a:lnTo>
                      <a:pt x="22" y="115"/>
                    </a:lnTo>
                    <a:lnTo>
                      <a:pt x="22" y="103"/>
                    </a:lnTo>
                    <a:lnTo>
                      <a:pt x="22" y="95"/>
                    </a:lnTo>
                    <a:lnTo>
                      <a:pt x="22" y="87"/>
                    </a:lnTo>
                    <a:lnTo>
                      <a:pt x="22" y="80"/>
                    </a:lnTo>
                    <a:lnTo>
                      <a:pt x="22" y="73"/>
                    </a:lnTo>
                    <a:lnTo>
                      <a:pt x="20" y="68"/>
                    </a:lnTo>
                    <a:lnTo>
                      <a:pt x="20" y="62"/>
                    </a:lnTo>
                    <a:lnTo>
                      <a:pt x="20" y="58"/>
                    </a:lnTo>
                    <a:lnTo>
                      <a:pt x="20" y="55"/>
                    </a:lnTo>
                    <a:lnTo>
                      <a:pt x="20" y="52"/>
                    </a:lnTo>
                    <a:lnTo>
                      <a:pt x="20" y="50"/>
                    </a:lnTo>
                    <a:lnTo>
                      <a:pt x="19" y="46"/>
                    </a:lnTo>
                    <a:lnTo>
                      <a:pt x="16" y="40"/>
                    </a:lnTo>
                    <a:lnTo>
                      <a:pt x="15" y="35"/>
                    </a:lnTo>
                    <a:lnTo>
                      <a:pt x="13" y="30"/>
                    </a:lnTo>
                    <a:lnTo>
                      <a:pt x="11" y="26"/>
                    </a:lnTo>
                    <a:lnTo>
                      <a:pt x="9" y="24"/>
                    </a:lnTo>
                    <a:lnTo>
                      <a:pt x="6" y="21"/>
                    </a:lnTo>
                    <a:lnTo>
                      <a:pt x="4" y="18"/>
                    </a:lnTo>
                    <a:lnTo>
                      <a:pt x="2" y="17"/>
                    </a:lnTo>
                    <a:lnTo>
                      <a:pt x="1" y="15"/>
                    </a:lnTo>
                    <a:lnTo>
                      <a:pt x="0" y="14"/>
                    </a:lnTo>
                    <a:lnTo>
                      <a:pt x="0" y="11"/>
                    </a:lnTo>
                    <a:lnTo>
                      <a:pt x="0" y="10"/>
                    </a:lnTo>
                    <a:lnTo>
                      <a:pt x="0" y="7"/>
                    </a:lnTo>
                    <a:lnTo>
                      <a:pt x="0" y="6"/>
                    </a:lnTo>
                    <a:lnTo>
                      <a:pt x="1" y="3"/>
                    </a:lnTo>
                    <a:lnTo>
                      <a:pt x="2" y="1"/>
                    </a:lnTo>
                    <a:lnTo>
                      <a:pt x="4" y="1"/>
                    </a:lnTo>
                    <a:lnTo>
                      <a:pt x="6" y="1"/>
                    </a:lnTo>
                    <a:lnTo>
                      <a:pt x="9" y="0"/>
                    </a:lnTo>
                    <a:lnTo>
                      <a:pt x="12" y="1"/>
                    </a:lnTo>
                    <a:lnTo>
                      <a:pt x="16" y="1"/>
                    </a:lnTo>
                    <a:lnTo>
                      <a:pt x="20" y="1"/>
                    </a:lnTo>
                    <a:lnTo>
                      <a:pt x="26" y="3"/>
                    </a:lnTo>
                    <a:lnTo>
                      <a:pt x="26" y="3"/>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11" name="Freeform 105"/>
              <p:cNvSpPr/>
              <p:nvPr/>
            </p:nvSpPr>
            <p:spPr bwMode="auto">
              <a:xfrm>
                <a:off x="3087688" y="3956050"/>
                <a:ext cx="122238" cy="295275"/>
              </a:xfrm>
              <a:custGeom>
                <a:avLst/>
                <a:gdLst>
                  <a:gd name="T0" fmla="*/ 55 w 77"/>
                  <a:gd name="T1" fmla="*/ 30 h 186"/>
                  <a:gd name="T2" fmla="*/ 59 w 77"/>
                  <a:gd name="T3" fmla="*/ 70 h 186"/>
                  <a:gd name="T4" fmla="*/ 66 w 77"/>
                  <a:gd name="T5" fmla="*/ 100 h 186"/>
                  <a:gd name="T6" fmla="*/ 69 w 77"/>
                  <a:gd name="T7" fmla="*/ 120 h 186"/>
                  <a:gd name="T8" fmla="*/ 72 w 77"/>
                  <a:gd name="T9" fmla="*/ 136 h 186"/>
                  <a:gd name="T10" fmla="*/ 74 w 77"/>
                  <a:gd name="T11" fmla="*/ 150 h 186"/>
                  <a:gd name="T12" fmla="*/ 77 w 77"/>
                  <a:gd name="T13" fmla="*/ 161 h 186"/>
                  <a:gd name="T14" fmla="*/ 77 w 77"/>
                  <a:gd name="T15" fmla="*/ 169 h 186"/>
                  <a:gd name="T16" fmla="*/ 74 w 77"/>
                  <a:gd name="T17" fmla="*/ 176 h 186"/>
                  <a:gd name="T18" fmla="*/ 72 w 77"/>
                  <a:gd name="T19" fmla="*/ 180 h 186"/>
                  <a:gd name="T20" fmla="*/ 67 w 77"/>
                  <a:gd name="T21" fmla="*/ 185 h 186"/>
                  <a:gd name="T22" fmla="*/ 63 w 77"/>
                  <a:gd name="T23" fmla="*/ 186 h 186"/>
                  <a:gd name="T24" fmla="*/ 59 w 77"/>
                  <a:gd name="T25" fmla="*/ 186 h 186"/>
                  <a:gd name="T26" fmla="*/ 55 w 77"/>
                  <a:gd name="T27" fmla="*/ 185 h 186"/>
                  <a:gd name="T28" fmla="*/ 52 w 77"/>
                  <a:gd name="T29" fmla="*/ 180 h 186"/>
                  <a:gd name="T30" fmla="*/ 48 w 77"/>
                  <a:gd name="T31" fmla="*/ 175 h 186"/>
                  <a:gd name="T32" fmla="*/ 45 w 77"/>
                  <a:gd name="T33" fmla="*/ 167 h 186"/>
                  <a:gd name="T34" fmla="*/ 43 w 77"/>
                  <a:gd name="T35" fmla="*/ 154 h 186"/>
                  <a:gd name="T36" fmla="*/ 41 w 77"/>
                  <a:gd name="T37" fmla="*/ 139 h 186"/>
                  <a:gd name="T38" fmla="*/ 37 w 77"/>
                  <a:gd name="T39" fmla="*/ 124 h 186"/>
                  <a:gd name="T40" fmla="*/ 33 w 77"/>
                  <a:gd name="T41" fmla="*/ 107 h 186"/>
                  <a:gd name="T42" fmla="*/ 29 w 77"/>
                  <a:gd name="T43" fmla="*/ 88 h 186"/>
                  <a:gd name="T44" fmla="*/ 25 w 77"/>
                  <a:gd name="T45" fmla="*/ 69 h 186"/>
                  <a:gd name="T46" fmla="*/ 19 w 77"/>
                  <a:gd name="T47" fmla="*/ 51 h 186"/>
                  <a:gd name="T48" fmla="*/ 15 w 77"/>
                  <a:gd name="T49" fmla="*/ 37 h 186"/>
                  <a:gd name="T50" fmla="*/ 11 w 77"/>
                  <a:gd name="T51" fmla="*/ 26 h 186"/>
                  <a:gd name="T52" fmla="*/ 5 w 77"/>
                  <a:gd name="T53" fmla="*/ 19 h 186"/>
                  <a:gd name="T54" fmla="*/ 1 w 77"/>
                  <a:gd name="T55" fmla="*/ 14 h 186"/>
                  <a:gd name="T56" fmla="*/ 0 w 77"/>
                  <a:gd name="T57" fmla="*/ 8 h 186"/>
                  <a:gd name="T58" fmla="*/ 1 w 77"/>
                  <a:gd name="T59" fmla="*/ 4 h 186"/>
                  <a:gd name="T60" fmla="*/ 3 w 77"/>
                  <a:gd name="T61" fmla="*/ 1 h 186"/>
                  <a:gd name="T62" fmla="*/ 5 w 77"/>
                  <a:gd name="T63" fmla="*/ 0 h 186"/>
                  <a:gd name="T64" fmla="*/ 12 w 77"/>
                  <a:gd name="T65" fmla="*/ 1 h 186"/>
                  <a:gd name="T66" fmla="*/ 25 w 77"/>
                  <a:gd name="T67" fmla="*/ 3 h 186"/>
                  <a:gd name="T68" fmla="*/ 43 w 77"/>
                  <a:gd name="T69" fmla="*/ 7 h 186"/>
                  <a:gd name="T70" fmla="*/ 54 w 77"/>
                  <a:gd name="T71"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186">
                    <a:moveTo>
                      <a:pt x="54" y="11"/>
                    </a:moveTo>
                    <a:lnTo>
                      <a:pt x="55" y="30"/>
                    </a:lnTo>
                    <a:lnTo>
                      <a:pt x="56" y="51"/>
                    </a:lnTo>
                    <a:lnTo>
                      <a:pt x="59" y="70"/>
                    </a:lnTo>
                    <a:lnTo>
                      <a:pt x="63" y="91"/>
                    </a:lnTo>
                    <a:lnTo>
                      <a:pt x="66" y="100"/>
                    </a:lnTo>
                    <a:lnTo>
                      <a:pt x="67" y="111"/>
                    </a:lnTo>
                    <a:lnTo>
                      <a:pt x="69" y="120"/>
                    </a:lnTo>
                    <a:lnTo>
                      <a:pt x="70" y="128"/>
                    </a:lnTo>
                    <a:lnTo>
                      <a:pt x="72" y="136"/>
                    </a:lnTo>
                    <a:lnTo>
                      <a:pt x="73" y="143"/>
                    </a:lnTo>
                    <a:lnTo>
                      <a:pt x="74" y="150"/>
                    </a:lnTo>
                    <a:lnTo>
                      <a:pt x="76" y="156"/>
                    </a:lnTo>
                    <a:lnTo>
                      <a:pt x="77" y="161"/>
                    </a:lnTo>
                    <a:lnTo>
                      <a:pt x="77" y="165"/>
                    </a:lnTo>
                    <a:lnTo>
                      <a:pt x="77" y="169"/>
                    </a:lnTo>
                    <a:lnTo>
                      <a:pt x="76" y="173"/>
                    </a:lnTo>
                    <a:lnTo>
                      <a:pt x="74" y="176"/>
                    </a:lnTo>
                    <a:lnTo>
                      <a:pt x="73" y="179"/>
                    </a:lnTo>
                    <a:lnTo>
                      <a:pt x="72" y="180"/>
                    </a:lnTo>
                    <a:lnTo>
                      <a:pt x="70" y="182"/>
                    </a:lnTo>
                    <a:lnTo>
                      <a:pt x="67" y="185"/>
                    </a:lnTo>
                    <a:lnTo>
                      <a:pt x="65" y="186"/>
                    </a:lnTo>
                    <a:lnTo>
                      <a:pt x="63" y="186"/>
                    </a:lnTo>
                    <a:lnTo>
                      <a:pt x="61" y="186"/>
                    </a:lnTo>
                    <a:lnTo>
                      <a:pt x="59" y="186"/>
                    </a:lnTo>
                    <a:lnTo>
                      <a:pt x="56" y="186"/>
                    </a:lnTo>
                    <a:lnTo>
                      <a:pt x="55" y="185"/>
                    </a:lnTo>
                    <a:lnTo>
                      <a:pt x="54" y="182"/>
                    </a:lnTo>
                    <a:lnTo>
                      <a:pt x="52" y="180"/>
                    </a:lnTo>
                    <a:lnTo>
                      <a:pt x="50" y="178"/>
                    </a:lnTo>
                    <a:lnTo>
                      <a:pt x="48" y="175"/>
                    </a:lnTo>
                    <a:lnTo>
                      <a:pt x="47" y="171"/>
                    </a:lnTo>
                    <a:lnTo>
                      <a:pt x="45" y="167"/>
                    </a:lnTo>
                    <a:lnTo>
                      <a:pt x="44" y="160"/>
                    </a:lnTo>
                    <a:lnTo>
                      <a:pt x="43" y="154"/>
                    </a:lnTo>
                    <a:lnTo>
                      <a:pt x="41" y="146"/>
                    </a:lnTo>
                    <a:lnTo>
                      <a:pt x="41" y="139"/>
                    </a:lnTo>
                    <a:lnTo>
                      <a:pt x="39" y="132"/>
                    </a:lnTo>
                    <a:lnTo>
                      <a:pt x="37" y="124"/>
                    </a:lnTo>
                    <a:lnTo>
                      <a:pt x="36" y="116"/>
                    </a:lnTo>
                    <a:lnTo>
                      <a:pt x="33" y="107"/>
                    </a:lnTo>
                    <a:lnTo>
                      <a:pt x="32" y="98"/>
                    </a:lnTo>
                    <a:lnTo>
                      <a:pt x="29" y="88"/>
                    </a:lnTo>
                    <a:lnTo>
                      <a:pt x="26" y="78"/>
                    </a:lnTo>
                    <a:lnTo>
                      <a:pt x="25" y="69"/>
                    </a:lnTo>
                    <a:lnTo>
                      <a:pt x="22" y="59"/>
                    </a:lnTo>
                    <a:lnTo>
                      <a:pt x="19" y="51"/>
                    </a:lnTo>
                    <a:lnTo>
                      <a:pt x="18" y="44"/>
                    </a:lnTo>
                    <a:lnTo>
                      <a:pt x="15" y="37"/>
                    </a:lnTo>
                    <a:lnTo>
                      <a:pt x="12" y="31"/>
                    </a:lnTo>
                    <a:lnTo>
                      <a:pt x="11" y="26"/>
                    </a:lnTo>
                    <a:lnTo>
                      <a:pt x="8" y="22"/>
                    </a:lnTo>
                    <a:lnTo>
                      <a:pt x="5" y="19"/>
                    </a:lnTo>
                    <a:lnTo>
                      <a:pt x="3" y="16"/>
                    </a:lnTo>
                    <a:lnTo>
                      <a:pt x="1" y="14"/>
                    </a:lnTo>
                    <a:lnTo>
                      <a:pt x="0" y="11"/>
                    </a:lnTo>
                    <a:lnTo>
                      <a:pt x="0" y="8"/>
                    </a:lnTo>
                    <a:lnTo>
                      <a:pt x="0" y="5"/>
                    </a:lnTo>
                    <a:lnTo>
                      <a:pt x="1" y="4"/>
                    </a:lnTo>
                    <a:lnTo>
                      <a:pt x="1" y="1"/>
                    </a:lnTo>
                    <a:lnTo>
                      <a:pt x="3" y="1"/>
                    </a:lnTo>
                    <a:lnTo>
                      <a:pt x="4" y="1"/>
                    </a:lnTo>
                    <a:lnTo>
                      <a:pt x="5" y="0"/>
                    </a:lnTo>
                    <a:lnTo>
                      <a:pt x="7" y="0"/>
                    </a:lnTo>
                    <a:lnTo>
                      <a:pt x="12" y="1"/>
                    </a:lnTo>
                    <a:lnTo>
                      <a:pt x="18" y="1"/>
                    </a:lnTo>
                    <a:lnTo>
                      <a:pt x="25" y="3"/>
                    </a:lnTo>
                    <a:lnTo>
                      <a:pt x="33" y="5"/>
                    </a:lnTo>
                    <a:lnTo>
                      <a:pt x="43" y="7"/>
                    </a:lnTo>
                    <a:lnTo>
                      <a:pt x="54" y="11"/>
                    </a:lnTo>
                    <a:lnTo>
                      <a:pt x="54" y="11"/>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12" name="Freeform 106"/>
              <p:cNvSpPr/>
              <p:nvPr/>
            </p:nvSpPr>
            <p:spPr bwMode="auto">
              <a:xfrm>
                <a:off x="3135313" y="3887788"/>
                <a:ext cx="560388" cy="266700"/>
              </a:xfrm>
              <a:custGeom>
                <a:avLst/>
                <a:gdLst>
                  <a:gd name="T0" fmla="*/ 334 w 353"/>
                  <a:gd name="T1" fmla="*/ 32 h 168"/>
                  <a:gd name="T2" fmla="*/ 348 w 353"/>
                  <a:gd name="T3" fmla="*/ 43 h 168"/>
                  <a:gd name="T4" fmla="*/ 353 w 353"/>
                  <a:gd name="T5" fmla="*/ 50 h 168"/>
                  <a:gd name="T6" fmla="*/ 352 w 353"/>
                  <a:gd name="T7" fmla="*/ 55 h 168"/>
                  <a:gd name="T8" fmla="*/ 346 w 353"/>
                  <a:gd name="T9" fmla="*/ 58 h 168"/>
                  <a:gd name="T10" fmla="*/ 338 w 353"/>
                  <a:gd name="T11" fmla="*/ 61 h 168"/>
                  <a:gd name="T12" fmla="*/ 328 w 353"/>
                  <a:gd name="T13" fmla="*/ 69 h 168"/>
                  <a:gd name="T14" fmla="*/ 320 w 353"/>
                  <a:gd name="T15" fmla="*/ 83 h 168"/>
                  <a:gd name="T16" fmla="*/ 309 w 353"/>
                  <a:gd name="T17" fmla="*/ 105 h 168"/>
                  <a:gd name="T18" fmla="*/ 295 w 353"/>
                  <a:gd name="T19" fmla="*/ 135 h 168"/>
                  <a:gd name="T20" fmla="*/ 280 w 353"/>
                  <a:gd name="T21" fmla="*/ 168 h 168"/>
                  <a:gd name="T22" fmla="*/ 253 w 353"/>
                  <a:gd name="T23" fmla="*/ 142 h 168"/>
                  <a:gd name="T24" fmla="*/ 262 w 353"/>
                  <a:gd name="T25" fmla="*/ 109 h 168"/>
                  <a:gd name="T26" fmla="*/ 268 w 353"/>
                  <a:gd name="T27" fmla="*/ 84 h 168"/>
                  <a:gd name="T28" fmla="*/ 272 w 353"/>
                  <a:gd name="T29" fmla="*/ 65 h 168"/>
                  <a:gd name="T30" fmla="*/ 272 w 353"/>
                  <a:gd name="T31" fmla="*/ 54 h 168"/>
                  <a:gd name="T32" fmla="*/ 268 w 353"/>
                  <a:gd name="T33" fmla="*/ 48 h 168"/>
                  <a:gd name="T34" fmla="*/ 257 w 353"/>
                  <a:gd name="T35" fmla="*/ 44 h 168"/>
                  <a:gd name="T36" fmla="*/ 242 w 353"/>
                  <a:gd name="T37" fmla="*/ 44 h 168"/>
                  <a:gd name="T38" fmla="*/ 233 w 353"/>
                  <a:gd name="T39" fmla="*/ 46 h 168"/>
                  <a:gd name="T40" fmla="*/ 225 w 353"/>
                  <a:gd name="T41" fmla="*/ 47 h 168"/>
                  <a:gd name="T42" fmla="*/ 213 w 353"/>
                  <a:gd name="T43" fmla="*/ 48 h 168"/>
                  <a:gd name="T44" fmla="*/ 197 w 353"/>
                  <a:gd name="T45" fmla="*/ 51 h 168"/>
                  <a:gd name="T46" fmla="*/ 180 w 353"/>
                  <a:gd name="T47" fmla="*/ 54 h 168"/>
                  <a:gd name="T48" fmla="*/ 157 w 353"/>
                  <a:gd name="T49" fmla="*/ 57 h 168"/>
                  <a:gd name="T50" fmla="*/ 133 w 353"/>
                  <a:gd name="T51" fmla="*/ 61 h 168"/>
                  <a:gd name="T52" fmla="*/ 104 w 353"/>
                  <a:gd name="T53" fmla="*/ 65 h 168"/>
                  <a:gd name="T54" fmla="*/ 73 w 353"/>
                  <a:gd name="T55" fmla="*/ 70 h 168"/>
                  <a:gd name="T56" fmla="*/ 37 w 353"/>
                  <a:gd name="T57" fmla="*/ 76 h 168"/>
                  <a:gd name="T58" fmla="*/ 0 w 353"/>
                  <a:gd name="T59" fmla="*/ 83 h 168"/>
                  <a:gd name="T60" fmla="*/ 62 w 353"/>
                  <a:gd name="T61" fmla="*/ 46 h 168"/>
                  <a:gd name="T62" fmla="*/ 126 w 353"/>
                  <a:gd name="T63" fmla="*/ 37 h 168"/>
                  <a:gd name="T64" fmla="*/ 180 w 353"/>
                  <a:gd name="T65" fmla="*/ 28 h 168"/>
                  <a:gd name="T66" fmla="*/ 206 w 353"/>
                  <a:gd name="T67" fmla="*/ 23 h 168"/>
                  <a:gd name="T68" fmla="*/ 226 w 353"/>
                  <a:gd name="T69" fmla="*/ 18 h 168"/>
                  <a:gd name="T70" fmla="*/ 243 w 353"/>
                  <a:gd name="T71" fmla="*/ 14 h 168"/>
                  <a:gd name="T72" fmla="*/ 254 w 353"/>
                  <a:gd name="T73" fmla="*/ 10 h 168"/>
                  <a:gd name="T74" fmla="*/ 258 w 353"/>
                  <a:gd name="T75" fmla="*/ 6 h 168"/>
                  <a:gd name="T76" fmla="*/ 265 w 353"/>
                  <a:gd name="T77" fmla="*/ 1 h 168"/>
                  <a:gd name="T78" fmla="*/ 273 w 353"/>
                  <a:gd name="T79" fmla="*/ 0 h 168"/>
                  <a:gd name="T80" fmla="*/ 286 w 353"/>
                  <a:gd name="T81" fmla="*/ 4 h 168"/>
                  <a:gd name="T82" fmla="*/ 305 w 353"/>
                  <a:gd name="T83" fmla="*/ 14 h 168"/>
                  <a:gd name="T84" fmla="*/ 320 w 353"/>
                  <a:gd name="T85" fmla="*/ 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3" h="168">
                    <a:moveTo>
                      <a:pt x="320" y="23"/>
                    </a:moveTo>
                    <a:lnTo>
                      <a:pt x="327" y="28"/>
                    </a:lnTo>
                    <a:lnTo>
                      <a:pt x="334" y="32"/>
                    </a:lnTo>
                    <a:lnTo>
                      <a:pt x="339" y="36"/>
                    </a:lnTo>
                    <a:lnTo>
                      <a:pt x="345" y="39"/>
                    </a:lnTo>
                    <a:lnTo>
                      <a:pt x="348" y="43"/>
                    </a:lnTo>
                    <a:lnTo>
                      <a:pt x="350" y="46"/>
                    </a:lnTo>
                    <a:lnTo>
                      <a:pt x="353" y="48"/>
                    </a:lnTo>
                    <a:lnTo>
                      <a:pt x="353" y="50"/>
                    </a:lnTo>
                    <a:lnTo>
                      <a:pt x="353" y="52"/>
                    </a:lnTo>
                    <a:lnTo>
                      <a:pt x="353" y="54"/>
                    </a:lnTo>
                    <a:lnTo>
                      <a:pt x="352" y="55"/>
                    </a:lnTo>
                    <a:lnTo>
                      <a:pt x="350" y="57"/>
                    </a:lnTo>
                    <a:lnTo>
                      <a:pt x="349" y="58"/>
                    </a:lnTo>
                    <a:lnTo>
                      <a:pt x="346" y="58"/>
                    </a:lnTo>
                    <a:lnTo>
                      <a:pt x="344" y="59"/>
                    </a:lnTo>
                    <a:lnTo>
                      <a:pt x="341" y="59"/>
                    </a:lnTo>
                    <a:lnTo>
                      <a:pt x="338" y="61"/>
                    </a:lnTo>
                    <a:lnTo>
                      <a:pt x="334" y="62"/>
                    </a:lnTo>
                    <a:lnTo>
                      <a:pt x="331" y="65"/>
                    </a:lnTo>
                    <a:lnTo>
                      <a:pt x="328" y="69"/>
                    </a:lnTo>
                    <a:lnTo>
                      <a:pt x="326" y="72"/>
                    </a:lnTo>
                    <a:lnTo>
                      <a:pt x="323" y="77"/>
                    </a:lnTo>
                    <a:lnTo>
                      <a:pt x="320" y="83"/>
                    </a:lnTo>
                    <a:lnTo>
                      <a:pt x="316" y="88"/>
                    </a:lnTo>
                    <a:lnTo>
                      <a:pt x="313" y="97"/>
                    </a:lnTo>
                    <a:lnTo>
                      <a:pt x="309" y="105"/>
                    </a:lnTo>
                    <a:lnTo>
                      <a:pt x="305" y="114"/>
                    </a:lnTo>
                    <a:lnTo>
                      <a:pt x="301" y="124"/>
                    </a:lnTo>
                    <a:lnTo>
                      <a:pt x="295" y="135"/>
                    </a:lnTo>
                    <a:lnTo>
                      <a:pt x="290" y="145"/>
                    </a:lnTo>
                    <a:lnTo>
                      <a:pt x="286" y="157"/>
                    </a:lnTo>
                    <a:lnTo>
                      <a:pt x="280" y="168"/>
                    </a:lnTo>
                    <a:lnTo>
                      <a:pt x="246" y="168"/>
                    </a:lnTo>
                    <a:lnTo>
                      <a:pt x="250" y="156"/>
                    </a:lnTo>
                    <a:lnTo>
                      <a:pt x="253" y="142"/>
                    </a:lnTo>
                    <a:lnTo>
                      <a:pt x="257" y="131"/>
                    </a:lnTo>
                    <a:lnTo>
                      <a:pt x="259" y="120"/>
                    </a:lnTo>
                    <a:lnTo>
                      <a:pt x="262" y="109"/>
                    </a:lnTo>
                    <a:lnTo>
                      <a:pt x="265" y="101"/>
                    </a:lnTo>
                    <a:lnTo>
                      <a:pt x="266" y="91"/>
                    </a:lnTo>
                    <a:lnTo>
                      <a:pt x="268" y="84"/>
                    </a:lnTo>
                    <a:lnTo>
                      <a:pt x="269" y="77"/>
                    </a:lnTo>
                    <a:lnTo>
                      <a:pt x="271" y="70"/>
                    </a:lnTo>
                    <a:lnTo>
                      <a:pt x="272" y="65"/>
                    </a:lnTo>
                    <a:lnTo>
                      <a:pt x="272" y="61"/>
                    </a:lnTo>
                    <a:lnTo>
                      <a:pt x="272" y="57"/>
                    </a:lnTo>
                    <a:lnTo>
                      <a:pt x="272" y="54"/>
                    </a:lnTo>
                    <a:lnTo>
                      <a:pt x="272" y="52"/>
                    </a:lnTo>
                    <a:lnTo>
                      <a:pt x="271" y="50"/>
                    </a:lnTo>
                    <a:lnTo>
                      <a:pt x="268" y="48"/>
                    </a:lnTo>
                    <a:lnTo>
                      <a:pt x="265" y="47"/>
                    </a:lnTo>
                    <a:lnTo>
                      <a:pt x="261" y="46"/>
                    </a:lnTo>
                    <a:lnTo>
                      <a:pt x="257" y="44"/>
                    </a:lnTo>
                    <a:lnTo>
                      <a:pt x="253" y="43"/>
                    </a:lnTo>
                    <a:lnTo>
                      <a:pt x="247" y="43"/>
                    </a:lnTo>
                    <a:lnTo>
                      <a:pt x="242" y="44"/>
                    </a:lnTo>
                    <a:lnTo>
                      <a:pt x="236" y="44"/>
                    </a:lnTo>
                    <a:lnTo>
                      <a:pt x="235" y="44"/>
                    </a:lnTo>
                    <a:lnTo>
                      <a:pt x="233" y="46"/>
                    </a:lnTo>
                    <a:lnTo>
                      <a:pt x="231" y="46"/>
                    </a:lnTo>
                    <a:lnTo>
                      <a:pt x="228" y="46"/>
                    </a:lnTo>
                    <a:lnTo>
                      <a:pt x="225" y="47"/>
                    </a:lnTo>
                    <a:lnTo>
                      <a:pt x="221" y="47"/>
                    </a:lnTo>
                    <a:lnTo>
                      <a:pt x="217" y="47"/>
                    </a:lnTo>
                    <a:lnTo>
                      <a:pt x="213" y="48"/>
                    </a:lnTo>
                    <a:lnTo>
                      <a:pt x="208" y="48"/>
                    </a:lnTo>
                    <a:lnTo>
                      <a:pt x="203" y="50"/>
                    </a:lnTo>
                    <a:lnTo>
                      <a:pt x="197" y="51"/>
                    </a:lnTo>
                    <a:lnTo>
                      <a:pt x="192" y="51"/>
                    </a:lnTo>
                    <a:lnTo>
                      <a:pt x="186" y="52"/>
                    </a:lnTo>
                    <a:lnTo>
                      <a:pt x="180" y="54"/>
                    </a:lnTo>
                    <a:lnTo>
                      <a:pt x="173" y="55"/>
                    </a:lnTo>
                    <a:lnTo>
                      <a:pt x="166" y="55"/>
                    </a:lnTo>
                    <a:lnTo>
                      <a:pt x="157" y="57"/>
                    </a:lnTo>
                    <a:lnTo>
                      <a:pt x="149" y="58"/>
                    </a:lnTo>
                    <a:lnTo>
                      <a:pt x="141" y="59"/>
                    </a:lnTo>
                    <a:lnTo>
                      <a:pt x="133" y="61"/>
                    </a:lnTo>
                    <a:lnTo>
                      <a:pt x="123" y="62"/>
                    </a:lnTo>
                    <a:lnTo>
                      <a:pt x="115" y="63"/>
                    </a:lnTo>
                    <a:lnTo>
                      <a:pt x="104" y="65"/>
                    </a:lnTo>
                    <a:lnTo>
                      <a:pt x="94" y="68"/>
                    </a:lnTo>
                    <a:lnTo>
                      <a:pt x="83" y="69"/>
                    </a:lnTo>
                    <a:lnTo>
                      <a:pt x="73" y="70"/>
                    </a:lnTo>
                    <a:lnTo>
                      <a:pt x="61" y="73"/>
                    </a:lnTo>
                    <a:lnTo>
                      <a:pt x="50" y="74"/>
                    </a:lnTo>
                    <a:lnTo>
                      <a:pt x="37" y="76"/>
                    </a:lnTo>
                    <a:lnTo>
                      <a:pt x="25" y="79"/>
                    </a:lnTo>
                    <a:lnTo>
                      <a:pt x="13" y="80"/>
                    </a:lnTo>
                    <a:lnTo>
                      <a:pt x="0" y="83"/>
                    </a:lnTo>
                    <a:lnTo>
                      <a:pt x="0" y="50"/>
                    </a:lnTo>
                    <a:lnTo>
                      <a:pt x="42" y="47"/>
                    </a:lnTo>
                    <a:lnTo>
                      <a:pt x="62" y="46"/>
                    </a:lnTo>
                    <a:lnTo>
                      <a:pt x="83" y="43"/>
                    </a:lnTo>
                    <a:lnTo>
                      <a:pt x="104" y="40"/>
                    </a:lnTo>
                    <a:lnTo>
                      <a:pt x="126" y="37"/>
                    </a:lnTo>
                    <a:lnTo>
                      <a:pt x="146" y="34"/>
                    </a:lnTo>
                    <a:lnTo>
                      <a:pt x="168" y="29"/>
                    </a:lnTo>
                    <a:lnTo>
                      <a:pt x="180" y="28"/>
                    </a:lnTo>
                    <a:lnTo>
                      <a:pt x="188" y="26"/>
                    </a:lnTo>
                    <a:lnTo>
                      <a:pt x="197" y="25"/>
                    </a:lnTo>
                    <a:lnTo>
                      <a:pt x="206" y="23"/>
                    </a:lnTo>
                    <a:lnTo>
                      <a:pt x="214" y="21"/>
                    </a:lnTo>
                    <a:lnTo>
                      <a:pt x="221" y="19"/>
                    </a:lnTo>
                    <a:lnTo>
                      <a:pt x="226" y="18"/>
                    </a:lnTo>
                    <a:lnTo>
                      <a:pt x="233" y="17"/>
                    </a:lnTo>
                    <a:lnTo>
                      <a:pt x="239" y="15"/>
                    </a:lnTo>
                    <a:lnTo>
                      <a:pt x="243" y="14"/>
                    </a:lnTo>
                    <a:lnTo>
                      <a:pt x="247" y="12"/>
                    </a:lnTo>
                    <a:lnTo>
                      <a:pt x="251" y="11"/>
                    </a:lnTo>
                    <a:lnTo>
                      <a:pt x="254" y="10"/>
                    </a:lnTo>
                    <a:lnTo>
                      <a:pt x="255" y="8"/>
                    </a:lnTo>
                    <a:lnTo>
                      <a:pt x="257" y="7"/>
                    </a:lnTo>
                    <a:lnTo>
                      <a:pt x="258" y="6"/>
                    </a:lnTo>
                    <a:lnTo>
                      <a:pt x="261" y="4"/>
                    </a:lnTo>
                    <a:lnTo>
                      <a:pt x="264" y="1"/>
                    </a:lnTo>
                    <a:lnTo>
                      <a:pt x="265" y="1"/>
                    </a:lnTo>
                    <a:lnTo>
                      <a:pt x="268" y="0"/>
                    </a:lnTo>
                    <a:lnTo>
                      <a:pt x="271" y="0"/>
                    </a:lnTo>
                    <a:lnTo>
                      <a:pt x="273" y="0"/>
                    </a:lnTo>
                    <a:lnTo>
                      <a:pt x="277" y="1"/>
                    </a:lnTo>
                    <a:lnTo>
                      <a:pt x="282" y="3"/>
                    </a:lnTo>
                    <a:lnTo>
                      <a:pt x="286" y="4"/>
                    </a:lnTo>
                    <a:lnTo>
                      <a:pt x="291" y="7"/>
                    </a:lnTo>
                    <a:lnTo>
                      <a:pt x="298" y="10"/>
                    </a:lnTo>
                    <a:lnTo>
                      <a:pt x="305" y="14"/>
                    </a:lnTo>
                    <a:lnTo>
                      <a:pt x="312" y="18"/>
                    </a:lnTo>
                    <a:lnTo>
                      <a:pt x="320" y="23"/>
                    </a:lnTo>
                    <a:lnTo>
                      <a:pt x="320" y="23"/>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13" name="Freeform 107"/>
              <p:cNvSpPr/>
              <p:nvPr/>
            </p:nvSpPr>
            <p:spPr bwMode="auto">
              <a:xfrm>
                <a:off x="3173413" y="4122738"/>
                <a:ext cx="430213" cy="98425"/>
              </a:xfrm>
              <a:custGeom>
                <a:avLst/>
                <a:gdLst>
                  <a:gd name="T0" fmla="*/ 157 w 271"/>
                  <a:gd name="T1" fmla="*/ 15 h 62"/>
                  <a:gd name="T2" fmla="*/ 169 w 271"/>
                  <a:gd name="T3" fmla="*/ 13 h 62"/>
                  <a:gd name="T4" fmla="*/ 180 w 271"/>
                  <a:gd name="T5" fmla="*/ 12 h 62"/>
                  <a:gd name="T6" fmla="*/ 191 w 271"/>
                  <a:gd name="T7" fmla="*/ 11 h 62"/>
                  <a:gd name="T8" fmla="*/ 202 w 271"/>
                  <a:gd name="T9" fmla="*/ 9 h 62"/>
                  <a:gd name="T10" fmla="*/ 212 w 271"/>
                  <a:gd name="T11" fmla="*/ 8 h 62"/>
                  <a:gd name="T12" fmla="*/ 220 w 271"/>
                  <a:gd name="T13" fmla="*/ 6 h 62"/>
                  <a:gd name="T14" fmla="*/ 229 w 271"/>
                  <a:gd name="T15" fmla="*/ 5 h 62"/>
                  <a:gd name="T16" fmla="*/ 235 w 271"/>
                  <a:gd name="T17" fmla="*/ 4 h 62"/>
                  <a:gd name="T18" fmla="*/ 241 w 271"/>
                  <a:gd name="T19" fmla="*/ 4 h 62"/>
                  <a:gd name="T20" fmla="*/ 247 w 271"/>
                  <a:gd name="T21" fmla="*/ 2 h 62"/>
                  <a:gd name="T22" fmla="*/ 252 w 271"/>
                  <a:gd name="T23" fmla="*/ 2 h 62"/>
                  <a:gd name="T24" fmla="*/ 256 w 271"/>
                  <a:gd name="T25" fmla="*/ 1 h 62"/>
                  <a:gd name="T26" fmla="*/ 259 w 271"/>
                  <a:gd name="T27" fmla="*/ 1 h 62"/>
                  <a:gd name="T28" fmla="*/ 262 w 271"/>
                  <a:gd name="T29" fmla="*/ 1 h 62"/>
                  <a:gd name="T30" fmla="*/ 264 w 271"/>
                  <a:gd name="T31" fmla="*/ 0 h 62"/>
                  <a:gd name="T32" fmla="*/ 264 w 271"/>
                  <a:gd name="T33" fmla="*/ 0 h 62"/>
                  <a:gd name="T34" fmla="*/ 266 w 271"/>
                  <a:gd name="T35" fmla="*/ 1 h 62"/>
                  <a:gd name="T36" fmla="*/ 267 w 271"/>
                  <a:gd name="T37" fmla="*/ 4 h 62"/>
                  <a:gd name="T38" fmla="*/ 269 w 271"/>
                  <a:gd name="T39" fmla="*/ 6 h 62"/>
                  <a:gd name="T40" fmla="*/ 269 w 271"/>
                  <a:gd name="T41" fmla="*/ 9 h 62"/>
                  <a:gd name="T42" fmla="*/ 270 w 271"/>
                  <a:gd name="T43" fmla="*/ 13 h 62"/>
                  <a:gd name="T44" fmla="*/ 270 w 271"/>
                  <a:gd name="T45" fmla="*/ 17 h 62"/>
                  <a:gd name="T46" fmla="*/ 271 w 271"/>
                  <a:gd name="T47" fmla="*/ 23 h 62"/>
                  <a:gd name="T48" fmla="*/ 271 w 271"/>
                  <a:gd name="T49" fmla="*/ 30 h 62"/>
                  <a:gd name="T50" fmla="*/ 136 w 271"/>
                  <a:gd name="T51" fmla="*/ 46 h 62"/>
                  <a:gd name="T52" fmla="*/ 0 w 271"/>
                  <a:gd name="T53" fmla="*/ 62 h 62"/>
                  <a:gd name="T54" fmla="*/ 0 w 271"/>
                  <a:gd name="T55" fmla="*/ 33 h 62"/>
                  <a:gd name="T56" fmla="*/ 16 w 271"/>
                  <a:gd name="T57" fmla="*/ 31 h 62"/>
                  <a:gd name="T58" fmla="*/ 33 w 271"/>
                  <a:gd name="T59" fmla="*/ 30 h 62"/>
                  <a:gd name="T60" fmla="*/ 51 w 271"/>
                  <a:gd name="T61" fmla="*/ 28 h 62"/>
                  <a:gd name="T62" fmla="*/ 70 w 271"/>
                  <a:gd name="T63" fmla="*/ 26 h 62"/>
                  <a:gd name="T64" fmla="*/ 89 w 271"/>
                  <a:gd name="T65" fmla="*/ 23 h 62"/>
                  <a:gd name="T66" fmla="*/ 111 w 271"/>
                  <a:gd name="T67" fmla="*/ 22 h 62"/>
                  <a:gd name="T68" fmla="*/ 133 w 271"/>
                  <a:gd name="T69" fmla="*/ 17 h 62"/>
                  <a:gd name="T70" fmla="*/ 157 w 271"/>
                  <a:gd name="T71" fmla="*/ 15 h 62"/>
                  <a:gd name="T72" fmla="*/ 157 w 271"/>
                  <a:gd name="T73"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1" h="62">
                    <a:moveTo>
                      <a:pt x="157" y="15"/>
                    </a:moveTo>
                    <a:lnTo>
                      <a:pt x="169" y="13"/>
                    </a:lnTo>
                    <a:lnTo>
                      <a:pt x="180" y="12"/>
                    </a:lnTo>
                    <a:lnTo>
                      <a:pt x="191" y="11"/>
                    </a:lnTo>
                    <a:lnTo>
                      <a:pt x="202" y="9"/>
                    </a:lnTo>
                    <a:lnTo>
                      <a:pt x="212" y="8"/>
                    </a:lnTo>
                    <a:lnTo>
                      <a:pt x="220" y="6"/>
                    </a:lnTo>
                    <a:lnTo>
                      <a:pt x="229" y="5"/>
                    </a:lnTo>
                    <a:lnTo>
                      <a:pt x="235" y="4"/>
                    </a:lnTo>
                    <a:lnTo>
                      <a:pt x="241" y="4"/>
                    </a:lnTo>
                    <a:lnTo>
                      <a:pt x="247" y="2"/>
                    </a:lnTo>
                    <a:lnTo>
                      <a:pt x="252" y="2"/>
                    </a:lnTo>
                    <a:lnTo>
                      <a:pt x="256" y="1"/>
                    </a:lnTo>
                    <a:lnTo>
                      <a:pt x="259" y="1"/>
                    </a:lnTo>
                    <a:lnTo>
                      <a:pt x="262" y="1"/>
                    </a:lnTo>
                    <a:lnTo>
                      <a:pt x="264" y="0"/>
                    </a:lnTo>
                    <a:lnTo>
                      <a:pt x="264" y="0"/>
                    </a:lnTo>
                    <a:lnTo>
                      <a:pt x="266" y="1"/>
                    </a:lnTo>
                    <a:lnTo>
                      <a:pt x="267" y="4"/>
                    </a:lnTo>
                    <a:lnTo>
                      <a:pt x="269" y="6"/>
                    </a:lnTo>
                    <a:lnTo>
                      <a:pt x="269" y="9"/>
                    </a:lnTo>
                    <a:lnTo>
                      <a:pt x="270" y="13"/>
                    </a:lnTo>
                    <a:lnTo>
                      <a:pt x="270" y="17"/>
                    </a:lnTo>
                    <a:lnTo>
                      <a:pt x="271" y="23"/>
                    </a:lnTo>
                    <a:lnTo>
                      <a:pt x="271" y="30"/>
                    </a:lnTo>
                    <a:lnTo>
                      <a:pt x="136" y="46"/>
                    </a:lnTo>
                    <a:lnTo>
                      <a:pt x="0" y="62"/>
                    </a:lnTo>
                    <a:lnTo>
                      <a:pt x="0" y="33"/>
                    </a:lnTo>
                    <a:lnTo>
                      <a:pt x="16" y="31"/>
                    </a:lnTo>
                    <a:lnTo>
                      <a:pt x="33" y="30"/>
                    </a:lnTo>
                    <a:lnTo>
                      <a:pt x="51" y="28"/>
                    </a:lnTo>
                    <a:lnTo>
                      <a:pt x="70" y="26"/>
                    </a:lnTo>
                    <a:lnTo>
                      <a:pt x="89" y="23"/>
                    </a:lnTo>
                    <a:lnTo>
                      <a:pt x="111" y="22"/>
                    </a:lnTo>
                    <a:lnTo>
                      <a:pt x="133" y="17"/>
                    </a:lnTo>
                    <a:lnTo>
                      <a:pt x="157" y="15"/>
                    </a:lnTo>
                    <a:lnTo>
                      <a:pt x="157" y="1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14" name="Freeform 108"/>
              <p:cNvSpPr/>
              <p:nvPr/>
            </p:nvSpPr>
            <p:spPr bwMode="auto">
              <a:xfrm>
                <a:off x="3036888" y="4383088"/>
                <a:ext cx="592138" cy="158750"/>
              </a:xfrm>
              <a:custGeom>
                <a:avLst/>
                <a:gdLst>
                  <a:gd name="T0" fmla="*/ 181 w 373"/>
                  <a:gd name="T1" fmla="*/ 26 h 100"/>
                  <a:gd name="T2" fmla="*/ 211 w 373"/>
                  <a:gd name="T3" fmla="*/ 20 h 100"/>
                  <a:gd name="T4" fmla="*/ 239 w 373"/>
                  <a:gd name="T5" fmla="*/ 16 h 100"/>
                  <a:gd name="T6" fmla="*/ 265 w 373"/>
                  <a:gd name="T7" fmla="*/ 11 h 100"/>
                  <a:gd name="T8" fmla="*/ 290 w 373"/>
                  <a:gd name="T9" fmla="*/ 8 h 100"/>
                  <a:gd name="T10" fmla="*/ 312 w 373"/>
                  <a:gd name="T11" fmla="*/ 4 h 100"/>
                  <a:gd name="T12" fmla="*/ 334 w 373"/>
                  <a:gd name="T13" fmla="*/ 1 h 100"/>
                  <a:gd name="T14" fmla="*/ 353 w 373"/>
                  <a:gd name="T15" fmla="*/ 0 h 100"/>
                  <a:gd name="T16" fmla="*/ 373 w 373"/>
                  <a:gd name="T17" fmla="*/ 13 h 100"/>
                  <a:gd name="T18" fmla="*/ 361 w 373"/>
                  <a:gd name="T19" fmla="*/ 16 h 100"/>
                  <a:gd name="T20" fmla="*/ 335 w 373"/>
                  <a:gd name="T21" fmla="*/ 23 h 100"/>
                  <a:gd name="T22" fmla="*/ 304 w 373"/>
                  <a:gd name="T23" fmla="*/ 31 h 100"/>
                  <a:gd name="T24" fmla="*/ 268 w 373"/>
                  <a:gd name="T25" fmla="*/ 41 h 100"/>
                  <a:gd name="T26" fmla="*/ 229 w 373"/>
                  <a:gd name="T27" fmla="*/ 52 h 100"/>
                  <a:gd name="T28" fmla="*/ 190 w 373"/>
                  <a:gd name="T29" fmla="*/ 63 h 100"/>
                  <a:gd name="T30" fmla="*/ 156 w 373"/>
                  <a:gd name="T31" fmla="*/ 73 h 100"/>
                  <a:gd name="T32" fmla="*/ 126 w 373"/>
                  <a:gd name="T33" fmla="*/ 81 h 100"/>
                  <a:gd name="T34" fmla="*/ 104 w 373"/>
                  <a:gd name="T35" fmla="*/ 86 h 100"/>
                  <a:gd name="T36" fmla="*/ 90 w 373"/>
                  <a:gd name="T37" fmla="*/ 91 h 100"/>
                  <a:gd name="T38" fmla="*/ 79 w 373"/>
                  <a:gd name="T39" fmla="*/ 95 h 100"/>
                  <a:gd name="T40" fmla="*/ 68 w 373"/>
                  <a:gd name="T41" fmla="*/ 98 h 100"/>
                  <a:gd name="T42" fmla="*/ 59 w 373"/>
                  <a:gd name="T43" fmla="*/ 99 h 100"/>
                  <a:gd name="T44" fmla="*/ 50 w 373"/>
                  <a:gd name="T45" fmla="*/ 100 h 100"/>
                  <a:gd name="T46" fmla="*/ 40 w 373"/>
                  <a:gd name="T47" fmla="*/ 100 h 100"/>
                  <a:gd name="T48" fmla="*/ 33 w 373"/>
                  <a:gd name="T49" fmla="*/ 98 h 100"/>
                  <a:gd name="T50" fmla="*/ 26 w 373"/>
                  <a:gd name="T51" fmla="*/ 93 h 100"/>
                  <a:gd name="T52" fmla="*/ 19 w 373"/>
                  <a:gd name="T53" fmla="*/ 85 h 100"/>
                  <a:gd name="T54" fmla="*/ 13 w 373"/>
                  <a:gd name="T55" fmla="*/ 73 h 100"/>
                  <a:gd name="T56" fmla="*/ 4 w 373"/>
                  <a:gd name="T57" fmla="*/ 60 h 100"/>
                  <a:gd name="T58" fmla="*/ 2 w 373"/>
                  <a:gd name="T59" fmla="*/ 51 h 100"/>
                  <a:gd name="T60" fmla="*/ 0 w 373"/>
                  <a:gd name="T61" fmla="*/ 44 h 100"/>
                  <a:gd name="T62" fmla="*/ 3 w 373"/>
                  <a:gd name="T63" fmla="*/ 41 h 100"/>
                  <a:gd name="T64" fmla="*/ 13 w 373"/>
                  <a:gd name="T65" fmla="*/ 38 h 100"/>
                  <a:gd name="T66" fmla="*/ 22 w 373"/>
                  <a:gd name="T67" fmla="*/ 41 h 100"/>
                  <a:gd name="T68" fmla="*/ 28 w 373"/>
                  <a:gd name="T69" fmla="*/ 45 h 100"/>
                  <a:gd name="T70" fmla="*/ 37 w 373"/>
                  <a:gd name="T71" fmla="*/ 46 h 100"/>
                  <a:gd name="T72" fmla="*/ 42 w 373"/>
                  <a:gd name="T73" fmla="*/ 46 h 100"/>
                  <a:gd name="T74" fmla="*/ 48 w 373"/>
                  <a:gd name="T75" fmla="*/ 46 h 100"/>
                  <a:gd name="T76" fmla="*/ 59 w 373"/>
                  <a:gd name="T77" fmla="*/ 46 h 100"/>
                  <a:gd name="T78" fmla="*/ 73 w 373"/>
                  <a:gd name="T79" fmla="*/ 44 h 100"/>
                  <a:gd name="T80" fmla="*/ 91 w 373"/>
                  <a:gd name="T81" fmla="*/ 41 h 100"/>
                  <a:gd name="T82" fmla="*/ 113 w 373"/>
                  <a:gd name="T83" fmla="*/ 38 h 100"/>
                  <a:gd name="T84" fmla="*/ 138 w 373"/>
                  <a:gd name="T85" fmla="*/ 34 h 100"/>
                  <a:gd name="T86" fmla="*/ 166 w 373"/>
                  <a:gd name="T87" fmla="*/ 2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3" h="100">
                    <a:moveTo>
                      <a:pt x="166" y="29"/>
                    </a:moveTo>
                    <a:lnTo>
                      <a:pt x="181" y="26"/>
                    </a:lnTo>
                    <a:lnTo>
                      <a:pt x="196" y="23"/>
                    </a:lnTo>
                    <a:lnTo>
                      <a:pt x="211" y="20"/>
                    </a:lnTo>
                    <a:lnTo>
                      <a:pt x="225" y="18"/>
                    </a:lnTo>
                    <a:lnTo>
                      <a:pt x="239" y="16"/>
                    </a:lnTo>
                    <a:lnTo>
                      <a:pt x="253" y="13"/>
                    </a:lnTo>
                    <a:lnTo>
                      <a:pt x="265" y="11"/>
                    </a:lnTo>
                    <a:lnTo>
                      <a:pt x="277" y="9"/>
                    </a:lnTo>
                    <a:lnTo>
                      <a:pt x="290" y="8"/>
                    </a:lnTo>
                    <a:lnTo>
                      <a:pt x="301" y="5"/>
                    </a:lnTo>
                    <a:lnTo>
                      <a:pt x="312" y="4"/>
                    </a:lnTo>
                    <a:lnTo>
                      <a:pt x="323" y="2"/>
                    </a:lnTo>
                    <a:lnTo>
                      <a:pt x="334" y="1"/>
                    </a:lnTo>
                    <a:lnTo>
                      <a:pt x="344" y="1"/>
                    </a:lnTo>
                    <a:lnTo>
                      <a:pt x="353" y="0"/>
                    </a:lnTo>
                    <a:lnTo>
                      <a:pt x="363" y="0"/>
                    </a:lnTo>
                    <a:lnTo>
                      <a:pt x="373" y="13"/>
                    </a:lnTo>
                    <a:lnTo>
                      <a:pt x="367" y="15"/>
                    </a:lnTo>
                    <a:lnTo>
                      <a:pt x="361" y="16"/>
                    </a:lnTo>
                    <a:lnTo>
                      <a:pt x="349" y="19"/>
                    </a:lnTo>
                    <a:lnTo>
                      <a:pt x="335" y="23"/>
                    </a:lnTo>
                    <a:lnTo>
                      <a:pt x="320" y="27"/>
                    </a:lnTo>
                    <a:lnTo>
                      <a:pt x="304" y="31"/>
                    </a:lnTo>
                    <a:lnTo>
                      <a:pt x="287" y="35"/>
                    </a:lnTo>
                    <a:lnTo>
                      <a:pt x="268" y="41"/>
                    </a:lnTo>
                    <a:lnTo>
                      <a:pt x="250" y="46"/>
                    </a:lnTo>
                    <a:lnTo>
                      <a:pt x="229" y="52"/>
                    </a:lnTo>
                    <a:lnTo>
                      <a:pt x="210" y="58"/>
                    </a:lnTo>
                    <a:lnTo>
                      <a:pt x="190" y="63"/>
                    </a:lnTo>
                    <a:lnTo>
                      <a:pt x="173" y="69"/>
                    </a:lnTo>
                    <a:lnTo>
                      <a:pt x="156" y="73"/>
                    </a:lnTo>
                    <a:lnTo>
                      <a:pt x="141" y="77"/>
                    </a:lnTo>
                    <a:lnTo>
                      <a:pt x="126" y="81"/>
                    </a:lnTo>
                    <a:lnTo>
                      <a:pt x="111" y="85"/>
                    </a:lnTo>
                    <a:lnTo>
                      <a:pt x="104" y="86"/>
                    </a:lnTo>
                    <a:lnTo>
                      <a:pt x="97" y="89"/>
                    </a:lnTo>
                    <a:lnTo>
                      <a:pt x="90" y="91"/>
                    </a:lnTo>
                    <a:lnTo>
                      <a:pt x="84" y="93"/>
                    </a:lnTo>
                    <a:lnTo>
                      <a:pt x="79" y="95"/>
                    </a:lnTo>
                    <a:lnTo>
                      <a:pt x="73" y="96"/>
                    </a:lnTo>
                    <a:lnTo>
                      <a:pt x="68" y="98"/>
                    </a:lnTo>
                    <a:lnTo>
                      <a:pt x="64" y="98"/>
                    </a:lnTo>
                    <a:lnTo>
                      <a:pt x="59" y="99"/>
                    </a:lnTo>
                    <a:lnTo>
                      <a:pt x="55" y="99"/>
                    </a:lnTo>
                    <a:lnTo>
                      <a:pt x="50" y="100"/>
                    </a:lnTo>
                    <a:lnTo>
                      <a:pt x="44" y="100"/>
                    </a:lnTo>
                    <a:lnTo>
                      <a:pt x="40" y="100"/>
                    </a:lnTo>
                    <a:lnTo>
                      <a:pt x="36" y="99"/>
                    </a:lnTo>
                    <a:lnTo>
                      <a:pt x="33" y="98"/>
                    </a:lnTo>
                    <a:lnTo>
                      <a:pt x="29" y="96"/>
                    </a:lnTo>
                    <a:lnTo>
                      <a:pt x="26" y="93"/>
                    </a:lnTo>
                    <a:lnTo>
                      <a:pt x="22" y="89"/>
                    </a:lnTo>
                    <a:lnTo>
                      <a:pt x="19" y="85"/>
                    </a:lnTo>
                    <a:lnTo>
                      <a:pt x="15" y="80"/>
                    </a:lnTo>
                    <a:lnTo>
                      <a:pt x="13" y="73"/>
                    </a:lnTo>
                    <a:lnTo>
                      <a:pt x="8" y="67"/>
                    </a:lnTo>
                    <a:lnTo>
                      <a:pt x="4" y="60"/>
                    </a:lnTo>
                    <a:lnTo>
                      <a:pt x="3" y="56"/>
                    </a:lnTo>
                    <a:lnTo>
                      <a:pt x="2" y="51"/>
                    </a:lnTo>
                    <a:lnTo>
                      <a:pt x="0" y="48"/>
                    </a:lnTo>
                    <a:lnTo>
                      <a:pt x="0" y="44"/>
                    </a:lnTo>
                    <a:lnTo>
                      <a:pt x="2" y="42"/>
                    </a:lnTo>
                    <a:lnTo>
                      <a:pt x="3" y="41"/>
                    </a:lnTo>
                    <a:lnTo>
                      <a:pt x="7" y="38"/>
                    </a:lnTo>
                    <a:lnTo>
                      <a:pt x="13" y="38"/>
                    </a:lnTo>
                    <a:lnTo>
                      <a:pt x="17" y="38"/>
                    </a:lnTo>
                    <a:lnTo>
                      <a:pt x="22" y="41"/>
                    </a:lnTo>
                    <a:lnTo>
                      <a:pt x="25" y="42"/>
                    </a:lnTo>
                    <a:lnTo>
                      <a:pt x="28" y="45"/>
                    </a:lnTo>
                    <a:lnTo>
                      <a:pt x="32" y="46"/>
                    </a:lnTo>
                    <a:lnTo>
                      <a:pt x="37" y="46"/>
                    </a:lnTo>
                    <a:lnTo>
                      <a:pt x="39" y="46"/>
                    </a:lnTo>
                    <a:lnTo>
                      <a:pt x="42" y="46"/>
                    </a:lnTo>
                    <a:lnTo>
                      <a:pt x="44" y="46"/>
                    </a:lnTo>
                    <a:lnTo>
                      <a:pt x="48" y="46"/>
                    </a:lnTo>
                    <a:lnTo>
                      <a:pt x="54" y="46"/>
                    </a:lnTo>
                    <a:lnTo>
                      <a:pt x="59" y="46"/>
                    </a:lnTo>
                    <a:lnTo>
                      <a:pt x="66" y="45"/>
                    </a:lnTo>
                    <a:lnTo>
                      <a:pt x="73" y="44"/>
                    </a:lnTo>
                    <a:lnTo>
                      <a:pt x="83" y="44"/>
                    </a:lnTo>
                    <a:lnTo>
                      <a:pt x="91" y="41"/>
                    </a:lnTo>
                    <a:lnTo>
                      <a:pt x="102" y="40"/>
                    </a:lnTo>
                    <a:lnTo>
                      <a:pt x="113" y="38"/>
                    </a:lnTo>
                    <a:lnTo>
                      <a:pt x="126" y="35"/>
                    </a:lnTo>
                    <a:lnTo>
                      <a:pt x="138" y="34"/>
                    </a:lnTo>
                    <a:lnTo>
                      <a:pt x="152" y="31"/>
                    </a:lnTo>
                    <a:lnTo>
                      <a:pt x="166" y="29"/>
                    </a:lnTo>
                    <a:lnTo>
                      <a:pt x="166" y="29"/>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15" name="Freeform 109"/>
              <p:cNvSpPr/>
              <p:nvPr/>
            </p:nvSpPr>
            <p:spPr bwMode="auto">
              <a:xfrm>
                <a:off x="3494088" y="4281488"/>
                <a:ext cx="215900" cy="249238"/>
              </a:xfrm>
              <a:custGeom>
                <a:avLst/>
                <a:gdLst>
                  <a:gd name="T0" fmla="*/ 82 w 136"/>
                  <a:gd name="T1" fmla="*/ 43 h 157"/>
                  <a:gd name="T2" fmla="*/ 97 w 136"/>
                  <a:gd name="T3" fmla="*/ 55 h 157"/>
                  <a:gd name="T4" fmla="*/ 115 w 136"/>
                  <a:gd name="T5" fmla="*/ 71 h 157"/>
                  <a:gd name="T6" fmla="*/ 126 w 136"/>
                  <a:gd name="T7" fmla="*/ 84 h 157"/>
                  <a:gd name="T8" fmla="*/ 133 w 136"/>
                  <a:gd name="T9" fmla="*/ 98 h 157"/>
                  <a:gd name="T10" fmla="*/ 136 w 136"/>
                  <a:gd name="T11" fmla="*/ 113 h 157"/>
                  <a:gd name="T12" fmla="*/ 136 w 136"/>
                  <a:gd name="T13" fmla="*/ 126 h 157"/>
                  <a:gd name="T14" fmla="*/ 136 w 136"/>
                  <a:gd name="T15" fmla="*/ 135 h 157"/>
                  <a:gd name="T16" fmla="*/ 133 w 136"/>
                  <a:gd name="T17" fmla="*/ 144 h 157"/>
                  <a:gd name="T18" fmla="*/ 129 w 136"/>
                  <a:gd name="T19" fmla="*/ 149 h 157"/>
                  <a:gd name="T20" fmla="*/ 124 w 136"/>
                  <a:gd name="T21" fmla="*/ 153 h 157"/>
                  <a:gd name="T22" fmla="*/ 120 w 136"/>
                  <a:gd name="T23" fmla="*/ 156 h 157"/>
                  <a:gd name="T24" fmla="*/ 118 w 136"/>
                  <a:gd name="T25" fmla="*/ 157 h 157"/>
                  <a:gd name="T26" fmla="*/ 115 w 136"/>
                  <a:gd name="T27" fmla="*/ 157 h 157"/>
                  <a:gd name="T28" fmla="*/ 112 w 136"/>
                  <a:gd name="T29" fmla="*/ 155 h 157"/>
                  <a:gd name="T30" fmla="*/ 107 w 136"/>
                  <a:gd name="T31" fmla="*/ 152 h 157"/>
                  <a:gd name="T32" fmla="*/ 102 w 136"/>
                  <a:gd name="T33" fmla="*/ 146 h 157"/>
                  <a:gd name="T34" fmla="*/ 96 w 136"/>
                  <a:gd name="T35" fmla="*/ 139 h 157"/>
                  <a:gd name="T36" fmla="*/ 89 w 136"/>
                  <a:gd name="T37" fmla="*/ 131 h 157"/>
                  <a:gd name="T38" fmla="*/ 80 w 136"/>
                  <a:gd name="T39" fmla="*/ 122 h 157"/>
                  <a:gd name="T40" fmla="*/ 72 w 136"/>
                  <a:gd name="T41" fmla="*/ 110 h 157"/>
                  <a:gd name="T42" fmla="*/ 54 w 136"/>
                  <a:gd name="T43" fmla="*/ 87 h 157"/>
                  <a:gd name="T44" fmla="*/ 40 w 136"/>
                  <a:gd name="T45" fmla="*/ 68 h 157"/>
                  <a:gd name="T46" fmla="*/ 27 w 136"/>
                  <a:gd name="T47" fmla="*/ 50 h 157"/>
                  <a:gd name="T48" fmla="*/ 17 w 136"/>
                  <a:gd name="T49" fmla="*/ 33 h 157"/>
                  <a:gd name="T50" fmla="*/ 9 w 136"/>
                  <a:gd name="T51" fmla="*/ 21 h 157"/>
                  <a:gd name="T52" fmla="*/ 3 w 136"/>
                  <a:gd name="T53" fmla="*/ 13 h 157"/>
                  <a:gd name="T54" fmla="*/ 0 w 136"/>
                  <a:gd name="T55" fmla="*/ 7 h 157"/>
                  <a:gd name="T56" fmla="*/ 2 w 136"/>
                  <a:gd name="T57" fmla="*/ 4 h 157"/>
                  <a:gd name="T58" fmla="*/ 2 w 136"/>
                  <a:gd name="T59" fmla="*/ 2 h 157"/>
                  <a:gd name="T60" fmla="*/ 6 w 136"/>
                  <a:gd name="T61" fmla="*/ 2 h 157"/>
                  <a:gd name="T62" fmla="*/ 10 w 136"/>
                  <a:gd name="T63" fmla="*/ 0 h 157"/>
                  <a:gd name="T64" fmla="*/ 17 w 136"/>
                  <a:gd name="T65" fmla="*/ 0 h 157"/>
                  <a:gd name="T66" fmla="*/ 25 w 136"/>
                  <a:gd name="T67" fmla="*/ 4 h 157"/>
                  <a:gd name="T68" fmla="*/ 38 w 136"/>
                  <a:gd name="T69" fmla="*/ 13 h 157"/>
                  <a:gd name="T70" fmla="*/ 54 w 136"/>
                  <a:gd name="T71" fmla="*/ 24 h 157"/>
                  <a:gd name="T72" fmla="*/ 75 w 136"/>
                  <a:gd name="T73" fmla="*/ 3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 h="157">
                    <a:moveTo>
                      <a:pt x="75" y="39"/>
                    </a:moveTo>
                    <a:lnTo>
                      <a:pt x="82" y="43"/>
                    </a:lnTo>
                    <a:lnTo>
                      <a:pt x="87" y="47"/>
                    </a:lnTo>
                    <a:lnTo>
                      <a:pt x="97" y="55"/>
                    </a:lnTo>
                    <a:lnTo>
                      <a:pt x="107" y="62"/>
                    </a:lnTo>
                    <a:lnTo>
                      <a:pt x="115" y="71"/>
                    </a:lnTo>
                    <a:lnTo>
                      <a:pt x="122" y="77"/>
                    </a:lnTo>
                    <a:lnTo>
                      <a:pt x="126" y="84"/>
                    </a:lnTo>
                    <a:lnTo>
                      <a:pt x="130" y="91"/>
                    </a:lnTo>
                    <a:lnTo>
                      <a:pt x="133" y="98"/>
                    </a:lnTo>
                    <a:lnTo>
                      <a:pt x="134" y="106"/>
                    </a:lnTo>
                    <a:lnTo>
                      <a:pt x="136" y="113"/>
                    </a:lnTo>
                    <a:lnTo>
                      <a:pt x="136" y="119"/>
                    </a:lnTo>
                    <a:lnTo>
                      <a:pt x="136" y="126"/>
                    </a:lnTo>
                    <a:lnTo>
                      <a:pt x="136" y="130"/>
                    </a:lnTo>
                    <a:lnTo>
                      <a:pt x="136" y="135"/>
                    </a:lnTo>
                    <a:lnTo>
                      <a:pt x="134" y="139"/>
                    </a:lnTo>
                    <a:lnTo>
                      <a:pt x="133" y="144"/>
                    </a:lnTo>
                    <a:lnTo>
                      <a:pt x="131" y="146"/>
                    </a:lnTo>
                    <a:lnTo>
                      <a:pt x="129" y="149"/>
                    </a:lnTo>
                    <a:lnTo>
                      <a:pt x="127" y="152"/>
                    </a:lnTo>
                    <a:lnTo>
                      <a:pt x="124" y="153"/>
                    </a:lnTo>
                    <a:lnTo>
                      <a:pt x="123" y="156"/>
                    </a:lnTo>
                    <a:lnTo>
                      <a:pt x="120" y="156"/>
                    </a:lnTo>
                    <a:lnTo>
                      <a:pt x="119" y="157"/>
                    </a:lnTo>
                    <a:lnTo>
                      <a:pt x="118" y="157"/>
                    </a:lnTo>
                    <a:lnTo>
                      <a:pt x="116" y="157"/>
                    </a:lnTo>
                    <a:lnTo>
                      <a:pt x="115" y="157"/>
                    </a:lnTo>
                    <a:lnTo>
                      <a:pt x="113" y="156"/>
                    </a:lnTo>
                    <a:lnTo>
                      <a:pt x="112" y="155"/>
                    </a:lnTo>
                    <a:lnTo>
                      <a:pt x="109" y="153"/>
                    </a:lnTo>
                    <a:lnTo>
                      <a:pt x="107" y="152"/>
                    </a:lnTo>
                    <a:lnTo>
                      <a:pt x="105" y="149"/>
                    </a:lnTo>
                    <a:lnTo>
                      <a:pt x="102" y="146"/>
                    </a:lnTo>
                    <a:lnTo>
                      <a:pt x="98" y="144"/>
                    </a:lnTo>
                    <a:lnTo>
                      <a:pt x="96" y="139"/>
                    </a:lnTo>
                    <a:lnTo>
                      <a:pt x="93" y="135"/>
                    </a:lnTo>
                    <a:lnTo>
                      <a:pt x="89" y="131"/>
                    </a:lnTo>
                    <a:lnTo>
                      <a:pt x="85" y="127"/>
                    </a:lnTo>
                    <a:lnTo>
                      <a:pt x="80" y="122"/>
                    </a:lnTo>
                    <a:lnTo>
                      <a:pt x="76" y="116"/>
                    </a:lnTo>
                    <a:lnTo>
                      <a:pt x="72" y="110"/>
                    </a:lnTo>
                    <a:lnTo>
                      <a:pt x="62" y="98"/>
                    </a:lnTo>
                    <a:lnTo>
                      <a:pt x="54" y="87"/>
                    </a:lnTo>
                    <a:lnTo>
                      <a:pt x="47" y="77"/>
                    </a:lnTo>
                    <a:lnTo>
                      <a:pt x="40" y="68"/>
                    </a:lnTo>
                    <a:lnTo>
                      <a:pt x="33" y="58"/>
                    </a:lnTo>
                    <a:lnTo>
                      <a:pt x="27" y="50"/>
                    </a:lnTo>
                    <a:lnTo>
                      <a:pt x="21" y="42"/>
                    </a:lnTo>
                    <a:lnTo>
                      <a:pt x="17" y="33"/>
                    </a:lnTo>
                    <a:lnTo>
                      <a:pt x="13" y="26"/>
                    </a:lnTo>
                    <a:lnTo>
                      <a:pt x="9" y="21"/>
                    </a:lnTo>
                    <a:lnTo>
                      <a:pt x="6" y="17"/>
                    </a:lnTo>
                    <a:lnTo>
                      <a:pt x="3" y="13"/>
                    </a:lnTo>
                    <a:lnTo>
                      <a:pt x="2" y="10"/>
                    </a:lnTo>
                    <a:lnTo>
                      <a:pt x="0" y="7"/>
                    </a:lnTo>
                    <a:lnTo>
                      <a:pt x="0" y="6"/>
                    </a:lnTo>
                    <a:lnTo>
                      <a:pt x="2" y="4"/>
                    </a:lnTo>
                    <a:lnTo>
                      <a:pt x="2" y="3"/>
                    </a:lnTo>
                    <a:lnTo>
                      <a:pt x="2" y="2"/>
                    </a:lnTo>
                    <a:lnTo>
                      <a:pt x="3" y="2"/>
                    </a:lnTo>
                    <a:lnTo>
                      <a:pt x="6" y="2"/>
                    </a:lnTo>
                    <a:lnTo>
                      <a:pt x="7" y="2"/>
                    </a:lnTo>
                    <a:lnTo>
                      <a:pt x="10" y="0"/>
                    </a:lnTo>
                    <a:lnTo>
                      <a:pt x="13" y="0"/>
                    </a:lnTo>
                    <a:lnTo>
                      <a:pt x="17" y="0"/>
                    </a:lnTo>
                    <a:lnTo>
                      <a:pt x="21" y="3"/>
                    </a:lnTo>
                    <a:lnTo>
                      <a:pt x="25" y="4"/>
                    </a:lnTo>
                    <a:lnTo>
                      <a:pt x="31" y="8"/>
                    </a:lnTo>
                    <a:lnTo>
                      <a:pt x="38" y="13"/>
                    </a:lnTo>
                    <a:lnTo>
                      <a:pt x="46" y="17"/>
                    </a:lnTo>
                    <a:lnTo>
                      <a:pt x="54" y="24"/>
                    </a:lnTo>
                    <a:lnTo>
                      <a:pt x="64" y="31"/>
                    </a:lnTo>
                    <a:lnTo>
                      <a:pt x="75" y="39"/>
                    </a:lnTo>
                    <a:lnTo>
                      <a:pt x="75" y="39"/>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16" name="Freeform 110"/>
              <p:cNvSpPr/>
              <p:nvPr/>
            </p:nvSpPr>
            <p:spPr bwMode="auto">
              <a:xfrm>
                <a:off x="2886076" y="4267200"/>
                <a:ext cx="166688" cy="136525"/>
              </a:xfrm>
              <a:custGeom>
                <a:avLst/>
                <a:gdLst>
                  <a:gd name="T0" fmla="*/ 48 w 105"/>
                  <a:gd name="T1" fmla="*/ 4 h 86"/>
                  <a:gd name="T2" fmla="*/ 55 w 105"/>
                  <a:gd name="T3" fmla="*/ 5 h 86"/>
                  <a:gd name="T4" fmla="*/ 61 w 105"/>
                  <a:gd name="T5" fmla="*/ 8 h 86"/>
                  <a:gd name="T6" fmla="*/ 65 w 105"/>
                  <a:gd name="T7" fmla="*/ 9 h 86"/>
                  <a:gd name="T8" fmla="*/ 70 w 105"/>
                  <a:gd name="T9" fmla="*/ 13 h 86"/>
                  <a:gd name="T10" fmla="*/ 76 w 105"/>
                  <a:gd name="T11" fmla="*/ 16 h 86"/>
                  <a:gd name="T12" fmla="*/ 81 w 105"/>
                  <a:gd name="T13" fmla="*/ 20 h 86"/>
                  <a:gd name="T14" fmla="*/ 87 w 105"/>
                  <a:gd name="T15" fmla="*/ 26 h 86"/>
                  <a:gd name="T16" fmla="*/ 92 w 105"/>
                  <a:gd name="T17" fmla="*/ 30 h 86"/>
                  <a:gd name="T18" fmla="*/ 97 w 105"/>
                  <a:gd name="T19" fmla="*/ 35 h 86"/>
                  <a:gd name="T20" fmla="*/ 99 w 105"/>
                  <a:gd name="T21" fmla="*/ 41 h 86"/>
                  <a:gd name="T22" fmla="*/ 102 w 105"/>
                  <a:gd name="T23" fmla="*/ 46 h 86"/>
                  <a:gd name="T24" fmla="*/ 103 w 105"/>
                  <a:gd name="T25" fmla="*/ 51 h 86"/>
                  <a:gd name="T26" fmla="*/ 105 w 105"/>
                  <a:gd name="T27" fmla="*/ 56 h 86"/>
                  <a:gd name="T28" fmla="*/ 105 w 105"/>
                  <a:gd name="T29" fmla="*/ 60 h 86"/>
                  <a:gd name="T30" fmla="*/ 105 w 105"/>
                  <a:gd name="T31" fmla="*/ 64 h 86"/>
                  <a:gd name="T32" fmla="*/ 105 w 105"/>
                  <a:gd name="T33" fmla="*/ 68 h 86"/>
                  <a:gd name="T34" fmla="*/ 103 w 105"/>
                  <a:gd name="T35" fmla="*/ 73 h 86"/>
                  <a:gd name="T36" fmla="*/ 102 w 105"/>
                  <a:gd name="T37" fmla="*/ 77 h 86"/>
                  <a:gd name="T38" fmla="*/ 99 w 105"/>
                  <a:gd name="T39" fmla="*/ 80 h 86"/>
                  <a:gd name="T40" fmla="*/ 98 w 105"/>
                  <a:gd name="T41" fmla="*/ 82 h 86"/>
                  <a:gd name="T42" fmla="*/ 97 w 105"/>
                  <a:gd name="T43" fmla="*/ 84 h 86"/>
                  <a:gd name="T44" fmla="*/ 95 w 105"/>
                  <a:gd name="T45" fmla="*/ 85 h 86"/>
                  <a:gd name="T46" fmla="*/ 94 w 105"/>
                  <a:gd name="T47" fmla="*/ 86 h 86"/>
                  <a:gd name="T48" fmla="*/ 92 w 105"/>
                  <a:gd name="T49" fmla="*/ 86 h 86"/>
                  <a:gd name="T50" fmla="*/ 91 w 105"/>
                  <a:gd name="T51" fmla="*/ 86 h 86"/>
                  <a:gd name="T52" fmla="*/ 88 w 105"/>
                  <a:gd name="T53" fmla="*/ 85 h 86"/>
                  <a:gd name="T54" fmla="*/ 86 w 105"/>
                  <a:gd name="T55" fmla="*/ 84 h 86"/>
                  <a:gd name="T56" fmla="*/ 83 w 105"/>
                  <a:gd name="T57" fmla="*/ 81 h 86"/>
                  <a:gd name="T58" fmla="*/ 79 w 105"/>
                  <a:gd name="T59" fmla="*/ 78 h 86"/>
                  <a:gd name="T60" fmla="*/ 75 w 105"/>
                  <a:gd name="T61" fmla="*/ 74 h 86"/>
                  <a:gd name="T62" fmla="*/ 69 w 105"/>
                  <a:gd name="T63" fmla="*/ 70 h 86"/>
                  <a:gd name="T64" fmla="*/ 63 w 105"/>
                  <a:gd name="T65" fmla="*/ 66 h 86"/>
                  <a:gd name="T66" fmla="*/ 58 w 105"/>
                  <a:gd name="T67" fmla="*/ 59 h 86"/>
                  <a:gd name="T68" fmla="*/ 51 w 105"/>
                  <a:gd name="T69" fmla="*/ 53 h 86"/>
                  <a:gd name="T70" fmla="*/ 44 w 105"/>
                  <a:gd name="T71" fmla="*/ 46 h 86"/>
                  <a:gd name="T72" fmla="*/ 36 w 105"/>
                  <a:gd name="T73" fmla="*/ 38 h 86"/>
                  <a:gd name="T74" fmla="*/ 28 w 105"/>
                  <a:gd name="T75" fmla="*/ 30 h 86"/>
                  <a:gd name="T76" fmla="*/ 19 w 105"/>
                  <a:gd name="T77" fmla="*/ 20 h 86"/>
                  <a:gd name="T78" fmla="*/ 10 w 105"/>
                  <a:gd name="T79" fmla="*/ 11 h 86"/>
                  <a:gd name="T80" fmla="*/ 0 w 105"/>
                  <a:gd name="T81" fmla="*/ 1 h 86"/>
                  <a:gd name="T82" fmla="*/ 7 w 105"/>
                  <a:gd name="T83" fmla="*/ 0 h 86"/>
                  <a:gd name="T84" fmla="*/ 12 w 105"/>
                  <a:gd name="T85" fmla="*/ 0 h 86"/>
                  <a:gd name="T86" fmla="*/ 19 w 105"/>
                  <a:gd name="T87" fmla="*/ 0 h 86"/>
                  <a:gd name="T88" fmla="*/ 25 w 105"/>
                  <a:gd name="T89" fmla="*/ 0 h 86"/>
                  <a:gd name="T90" fmla="*/ 37 w 105"/>
                  <a:gd name="T91" fmla="*/ 2 h 86"/>
                  <a:gd name="T92" fmla="*/ 48 w 105"/>
                  <a:gd name="T93" fmla="*/ 4 h 86"/>
                  <a:gd name="T94" fmla="*/ 48 w 105"/>
                  <a:gd name="T95"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5" h="86">
                    <a:moveTo>
                      <a:pt x="48" y="4"/>
                    </a:moveTo>
                    <a:lnTo>
                      <a:pt x="55" y="5"/>
                    </a:lnTo>
                    <a:lnTo>
                      <a:pt x="61" y="8"/>
                    </a:lnTo>
                    <a:lnTo>
                      <a:pt x="65" y="9"/>
                    </a:lnTo>
                    <a:lnTo>
                      <a:pt x="70" y="13"/>
                    </a:lnTo>
                    <a:lnTo>
                      <a:pt x="76" y="16"/>
                    </a:lnTo>
                    <a:lnTo>
                      <a:pt x="81" y="20"/>
                    </a:lnTo>
                    <a:lnTo>
                      <a:pt x="87" y="26"/>
                    </a:lnTo>
                    <a:lnTo>
                      <a:pt x="92" y="30"/>
                    </a:lnTo>
                    <a:lnTo>
                      <a:pt x="97" y="35"/>
                    </a:lnTo>
                    <a:lnTo>
                      <a:pt x="99" y="41"/>
                    </a:lnTo>
                    <a:lnTo>
                      <a:pt x="102" y="46"/>
                    </a:lnTo>
                    <a:lnTo>
                      <a:pt x="103" y="51"/>
                    </a:lnTo>
                    <a:lnTo>
                      <a:pt x="105" y="56"/>
                    </a:lnTo>
                    <a:lnTo>
                      <a:pt x="105" y="60"/>
                    </a:lnTo>
                    <a:lnTo>
                      <a:pt x="105" y="64"/>
                    </a:lnTo>
                    <a:lnTo>
                      <a:pt x="105" y="68"/>
                    </a:lnTo>
                    <a:lnTo>
                      <a:pt x="103" y="73"/>
                    </a:lnTo>
                    <a:lnTo>
                      <a:pt x="102" y="77"/>
                    </a:lnTo>
                    <a:lnTo>
                      <a:pt x="99" y="80"/>
                    </a:lnTo>
                    <a:lnTo>
                      <a:pt x="98" y="82"/>
                    </a:lnTo>
                    <a:lnTo>
                      <a:pt x="97" y="84"/>
                    </a:lnTo>
                    <a:lnTo>
                      <a:pt x="95" y="85"/>
                    </a:lnTo>
                    <a:lnTo>
                      <a:pt x="94" y="86"/>
                    </a:lnTo>
                    <a:lnTo>
                      <a:pt x="92" y="86"/>
                    </a:lnTo>
                    <a:lnTo>
                      <a:pt x="91" y="86"/>
                    </a:lnTo>
                    <a:lnTo>
                      <a:pt x="88" y="85"/>
                    </a:lnTo>
                    <a:lnTo>
                      <a:pt x="86" y="84"/>
                    </a:lnTo>
                    <a:lnTo>
                      <a:pt x="83" y="81"/>
                    </a:lnTo>
                    <a:lnTo>
                      <a:pt x="79" y="78"/>
                    </a:lnTo>
                    <a:lnTo>
                      <a:pt x="75" y="74"/>
                    </a:lnTo>
                    <a:lnTo>
                      <a:pt x="69" y="70"/>
                    </a:lnTo>
                    <a:lnTo>
                      <a:pt x="63" y="66"/>
                    </a:lnTo>
                    <a:lnTo>
                      <a:pt x="58" y="59"/>
                    </a:lnTo>
                    <a:lnTo>
                      <a:pt x="51" y="53"/>
                    </a:lnTo>
                    <a:lnTo>
                      <a:pt x="44" y="46"/>
                    </a:lnTo>
                    <a:lnTo>
                      <a:pt x="36" y="38"/>
                    </a:lnTo>
                    <a:lnTo>
                      <a:pt x="28" y="30"/>
                    </a:lnTo>
                    <a:lnTo>
                      <a:pt x="19" y="20"/>
                    </a:lnTo>
                    <a:lnTo>
                      <a:pt x="10" y="11"/>
                    </a:lnTo>
                    <a:lnTo>
                      <a:pt x="0" y="1"/>
                    </a:lnTo>
                    <a:lnTo>
                      <a:pt x="7" y="0"/>
                    </a:lnTo>
                    <a:lnTo>
                      <a:pt x="12" y="0"/>
                    </a:lnTo>
                    <a:lnTo>
                      <a:pt x="19" y="0"/>
                    </a:lnTo>
                    <a:lnTo>
                      <a:pt x="25" y="0"/>
                    </a:lnTo>
                    <a:lnTo>
                      <a:pt x="37" y="2"/>
                    </a:lnTo>
                    <a:lnTo>
                      <a:pt x="48" y="4"/>
                    </a:lnTo>
                    <a:lnTo>
                      <a:pt x="48" y="4"/>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17" name="Freeform 111"/>
              <p:cNvSpPr/>
              <p:nvPr/>
            </p:nvSpPr>
            <p:spPr bwMode="auto">
              <a:xfrm>
                <a:off x="2676526" y="3981450"/>
                <a:ext cx="122238" cy="188913"/>
              </a:xfrm>
              <a:custGeom>
                <a:avLst/>
                <a:gdLst>
                  <a:gd name="T0" fmla="*/ 69 w 77"/>
                  <a:gd name="T1" fmla="*/ 55 h 119"/>
                  <a:gd name="T2" fmla="*/ 74 w 77"/>
                  <a:gd name="T3" fmla="*/ 69 h 119"/>
                  <a:gd name="T4" fmla="*/ 77 w 77"/>
                  <a:gd name="T5" fmla="*/ 80 h 119"/>
                  <a:gd name="T6" fmla="*/ 76 w 77"/>
                  <a:gd name="T7" fmla="*/ 93 h 119"/>
                  <a:gd name="T8" fmla="*/ 71 w 77"/>
                  <a:gd name="T9" fmla="*/ 104 h 119"/>
                  <a:gd name="T10" fmla="*/ 67 w 77"/>
                  <a:gd name="T11" fmla="*/ 111 h 119"/>
                  <a:gd name="T12" fmla="*/ 63 w 77"/>
                  <a:gd name="T13" fmla="*/ 116 h 119"/>
                  <a:gd name="T14" fmla="*/ 59 w 77"/>
                  <a:gd name="T15" fmla="*/ 119 h 119"/>
                  <a:gd name="T16" fmla="*/ 56 w 77"/>
                  <a:gd name="T17" fmla="*/ 119 h 119"/>
                  <a:gd name="T18" fmla="*/ 53 w 77"/>
                  <a:gd name="T19" fmla="*/ 117 h 119"/>
                  <a:gd name="T20" fmla="*/ 51 w 77"/>
                  <a:gd name="T21" fmla="*/ 115 h 119"/>
                  <a:gd name="T22" fmla="*/ 47 w 77"/>
                  <a:gd name="T23" fmla="*/ 111 h 119"/>
                  <a:gd name="T24" fmla="*/ 42 w 77"/>
                  <a:gd name="T25" fmla="*/ 104 h 119"/>
                  <a:gd name="T26" fmla="*/ 37 w 77"/>
                  <a:gd name="T27" fmla="*/ 97 h 119"/>
                  <a:gd name="T28" fmla="*/ 33 w 77"/>
                  <a:gd name="T29" fmla="*/ 87 h 119"/>
                  <a:gd name="T30" fmla="*/ 27 w 77"/>
                  <a:gd name="T31" fmla="*/ 78 h 119"/>
                  <a:gd name="T32" fmla="*/ 22 w 77"/>
                  <a:gd name="T33" fmla="*/ 65 h 119"/>
                  <a:gd name="T34" fmla="*/ 13 w 77"/>
                  <a:gd name="T35" fmla="*/ 50 h 119"/>
                  <a:gd name="T36" fmla="*/ 7 w 77"/>
                  <a:gd name="T37" fmla="*/ 33 h 119"/>
                  <a:gd name="T38" fmla="*/ 1 w 77"/>
                  <a:gd name="T39" fmla="*/ 21 h 119"/>
                  <a:gd name="T40" fmla="*/ 0 w 77"/>
                  <a:gd name="T41" fmla="*/ 11 h 119"/>
                  <a:gd name="T42" fmla="*/ 0 w 77"/>
                  <a:gd name="T43" fmla="*/ 6 h 119"/>
                  <a:gd name="T44" fmla="*/ 2 w 77"/>
                  <a:gd name="T45" fmla="*/ 3 h 119"/>
                  <a:gd name="T46" fmla="*/ 5 w 77"/>
                  <a:gd name="T47" fmla="*/ 0 h 119"/>
                  <a:gd name="T48" fmla="*/ 9 w 77"/>
                  <a:gd name="T49" fmla="*/ 0 h 119"/>
                  <a:gd name="T50" fmla="*/ 12 w 77"/>
                  <a:gd name="T51" fmla="*/ 0 h 119"/>
                  <a:gd name="T52" fmla="*/ 18 w 77"/>
                  <a:gd name="T53" fmla="*/ 2 h 119"/>
                  <a:gd name="T54" fmla="*/ 24 w 77"/>
                  <a:gd name="T55" fmla="*/ 4 h 119"/>
                  <a:gd name="T56" fmla="*/ 33 w 77"/>
                  <a:gd name="T57" fmla="*/ 6 h 119"/>
                  <a:gd name="T58" fmla="*/ 41 w 77"/>
                  <a:gd name="T59" fmla="*/ 13 h 119"/>
                  <a:gd name="T60" fmla="*/ 49 w 77"/>
                  <a:gd name="T61" fmla="*/ 21 h 119"/>
                  <a:gd name="T62" fmla="*/ 56 w 77"/>
                  <a:gd name="T63" fmla="*/ 33 h 119"/>
                  <a:gd name="T64" fmla="*/ 64 w 77"/>
                  <a:gd name="T65" fmla="*/ 4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119">
                    <a:moveTo>
                      <a:pt x="64" y="47"/>
                    </a:moveTo>
                    <a:lnTo>
                      <a:pt x="69" y="55"/>
                    </a:lnTo>
                    <a:lnTo>
                      <a:pt x="71" y="62"/>
                    </a:lnTo>
                    <a:lnTo>
                      <a:pt x="74" y="69"/>
                    </a:lnTo>
                    <a:lnTo>
                      <a:pt x="76" y="75"/>
                    </a:lnTo>
                    <a:lnTo>
                      <a:pt x="77" y="80"/>
                    </a:lnTo>
                    <a:lnTo>
                      <a:pt x="76" y="87"/>
                    </a:lnTo>
                    <a:lnTo>
                      <a:pt x="76" y="93"/>
                    </a:lnTo>
                    <a:lnTo>
                      <a:pt x="73" y="98"/>
                    </a:lnTo>
                    <a:lnTo>
                      <a:pt x="71" y="104"/>
                    </a:lnTo>
                    <a:lnTo>
                      <a:pt x="69" y="108"/>
                    </a:lnTo>
                    <a:lnTo>
                      <a:pt x="67" y="111"/>
                    </a:lnTo>
                    <a:lnTo>
                      <a:pt x="64" y="113"/>
                    </a:lnTo>
                    <a:lnTo>
                      <a:pt x="63" y="116"/>
                    </a:lnTo>
                    <a:lnTo>
                      <a:pt x="60" y="117"/>
                    </a:lnTo>
                    <a:lnTo>
                      <a:pt x="59" y="119"/>
                    </a:lnTo>
                    <a:lnTo>
                      <a:pt x="58" y="119"/>
                    </a:lnTo>
                    <a:lnTo>
                      <a:pt x="56" y="119"/>
                    </a:lnTo>
                    <a:lnTo>
                      <a:pt x="55" y="117"/>
                    </a:lnTo>
                    <a:lnTo>
                      <a:pt x="53" y="117"/>
                    </a:lnTo>
                    <a:lnTo>
                      <a:pt x="52" y="116"/>
                    </a:lnTo>
                    <a:lnTo>
                      <a:pt x="51" y="115"/>
                    </a:lnTo>
                    <a:lnTo>
                      <a:pt x="48" y="112"/>
                    </a:lnTo>
                    <a:lnTo>
                      <a:pt x="47" y="111"/>
                    </a:lnTo>
                    <a:lnTo>
                      <a:pt x="44" y="108"/>
                    </a:lnTo>
                    <a:lnTo>
                      <a:pt x="42" y="104"/>
                    </a:lnTo>
                    <a:lnTo>
                      <a:pt x="40" y="101"/>
                    </a:lnTo>
                    <a:lnTo>
                      <a:pt x="37" y="97"/>
                    </a:lnTo>
                    <a:lnTo>
                      <a:pt x="36" y="93"/>
                    </a:lnTo>
                    <a:lnTo>
                      <a:pt x="33" y="87"/>
                    </a:lnTo>
                    <a:lnTo>
                      <a:pt x="30" y="83"/>
                    </a:lnTo>
                    <a:lnTo>
                      <a:pt x="27" y="78"/>
                    </a:lnTo>
                    <a:lnTo>
                      <a:pt x="24" y="71"/>
                    </a:lnTo>
                    <a:lnTo>
                      <a:pt x="22" y="65"/>
                    </a:lnTo>
                    <a:lnTo>
                      <a:pt x="19" y="60"/>
                    </a:lnTo>
                    <a:lnTo>
                      <a:pt x="13" y="50"/>
                    </a:lnTo>
                    <a:lnTo>
                      <a:pt x="9" y="40"/>
                    </a:lnTo>
                    <a:lnTo>
                      <a:pt x="7" y="33"/>
                    </a:lnTo>
                    <a:lnTo>
                      <a:pt x="4" y="26"/>
                    </a:lnTo>
                    <a:lnTo>
                      <a:pt x="1" y="21"/>
                    </a:lnTo>
                    <a:lnTo>
                      <a:pt x="0" y="15"/>
                    </a:lnTo>
                    <a:lnTo>
                      <a:pt x="0" y="11"/>
                    </a:lnTo>
                    <a:lnTo>
                      <a:pt x="0" y="9"/>
                    </a:lnTo>
                    <a:lnTo>
                      <a:pt x="0" y="6"/>
                    </a:lnTo>
                    <a:lnTo>
                      <a:pt x="1" y="4"/>
                    </a:lnTo>
                    <a:lnTo>
                      <a:pt x="2" y="3"/>
                    </a:lnTo>
                    <a:lnTo>
                      <a:pt x="4" y="2"/>
                    </a:lnTo>
                    <a:lnTo>
                      <a:pt x="5" y="0"/>
                    </a:lnTo>
                    <a:lnTo>
                      <a:pt x="7" y="0"/>
                    </a:lnTo>
                    <a:lnTo>
                      <a:pt x="9" y="0"/>
                    </a:lnTo>
                    <a:lnTo>
                      <a:pt x="11" y="0"/>
                    </a:lnTo>
                    <a:lnTo>
                      <a:pt x="12" y="0"/>
                    </a:lnTo>
                    <a:lnTo>
                      <a:pt x="15" y="2"/>
                    </a:lnTo>
                    <a:lnTo>
                      <a:pt x="18" y="2"/>
                    </a:lnTo>
                    <a:lnTo>
                      <a:pt x="20" y="3"/>
                    </a:lnTo>
                    <a:lnTo>
                      <a:pt x="24" y="4"/>
                    </a:lnTo>
                    <a:lnTo>
                      <a:pt x="29" y="4"/>
                    </a:lnTo>
                    <a:lnTo>
                      <a:pt x="33" y="6"/>
                    </a:lnTo>
                    <a:lnTo>
                      <a:pt x="37" y="9"/>
                    </a:lnTo>
                    <a:lnTo>
                      <a:pt x="41" y="13"/>
                    </a:lnTo>
                    <a:lnTo>
                      <a:pt x="45" y="17"/>
                    </a:lnTo>
                    <a:lnTo>
                      <a:pt x="49" y="21"/>
                    </a:lnTo>
                    <a:lnTo>
                      <a:pt x="53" y="26"/>
                    </a:lnTo>
                    <a:lnTo>
                      <a:pt x="56" y="33"/>
                    </a:lnTo>
                    <a:lnTo>
                      <a:pt x="60" y="40"/>
                    </a:lnTo>
                    <a:lnTo>
                      <a:pt x="64" y="47"/>
                    </a:lnTo>
                    <a:lnTo>
                      <a:pt x="64" y="47"/>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grpSp>
      </p:grpSp>
      <p:grpSp>
        <p:nvGrpSpPr>
          <p:cNvPr id="160" name="组合 159"/>
          <p:cNvGrpSpPr/>
          <p:nvPr/>
        </p:nvGrpSpPr>
        <p:grpSpPr>
          <a:xfrm>
            <a:off x="4158996" y="3221816"/>
            <a:ext cx="1002857" cy="1008112"/>
            <a:chOff x="3371866" y="3435845"/>
            <a:chExt cx="1002857" cy="1008112"/>
          </a:xfrm>
        </p:grpSpPr>
        <p:pic>
          <p:nvPicPr>
            <p:cNvPr id="12" name="图片 11">
              <a:hlinkClick r:id="rId11" action="ppaction://hlinkfile"/>
            </p:cNvPr>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371866" y="3435845"/>
              <a:ext cx="1002857" cy="1008112"/>
            </a:xfrm>
            <a:prstGeom prst="rect">
              <a:avLst/>
            </a:prstGeom>
          </p:spPr>
        </p:pic>
        <p:grpSp>
          <p:nvGrpSpPr>
            <p:cNvPr id="118" name="组合 117"/>
            <p:cNvGrpSpPr/>
            <p:nvPr/>
          </p:nvGrpSpPr>
          <p:grpSpPr>
            <a:xfrm>
              <a:off x="3534067" y="3546332"/>
              <a:ext cx="678454" cy="787138"/>
              <a:chOff x="3944938" y="3568700"/>
              <a:chExt cx="981076" cy="1138238"/>
            </a:xfrm>
          </p:grpSpPr>
          <p:sp>
            <p:nvSpPr>
              <p:cNvPr id="119" name="Freeform 112"/>
              <p:cNvSpPr/>
              <p:nvPr/>
            </p:nvSpPr>
            <p:spPr bwMode="auto">
              <a:xfrm>
                <a:off x="3944938" y="3741738"/>
                <a:ext cx="127000" cy="273050"/>
              </a:xfrm>
              <a:custGeom>
                <a:avLst/>
                <a:gdLst>
                  <a:gd name="T0" fmla="*/ 13 w 80"/>
                  <a:gd name="T1" fmla="*/ 98 h 172"/>
                  <a:gd name="T2" fmla="*/ 18 w 80"/>
                  <a:gd name="T3" fmla="*/ 88 h 172"/>
                  <a:gd name="T4" fmla="*/ 25 w 80"/>
                  <a:gd name="T5" fmla="*/ 75 h 172"/>
                  <a:gd name="T6" fmla="*/ 31 w 80"/>
                  <a:gd name="T7" fmla="*/ 62 h 172"/>
                  <a:gd name="T8" fmla="*/ 38 w 80"/>
                  <a:gd name="T9" fmla="*/ 47 h 172"/>
                  <a:gd name="T10" fmla="*/ 42 w 80"/>
                  <a:gd name="T11" fmla="*/ 34 h 172"/>
                  <a:gd name="T12" fmla="*/ 45 w 80"/>
                  <a:gd name="T13" fmla="*/ 23 h 172"/>
                  <a:gd name="T14" fmla="*/ 46 w 80"/>
                  <a:gd name="T15" fmla="*/ 15 h 172"/>
                  <a:gd name="T16" fmla="*/ 46 w 80"/>
                  <a:gd name="T17" fmla="*/ 9 h 172"/>
                  <a:gd name="T18" fmla="*/ 47 w 80"/>
                  <a:gd name="T19" fmla="*/ 4 h 172"/>
                  <a:gd name="T20" fmla="*/ 49 w 80"/>
                  <a:gd name="T21" fmla="*/ 1 h 172"/>
                  <a:gd name="T22" fmla="*/ 51 w 80"/>
                  <a:gd name="T23" fmla="*/ 0 h 172"/>
                  <a:gd name="T24" fmla="*/ 56 w 80"/>
                  <a:gd name="T25" fmla="*/ 2 h 172"/>
                  <a:gd name="T26" fmla="*/ 63 w 80"/>
                  <a:gd name="T27" fmla="*/ 7 h 172"/>
                  <a:gd name="T28" fmla="*/ 67 w 80"/>
                  <a:gd name="T29" fmla="*/ 11 h 172"/>
                  <a:gd name="T30" fmla="*/ 69 w 80"/>
                  <a:gd name="T31" fmla="*/ 15 h 172"/>
                  <a:gd name="T32" fmla="*/ 75 w 80"/>
                  <a:gd name="T33" fmla="*/ 23 h 172"/>
                  <a:gd name="T34" fmla="*/ 78 w 80"/>
                  <a:gd name="T35" fmla="*/ 34 h 172"/>
                  <a:gd name="T36" fmla="*/ 79 w 80"/>
                  <a:gd name="T37" fmla="*/ 41 h 172"/>
                  <a:gd name="T38" fmla="*/ 80 w 80"/>
                  <a:gd name="T39" fmla="*/ 45 h 172"/>
                  <a:gd name="T40" fmla="*/ 80 w 80"/>
                  <a:gd name="T41" fmla="*/ 49 h 172"/>
                  <a:gd name="T42" fmla="*/ 80 w 80"/>
                  <a:gd name="T43" fmla="*/ 52 h 172"/>
                  <a:gd name="T44" fmla="*/ 79 w 80"/>
                  <a:gd name="T45" fmla="*/ 59 h 172"/>
                  <a:gd name="T46" fmla="*/ 76 w 80"/>
                  <a:gd name="T47" fmla="*/ 69 h 172"/>
                  <a:gd name="T48" fmla="*/ 74 w 80"/>
                  <a:gd name="T49" fmla="*/ 84 h 172"/>
                  <a:gd name="T50" fmla="*/ 68 w 80"/>
                  <a:gd name="T51" fmla="*/ 100 h 172"/>
                  <a:gd name="T52" fmla="*/ 61 w 80"/>
                  <a:gd name="T53" fmla="*/ 117 h 172"/>
                  <a:gd name="T54" fmla="*/ 54 w 80"/>
                  <a:gd name="T55" fmla="*/ 131 h 172"/>
                  <a:gd name="T56" fmla="*/ 43 w 80"/>
                  <a:gd name="T57" fmla="*/ 149 h 172"/>
                  <a:gd name="T58" fmla="*/ 36 w 80"/>
                  <a:gd name="T59" fmla="*/ 158 h 172"/>
                  <a:gd name="T60" fmla="*/ 31 w 80"/>
                  <a:gd name="T61" fmla="*/ 165 h 172"/>
                  <a:gd name="T62" fmla="*/ 25 w 80"/>
                  <a:gd name="T63" fmla="*/ 171 h 172"/>
                  <a:gd name="T64" fmla="*/ 21 w 80"/>
                  <a:gd name="T65" fmla="*/ 172 h 172"/>
                  <a:gd name="T66" fmla="*/ 18 w 80"/>
                  <a:gd name="T67" fmla="*/ 171 h 172"/>
                  <a:gd name="T68" fmla="*/ 16 w 80"/>
                  <a:gd name="T69" fmla="*/ 166 h 172"/>
                  <a:gd name="T70" fmla="*/ 11 w 80"/>
                  <a:gd name="T71" fmla="*/ 161 h 172"/>
                  <a:gd name="T72" fmla="*/ 9 w 80"/>
                  <a:gd name="T73" fmla="*/ 151 h 172"/>
                  <a:gd name="T74" fmla="*/ 6 w 80"/>
                  <a:gd name="T75" fmla="*/ 142 h 172"/>
                  <a:gd name="T76" fmla="*/ 2 w 80"/>
                  <a:gd name="T77" fmla="*/ 133 h 172"/>
                  <a:gd name="T78" fmla="*/ 0 w 80"/>
                  <a:gd name="T79" fmla="*/ 126 h 172"/>
                  <a:gd name="T80" fmla="*/ 0 w 80"/>
                  <a:gd name="T81" fmla="*/ 121 h 172"/>
                  <a:gd name="T82" fmla="*/ 0 w 80"/>
                  <a:gd name="T83" fmla="*/ 118 h 172"/>
                  <a:gd name="T84" fmla="*/ 2 w 80"/>
                  <a:gd name="T85" fmla="*/ 114 h 172"/>
                  <a:gd name="T86" fmla="*/ 9 w 80"/>
                  <a:gd name="T87" fmla="*/ 10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 h="172">
                    <a:moveTo>
                      <a:pt x="9" y="100"/>
                    </a:moveTo>
                    <a:lnTo>
                      <a:pt x="13" y="98"/>
                    </a:lnTo>
                    <a:lnTo>
                      <a:pt x="16" y="92"/>
                    </a:lnTo>
                    <a:lnTo>
                      <a:pt x="18" y="88"/>
                    </a:lnTo>
                    <a:lnTo>
                      <a:pt x="21" y="81"/>
                    </a:lnTo>
                    <a:lnTo>
                      <a:pt x="25" y="75"/>
                    </a:lnTo>
                    <a:lnTo>
                      <a:pt x="28" y="69"/>
                    </a:lnTo>
                    <a:lnTo>
                      <a:pt x="31" y="62"/>
                    </a:lnTo>
                    <a:lnTo>
                      <a:pt x="34" y="53"/>
                    </a:lnTo>
                    <a:lnTo>
                      <a:pt x="38" y="47"/>
                    </a:lnTo>
                    <a:lnTo>
                      <a:pt x="40" y="40"/>
                    </a:lnTo>
                    <a:lnTo>
                      <a:pt x="42" y="34"/>
                    </a:lnTo>
                    <a:lnTo>
                      <a:pt x="43" y="29"/>
                    </a:lnTo>
                    <a:lnTo>
                      <a:pt x="45" y="23"/>
                    </a:lnTo>
                    <a:lnTo>
                      <a:pt x="46" y="19"/>
                    </a:lnTo>
                    <a:lnTo>
                      <a:pt x="46" y="15"/>
                    </a:lnTo>
                    <a:lnTo>
                      <a:pt x="46" y="12"/>
                    </a:lnTo>
                    <a:lnTo>
                      <a:pt x="46" y="9"/>
                    </a:lnTo>
                    <a:lnTo>
                      <a:pt x="47" y="7"/>
                    </a:lnTo>
                    <a:lnTo>
                      <a:pt x="47" y="4"/>
                    </a:lnTo>
                    <a:lnTo>
                      <a:pt x="49" y="2"/>
                    </a:lnTo>
                    <a:lnTo>
                      <a:pt x="49" y="1"/>
                    </a:lnTo>
                    <a:lnTo>
                      <a:pt x="50" y="1"/>
                    </a:lnTo>
                    <a:lnTo>
                      <a:pt x="51" y="0"/>
                    </a:lnTo>
                    <a:lnTo>
                      <a:pt x="53" y="0"/>
                    </a:lnTo>
                    <a:lnTo>
                      <a:pt x="56" y="2"/>
                    </a:lnTo>
                    <a:lnTo>
                      <a:pt x="58" y="5"/>
                    </a:lnTo>
                    <a:lnTo>
                      <a:pt x="63" y="7"/>
                    </a:lnTo>
                    <a:lnTo>
                      <a:pt x="65" y="9"/>
                    </a:lnTo>
                    <a:lnTo>
                      <a:pt x="67" y="11"/>
                    </a:lnTo>
                    <a:lnTo>
                      <a:pt x="68" y="12"/>
                    </a:lnTo>
                    <a:lnTo>
                      <a:pt x="69" y="15"/>
                    </a:lnTo>
                    <a:lnTo>
                      <a:pt x="71" y="18"/>
                    </a:lnTo>
                    <a:lnTo>
                      <a:pt x="75" y="23"/>
                    </a:lnTo>
                    <a:lnTo>
                      <a:pt x="78" y="30"/>
                    </a:lnTo>
                    <a:lnTo>
                      <a:pt x="78" y="34"/>
                    </a:lnTo>
                    <a:lnTo>
                      <a:pt x="79" y="37"/>
                    </a:lnTo>
                    <a:lnTo>
                      <a:pt x="79" y="41"/>
                    </a:lnTo>
                    <a:lnTo>
                      <a:pt x="79" y="44"/>
                    </a:lnTo>
                    <a:lnTo>
                      <a:pt x="80" y="45"/>
                    </a:lnTo>
                    <a:lnTo>
                      <a:pt x="80" y="48"/>
                    </a:lnTo>
                    <a:lnTo>
                      <a:pt x="80" y="49"/>
                    </a:lnTo>
                    <a:lnTo>
                      <a:pt x="80" y="51"/>
                    </a:lnTo>
                    <a:lnTo>
                      <a:pt x="80" y="52"/>
                    </a:lnTo>
                    <a:lnTo>
                      <a:pt x="79" y="55"/>
                    </a:lnTo>
                    <a:lnTo>
                      <a:pt x="79" y="59"/>
                    </a:lnTo>
                    <a:lnTo>
                      <a:pt x="78" y="63"/>
                    </a:lnTo>
                    <a:lnTo>
                      <a:pt x="76" y="69"/>
                    </a:lnTo>
                    <a:lnTo>
                      <a:pt x="75" y="75"/>
                    </a:lnTo>
                    <a:lnTo>
                      <a:pt x="74" y="84"/>
                    </a:lnTo>
                    <a:lnTo>
                      <a:pt x="71" y="92"/>
                    </a:lnTo>
                    <a:lnTo>
                      <a:pt x="68" y="100"/>
                    </a:lnTo>
                    <a:lnTo>
                      <a:pt x="64" y="109"/>
                    </a:lnTo>
                    <a:lnTo>
                      <a:pt x="61" y="117"/>
                    </a:lnTo>
                    <a:lnTo>
                      <a:pt x="57" y="124"/>
                    </a:lnTo>
                    <a:lnTo>
                      <a:pt x="54" y="131"/>
                    </a:lnTo>
                    <a:lnTo>
                      <a:pt x="50" y="136"/>
                    </a:lnTo>
                    <a:lnTo>
                      <a:pt x="43" y="149"/>
                    </a:lnTo>
                    <a:lnTo>
                      <a:pt x="40" y="154"/>
                    </a:lnTo>
                    <a:lnTo>
                      <a:pt x="36" y="158"/>
                    </a:lnTo>
                    <a:lnTo>
                      <a:pt x="34" y="162"/>
                    </a:lnTo>
                    <a:lnTo>
                      <a:pt x="31" y="165"/>
                    </a:lnTo>
                    <a:lnTo>
                      <a:pt x="28" y="168"/>
                    </a:lnTo>
                    <a:lnTo>
                      <a:pt x="25" y="171"/>
                    </a:lnTo>
                    <a:lnTo>
                      <a:pt x="23" y="172"/>
                    </a:lnTo>
                    <a:lnTo>
                      <a:pt x="21" y="172"/>
                    </a:lnTo>
                    <a:lnTo>
                      <a:pt x="20" y="172"/>
                    </a:lnTo>
                    <a:lnTo>
                      <a:pt x="18" y="171"/>
                    </a:lnTo>
                    <a:lnTo>
                      <a:pt x="17" y="169"/>
                    </a:lnTo>
                    <a:lnTo>
                      <a:pt x="16" y="166"/>
                    </a:lnTo>
                    <a:lnTo>
                      <a:pt x="14" y="164"/>
                    </a:lnTo>
                    <a:lnTo>
                      <a:pt x="11" y="161"/>
                    </a:lnTo>
                    <a:lnTo>
                      <a:pt x="10" y="157"/>
                    </a:lnTo>
                    <a:lnTo>
                      <a:pt x="9" y="151"/>
                    </a:lnTo>
                    <a:lnTo>
                      <a:pt x="7" y="146"/>
                    </a:lnTo>
                    <a:lnTo>
                      <a:pt x="6" y="142"/>
                    </a:lnTo>
                    <a:lnTo>
                      <a:pt x="3" y="138"/>
                    </a:lnTo>
                    <a:lnTo>
                      <a:pt x="2" y="133"/>
                    </a:lnTo>
                    <a:lnTo>
                      <a:pt x="2" y="129"/>
                    </a:lnTo>
                    <a:lnTo>
                      <a:pt x="0" y="126"/>
                    </a:lnTo>
                    <a:lnTo>
                      <a:pt x="0" y="124"/>
                    </a:lnTo>
                    <a:lnTo>
                      <a:pt x="0" y="121"/>
                    </a:lnTo>
                    <a:lnTo>
                      <a:pt x="0" y="120"/>
                    </a:lnTo>
                    <a:lnTo>
                      <a:pt x="0" y="118"/>
                    </a:lnTo>
                    <a:lnTo>
                      <a:pt x="2" y="115"/>
                    </a:lnTo>
                    <a:lnTo>
                      <a:pt x="2" y="114"/>
                    </a:lnTo>
                    <a:lnTo>
                      <a:pt x="6" y="107"/>
                    </a:lnTo>
                    <a:lnTo>
                      <a:pt x="9" y="100"/>
                    </a:lnTo>
                    <a:lnTo>
                      <a:pt x="9" y="100"/>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0" name="Freeform 113"/>
              <p:cNvSpPr/>
              <p:nvPr/>
            </p:nvSpPr>
            <p:spPr bwMode="auto">
              <a:xfrm>
                <a:off x="4041776" y="3703638"/>
                <a:ext cx="884238" cy="182563"/>
              </a:xfrm>
              <a:custGeom>
                <a:avLst/>
                <a:gdLst>
                  <a:gd name="T0" fmla="*/ 446 w 557"/>
                  <a:gd name="T1" fmla="*/ 104 h 115"/>
                  <a:gd name="T2" fmla="*/ 425 w 557"/>
                  <a:gd name="T3" fmla="*/ 112 h 115"/>
                  <a:gd name="T4" fmla="*/ 414 w 557"/>
                  <a:gd name="T5" fmla="*/ 113 h 115"/>
                  <a:gd name="T6" fmla="*/ 412 w 557"/>
                  <a:gd name="T7" fmla="*/ 109 h 115"/>
                  <a:gd name="T8" fmla="*/ 418 w 557"/>
                  <a:gd name="T9" fmla="*/ 97 h 115"/>
                  <a:gd name="T10" fmla="*/ 432 w 557"/>
                  <a:gd name="T11" fmla="*/ 77 h 115"/>
                  <a:gd name="T12" fmla="*/ 443 w 557"/>
                  <a:gd name="T13" fmla="*/ 58 h 115"/>
                  <a:gd name="T14" fmla="*/ 447 w 557"/>
                  <a:gd name="T15" fmla="*/ 46 h 115"/>
                  <a:gd name="T16" fmla="*/ 441 w 557"/>
                  <a:gd name="T17" fmla="*/ 42 h 115"/>
                  <a:gd name="T18" fmla="*/ 428 w 557"/>
                  <a:gd name="T19" fmla="*/ 40 h 115"/>
                  <a:gd name="T20" fmla="*/ 404 w 557"/>
                  <a:gd name="T21" fmla="*/ 42 h 115"/>
                  <a:gd name="T22" fmla="*/ 372 w 557"/>
                  <a:gd name="T23" fmla="*/ 44 h 115"/>
                  <a:gd name="T24" fmla="*/ 335 w 557"/>
                  <a:gd name="T25" fmla="*/ 47 h 115"/>
                  <a:gd name="T26" fmla="*/ 292 w 557"/>
                  <a:gd name="T27" fmla="*/ 51 h 115"/>
                  <a:gd name="T28" fmla="*/ 244 w 557"/>
                  <a:gd name="T29" fmla="*/ 58 h 115"/>
                  <a:gd name="T30" fmla="*/ 188 w 557"/>
                  <a:gd name="T31" fmla="*/ 64 h 115"/>
                  <a:gd name="T32" fmla="*/ 124 w 557"/>
                  <a:gd name="T33" fmla="*/ 72 h 115"/>
                  <a:gd name="T34" fmla="*/ 66 w 557"/>
                  <a:gd name="T35" fmla="*/ 77 h 115"/>
                  <a:gd name="T36" fmla="*/ 15 w 557"/>
                  <a:gd name="T37" fmla="*/ 80 h 115"/>
                  <a:gd name="T38" fmla="*/ 19 w 557"/>
                  <a:gd name="T39" fmla="*/ 59 h 115"/>
                  <a:gd name="T40" fmla="*/ 70 w 557"/>
                  <a:gd name="T41" fmla="*/ 53 h 115"/>
                  <a:gd name="T42" fmla="*/ 119 w 557"/>
                  <a:gd name="T43" fmla="*/ 47 h 115"/>
                  <a:gd name="T44" fmla="*/ 161 w 557"/>
                  <a:gd name="T45" fmla="*/ 40 h 115"/>
                  <a:gd name="T46" fmla="*/ 201 w 557"/>
                  <a:gd name="T47" fmla="*/ 36 h 115"/>
                  <a:gd name="T48" fmla="*/ 236 w 557"/>
                  <a:gd name="T49" fmla="*/ 32 h 115"/>
                  <a:gd name="T50" fmla="*/ 268 w 557"/>
                  <a:gd name="T51" fmla="*/ 28 h 115"/>
                  <a:gd name="T52" fmla="*/ 294 w 557"/>
                  <a:gd name="T53" fmla="*/ 24 h 115"/>
                  <a:gd name="T54" fmla="*/ 317 w 557"/>
                  <a:gd name="T55" fmla="*/ 22 h 115"/>
                  <a:gd name="T56" fmla="*/ 335 w 557"/>
                  <a:gd name="T57" fmla="*/ 20 h 115"/>
                  <a:gd name="T58" fmla="*/ 350 w 557"/>
                  <a:gd name="T59" fmla="*/ 18 h 115"/>
                  <a:gd name="T60" fmla="*/ 379 w 557"/>
                  <a:gd name="T61" fmla="*/ 15 h 115"/>
                  <a:gd name="T62" fmla="*/ 408 w 557"/>
                  <a:gd name="T63" fmla="*/ 11 h 115"/>
                  <a:gd name="T64" fmla="*/ 421 w 557"/>
                  <a:gd name="T65" fmla="*/ 7 h 115"/>
                  <a:gd name="T66" fmla="*/ 432 w 557"/>
                  <a:gd name="T67" fmla="*/ 4 h 115"/>
                  <a:gd name="T68" fmla="*/ 450 w 557"/>
                  <a:gd name="T69" fmla="*/ 0 h 115"/>
                  <a:gd name="T70" fmla="*/ 462 w 557"/>
                  <a:gd name="T71" fmla="*/ 4 h 115"/>
                  <a:gd name="T72" fmla="*/ 486 w 557"/>
                  <a:gd name="T73" fmla="*/ 15 h 115"/>
                  <a:gd name="T74" fmla="*/ 502 w 557"/>
                  <a:gd name="T75" fmla="*/ 24 h 115"/>
                  <a:gd name="T76" fmla="*/ 520 w 557"/>
                  <a:gd name="T77" fmla="*/ 35 h 115"/>
                  <a:gd name="T78" fmla="*/ 534 w 557"/>
                  <a:gd name="T79" fmla="*/ 44 h 115"/>
                  <a:gd name="T80" fmla="*/ 545 w 557"/>
                  <a:gd name="T81" fmla="*/ 51 h 115"/>
                  <a:gd name="T82" fmla="*/ 553 w 557"/>
                  <a:gd name="T83" fmla="*/ 57 h 115"/>
                  <a:gd name="T84" fmla="*/ 557 w 557"/>
                  <a:gd name="T85" fmla="*/ 61 h 115"/>
                  <a:gd name="T86" fmla="*/ 557 w 557"/>
                  <a:gd name="T87" fmla="*/ 65 h 115"/>
                  <a:gd name="T88" fmla="*/ 550 w 557"/>
                  <a:gd name="T89" fmla="*/ 69 h 115"/>
                  <a:gd name="T90" fmla="*/ 537 w 557"/>
                  <a:gd name="T91" fmla="*/ 72 h 115"/>
                  <a:gd name="T92" fmla="*/ 513 w 557"/>
                  <a:gd name="T93" fmla="*/ 75 h 115"/>
                  <a:gd name="T94" fmla="*/ 486 w 557"/>
                  <a:gd name="T95" fmla="*/ 84 h 115"/>
                  <a:gd name="T96" fmla="*/ 455 w 557"/>
                  <a:gd name="T97" fmla="*/ 9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7" h="115">
                    <a:moveTo>
                      <a:pt x="455" y="98"/>
                    </a:moveTo>
                    <a:lnTo>
                      <a:pt x="451" y="101"/>
                    </a:lnTo>
                    <a:lnTo>
                      <a:pt x="446" y="104"/>
                    </a:lnTo>
                    <a:lnTo>
                      <a:pt x="437" y="108"/>
                    </a:lnTo>
                    <a:lnTo>
                      <a:pt x="430" y="110"/>
                    </a:lnTo>
                    <a:lnTo>
                      <a:pt x="425" y="112"/>
                    </a:lnTo>
                    <a:lnTo>
                      <a:pt x="421" y="113"/>
                    </a:lnTo>
                    <a:lnTo>
                      <a:pt x="417" y="115"/>
                    </a:lnTo>
                    <a:lnTo>
                      <a:pt x="414" y="113"/>
                    </a:lnTo>
                    <a:lnTo>
                      <a:pt x="412" y="113"/>
                    </a:lnTo>
                    <a:lnTo>
                      <a:pt x="412" y="112"/>
                    </a:lnTo>
                    <a:lnTo>
                      <a:pt x="412" y="109"/>
                    </a:lnTo>
                    <a:lnTo>
                      <a:pt x="414" y="106"/>
                    </a:lnTo>
                    <a:lnTo>
                      <a:pt x="415" y="102"/>
                    </a:lnTo>
                    <a:lnTo>
                      <a:pt x="418" y="97"/>
                    </a:lnTo>
                    <a:lnTo>
                      <a:pt x="422" y="91"/>
                    </a:lnTo>
                    <a:lnTo>
                      <a:pt x="426" y="84"/>
                    </a:lnTo>
                    <a:lnTo>
                      <a:pt x="432" y="77"/>
                    </a:lnTo>
                    <a:lnTo>
                      <a:pt x="436" y="71"/>
                    </a:lnTo>
                    <a:lnTo>
                      <a:pt x="440" y="64"/>
                    </a:lnTo>
                    <a:lnTo>
                      <a:pt x="443" y="58"/>
                    </a:lnTo>
                    <a:lnTo>
                      <a:pt x="446" y="53"/>
                    </a:lnTo>
                    <a:lnTo>
                      <a:pt x="447" y="48"/>
                    </a:lnTo>
                    <a:lnTo>
                      <a:pt x="447" y="46"/>
                    </a:lnTo>
                    <a:lnTo>
                      <a:pt x="446" y="43"/>
                    </a:lnTo>
                    <a:lnTo>
                      <a:pt x="444" y="42"/>
                    </a:lnTo>
                    <a:lnTo>
                      <a:pt x="441" y="42"/>
                    </a:lnTo>
                    <a:lnTo>
                      <a:pt x="437" y="40"/>
                    </a:lnTo>
                    <a:lnTo>
                      <a:pt x="433" y="40"/>
                    </a:lnTo>
                    <a:lnTo>
                      <a:pt x="428" y="40"/>
                    </a:lnTo>
                    <a:lnTo>
                      <a:pt x="421" y="40"/>
                    </a:lnTo>
                    <a:lnTo>
                      <a:pt x="412" y="40"/>
                    </a:lnTo>
                    <a:lnTo>
                      <a:pt x="404" y="42"/>
                    </a:lnTo>
                    <a:lnTo>
                      <a:pt x="394" y="42"/>
                    </a:lnTo>
                    <a:lnTo>
                      <a:pt x="383" y="43"/>
                    </a:lnTo>
                    <a:lnTo>
                      <a:pt x="372" y="44"/>
                    </a:lnTo>
                    <a:lnTo>
                      <a:pt x="360" y="46"/>
                    </a:lnTo>
                    <a:lnTo>
                      <a:pt x="348" y="46"/>
                    </a:lnTo>
                    <a:lnTo>
                      <a:pt x="335" y="47"/>
                    </a:lnTo>
                    <a:lnTo>
                      <a:pt x="321" y="48"/>
                    </a:lnTo>
                    <a:lnTo>
                      <a:pt x="308" y="50"/>
                    </a:lnTo>
                    <a:lnTo>
                      <a:pt x="292" y="51"/>
                    </a:lnTo>
                    <a:lnTo>
                      <a:pt x="277" y="53"/>
                    </a:lnTo>
                    <a:lnTo>
                      <a:pt x="261" y="55"/>
                    </a:lnTo>
                    <a:lnTo>
                      <a:pt x="244" y="58"/>
                    </a:lnTo>
                    <a:lnTo>
                      <a:pt x="226" y="59"/>
                    </a:lnTo>
                    <a:lnTo>
                      <a:pt x="207" y="62"/>
                    </a:lnTo>
                    <a:lnTo>
                      <a:pt x="188" y="64"/>
                    </a:lnTo>
                    <a:lnTo>
                      <a:pt x="167" y="66"/>
                    </a:lnTo>
                    <a:lnTo>
                      <a:pt x="145" y="69"/>
                    </a:lnTo>
                    <a:lnTo>
                      <a:pt x="124" y="72"/>
                    </a:lnTo>
                    <a:lnTo>
                      <a:pt x="104" y="75"/>
                    </a:lnTo>
                    <a:lnTo>
                      <a:pt x="84" y="76"/>
                    </a:lnTo>
                    <a:lnTo>
                      <a:pt x="66" y="77"/>
                    </a:lnTo>
                    <a:lnTo>
                      <a:pt x="48" y="79"/>
                    </a:lnTo>
                    <a:lnTo>
                      <a:pt x="32" y="80"/>
                    </a:lnTo>
                    <a:lnTo>
                      <a:pt x="15" y="80"/>
                    </a:lnTo>
                    <a:lnTo>
                      <a:pt x="0" y="80"/>
                    </a:lnTo>
                    <a:lnTo>
                      <a:pt x="0" y="62"/>
                    </a:lnTo>
                    <a:lnTo>
                      <a:pt x="19" y="59"/>
                    </a:lnTo>
                    <a:lnTo>
                      <a:pt x="36" y="58"/>
                    </a:lnTo>
                    <a:lnTo>
                      <a:pt x="54" y="55"/>
                    </a:lnTo>
                    <a:lnTo>
                      <a:pt x="70" y="53"/>
                    </a:lnTo>
                    <a:lnTo>
                      <a:pt x="87" y="51"/>
                    </a:lnTo>
                    <a:lnTo>
                      <a:pt x="104" y="48"/>
                    </a:lnTo>
                    <a:lnTo>
                      <a:pt x="119" y="47"/>
                    </a:lnTo>
                    <a:lnTo>
                      <a:pt x="134" y="44"/>
                    </a:lnTo>
                    <a:lnTo>
                      <a:pt x="148" y="43"/>
                    </a:lnTo>
                    <a:lnTo>
                      <a:pt x="161" y="40"/>
                    </a:lnTo>
                    <a:lnTo>
                      <a:pt x="175" y="39"/>
                    </a:lnTo>
                    <a:lnTo>
                      <a:pt x="189" y="37"/>
                    </a:lnTo>
                    <a:lnTo>
                      <a:pt x="201" y="36"/>
                    </a:lnTo>
                    <a:lnTo>
                      <a:pt x="214" y="35"/>
                    </a:lnTo>
                    <a:lnTo>
                      <a:pt x="225" y="33"/>
                    </a:lnTo>
                    <a:lnTo>
                      <a:pt x="236" y="32"/>
                    </a:lnTo>
                    <a:lnTo>
                      <a:pt x="247" y="31"/>
                    </a:lnTo>
                    <a:lnTo>
                      <a:pt x="258" y="29"/>
                    </a:lnTo>
                    <a:lnTo>
                      <a:pt x="268" y="28"/>
                    </a:lnTo>
                    <a:lnTo>
                      <a:pt x="277" y="26"/>
                    </a:lnTo>
                    <a:lnTo>
                      <a:pt x="286" y="25"/>
                    </a:lnTo>
                    <a:lnTo>
                      <a:pt x="294" y="24"/>
                    </a:lnTo>
                    <a:lnTo>
                      <a:pt x="302" y="24"/>
                    </a:lnTo>
                    <a:lnTo>
                      <a:pt x="310" y="22"/>
                    </a:lnTo>
                    <a:lnTo>
                      <a:pt x="317" y="22"/>
                    </a:lnTo>
                    <a:lnTo>
                      <a:pt x="324" y="21"/>
                    </a:lnTo>
                    <a:lnTo>
                      <a:pt x="330" y="21"/>
                    </a:lnTo>
                    <a:lnTo>
                      <a:pt x="335" y="20"/>
                    </a:lnTo>
                    <a:lnTo>
                      <a:pt x="341" y="20"/>
                    </a:lnTo>
                    <a:lnTo>
                      <a:pt x="346" y="20"/>
                    </a:lnTo>
                    <a:lnTo>
                      <a:pt x="350" y="18"/>
                    </a:lnTo>
                    <a:lnTo>
                      <a:pt x="355" y="18"/>
                    </a:lnTo>
                    <a:lnTo>
                      <a:pt x="368" y="17"/>
                    </a:lnTo>
                    <a:lnTo>
                      <a:pt x="379" y="15"/>
                    </a:lnTo>
                    <a:lnTo>
                      <a:pt x="390" y="14"/>
                    </a:lnTo>
                    <a:lnTo>
                      <a:pt x="400" y="13"/>
                    </a:lnTo>
                    <a:lnTo>
                      <a:pt x="408" y="11"/>
                    </a:lnTo>
                    <a:lnTo>
                      <a:pt x="415" y="8"/>
                    </a:lnTo>
                    <a:lnTo>
                      <a:pt x="418" y="8"/>
                    </a:lnTo>
                    <a:lnTo>
                      <a:pt x="421" y="7"/>
                    </a:lnTo>
                    <a:lnTo>
                      <a:pt x="423" y="7"/>
                    </a:lnTo>
                    <a:lnTo>
                      <a:pt x="425" y="6"/>
                    </a:lnTo>
                    <a:lnTo>
                      <a:pt x="432" y="4"/>
                    </a:lnTo>
                    <a:lnTo>
                      <a:pt x="439" y="2"/>
                    </a:lnTo>
                    <a:lnTo>
                      <a:pt x="444" y="2"/>
                    </a:lnTo>
                    <a:lnTo>
                      <a:pt x="450" y="0"/>
                    </a:lnTo>
                    <a:lnTo>
                      <a:pt x="452" y="0"/>
                    </a:lnTo>
                    <a:lnTo>
                      <a:pt x="457" y="2"/>
                    </a:lnTo>
                    <a:lnTo>
                      <a:pt x="462" y="4"/>
                    </a:lnTo>
                    <a:lnTo>
                      <a:pt x="469" y="7"/>
                    </a:lnTo>
                    <a:lnTo>
                      <a:pt x="476" y="11"/>
                    </a:lnTo>
                    <a:lnTo>
                      <a:pt x="486" y="15"/>
                    </a:lnTo>
                    <a:lnTo>
                      <a:pt x="491" y="18"/>
                    </a:lnTo>
                    <a:lnTo>
                      <a:pt x="497" y="21"/>
                    </a:lnTo>
                    <a:lnTo>
                      <a:pt x="502" y="24"/>
                    </a:lnTo>
                    <a:lnTo>
                      <a:pt x="508" y="28"/>
                    </a:lnTo>
                    <a:lnTo>
                      <a:pt x="514" y="31"/>
                    </a:lnTo>
                    <a:lnTo>
                      <a:pt x="520" y="35"/>
                    </a:lnTo>
                    <a:lnTo>
                      <a:pt x="525" y="37"/>
                    </a:lnTo>
                    <a:lnTo>
                      <a:pt x="530" y="42"/>
                    </a:lnTo>
                    <a:lnTo>
                      <a:pt x="534" y="44"/>
                    </a:lnTo>
                    <a:lnTo>
                      <a:pt x="538" y="47"/>
                    </a:lnTo>
                    <a:lnTo>
                      <a:pt x="542" y="50"/>
                    </a:lnTo>
                    <a:lnTo>
                      <a:pt x="545" y="51"/>
                    </a:lnTo>
                    <a:lnTo>
                      <a:pt x="548" y="54"/>
                    </a:lnTo>
                    <a:lnTo>
                      <a:pt x="550" y="55"/>
                    </a:lnTo>
                    <a:lnTo>
                      <a:pt x="553" y="57"/>
                    </a:lnTo>
                    <a:lnTo>
                      <a:pt x="554" y="58"/>
                    </a:lnTo>
                    <a:lnTo>
                      <a:pt x="556" y="59"/>
                    </a:lnTo>
                    <a:lnTo>
                      <a:pt x="557" y="61"/>
                    </a:lnTo>
                    <a:lnTo>
                      <a:pt x="557" y="62"/>
                    </a:lnTo>
                    <a:lnTo>
                      <a:pt x="557" y="62"/>
                    </a:lnTo>
                    <a:lnTo>
                      <a:pt x="557" y="65"/>
                    </a:lnTo>
                    <a:lnTo>
                      <a:pt x="556" y="66"/>
                    </a:lnTo>
                    <a:lnTo>
                      <a:pt x="553" y="68"/>
                    </a:lnTo>
                    <a:lnTo>
                      <a:pt x="550" y="69"/>
                    </a:lnTo>
                    <a:lnTo>
                      <a:pt x="546" y="71"/>
                    </a:lnTo>
                    <a:lnTo>
                      <a:pt x="542" y="71"/>
                    </a:lnTo>
                    <a:lnTo>
                      <a:pt x="537" y="72"/>
                    </a:lnTo>
                    <a:lnTo>
                      <a:pt x="530" y="72"/>
                    </a:lnTo>
                    <a:lnTo>
                      <a:pt x="521" y="73"/>
                    </a:lnTo>
                    <a:lnTo>
                      <a:pt x="513" y="75"/>
                    </a:lnTo>
                    <a:lnTo>
                      <a:pt x="503" y="77"/>
                    </a:lnTo>
                    <a:lnTo>
                      <a:pt x="495" y="80"/>
                    </a:lnTo>
                    <a:lnTo>
                      <a:pt x="486" y="84"/>
                    </a:lnTo>
                    <a:lnTo>
                      <a:pt x="476" y="88"/>
                    </a:lnTo>
                    <a:lnTo>
                      <a:pt x="466" y="93"/>
                    </a:lnTo>
                    <a:lnTo>
                      <a:pt x="455" y="98"/>
                    </a:lnTo>
                    <a:lnTo>
                      <a:pt x="455" y="98"/>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1" name="Freeform 114"/>
              <p:cNvSpPr/>
              <p:nvPr/>
            </p:nvSpPr>
            <p:spPr bwMode="auto">
              <a:xfrm>
                <a:off x="4314826" y="3568700"/>
                <a:ext cx="171450" cy="139700"/>
              </a:xfrm>
              <a:custGeom>
                <a:avLst/>
                <a:gdLst>
                  <a:gd name="T0" fmla="*/ 13 w 108"/>
                  <a:gd name="T1" fmla="*/ 38 h 88"/>
                  <a:gd name="T2" fmla="*/ 10 w 108"/>
                  <a:gd name="T3" fmla="*/ 33 h 88"/>
                  <a:gd name="T4" fmla="*/ 7 w 108"/>
                  <a:gd name="T5" fmla="*/ 29 h 88"/>
                  <a:gd name="T6" fmla="*/ 5 w 108"/>
                  <a:gd name="T7" fmla="*/ 23 h 88"/>
                  <a:gd name="T8" fmla="*/ 3 w 108"/>
                  <a:gd name="T9" fmla="*/ 20 h 88"/>
                  <a:gd name="T10" fmla="*/ 2 w 108"/>
                  <a:gd name="T11" fmla="*/ 18 h 88"/>
                  <a:gd name="T12" fmla="*/ 2 w 108"/>
                  <a:gd name="T13" fmla="*/ 15 h 88"/>
                  <a:gd name="T14" fmla="*/ 0 w 108"/>
                  <a:gd name="T15" fmla="*/ 12 h 88"/>
                  <a:gd name="T16" fmla="*/ 0 w 108"/>
                  <a:gd name="T17" fmla="*/ 11 h 88"/>
                  <a:gd name="T18" fmla="*/ 2 w 108"/>
                  <a:gd name="T19" fmla="*/ 9 h 88"/>
                  <a:gd name="T20" fmla="*/ 3 w 108"/>
                  <a:gd name="T21" fmla="*/ 7 h 88"/>
                  <a:gd name="T22" fmla="*/ 5 w 108"/>
                  <a:gd name="T23" fmla="*/ 5 h 88"/>
                  <a:gd name="T24" fmla="*/ 7 w 108"/>
                  <a:gd name="T25" fmla="*/ 2 h 88"/>
                  <a:gd name="T26" fmla="*/ 9 w 108"/>
                  <a:gd name="T27" fmla="*/ 1 h 88"/>
                  <a:gd name="T28" fmla="*/ 10 w 108"/>
                  <a:gd name="T29" fmla="*/ 1 h 88"/>
                  <a:gd name="T30" fmla="*/ 13 w 108"/>
                  <a:gd name="T31" fmla="*/ 0 h 88"/>
                  <a:gd name="T32" fmla="*/ 17 w 108"/>
                  <a:gd name="T33" fmla="*/ 0 h 88"/>
                  <a:gd name="T34" fmla="*/ 21 w 108"/>
                  <a:gd name="T35" fmla="*/ 0 h 88"/>
                  <a:gd name="T36" fmla="*/ 25 w 108"/>
                  <a:gd name="T37" fmla="*/ 1 h 88"/>
                  <a:gd name="T38" fmla="*/ 31 w 108"/>
                  <a:gd name="T39" fmla="*/ 1 h 88"/>
                  <a:gd name="T40" fmla="*/ 38 w 108"/>
                  <a:gd name="T41" fmla="*/ 2 h 88"/>
                  <a:gd name="T42" fmla="*/ 45 w 108"/>
                  <a:gd name="T43" fmla="*/ 4 h 88"/>
                  <a:gd name="T44" fmla="*/ 52 w 108"/>
                  <a:gd name="T45" fmla="*/ 5 h 88"/>
                  <a:gd name="T46" fmla="*/ 57 w 108"/>
                  <a:gd name="T47" fmla="*/ 8 h 88"/>
                  <a:gd name="T48" fmla="*/ 64 w 108"/>
                  <a:gd name="T49" fmla="*/ 11 h 88"/>
                  <a:gd name="T50" fmla="*/ 75 w 108"/>
                  <a:gd name="T51" fmla="*/ 16 h 88"/>
                  <a:gd name="T52" fmla="*/ 87 w 108"/>
                  <a:gd name="T53" fmla="*/ 23 h 88"/>
                  <a:gd name="T54" fmla="*/ 93 w 108"/>
                  <a:gd name="T55" fmla="*/ 27 h 88"/>
                  <a:gd name="T56" fmla="*/ 97 w 108"/>
                  <a:gd name="T57" fmla="*/ 30 h 88"/>
                  <a:gd name="T58" fmla="*/ 101 w 108"/>
                  <a:gd name="T59" fmla="*/ 34 h 88"/>
                  <a:gd name="T60" fmla="*/ 104 w 108"/>
                  <a:gd name="T61" fmla="*/ 38 h 88"/>
                  <a:gd name="T62" fmla="*/ 105 w 108"/>
                  <a:gd name="T63" fmla="*/ 42 h 88"/>
                  <a:gd name="T64" fmla="*/ 107 w 108"/>
                  <a:gd name="T65" fmla="*/ 45 h 88"/>
                  <a:gd name="T66" fmla="*/ 108 w 108"/>
                  <a:gd name="T67" fmla="*/ 49 h 88"/>
                  <a:gd name="T68" fmla="*/ 108 w 108"/>
                  <a:gd name="T69" fmla="*/ 53 h 88"/>
                  <a:gd name="T70" fmla="*/ 108 w 108"/>
                  <a:gd name="T71" fmla="*/ 62 h 88"/>
                  <a:gd name="T72" fmla="*/ 107 w 108"/>
                  <a:gd name="T73" fmla="*/ 69 h 88"/>
                  <a:gd name="T74" fmla="*/ 104 w 108"/>
                  <a:gd name="T75" fmla="*/ 76 h 88"/>
                  <a:gd name="T76" fmla="*/ 100 w 108"/>
                  <a:gd name="T77" fmla="*/ 82 h 88"/>
                  <a:gd name="T78" fmla="*/ 97 w 108"/>
                  <a:gd name="T79" fmla="*/ 85 h 88"/>
                  <a:gd name="T80" fmla="*/ 93 w 108"/>
                  <a:gd name="T81" fmla="*/ 87 h 88"/>
                  <a:gd name="T82" fmla="*/ 90 w 108"/>
                  <a:gd name="T83" fmla="*/ 88 h 88"/>
                  <a:gd name="T84" fmla="*/ 85 w 108"/>
                  <a:gd name="T85" fmla="*/ 87 h 88"/>
                  <a:gd name="T86" fmla="*/ 80 w 108"/>
                  <a:gd name="T87" fmla="*/ 85 h 88"/>
                  <a:gd name="T88" fmla="*/ 74 w 108"/>
                  <a:gd name="T89" fmla="*/ 82 h 88"/>
                  <a:gd name="T90" fmla="*/ 67 w 108"/>
                  <a:gd name="T91" fmla="*/ 78 h 88"/>
                  <a:gd name="T92" fmla="*/ 60 w 108"/>
                  <a:gd name="T93" fmla="*/ 74 h 88"/>
                  <a:gd name="T94" fmla="*/ 52 w 108"/>
                  <a:gd name="T95" fmla="*/ 69 h 88"/>
                  <a:gd name="T96" fmla="*/ 45 w 108"/>
                  <a:gd name="T97" fmla="*/ 65 h 88"/>
                  <a:gd name="T98" fmla="*/ 38 w 108"/>
                  <a:gd name="T99" fmla="*/ 60 h 88"/>
                  <a:gd name="T100" fmla="*/ 32 w 108"/>
                  <a:gd name="T101" fmla="*/ 56 h 88"/>
                  <a:gd name="T102" fmla="*/ 27 w 108"/>
                  <a:gd name="T103" fmla="*/ 51 h 88"/>
                  <a:gd name="T104" fmla="*/ 21 w 108"/>
                  <a:gd name="T105" fmla="*/ 47 h 88"/>
                  <a:gd name="T106" fmla="*/ 17 w 108"/>
                  <a:gd name="T107" fmla="*/ 42 h 88"/>
                  <a:gd name="T108" fmla="*/ 13 w 108"/>
                  <a:gd name="T109" fmla="*/ 38 h 88"/>
                  <a:gd name="T110" fmla="*/ 13 w 108"/>
                  <a:gd name="T111" fmla="*/ 3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 h="88">
                    <a:moveTo>
                      <a:pt x="13" y="38"/>
                    </a:moveTo>
                    <a:lnTo>
                      <a:pt x="10" y="33"/>
                    </a:lnTo>
                    <a:lnTo>
                      <a:pt x="7" y="29"/>
                    </a:lnTo>
                    <a:lnTo>
                      <a:pt x="5" y="23"/>
                    </a:lnTo>
                    <a:lnTo>
                      <a:pt x="3" y="20"/>
                    </a:lnTo>
                    <a:lnTo>
                      <a:pt x="2" y="18"/>
                    </a:lnTo>
                    <a:lnTo>
                      <a:pt x="2" y="15"/>
                    </a:lnTo>
                    <a:lnTo>
                      <a:pt x="0" y="12"/>
                    </a:lnTo>
                    <a:lnTo>
                      <a:pt x="0" y="11"/>
                    </a:lnTo>
                    <a:lnTo>
                      <a:pt x="2" y="9"/>
                    </a:lnTo>
                    <a:lnTo>
                      <a:pt x="3" y="7"/>
                    </a:lnTo>
                    <a:lnTo>
                      <a:pt x="5" y="5"/>
                    </a:lnTo>
                    <a:lnTo>
                      <a:pt x="7" y="2"/>
                    </a:lnTo>
                    <a:lnTo>
                      <a:pt x="9" y="1"/>
                    </a:lnTo>
                    <a:lnTo>
                      <a:pt x="10" y="1"/>
                    </a:lnTo>
                    <a:lnTo>
                      <a:pt x="13" y="0"/>
                    </a:lnTo>
                    <a:lnTo>
                      <a:pt x="17" y="0"/>
                    </a:lnTo>
                    <a:lnTo>
                      <a:pt x="21" y="0"/>
                    </a:lnTo>
                    <a:lnTo>
                      <a:pt x="25" y="1"/>
                    </a:lnTo>
                    <a:lnTo>
                      <a:pt x="31" y="1"/>
                    </a:lnTo>
                    <a:lnTo>
                      <a:pt x="38" y="2"/>
                    </a:lnTo>
                    <a:lnTo>
                      <a:pt x="45" y="4"/>
                    </a:lnTo>
                    <a:lnTo>
                      <a:pt x="52" y="5"/>
                    </a:lnTo>
                    <a:lnTo>
                      <a:pt x="57" y="8"/>
                    </a:lnTo>
                    <a:lnTo>
                      <a:pt x="64" y="11"/>
                    </a:lnTo>
                    <a:lnTo>
                      <a:pt x="75" y="16"/>
                    </a:lnTo>
                    <a:lnTo>
                      <a:pt x="87" y="23"/>
                    </a:lnTo>
                    <a:lnTo>
                      <a:pt x="93" y="27"/>
                    </a:lnTo>
                    <a:lnTo>
                      <a:pt x="97" y="30"/>
                    </a:lnTo>
                    <a:lnTo>
                      <a:pt x="101" y="34"/>
                    </a:lnTo>
                    <a:lnTo>
                      <a:pt x="104" y="38"/>
                    </a:lnTo>
                    <a:lnTo>
                      <a:pt x="105" y="42"/>
                    </a:lnTo>
                    <a:lnTo>
                      <a:pt x="107" y="45"/>
                    </a:lnTo>
                    <a:lnTo>
                      <a:pt x="108" y="49"/>
                    </a:lnTo>
                    <a:lnTo>
                      <a:pt x="108" y="53"/>
                    </a:lnTo>
                    <a:lnTo>
                      <a:pt x="108" y="62"/>
                    </a:lnTo>
                    <a:lnTo>
                      <a:pt x="107" y="69"/>
                    </a:lnTo>
                    <a:lnTo>
                      <a:pt x="104" y="76"/>
                    </a:lnTo>
                    <a:lnTo>
                      <a:pt x="100" y="82"/>
                    </a:lnTo>
                    <a:lnTo>
                      <a:pt x="97" y="85"/>
                    </a:lnTo>
                    <a:lnTo>
                      <a:pt x="93" y="87"/>
                    </a:lnTo>
                    <a:lnTo>
                      <a:pt x="90" y="88"/>
                    </a:lnTo>
                    <a:lnTo>
                      <a:pt x="85" y="87"/>
                    </a:lnTo>
                    <a:lnTo>
                      <a:pt x="80" y="85"/>
                    </a:lnTo>
                    <a:lnTo>
                      <a:pt x="74" y="82"/>
                    </a:lnTo>
                    <a:lnTo>
                      <a:pt x="67" y="78"/>
                    </a:lnTo>
                    <a:lnTo>
                      <a:pt x="60" y="74"/>
                    </a:lnTo>
                    <a:lnTo>
                      <a:pt x="52" y="69"/>
                    </a:lnTo>
                    <a:lnTo>
                      <a:pt x="45" y="65"/>
                    </a:lnTo>
                    <a:lnTo>
                      <a:pt x="38" y="60"/>
                    </a:lnTo>
                    <a:lnTo>
                      <a:pt x="32" y="56"/>
                    </a:lnTo>
                    <a:lnTo>
                      <a:pt x="27" y="51"/>
                    </a:lnTo>
                    <a:lnTo>
                      <a:pt x="21" y="47"/>
                    </a:lnTo>
                    <a:lnTo>
                      <a:pt x="17" y="42"/>
                    </a:lnTo>
                    <a:lnTo>
                      <a:pt x="13" y="38"/>
                    </a:lnTo>
                    <a:lnTo>
                      <a:pt x="13" y="38"/>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2" name="Freeform 115"/>
              <p:cNvSpPr/>
              <p:nvPr/>
            </p:nvSpPr>
            <p:spPr bwMode="auto">
              <a:xfrm>
                <a:off x="4227513" y="3868738"/>
                <a:ext cx="338138" cy="88900"/>
              </a:xfrm>
              <a:custGeom>
                <a:avLst/>
                <a:gdLst>
                  <a:gd name="T0" fmla="*/ 0 w 213"/>
                  <a:gd name="T1" fmla="*/ 38 h 56"/>
                  <a:gd name="T2" fmla="*/ 3 w 213"/>
                  <a:gd name="T3" fmla="*/ 37 h 56"/>
                  <a:gd name="T4" fmla="*/ 9 w 213"/>
                  <a:gd name="T5" fmla="*/ 34 h 56"/>
                  <a:gd name="T6" fmla="*/ 17 w 213"/>
                  <a:gd name="T7" fmla="*/ 31 h 56"/>
                  <a:gd name="T8" fmla="*/ 27 w 213"/>
                  <a:gd name="T9" fmla="*/ 29 h 56"/>
                  <a:gd name="T10" fmla="*/ 39 w 213"/>
                  <a:gd name="T11" fmla="*/ 26 h 56"/>
                  <a:gd name="T12" fmla="*/ 54 w 213"/>
                  <a:gd name="T13" fmla="*/ 22 h 56"/>
                  <a:gd name="T14" fmla="*/ 71 w 213"/>
                  <a:gd name="T15" fmla="*/ 18 h 56"/>
                  <a:gd name="T16" fmla="*/ 90 w 213"/>
                  <a:gd name="T17" fmla="*/ 13 h 56"/>
                  <a:gd name="T18" fmla="*/ 108 w 213"/>
                  <a:gd name="T19" fmla="*/ 11 h 56"/>
                  <a:gd name="T20" fmla="*/ 123 w 213"/>
                  <a:gd name="T21" fmla="*/ 8 h 56"/>
                  <a:gd name="T22" fmla="*/ 137 w 213"/>
                  <a:gd name="T23" fmla="*/ 5 h 56"/>
                  <a:gd name="T24" fmla="*/ 148 w 213"/>
                  <a:gd name="T25" fmla="*/ 4 h 56"/>
                  <a:gd name="T26" fmla="*/ 158 w 213"/>
                  <a:gd name="T27" fmla="*/ 2 h 56"/>
                  <a:gd name="T28" fmla="*/ 166 w 213"/>
                  <a:gd name="T29" fmla="*/ 1 h 56"/>
                  <a:gd name="T30" fmla="*/ 171 w 213"/>
                  <a:gd name="T31" fmla="*/ 0 h 56"/>
                  <a:gd name="T32" fmla="*/ 180 w 213"/>
                  <a:gd name="T33" fmla="*/ 1 h 56"/>
                  <a:gd name="T34" fmla="*/ 193 w 213"/>
                  <a:gd name="T35" fmla="*/ 4 h 56"/>
                  <a:gd name="T36" fmla="*/ 203 w 213"/>
                  <a:gd name="T37" fmla="*/ 8 h 56"/>
                  <a:gd name="T38" fmla="*/ 209 w 213"/>
                  <a:gd name="T39" fmla="*/ 11 h 56"/>
                  <a:gd name="T40" fmla="*/ 211 w 213"/>
                  <a:gd name="T41" fmla="*/ 13 h 56"/>
                  <a:gd name="T42" fmla="*/ 213 w 213"/>
                  <a:gd name="T43" fmla="*/ 16 h 56"/>
                  <a:gd name="T44" fmla="*/ 213 w 213"/>
                  <a:gd name="T45" fmla="*/ 19 h 56"/>
                  <a:gd name="T46" fmla="*/ 210 w 213"/>
                  <a:gd name="T47" fmla="*/ 22 h 56"/>
                  <a:gd name="T48" fmla="*/ 206 w 213"/>
                  <a:gd name="T49" fmla="*/ 24 h 56"/>
                  <a:gd name="T50" fmla="*/ 199 w 213"/>
                  <a:gd name="T51" fmla="*/ 27 h 56"/>
                  <a:gd name="T52" fmla="*/ 189 w 213"/>
                  <a:gd name="T53" fmla="*/ 30 h 56"/>
                  <a:gd name="T54" fmla="*/ 177 w 213"/>
                  <a:gd name="T55" fmla="*/ 33 h 56"/>
                  <a:gd name="T56" fmla="*/ 162 w 213"/>
                  <a:gd name="T57" fmla="*/ 37 h 56"/>
                  <a:gd name="T58" fmla="*/ 145 w 213"/>
                  <a:gd name="T59" fmla="*/ 40 h 56"/>
                  <a:gd name="T60" fmla="*/ 126 w 213"/>
                  <a:gd name="T61" fmla="*/ 44 h 56"/>
                  <a:gd name="T62" fmla="*/ 109 w 213"/>
                  <a:gd name="T63" fmla="*/ 46 h 56"/>
                  <a:gd name="T64" fmla="*/ 94 w 213"/>
                  <a:gd name="T65" fmla="*/ 49 h 56"/>
                  <a:gd name="T66" fmla="*/ 83 w 213"/>
                  <a:gd name="T67" fmla="*/ 52 h 56"/>
                  <a:gd name="T68" fmla="*/ 73 w 213"/>
                  <a:gd name="T69" fmla="*/ 53 h 56"/>
                  <a:gd name="T70" fmla="*/ 65 w 213"/>
                  <a:gd name="T71" fmla="*/ 55 h 56"/>
                  <a:gd name="T72" fmla="*/ 60 w 213"/>
                  <a:gd name="T73" fmla="*/ 56 h 56"/>
                  <a:gd name="T74" fmla="*/ 57 w 213"/>
                  <a:gd name="T75" fmla="*/ 56 h 56"/>
                  <a:gd name="T76" fmla="*/ 54 w 213"/>
                  <a:gd name="T77" fmla="*/ 56 h 56"/>
                  <a:gd name="T78" fmla="*/ 49 w 213"/>
                  <a:gd name="T79" fmla="*/ 55 h 56"/>
                  <a:gd name="T80" fmla="*/ 40 w 213"/>
                  <a:gd name="T81" fmla="*/ 53 h 56"/>
                  <a:gd name="T82" fmla="*/ 31 w 213"/>
                  <a:gd name="T83" fmla="*/ 52 h 56"/>
                  <a:gd name="T84" fmla="*/ 20 w 213"/>
                  <a:gd name="T85" fmla="*/ 49 h 56"/>
                  <a:gd name="T86" fmla="*/ 10 w 213"/>
                  <a:gd name="T87" fmla="*/ 46 h 56"/>
                  <a:gd name="T88" fmla="*/ 4 w 213"/>
                  <a:gd name="T89" fmla="*/ 42 h 56"/>
                  <a:gd name="T90" fmla="*/ 0 w 213"/>
                  <a:gd name="T91" fmla="*/ 40 h 56"/>
                  <a:gd name="T92" fmla="*/ 0 w 213"/>
                  <a:gd name="T93"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3" h="56">
                    <a:moveTo>
                      <a:pt x="0" y="38"/>
                    </a:moveTo>
                    <a:lnTo>
                      <a:pt x="0" y="38"/>
                    </a:lnTo>
                    <a:lnTo>
                      <a:pt x="2" y="37"/>
                    </a:lnTo>
                    <a:lnTo>
                      <a:pt x="3" y="37"/>
                    </a:lnTo>
                    <a:lnTo>
                      <a:pt x="6" y="35"/>
                    </a:lnTo>
                    <a:lnTo>
                      <a:pt x="9" y="34"/>
                    </a:lnTo>
                    <a:lnTo>
                      <a:pt x="13" y="33"/>
                    </a:lnTo>
                    <a:lnTo>
                      <a:pt x="17" y="31"/>
                    </a:lnTo>
                    <a:lnTo>
                      <a:pt x="21" y="30"/>
                    </a:lnTo>
                    <a:lnTo>
                      <a:pt x="27" y="29"/>
                    </a:lnTo>
                    <a:lnTo>
                      <a:pt x="32" y="27"/>
                    </a:lnTo>
                    <a:lnTo>
                      <a:pt x="39" y="26"/>
                    </a:lnTo>
                    <a:lnTo>
                      <a:pt x="46" y="23"/>
                    </a:lnTo>
                    <a:lnTo>
                      <a:pt x="54" y="22"/>
                    </a:lnTo>
                    <a:lnTo>
                      <a:pt x="62" y="19"/>
                    </a:lnTo>
                    <a:lnTo>
                      <a:pt x="71" y="18"/>
                    </a:lnTo>
                    <a:lnTo>
                      <a:pt x="80" y="15"/>
                    </a:lnTo>
                    <a:lnTo>
                      <a:pt x="90" y="13"/>
                    </a:lnTo>
                    <a:lnTo>
                      <a:pt x="100" y="12"/>
                    </a:lnTo>
                    <a:lnTo>
                      <a:pt x="108" y="11"/>
                    </a:lnTo>
                    <a:lnTo>
                      <a:pt x="116" y="9"/>
                    </a:lnTo>
                    <a:lnTo>
                      <a:pt x="123" y="8"/>
                    </a:lnTo>
                    <a:lnTo>
                      <a:pt x="130" y="6"/>
                    </a:lnTo>
                    <a:lnTo>
                      <a:pt x="137" y="5"/>
                    </a:lnTo>
                    <a:lnTo>
                      <a:pt x="142" y="4"/>
                    </a:lnTo>
                    <a:lnTo>
                      <a:pt x="148" y="4"/>
                    </a:lnTo>
                    <a:lnTo>
                      <a:pt x="153" y="2"/>
                    </a:lnTo>
                    <a:lnTo>
                      <a:pt x="158" y="2"/>
                    </a:lnTo>
                    <a:lnTo>
                      <a:pt x="162" y="1"/>
                    </a:lnTo>
                    <a:lnTo>
                      <a:pt x="166" y="1"/>
                    </a:lnTo>
                    <a:lnTo>
                      <a:pt x="169" y="1"/>
                    </a:lnTo>
                    <a:lnTo>
                      <a:pt x="171" y="0"/>
                    </a:lnTo>
                    <a:lnTo>
                      <a:pt x="173" y="0"/>
                    </a:lnTo>
                    <a:lnTo>
                      <a:pt x="180" y="1"/>
                    </a:lnTo>
                    <a:lnTo>
                      <a:pt x="186" y="2"/>
                    </a:lnTo>
                    <a:lnTo>
                      <a:pt x="193" y="4"/>
                    </a:lnTo>
                    <a:lnTo>
                      <a:pt x="200" y="6"/>
                    </a:lnTo>
                    <a:lnTo>
                      <a:pt x="203" y="8"/>
                    </a:lnTo>
                    <a:lnTo>
                      <a:pt x="206" y="9"/>
                    </a:lnTo>
                    <a:lnTo>
                      <a:pt x="209" y="11"/>
                    </a:lnTo>
                    <a:lnTo>
                      <a:pt x="210" y="12"/>
                    </a:lnTo>
                    <a:lnTo>
                      <a:pt x="211" y="13"/>
                    </a:lnTo>
                    <a:lnTo>
                      <a:pt x="213" y="15"/>
                    </a:lnTo>
                    <a:lnTo>
                      <a:pt x="213" y="16"/>
                    </a:lnTo>
                    <a:lnTo>
                      <a:pt x="213" y="18"/>
                    </a:lnTo>
                    <a:lnTo>
                      <a:pt x="213" y="19"/>
                    </a:lnTo>
                    <a:lnTo>
                      <a:pt x="211" y="20"/>
                    </a:lnTo>
                    <a:lnTo>
                      <a:pt x="210" y="22"/>
                    </a:lnTo>
                    <a:lnTo>
                      <a:pt x="209" y="23"/>
                    </a:lnTo>
                    <a:lnTo>
                      <a:pt x="206" y="24"/>
                    </a:lnTo>
                    <a:lnTo>
                      <a:pt x="202" y="26"/>
                    </a:lnTo>
                    <a:lnTo>
                      <a:pt x="199" y="27"/>
                    </a:lnTo>
                    <a:lnTo>
                      <a:pt x="193" y="29"/>
                    </a:lnTo>
                    <a:lnTo>
                      <a:pt x="189" y="30"/>
                    </a:lnTo>
                    <a:lnTo>
                      <a:pt x="184" y="31"/>
                    </a:lnTo>
                    <a:lnTo>
                      <a:pt x="177" y="33"/>
                    </a:lnTo>
                    <a:lnTo>
                      <a:pt x="170" y="35"/>
                    </a:lnTo>
                    <a:lnTo>
                      <a:pt x="162" y="37"/>
                    </a:lnTo>
                    <a:lnTo>
                      <a:pt x="155" y="38"/>
                    </a:lnTo>
                    <a:lnTo>
                      <a:pt x="145" y="40"/>
                    </a:lnTo>
                    <a:lnTo>
                      <a:pt x="135" y="41"/>
                    </a:lnTo>
                    <a:lnTo>
                      <a:pt x="126" y="44"/>
                    </a:lnTo>
                    <a:lnTo>
                      <a:pt x="118" y="45"/>
                    </a:lnTo>
                    <a:lnTo>
                      <a:pt x="109" y="46"/>
                    </a:lnTo>
                    <a:lnTo>
                      <a:pt x="102" y="48"/>
                    </a:lnTo>
                    <a:lnTo>
                      <a:pt x="94" y="49"/>
                    </a:lnTo>
                    <a:lnTo>
                      <a:pt x="89" y="51"/>
                    </a:lnTo>
                    <a:lnTo>
                      <a:pt x="83" y="52"/>
                    </a:lnTo>
                    <a:lnTo>
                      <a:pt x="78" y="52"/>
                    </a:lnTo>
                    <a:lnTo>
                      <a:pt x="73" y="53"/>
                    </a:lnTo>
                    <a:lnTo>
                      <a:pt x="69" y="53"/>
                    </a:lnTo>
                    <a:lnTo>
                      <a:pt x="65" y="55"/>
                    </a:lnTo>
                    <a:lnTo>
                      <a:pt x="62" y="55"/>
                    </a:lnTo>
                    <a:lnTo>
                      <a:pt x="60" y="56"/>
                    </a:lnTo>
                    <a:lnTo>
                      <a:pt x="58" y="56"/>
                    </a:lnTo>
                    <a:lnTo>
                      <a:pt x="57" y="56"/>
                    </a:lnTo>
                    <a:lnTo>
                      <a:pt x="55" y="56"/>
                    </a:lnTo>
                    <a:lnTo>
                      <a:pt x="54" y="56"/>
                    </a:lnTo>
                    <a:lnTo>
                      <a:pt x="51" y="56"/>
                    </a:lnTo>
                    <a:lnTo>
                      <a:pt x="49" y="55"/>
                    </a:lnTo>
                    <a:lnTo>
                      <a:pt x="46" y="55"/>
                    </a:lnTo>
                    <a:lnTo>
                      <a:pt x="40" y="53"/>
                    </a:lnTo>
                    <a:lnTo>
                      <a:pt x="36" y="52"/>
                    </a:lnTo>
                    <a:lnTo>
                      <a:pt x="31" y="52"/>
                    </a:lnTo>
                    <a:lnTo>
                      <a:pt x="25" y="51"/>
                    </a:lnTo>
                    <a:lnTo>
                      <a:pt x="20" y="49"/>
                    </a:lnTo>
                    <a:lnTo>
                      <a:pt x="14" y="48"/>
                    </a:lnTo>
                    <a:lnTo>
                      <a:pt x="10" y="46"/>
                    </a:lnTo>
                    <a:lnTo>
                      <a:pt x="7" y="45"/>
                    </a:lnTo>
                    <a:lnTo>
                      <a:pt x="4" y="42"/>
                    </a:lnTo>
                    <a:lnTo>
                      <a:pt x="2" y="41"/>
                    </a:lnTo>
                    <a:lnTo>
                      <a:pt x="0" y="40"/>
                    </a:lnTo>
                    <a:lnTo>
                      <a:pt x="0" y="38"/>
                    </a:lnTo>
                    <a:lnTo>
                      <a:pt x="0" y="38"/>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3" name="Freeform 116"/>
              <p:cNvSpPr/>
              <p:nvPr/>
            </p:nvSpPr>
            <p:spPr bwMode="auto">
              <a:xfrm>
                <a:off x="4173538" y="4043363"/>
                <a:ext cx="109538" cy="192088"/>
              </a:xfrm>
              <a:custGeom>
                <a:avLst/>
                <a:gdLst>
                  <a:gd name="T0" fmla="*/ 5 w 69"/>
                  <a:gd name="T1" fmla="*/ 25 h 121"/>
                  <a:gd name="T2" fmla="*/ 1 w 69"/>
                  <a:gd name="T3" fmla="*/ 19 h 121"/>
                  <a:gd name="T4" fmla="*/ 0 w 69"/>
                  <a:gd name="T5" fmla="*/ 15 h 121"/>
                  <a:gd name="T6" fmla="*/ 0 w 69"/>
                  <a:gd name="T7" fmla="*/ 11 h 121"/>
                  <a:gd name="T8" fmla="*/ 1 w 69"/>
                  <a:gd name="T9" fmla="*/ 7 h 121"/>
                  <a:gd name="T10" fmla="*/ 4 w 69"/>
                  <a:gd name="T11" fmla="*/ 3 h 121"/>
                  <a:gd name="T12" fmla="*/ 8 w 69"/>
                  <a:gd name="T13" fmla="*/ 1 h 121"/>
                  <a:gd name="T14" fmla="*/ 16 w 69"/>
                  <a:gd name="T15" fmla="*/ 0 h 121"/>
                  <a:gd name="T16" fmla="*/ 32 w 69"/>
                  <a:gd name="T17" fmla="*/ 0 h 121"/>
                  <a:gd name="T18" fmla="*/ 38 w 69"/>
                  <a:gd name="T19" fmla="*/ 3 h 121"/>
                  <a:gd name="T20" fmla="*/ 45 w 69"/>
                  <a:gd name="T21" fmla="*/ 5 h 121"/>
                  <a:gd name="T22" fmla="*/ 50 w 69"/>
                  <a:gd name="T23" fmla="*/ 11 h 121"/>
                  <a:gd name="T24" fmla="*/ 54 w 69"/>
                  <a:gd name="T25" fmla="*/ 19 h 121"/>
                  <a:gd name="T26" fmla="*/ 58 w 69"/>
                  <a:gd name="T27" fmla="*/ 27 h 121"/>
                  <a:gd name="T28" fmla="*/ 61 w 69"/>
                  <a:gd name="T29" fmla="*/ 39 h 121"/>
                  <a:gd name="T30" fmla="*/ 62 w 69"/>
                  <a:gd name="T31" fmla="*/ 54 h 121"/>
                  <a:gd name="T32" fmla="*/ 65 w 69"/>
                  <a:gd name="T33" fmla="*/ 74 h 121"/>
                  <a:gd name="T34" fmla="*/ 66 w 69"/>
                  <a:gd name="T35" fmla="*/ 88 h 121"/>
                  <a:gd name="T36" fmla="*/ 67 w 69"/>
                  <a:gd name="T37" fmla="*/ 99 h 121"/>
                  <a:gd name="T38" fmla="*/ 69 w 69"/>
                  <a:gd name="T39" fmla="*/ 107 h 121"/>
                  <a:gd name="T40" fmla="*/ 67 w 69"/>
                  <a:gd name="T41" fmla="*/ 114 h 121"/>
                  <a:gd name="T42" fmla="*/ 65 w 69"/>
                  <a:gd name="T43" fmla="*/ 118 h 121"/>
                  <a:gd name="T44" fmla="*/ 62 w 69"/>
                  <a:gd name="T45" fmla="*/ 121 h 121"/>
                  <a:gd name="T46" fmla="*/ 58 w 69"/>
                  <a:gd name="T47" fmla="*/ 121 h 121"/>
                  <a:gd name="T48" fmla="*/ 55 w 69"/>
                  <a:gd name="T49" fmla="*/ 121 h 121"/>
                  <a:gd name="T50" fmla="*/ 52 w 69"/>
                  <a:gd name="T51" fmla="*/ 118 h 121"/>
                  <a:gd name="T52" fmla="*/ 50 w 69"/>
                  <a:gd name="T53" fmla="*/ 114 h 121"/>
                  <a:gd name="T54" fmla="*/ 47 w 69"/>
                  <a:gd name="T55" fmla="*/ 109 h 121"/>
                  <a:gd name="T56" fmla="*/ 43 w 69"/>
                  <a:gd name="T57" fmla="*/ 102 h 121"/>
                  <a:gd name="T58" fmla="*/ 40 w 69"/>
                  <a:gd name="T59" fmla="*/ 94 h 121"/>
                  <a:gd name="T60" fmla="*/ 36 w 69"/>
                  <a:gd name="T61" fmla="*/ 83 h 121"/>
                  <a:gd name="T62" fmla="*/ 30 w 69"/>
                  <a:gd name="T63" fmla="*/ 66 h 121"/>
                  <a:gd name="T64" fmla="*/ 22 w 69"/>
                  <a:gd name="T65" fmla="*/ 48 h 121"/>
                  <a:gd name="T66" fmla="*/ 15 w 69"/>
                  <a:gd name="T67" fmla="*/ 36 h 121"/>
                  <a:gd name="T68" fmla="*/ 10 w 69"/>
                  <a:gd name="T69" fmla="*/ 27 h 121"/>
                  <a:gd name="T70" fmla="*/ 7 w 69"/>
                  <a:gd name="T71" fmla="*/ 2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 h="121">
                    <a:moveTo>
                      <a:pt x="7" y="26"/>
                    </a:moveTo>
                    <a:lnTo>
                      <a:pt x="5" y="25"/>
                    </a:lnTo>
                    <a:lnTo>
                      <a:pt x="3" y="22"/>
                    </a:lnTo>
                    <a:lnTo>
                      <a:pt x="1" y="19"/>
                    </a:lnTo>
                    <a:lnTo>
                      <a:pt x="0" y="18"/>
                    </a:lnTo>
                    <a:lnTo>
                      <a:pt x="0" y="15"/>
                    </a:lnTo>
                    <a:lnTo>
                      <a:pt x="0" y="12"/>
                    </a:lnTo>
                    <a:lnTo>
                      <a:pt x="0" y="11"/>
                    </a:lnTo>
                    <a:lnTo>
                      <a:pt x="1" y="8"/>
                    </a:lnTo>
                    <a:lnTo>
                      <a:pt x="1" y="7"/>
                    </a:lnTo>
                    <a:lnTo>
                      <a:pt x="3" y="4"/>
                    </a:lnTo>
                    <a:lnTo>
                      <a:pt x="4" y="3"/>
                    </a:lnTo>
                    <a:lnTo>
                      <a:pt x="5" y="1"/>
                    </a:lnTo>
                    <a:lnTo>
                      <a:pt x="8" y="1"/>
                    </a:lnTo>
                    <a:lnTo>
                      <a:pt x="12" y="0"/>
                    </a:lnTo>
                    <a:lnTo>
                      <a:pt x="16" y="0"/>
                    </a:lnTo>
                    <a:lnTo>
                      <a:pt x="22" y="0"/>
                    </a:lnTo>
                    <a:lnTo>
                      <a:pt x="32" y="0"/>
                    </a:lnTo>
                    <a:lnTo>
                      <a:pt x="34" y="1"/>
                    </a:lnTo>
                    <a:lnTo>
                      <a:pt x="38" y="3"/>
                    </a:lnTo>
                    <a:lnTo>
                      <a:pt x="41" y="4"/>
                    </a:lnTo>
                    <a:lnTo>
                      <a:pt x="45" y="5"/>
                    </a:lnTo>
                    <a:lnTo>
                      <a:pt x="48" y="8"/>
                    </a:lnTo>
                    <a:lnTo>
                      <a:pt x="50" y="11"/>
                    </a:lnTo>
                    <a:lnTo>
                      <a:pt x="52" y="15"/>
                    </a:lnTo>
                    <a:lnTo>
                      <a:pt x="54" y="19"/>
                    </a:lnTo>
                    <a:lnTo>
                      <a:pt x="55" y="23"/>
                    </a:lnTo>
                    <a:lnTo>
                      <a:pt x="58" y="27"/>
                    </a:lnTo>
                    <a:lnTo>
                      <a:pt x="59" y="33"/>
                    </a:lnTo>
                    <a:lnTo>
                      <a:pt x="61" y="39"/>
                    </a:lnTo>
                    <a:lnTo>
                      <a:pt x="61" y="45"/>
                    </a:lnTo>
                    <a:lnTo>
                      <a:pt x="62" y="54"/>
                    </a:lnTo>
                    <a:lnTo>
                      <a:pt x="65" y="67"/>
                    </a:lnTo>
                    <a:lnTo>
                      <a:pt x="65" y="74"/>
                    </a:lnTo>
                    <a:lnTo>
                      <a:pt x="65" y="81"/>
                    </a:lnTo>
                    <a:lnTo>
                      <a:pt x="66" y="88"/>
                    </a:lnTo>
                    <a:lnTo>
                      <a:pt x="66" y="94"/>
                    </a:lnTo>
                    <a:lnTo>
                      <a:pt x="67" y="99"/>
                    </a:lnTo>
                    <a:lnTo>
                      <a:pt x="69" y="103"/>
                    </a:lnTo>
                    <a:lnTo>
                      <a:pt x="69" y="107"/>
                    </a:lnTo>
                    <a:lnTo>
                      <a:pt x="67" y="112"/>
                    </a:lnTo>
                    <a:lnTo>
                      <a:pt x="67" y="114"/>
                    </a:lnTo>
                    <a:lnTo>
                      <a:pt x="66" y="117"/>
                    </a:lnTo>
                    <a:lnTo>
                      <a:pt x="65" y="118"/>
                    </a:lnTo>
                    <a:lnTo>
                      <a:pt x="63" y="120"/>
                    </a:lnTo>
                    <a:lnTo>
                      <a:pt x="62" y="121"/>
                    </a:lnTo>
                    <a:lnTo>
                      <a:pt x="59" y="121"/>
                    </a:lnTo>
                    <a:lnTo>
                      <a:pt x="58" y="121"/>
                    </a:lnTo>
                    <a:lnTo>
                      <a:pt x="56" y="121"/>
                    </a:lnTo>
                    <a:lnTo>
                      <a:pt x="55" y="121"/>
                    </a:lnTo>
                    <a:lnTo>
                      <a:pt x="54" y="120"/>
                    </a:lnTo>
                    <a:lnTo>
                      <a:pt x="52" y="118"/>
                    </a:lnTo>
                    <a:lnTo>
                      <a:pt x="51" y="117"/>
                    </a:lnTo>
                    <a:lnTo>
                      <a:pt x="50" y="114"/>
                    </a:lnTo>
                    <a:lnTo>
                      <a:pt x="48" y="112"/>
                    </a:lnTo>
                    <a:lnTo>
                      <a:pt x="47" y="109"/>
                    </a:lnTo>
                    <a:lnTo>
                      <a:pt x="45" y="106"/>
                    </a:lnTo>
                    <a:lnTo>
                      <a:pt x="43" y="102"/>
                    </a:lnTo>
                    <a:lnTo>
                      <a:pt x="41" y="98"/>
                    </a:lnTo>
                    <a:lnTo>
                      <a:pt x="40" y="94"/>
                    </a:lnTo>
                    <a:lnTo>
                      <a:pt x="38" y="88"/>
                    </a:lnTo>
                    <a:lnTo>
                      <a:pt x="36" y="83"/>
                    </a:lnTo>
                    <a:lnTo>
                      <a:pt x="34" y="77"/>
                    </a:lnTo>
                    <a:lnTo>
                      <a:pt x="30" y="66"/>
                    </a:lnTo>
                    <a:lnTo>
                      <a:pt x="26" y="56"/>
                    </a:lnTo>
                    <a:lnTo>
                      <a:pt x="22" y="48"/>
                    </a:lnTo>
                    <a:lnTo>
                      <a:pt x="18" y="41"/>
                    </a:lnTo>
                    <a:lnTo>
                      <a:pt x="15" y="36"/>
                    </a:lnTo>
                    <a:lnTo>
                      <a:pt x="12" y="32"/>
                    </a:lnTo>
                    <a:lnTo>
                      <a:pt x="10" y="27"/>
                    </a:lnTo>
                    <a:lnTo>
                      <a:pt x="7" y="26"/>
                    </a:lnTo>
                    <a:lnTo>
                      <a:pt x="7" y="26"/>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4" name="Freeform 117"/>
              <p:cNvSpPr/>
              <p:nvPr/>
            </p:nvSpPr>
            <p:spPr bwMode="auto">
              <a:xfrm>
                <a:off x="4213226" y="3995738"/>
                <a:ext cx="430213" cy="165100"/>
              </a:xfrm>
              <a:custGeom>
                <a:avLst/>
                <a:gdLst>
                  <a:gd name="T0" fmla="*/ 186 w 271"/>
                  <a:gd name="T1" fmla="*/ 52 h 104"/>
                  <a:gd name="T2" fmla="*/ 187 w 271"/>
                  <a:gd name="T3" fmla="*/ 45 h 104"/>
                  <a:gd name="T4" fmla="*/ 187 w 271"/>
                  <a:gd name="T5" fmla="*/ 41 h 104"/>
                  <a:gd name="T6" fmla="*/ 186 w 271"/>
                  <a:gd name="T7" fmla="*/ 37 h 104"/>
                  <a:gd name="T8" fmla="*/ 183 w 271"/>
                  <a:gd name="T9" fmla="*/ 35 h 104"/>
                  <a:gd name="T10" fmla="*/ 178 w 271"/>
                  <a:gd name="T11" fmla="*/ 35 h 104"/>
                  <a:gd name="T12" fmla="*/ 165 w 271"/>
                  <a:gd name="T13" fmla="*/ 37 h 104"/>
                  <a:gd name="T14" fmla="*/ 149 w 271"/>
                  <a:gd name="T15" fmla="*/ 38 h 104"/>
                  <a:gd name="T16" fmla="*/ 127 w 271"/>
                  <a:gd name="T17" fmla="*/ 42 h 104"/>
                  <a:gd name="T18" fmla="*/ 113 w 271"/>
                  <a:gd name="T19" fmla="*/ 44 h 104"/>
                  <a:gd name="T20" fmla="*/ 98 w 271"/>
                  <a:gd name="T21" fmla="*/ 46 h 104"/>
                  <a:gd name="T22" fmla="*/ 82 w 271"/>
                  <a:gd name="T23" fmla="*/ 49 h 104"/>
                  <a:gd name="T24" fmla="*/ 64 w 271"/>
                  <a:gd name="T25" fmla="*/ 52 h 104"/>
                  <a:gd name="T26" fmla="*/ 45 w 271"/>
                  <a:gd name="T27" fmla="*/ 55 h 104"/>
                  <a:gd name="T28" fmla="*/ 25 w 271"/>
                  <a:gd name="T29" fmla="*/ 59 h 104"/>
                  <a:gd name="T30" fmla="*/ 4 w 271"/>
                  <a:gd name="T31" fmla="*/ 62 h 104"/>
                  <a:gd name="T32" fmla="*/ 7 w 271"/>
                  <a:gd name="T33" fmla="*/ 35 h 104"/>
                  <a:gd name="T34" fmla="*/ 20 w 271"/>
                  <a:gd name="T35" fmla="*/ 34 h 104"/>
                  <a:gd name="T36" fmla="*/ 42 w 271"/>
                  <a:gd name="T37" fmla="*/ 31 h 104"/>
                  <a:gd name="T38" fmla="*/ 76 w 271"/>
                  <a:gd name="T39" fmla="*/ 27 h 104"/>
                  <a:gd name="T40" fmla="*/ 113 w 271"/>
                  <a:gd name="T41" fmla="*/ 22 h 104"/>
                  <a:gd name="T42" fmla="*/ 142 w 271"/>
                  <a:gd name="T43" fmla="*/ 16 h 104"/>
                  <a:gd name="T44" fmla="*/ 158 w 271"/>
                  <a:gd name="T45" fmla="*/ 13 h 104"/>
                  <a:gd name="T46" fmla="*/ 171 w 271"/>
                  <a:gd name="T47" fmla="*/ 11 h 104"/>
                  <a:gd name="T48" fmla="*/ 179 w 271"/>
                  <a:gd name="T49" fmla="*/ 8 h 104"/>
                  <a:gd name="T50" fmla="*/ 184 w 271"/>
                  <a:gd name="T51" fmla="*/ 4 h 104"/>
                  <a:gd name="T52" fmla="*/ 193 w 271"/>
                  <a:gd name="T53" fmla="*/ 1 h 104"/>
                  <a:gd name="T54" fmla="*/ 200 w 271"/>
                  <a:gd name="T55" fmla="*/ 1 h 104"/>
                  <a:gd name="T56" fmla="*/ 208 w 271"/>
                  <a:gd name="T57" fmla="*/ 2 h 104"/>
                  <a:gd name="T58" fmla="*/ 219 w 271"/>
                  <a:gd name="T59" fmla="*/ 6 h 104"/>
                  <a:gd name="T60" fmla="*/ 233 w 271"/>
                  <a:gd name="T61" fmla="*/ 12 h 104"/>
                  <a:gd name="T62" fmla="*/ 248 w 271"/>
                  <a:gd name="T63" fmla="*/ 19 h 104"/>
                  <a:gd name="T64" fmla="*/ 259 w 271"/>
                  <a:gd name="T65" fmla="*/ 27 h 104"/>
                  <a:gd name="T66" fmla="*/ 267 w 271"/>
                  <a:gd name="T67" fmla="*/ 33 h 104"/>
                  <a:gd name="T68" fmla="*/ 270 w 271"/>
                  <a:gd name="T69" fmla="*/ 37 h 104"/>
                  <a:gd name="T70" fmla="*/ 269 w 271"/>
                  <a:gd name="T71" fmla="*/ 42 h 104"/>
                  <a:gd name="T72" fmla="*/ 259 w 271"/>
                  <a:gd name="T73" fmla="*/ 48 h 104"/>
                  <a:gd name="T74" fmla="*/ 248 w 271"/>
                  <a:gd name="T75" fmla="*/ 52 h 104"/>
                  <a:gd name="T76" fmla="*/ 240 w 271"/>
                  <a:gd name="T77" fmla="*/ 57 h 104"/>
                  <a:gd name="T78" fmla="*/ 233 w 271"/>
                  <a:gd name="T79" fmla="*/ 63 h 104"/>
                  <a:gd name="T80" fmla="*/ 226 w 271"/>
                  <a:gd name="T81" fmla="*/ 70 h 104"/>
                  <a:gd name="T82" fmla="*/ 219 w 271"/>
                  <a:gd name="T83" fmla="*/ 77 h 104"/>
                  <a:gd name="T84" fmla="*/ 211 w 271"/>
                  <a:gd name="T85" fmla="*/ 86 h 104"/>
                  <a:gd name="T86" fmla="*/ 201 w 271"/>
                  <a:gd name="T87" fmla="*/ 97 h 104"/>
                  <a:gd name="T88" fmla="*/ 167 w 271"/>
                  <a:gd name="T89" fmla="*/ 104 h 104"/>
                  <a:gd name="T90" fmla="*/ 172 w 271"/>
                  <a:gd name="T91" fmla="*/ 89 h 104"/>
                  <a:gd name="T92" fmla="*/ 178 w 271"/>
                  <a:gd name="T93" fmla="*/ 75 h 104"/>
                  <a:gd name="T94" fmla="*/ 182 w 271"/>
                  <a:gd name="T95" fmla="*/ 64 h 104"/>
                  <a:gd name="T96" fmla="*/ 184 w 271"/>
                  <a:gd name="T97"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1" h="104">
                    <a:moveTo>
                      <a:pt x="184" y="56"/>
                    </a:moveTo>
                    <a:lnTo>
                      <a:pt x="186" y="52"/>
                    </a:lnTo>
                    <a:lnTo>
                      <a:pt x="187" y="48"/>
                    </a:lnTo>
                    <a:lnTo>
                      <a:pt x="187" y="45"/>
                    </a:lnTo>
                    <a:lnTo>
                      <a:pt x="187" y="42"/>
                    </a:lnTo>
                    <a:lnTo>
                      <a:pt x="187" y="41"/>
                    </a:lnTo>
                    <a:lnTo>
                      <a:pt x="187" y="38"/>
                    </a:lnTo>
                    <a:lnTo>
                      <a:pt x="186" y="37"/>
                    </a:lnTo>
                    <a:lnTo>
                      <a:pt x="184" y="35"/>
                    </a:lnTo>
                    <a:lnTo>
                      <a:pt x="183" y="35"/>
                    </a:lnTo>
                    <a:lnTo>
                      <a:pt x="182" y="35"/>
                    </a:lnTo>
                    <a:lnTo>
                      <a:pt x="178" y="35"/>
                    </a:lnTo>
                    <a:lnTo>
                      <a:pt x="172" y="35"/>
                    </a:lnTo>
                    <a:lnTo>
                      <a:pt x="165" y="37"/>
                    </a:lnTo>
                    <a:lnTo>
                      <a:pt x="158" y="37"/>
                    </a:lnTo>
                    <a:lnTo>
                      <a:pt x="149" y="38"/>
                    </a:lnTo>
                    <a:lnTo>
                      <a:pt x="138" y="40"/>
                    </a:lnTo>
                    <a:lnTo>
                      <a:pt x="127" y="42"/>
                    </a:lnTo>
                    <a:lnTo>
                      <a:pt x="120" y="42"/>
                    </a:lnTo>
                    <a:lnTo>
                      <a:pt x="113" y="44"/>
                    </a:lnTo>
                    <a:lnTo>
                      <a:pt x="106" y="45"/>
                    </a:lnTo>
                    <a:lnTo>
                      <a:pt x="98" y="46"/>
                    </a:lnTo>
                    <a:lnTo>
                      <a:pt x="91" y="48"/>
                    </a:lnTo>
                    <a:lnTo>
                      <a:pt x="82" y="49"/>
                    </a:lnTo>
                    <a:lnTo>
                      <a:pt x="73" y="51"/>
                    </a:lnTo>
                    <a:lnTo>
                      <a:pt x="64" y="52"/>
                    </a:lnTo>
                    <a:lnTo>
                      <a:pt x="55" y="53"/>
                    </a:lnTo>
                    <a:lnTo>
                      <a:pt x="45" y="55"/>
                    </a:lnTo>
                    <a:lnTo>
                      <a:pt x="36" y="56"/>
                    </a:lnTo>
                    <a:lnTo>
                      <a:pt x="25" y="59"/>
                    </a:lnTo>
                    <a:lnTo>
                      <a:pt x="15" y="60"/>
                    </a:lnTo>
                    <a:lnTo>
                      <a:pt x="4" y="62"/>
                    </a:lnTo>
                    <a:lnTo>
                      <a:pt x="0" y="35"/>
                    </a:lnTo>
                    <a:lnTo>
                      <a:pt x="7" y="35"/>
                    </a:lnTo>
                    <a:lnTo>
                      <a:pt x="13" y="35"/>
                    </a:lnTo>
                    <a:lnTo>
                      <a:pt x="20" y="34"/>
                    </a:lnTo>
                    <a:lnTo>
                      <a:pt x="27" y="34"/>
                    </a:lnTo>
                    <a:lnTo>
                      <a:pt x="42" y="31"/>
                    </a:lnTo>
                    <a:lnTo>
                      <a:pt x="59" y="30"/>
                    </a:lnTo>
                    <a:lnTo>
                      <a:pt x="76" y="27"/>
                    </a:lnTo>
                    <a:lnTo>
                      <a:pt x="93" y="24"/>
                    </a:lnTo>
                    <a:lnTo>
                      <a:pt x="113" y="22"/>
                    </a:lnTo>
                    <a:lnTo>
                      <a:pt x="132" y="17"/>
                    </a:lnTo>
                    <a:lnTo>
                      <a:pt x="142" y="16"/>
                    </a:lnTo>
                    <a:lnTo>
                      <a:pt x="151" y="15"/>
                    </a:lnTo>
                    <a:lnTo>
                      <a:pt x="158" y="13"/>
                    </a:lnTo>
                    <a:lnTo>
                      <a:pt x="165" y="12"/>
                    </a:lnTo>
                    <a:lnTo>
                      <a:pt x="171" y="11"/>
                    </a:lnTo>
                    <a:lnTo>
                      <a:pt x="175" y="9"/>
                    </a:lnTo>
                    <a:lnTo>
                      <a:pt x="179" y="8"/>
                    </a:lnTo>
                    <a:lnTo>
                      <a:pt x="182" y="6"/>
                    </a:lnTo>
                    <a:lnTo>
                      <a:pt x="184" y="4"/>
                    </a:lnTo>
                    <a:lnTo>
                      <a:pt x="189" y="2"/>
                    </a:lnTo>
                    <a:lnTo>
                      <a:pt x="193" y="1"/>
                    </a:lnTo>
                    <a:lnTo>
                      <a:pt x="197" y="0"/>
                    </a:lnTo>
                    <a:lnTo>
                      <a:pt x="200" y="1"/>
                    </a:lnTo>
                    <a:lnTo>
                      <a:pt x="204" y="1"/>
                    </a:lnTo>
                    <a:lnTo>
                      <a:pt x="208" y="2"/>
                    </a:lnTo>
                    <a:lnTo>
                      <a:pt x="213" y="4"/>
                    </a:lnTo>
                    <a:lnTo>
                      <a:pt x="219" y="6"/>
                    </a:lnTo>
                    <a:lnTo>
                      <a:pt x="226" y="9"/>
                    </a:lnTo>
                    <a:lnTo>
                      <a:pt x="233" y="12"/>
                    </a:lnTo>
                    <a:lnTo>
                      <a:pt x="240" y="15"/>
                    </a:lnTo>
                    <a:lnTo>
                      <a:pt x="248" y="19"/>
                    </a:lnTo>
                    <a:lnTo>
                      <a:pt x="253" y="23"/>
                    </a:lnTo>
                    <a:lnTo>
                      <a:pt x="259" y="27"/>
                    </a:lnTo>
                    <a:lnTo>
                      <a:pt x="263" y="30"/>
                    </a:lnTo>
                    <a:lnTo>
                      <a:pt x="267" y="33"/>
                    </a:lnTo>
                    <a:lnTo>
                      <a:pt x="269" y="35"/>
                    </a:lnTo>
                    <a:lnTo>
                      <a:pt x="270" y="37"/>
                    </a:lnTo>
                    <a:lnTo>
                      <a:pt x="271" y="38"/>
                    </a:lnTo>
                    <a:lnTo>
                      <a:pt x="269" y="42"/>
                    </a:lnTo>
                    <a:lnTo>
                      <a:pt x="264" y="45"/>
                    </a:lnTo>
                    <a:lnTo>
                      <a:pt x="259" y="48"/>
                    </a:lnTo>
                    <a:lnTo>
                      <a:pt x="252" y="51"/>
                    </a:lnTo>
                    <a:lnTo>
                      <a:pt x="248" y="52"/>
                    </a:lnTo>
                    <a:lnTo>
                      <a:pt x="242" y="56"/>
                    </a:lnTo>
                    <a:lnTo>
                      <a:pt x="240" y="57"/>
                    </a:lnTo>
                    <a:lnTo>
                      <a:pt x="235" y="60"/>
                    </a:lnTo>
                    <a:lnTo>
                      <a:pt x="233" y="63"/>
                    </a:lnTo>
                    <a:lnTo>
                      <a:pt x="230" y="66"/>
                    </a:lnTo>
                    <a:lnTo>
                      <a:pt x="226" y="70"/>
                    </a:lnTo>
                    <a:lnTo>
                      <a:pt x="222" y="73"/>
                    </a:lnTo>
                    <a:lnTo>
                      <a:pt x="219" y="77"/>
                    </a:lnTo>
                    <a:lnTo>
                      <a:pt x="215" y="82"/>
                    </a:lnTo>
                    <a:lnTo>
                      <a:pt x="211" y="86"/>
                    </a:lnTo>
                    <a:lnTo>
                      <a:pt x="207" y="92"/>
                    </a:lnTo>
                    <a:lnTo>
                      <a:pt x="201" y="97"/>
                    </a:lnTo>
                    <a:lnTo>
                      <a:pt x="197" y="104"/>
                    </a:lnTo>
                    <a:lnTo>
                      <a:pt x="167" y="104"/>
                    </a:lnTo>
                    <a:lnTo>
                      <a:pt x="169" y="96"/>
                    </a:lnTo>
                    <a:lnTo>
                      <a:pt x="172" y="89"/>
                    </a:lnTo>
                    <a:lnTo>
                      <a:pt x="175" y="82"/>
                    </a:lnTo>
                    <a:lnTo>
                      <a:pt x="178" y="75"/>
                    </a:lnTo>
                    <a:lnTo>
                      <a:pt x="180" y="70"/>
                    </a:lnTo>
                    <a:lnTo>
                      <a:pt x="182" y="64"/>
                    </a:lnTo>
                    <a:lnTo>
                      <a:pt x="183" y="60"/>
                    </a:lnTo>
                    <a:lnTo>
                      <a:pt x="184" y="56"/>
                    </a:lnTo>
                    <a:lnTo>
                      <a:pt x="184" y="56"/>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5" name="Freeform 118"/>
              <p:cNvSpPr/>
              <p:nvPr/>
            </p:nvSpPr>
            <p:spPr bwMode="auto">
              <a:xfrm>
                <a:off x="4267201" y="4132263"/>
                <a:ext cx="288925" cy="74613"/>
              </a:xfrm>
              <a:custGeom>
                <a:avLst/>
                <a:gdLst>
                  <a:gd name="T0" fmla="*/ 0 w 182"/>
                  <a:gd name="T1" fmla="*/ 24 h 47"/>
                  <a:gd name="T2" fmla="*/ 17 w 182"/>
                  <a:gd name="T3" fmla="*/ 21 h 47"/>
                  <a:gd name="T4" fmla="*/ 32 w 182"/>
                  <a:gd name="T5" fmla="*/ 18 h 47"/>
                  <a:gd name="T6" fmla="*/ 46 w 182"/>
                  <a:gd name="T7" fmla="*/ 16 h 47"/>
                  <a:gd name="T8" fmla="*/ 59 w 182"/>
                  <a:gd name="T9" fmla="*/ 14 h 47"/>
                  <a:gd name="T10" fmla="*/ 72 w 182"/>
                  <a:gd name="T11" fmla="*/ 11 h 47"/>
                  <a:gd name="T12" fmla="*/ 83 w 182"/>
                  <a:gd name="T13" fmla="*/ 10 h 47"/>
                  <a:gd name="T14" fmla="*/ 93 w 182"/>
                  <a:gd name="T15" fmla="*/ 7 h 47"/>
                  <a:gd name="T16" fmla="*/ 102 w 182"/>
                  <a:gd name="T17" fmla="*/ 6 h 47"/>
                  <a:gd name="T18" fmla="*/ 110 w 182"/>
                  <a:gd name="T19" fmla="*/ 5 h 47"/>
                  <a:gd name="T20" fmla="*/ 119 w 182"/>
                  <a:gd name="T21" fmla="*/ 3 h 47"/>
                  <a:gd name="T22" fmla="*/ 126 w 182"/>
                  <a:gd name="T23" fmla="*/ 2 h 47"/>
                  <a:gd name="T24" fmla="*/ 131 w 182"/>
                  <a:gd name="T25" fmla="*/ 2 h 47"/>
                  <a:gd name="T26" fmla="*/ 135 w 182"/>
                  <a:gd name="T27" fmla="*/ 0 h 47"/>
                  <a:gd name="T28" fmla="*/ 139 w 182"/>
                  <a:gd name="T29" fmla="*/ 0 h 47"/>
                  <a:gd name="T30" fmla="*/ 142 w 182"/>
                  <a:gd name="T31" fmla="*/ 0 h 47"/>
                  <a:gd name="T32" fmla="*/ 145 w 182"/>
                  <a:gd name="T33" fmla="*/ 0 h 47"/>
                  <a:gd name="T34" fmla="*/ 152 w 182"/>
                  <a:gd name="T35" fmla="*/ 0 h 47"/>
                  <a:gd name="T36" fmla="*/ 157 w 182"/>
                  <a:gd name="T37" fmla="*/ 0 h 47"/>
                  <a:gd name="T38" fmla="*/ 163 w 182"/>
                  <a:gd name="T39" fmla="*/ 2 h 47"/>
                  <a:gd name="T40" fmla="*/ 170 w 182"/>
                  <a:gd name="T41" fmla="*/ 3 h 47"/>
                  <a:gd name="T42" fmla="*/ 173 w 182"/>
                  <a:gd name="T43" fmla="*/ 5 h 47"/>
                  <a:gd name="T44" fmla="*/ 175 w 182"/>
                  <a:gd name="T45" fmla="*/ 6 h 47"/>
                  <a:gd name="T46" fmla="*/ 177 w 182"/>
                  <a:gd name="T47" fmla="*/ 7 h 47"/>
                  <a:gd name="T48" fmla="*/ 179 w 182"/>
                  <a:gd name="T49" fmla="*/ 9 h 47"/>
                  <a:gd name="T50" fmla="*/ 179 w 182"/>
                  <a:gd name="T51" fmla="*/ 10 h 47"/>
                  <a:gd name="T52" fmla="*/ 181 w 182"/>
                  <a:gd name="T53" fmla="*/ 11 h 47"/>
                  <a:gd name="T54" fmla="*/ 181 w 182"/>
                  <a:gd name="T55" fmla="*/ 14 h 47"/>
                  <a:gd name="T56" fmla="*/ 182 w 182"/>
                  <a:gd name="T57" fmla="*/ 14 h 47"/>
                  <a:gd name="T58" fmla="*/ 181 w 182"/>
                  <a:gd name="T59" fmla="*/ 16 h 47"/>
                  <a:gd name="T60" fmla="*/ 181 w 182"/>
                  <a:gd name="T61" fmla="*/ 16 h 47"/>
                  <a:gd name="T62" fmla="*/ 179 w 182"/>
                  <a:gd name="T63" fmla="*/ 17 h 47"/>
                  <a:gd name="T64" fmla="*/ 178 w 182"/>
                  <a:gd name="T65" fmla="*/ 17 h 47"/>
                  <a:gd name="T66" fmla="*/ 177 w 182"/>
                  <a:gd name="T67" fmla="*/ 18 h 47"/>
                  <a:gd name="T68" fmla="*/ 175 w 182"/>
                  <a:gd name="T69" fmla="*/ 18 h 47"/>
                  <a:gd name="T70" fmla="*/ 173 w 182"/>
                  <a:gd name="T71" fmla="*/ 20 h 47"/>
                  <a:gd name="T72" fmla="*/ 170 w 182"/>
                  <a:gd name="T73" fmla="*/ 20 h 47"/>
                  <a:gd name="T74" fmla="*/ 167 w 182"/>
                  <a:gd name="T75" fmla="*/ 21 h 47"/>
                  <a:gd name="T76" fmla="*/ 164 w 182"/>
                  <a:gd name="T77" fmla="*/ 22 h 47"/>
                  <a:gd name="T78" fmla="*/ 160 w 182"/>
                  <a:gd name="T79" fmla="*/ 22 h 47"/>
                  <a:gd name="T80" fmla="*/ 156 w 182"/>
                  <a:gd name="T81" fmla="*/ 24 h 47"/>
                  <a:gd name="T82" fmla="*/ 152 w 182"/>
                  <a:gd name="T83" fmla="*/ 25 h 47"/>
                  <a:gd name="T84" fmla="*/ 146 w 182"/>
                  <a:gd name="T85" fmla="*/ 25 h 47"/>
                  <a:gd name="T86" fmla="*/ 141 w 182"/>
                  <a:gd name="T87" fmla="*/ 27 h 47"/>
                  <a:gd name="T88" fmla="*/ 135 w 182"/>
                  <a:gd name="T89" fmla="*/ 28 h 47"/>
                  <a:gd name="T90" fmla="*/ 130 w 182"/>
                  <a:gd name="T91" fmla="*/ 28 h 47"/>
                  <a:gd name="T92" fmla="*/ 124 w 182"/>
                  <a:gd name="T93" fmla="*/ 29 h 47"/>
                  <a:gd name="T94" fmla="*/ 117 w 182"/>
                  <a:gd name="T95" fmla="*/ 31 h 47"/>
                  <a:gd name="T96" fmla="*/ 110 w 182"/>
                  <a:gd name="T97" fmla="*/ 32 h 47"/>
                  <a:gd name="T98" fmla="*/ 104 w 182"/>
                  <a:gd name="T99" fmla="*/ 34 h 47"/>
                  <a:gd name="T100" fmla="*/ 95 w 182"/>
                  <a:gd name="T101" fmla="*/ 35 h 47"/>
                  <a:gd name="T102" fmla="*/ 87 w 182"/>
                  <a:gd name="T103" fmla="*/ 35 h 47"/>
                  <a:gd name="T104" fmla="*/ 79 w 182"/>
                  <a:gd name="T105" fmla="*/ 36 h 47"/>
                  <a:gd name="T106" fmla="*/ 70 w 182"/>
                  <a:gd name="T107" fmla="*/ 38 h 47"/>
                  <a:gd name="T108" fmla="*/ 61 w 182"/>
                  <a:gd name="T109" fmla="*/ 39 h 47"/>
                  <a:gd name="T110" fmla="*/ 53 w 182"/>
                  <a:gd name="T111" fmla="*/ 40 h 47"/>
                  <a:gd name="T112" fmla="*/ 43 w 182"/>
                  <a:gd name="T113" fmla="*/ 42 h 47"/>
                  <a:gd name="T114" fmla="*/ 32 w 182"/>
                  <a:gd name="T115" fmla="*/ 43 h 47"/>
                  <a:gd name="T116" fmla="*/ 22 w 182"/>
                  <a:gd name="T117" fmla="*/ 45 h 47"/>
                  <a:gd name="T118" fmla="*/ 0 w 182"/>
                  <a:gd name="T119" fmla="*/ 47 h 47"/>
                  <a:gd name="T120" fmla="*/ 0 w 182"/>
                  <a:gd name="T121" fmla="*/ 24 h 47"/>
                  <a:gd name="T122" fmla="*/ 0 w 182"/>
                  <a:gd name="T123"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47">
                    <a:moveTo>
                      <a:pt x="0" y="24"/>
                    </a:moveTo>
                    <a:lnTo>
                      <a:pt x="17" y="21"/>
                    </a:lnTo>
                    <a:lnTo>
                      <a:pt x="32" y="18"/>
                    </a:lnTo>
                    <a:lnTo>
                      <a:pt x="46" y="16"/>
                    </a:lnTo>
                    <a:lnTo>
                      <a:pt x="59" y="14"/>
                    </a:lnTo>
                    <a:lnTo>
                      <a:pt x="72" y="11"/>
                    </a:lnTo>
                    <a:lnTo>
                      <a:pt x="83" y="10"/>
                    </a:lnTo>
                    <a:lnTo>
                      <a:pt x="93" y="7"/>
                    </a:lnTo>
                    <a:lnTo>
                      <a:pt x="102" y="6"/>
                    </a:lnTo>
                    <a:lnTo>
                      <a:pt x="110" y="5"/>
                    </a:lnTo>
                    <a:lnTo>
                      <a:pt x="119" y="3"/>
                    </a:lnTo>
                    <a:lnTo>
                      <a:pt x="126" y="2"/>
                    </a:lnTo>
                    <a:lnTo>
                      <a:pt x="131" y="2"/>
                    </a:lnTo>
                    <a:lnTo>
                      <a:pt x="135" y="0"/>
                    </a:lnTo>
                    <a:lnTo>
                      <a:pt x="139" y="0"/>
                    </a:lnTo>
                    <a:lnTo>
                      <a:pt x="142" y="0"/>
                    </a:lnTo>
                    <a:lnTo>
                      <a:pt x="145" y="0"/>
                    </a:lnTo>
                    <a:lnTo>
                      <a:pt x="152" y="0"/>
                    </a:lnTo>
                    <a:lnTo>
                      <a:pt x="157" y="0"/>
                    </a:lnTo>
                    <a:lnTo>
                      <a:pt x="163" y="2"/>
                    </a:lnTo>
                    <a:lnTo>
                      <a:pt x="170" y="3"/>
                    </a:lnTo>
                    <a:lnTo>
                      <a:pt x="173" y="5"/>
                    </a:lnTo>
                    <a:lnTo>
                      <a:pt x="175" y="6"/>
                    </a:lnTo>
                    <a:lnTo>
                      <a:pt x="177" y="7"/>
                    </a:lnTo>
                    <a:lnTo>
                      <a:pt x="179" y="9"/>
                    </a:lnTo>
                    <a:lnTo>
                      <a:pt x="179" y="10"/>
                    </a:lnTo>
                    <a:lnTo>
                      <a:pt x="181" y="11"/>
                    </a:lnTo>
                    <a:lnTo>
                      <a:pt x="181" y="14"/>
                    </a:lnTo>
                    <a:lnTo>
                      <a:pt x="182" y="14"/>
                    </a:lnTo>
                    <a:lnTo>
                      <a:pt x="181" y="16"/>
                    </a:lnTo>
                    <a:lnTo>
                      <a:pt x="181" y="16"/>
                    </a:lnTo>
                    <a:lnTo>
                      <a:pt x="179" y="17"/>
                    </a:lnTo>
                    <a:lnTo>
                      <a:pt x="178" y="17"/>
                    </a:lnTo>
                    <a:lnTo>
                      <a:pt x="177" y="18"/>
                    </a:lnTo>
                    <a:lnTo>
                      <a:pt x="175" y="18"/>
                    </a:lnTo>
                    <a:lnTo>
                      <a:pt x="173" y="20"/>
                    </a:lnTo>
                    <a:lnTo>
                      <a:pt x="170" y="20"/>
                    </a:lnTo>
                    <a:lnTo>
                      <a:pt x="167" y="21"/>
                    </a:lnTo>
                    <a:lnTo>
                      <a:pt x="164" y="22"/>
                    </a:lnTo>
                    <a:lnTo>
                      <a:pt x="160" y="22"/>
                    </a:lnTo>
                    <a:lnTo>
                      <a:pt x="156" y="24"/>
                    </a:lnTo>
                    <a:lnTo>
                      <a:pt x="152" y="25"/>
                    </a:lnTo>
                    <a:lnTo>
                      <a:pt x="146" y="25"/>
                    </a:lnTo>
                    <a:lnTo>
                      <a:pt x="141" y="27"/>
                    </a:lnTo>
                    <a:lnTo>
                      <a:pt x="135" y="28"/>
                    </a:lnTo>
                    <a:lnTo>
                      <a:pt x="130" y="28"/>
                    </a:lnTo>
                    <a:lnTo>
                      <a:pt x="124" y="29"/>
                    </a:lnTo>
                    <a:lnTo>
                      <a:pt x="117" y="31"/>
                    </a:lnTo>
                    <a:lnTo>
                      <a:pt x="110" y="32"/>
                    </a:lnTo>
                    <a:lnTo>
                      <a:pt x="104" y="34"/>
                    </a:lnTo>
                    <a:lnTo>
                      <a:pt x="95" y="35"/>
                    </a:lnTo>
                    <a:lnTo>
                      <a:pt x="87" y="35"/>
                    </a:lnTo>
                    <a:lnTo>
                      <a:pt x="79" y="36"/>
                    </a:lnTo>
                    <a:lnTo>
                      <a:pt x="70" y="38"/>
                    </a:lnTo>
                    <a:lnTo>
                      <a:pt x="61" y="39"/>
                    </a:lnTo>
                    <a:lnTo>
                      <a:pt x="53" y="40"/>
                    </a:lnTo>
                    <a:lnTo>
                      <a:pt x="43" y="42"/>
                    </a:lnTo>
                    <a:lnTo>
                      <a:pt x="32" y="43"/>
                    </a:lnTo>
                    <a:lnTo>
                      <a:pt x="22" y="45"/>
                    </a:lnTo>
                    <a:lnTo>
                      <a:pt x="0" y="47"/>
                    </a:lnTo>
                    <a:lnTo>
                      <a:pt x="0" y="24"/>
                    </a:lnTo>
                    <a:lnTo>
                      <a:pt x="0" y="24"/>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6" name="Freeform 119"/>
              <p:cNvSpPr/>
              <p:nvPr/>
            </p:nvSpPr>
            <p:spPr bwMode="auto">
              <a:xfrm>
                <a:off x="4064001" y="4298950"/>
                <a:ext cx="146050" cy="369888"/>
              </a:xfrm>
              <a:custGeom>
                <a:avLst/>
                <a:gdLst>
                  <a:gd name="T0" fmla="*/ 90 w 92"/>
                  <a:gd name="T1" fmla="*/ 219 h 233"/>
                  <a:gd name="T2" fmla="*/ 88 w 92"/>
                  <a:gd name="T3" fmla="*/ 226 h 233"/>
                  <a:gd name="T4" fmla="*/ 84 w 92"/>
                  <a:gd name="T5" fmla="*/ 230 h 233"/>
                  <a:gd name="T6" fmla="*/ 81 w 92"/>
                  <a:gd name="T7" fmla="*/ 232 h 233"/>
                  <a:gd name="T8" fmla="*/ 77 w 92"/>
                  <a:gd name="T9" fmla="*/ 232 h 233"/>
                  <a:gd name="T10" fmla="*/ 72 w 92"/>
                  <a:gd name="T11" fmla="*/ 228 h 233"/>
                  <a:gd name="T12" fmla="*/ 67 w 92"/>
                  <a:gd name="T13" fmla="*/ 219 h 233"/>
                  <a:gd name="T14" fmla="*/ 63 w 92"/>
                  <a:gd name="T15" fmla="*/ 206 h 233"/>
                  <a:gd name="T16" fmla="*/ 58 w 92"/>
                  <a:gd name="T17" fmla="*/ 186 h 233"/>
                  <a:gd name="T18" fmla="*/ 54 w 92"/>
                  <a:gd name="T19" fmla="*/ 164 h 233"/>
                  <a:gd name="T20" fmla="*/ 48 w 92"/>
                  <a:gd name="T21" fmla="*/ 139 h 233"/>
                  <a:gd name="T22" fmla="*/ 43 w 92"/>
                  <a:gd name="T23" fmla="*/ 112 h 233"/>
                  <a:gd name="T24" fmla="*/ 36 w 92"/>
                  <a:gd name="T25" fmla="*/ 83 h 233"/>
                  <a:gd name="T26" fmla="*/ 27 w 92"/>
                  <a:gd name="T27" fmla="*/ 58 h 233"/>
                  <a:gd name="T28" fmla="*/ 23 w 92"/>
                  <a:gd name="T29" fmla="*/ 48 h 233"/>
                  <a:gd name="T30" fmla="*/ 19 w 92"/>
                  <a:gd name="T31" fmla="*/ 40 h 233"/>
                  <a:gd name="T32" fmla="*/ 15 w 92"/>
                  <a:gd name="T33" fmla="*/ 32 h 233"/>
                  <a:gd name="T34" fmla="*/ 12 w 92"/>
                  <a:gd name="T35" fmla="*/ 26 h 233"/>
                  <a:gd name="T36" fmla="*/ 8 w 92"/>
                  <a:gd name="T37" fmla="*/ 22 h 233"/>
                  <a:gd name="T38" fmla="*/ 3 w 92"/>
                  <a:gd name="T39" fmla="*/ 17 h 233"/>
                  <a:gd name="T40" fmla="*/ 0 w 92"/>
                  <a:gd name="T41" fmla="*/ 11 h 233"/>
                  <a:gd name="T42" fmla="*/ 0 w 92"/>
                  <a:gd name="T43" fmla="*/ 6 h 233"/>
                  <a:gd name="T44" fmla="*/ 5 w 92"/>
                  <a:gd name="T45" fmla="*/ 2 h 233"/>
                  <a:gd name="T46" fmla="*/ 12 w 92"/>
                  <a:gd name="T47" fmla="*/ 0 h 233"/>
                  <a:gd name="T48" fmla="*/ 23 w 92"/>
                  <a:gd name="T49" fmla="*/ 0 h 233"/>
                  <a:gd name="T50" fmla="*/ 40 w 92"/>
                  <a:gd name="T51" fmla="*/ 2 h 233"/>
                  <a:gd name="T52" fmla="*/ 61 w 92"/>
                  <a:gd name="T53" fmla="*/ 4 h 233"/>
                  <a:gd name="T54" fmla="*/ 65 w 92"/>
                  <a:gd name="T55" fmla="*/ 28 h 233"/>
                  <a:gd name="T56" fmla="*/ 67 w 92"/>
                  <a:gd name="T57" fmla="*/ 50 h 233"/>
                  <a:gd name="T58" fmla="*/ 74 w 92"/>
                  <a:gd name="T59" fmla="*/ 88 h 233"/>
                  <a:gd name="T60" fmla="*/ 80 w 92"/>
                  <a:gd name="T61" fmla="*/ 123 h 233"/>
                  <a:gd name="T62" fmla="*/ 85 w 92"/>
                  <a:gd name="T63" fmla="*/ 152 h 233"/>
                  <a:gd name="T64" fmla="*/ 88 w 92"/>
                  <a:gd name="T65" fmla="*/ 175 h 233"/>
                  <a:gd name="T66" fmla="*/ 91 w 92"/>
                  <a:gd name="T67" fmla="*/ 193 h 233"/>
                  <a:gd name="T68" fmla="*/ 92 w 92"/>
                  <a:gd name="T69" fmla="*/ 207 h 233"/>
                  <a:gd name="T70" fmla="*/ 91 w 92"/>
                  <a:gd name="T71" fmla="*/ 2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2" h="233">
                    <a:moveTo>
                      <a:pt x="91" y="215"/>
                    </a:moveTo>
                    <a:lnTo>
                      <a:pt x="90" y="219"/>
                    </a:lnTo>
                    <a:lnTo>
                      <a:pt x="90" y="222"/>
                    </a:lnTo>
                    <a:lnTo>
                      <a:pt x="88" y="226"/>
                    </a:lnTo>
                    <a:lnTo>
                      <a:pt x="87" y="228"/>
                    </a:lnTo>
                    <a:lnTo>
                      <a:pt x="84" y="230"/>
                    </a:lnTo>
                    <a:lnTo>
                      <a:pt x="83" y="232"/>
                    </a:lnTo>
                    <a:lnTo>
                      <a:pt x="81" y="232"/>
                    </a:lnTo>
                    <a:lnTo>
                      <a:pt x="79" y="233"/>
                    </a:lnTo>
                    <a:lnTo>
                      <a:pt x="77" y="232"/>
                    </a:lnTo>
                    <a:lnTo>
                      <a:pt x="74" y="230"/>
                    </a:lnTo>
                    <a:lnTo>
                      <a:pt x="72" y="228"/>
                    </a:lnTo>
                    <a:lnTo>
                      <a:pt x="70" y="224"/>
                    </a:lnTo>
                    <a:lnTo>
                      <a:pt x="67" y="219"/>
                    </a:lnTo>
                    <a:lnTo>
                      <a:pt x="65" y="213"/>
                    </a:lnTo>
                    <a:lnTo>
                      <a:pt x="63" y="206"/>
                    </a:lnTo>
                    <a:lnTo>
                      <a:pt x="61" y="197"/>
                    </a:lnTo>
                    <a:lnTo>
                      <a:pt x="58" y="186"/>
                    </a:lnTo>
                    <a:lnTo>
                      <a:pt x="56" y="175"/>
                    </a:lnTo>
                    <a:lnTo>
                      <a:pt x="54" y="164"/>
                    </a:lnTo>
                    <a:lnTo>
                      <a:pt x="51" y="152"/>
                    </a:lnTo>
                    <a:lnTo>
                      <a:pt x="48" y="139"/>
                    </a:lnTo>
                    <a:lnTo>
                      <a:pt x="45" y="126"/>
                    </a:lnTo>
                    <a:lnTo>
                      <a:pt x="43" y="112"/>
                    </a:lnTo>
                    <a:lnTo>
                      <a:pt x="39" y="97"/>
                    </a:lnTo>
                    <a:lnTo>
                      <a:pt x="36" y="83"/>
                    </a:lnTo>
                    <a:lnTo>
                      <a:pt x="32" y="69"/>
                    </a:lnTo>
                    <a:lnTo>
                      <a:pt x="27" y="58"/>
                    </a:lnTo>
                    <a:lnTo>
                      <a:pt x="26" y="53"/>
                    </a:lnTo>
                    <a:lnTo>
                      <a:pt x="23" y="48"/>
                    </a:lnTo>
                    <a:lnTo>
                      <a:pt x="22" y="44"/>
                    </a:lnTo>
                    <a:lnTo>
                      <a:pt x="19" y="40"/>
                    </a:lnTo>
                    <a:lnTo>
                      <a:pt x="18" y="36"/>
                    </a:lnTo>
                    <a:lnTo>
                      <a:pt x="15" y="32"/>
                    </a:lnTo>
                    <a:lnTo>
                      <a:pt x="14" y="29"/>
                    </a:lnTo>
                    <a:lnTo>
                      <a:pt x="12" y="26"/>
                    </a:lnTo>
                    <a:lnTo>
                      <a:pt x="10" y="24"/>
                    </a:lnTo>
                    <a:lnTo>
                      <a:pt x="8" y="22"/>
                    </a:lnTo>
                    <a:lnTo>
                      <a:pt x="5" y="20"/>
                    </a:lnTo>
                    <a:lnTo>
                      <a:pt x="3" y="17"/>
                    </a:lnTo>
                    <a:lnTo>
                      <a:pt x="1" y="14"/>
                    </a:lnTo>
                    <a:lnTo>
                      <a:pt x="0" y="11"/>
                    </a:lnTo>
                    <a:lnTo>
                      <a:pt x="0" y="8"/>
                    </a:lnTo>
                    <a:lnTo>
                      <a:pt x="0" y="6"/>
                    </a:lnTo>
                    <a:lnTo>
                      <a:pt x="3" y="4"/>
                    </a:lnTo>
                    <a:lnTo>
                      <a:pt x="5" y="2"/>
                    </a:lnTo>
                    <a:lnTo>
                      <a:pt x="8" y="0"/>
                    </a:lnTo>
                    <a:lnTo>
                      <a:pt x="12" y="0"/>
                    </a:lnTo>
                    <a:lnTo>
                      <a:pt x="18" y="0"/>
                    </a:lnTo>
                    <a:lnTo>
                      <a:pt x="23" y="0"/>
                    </a:lnTo>
                    <a:lnTo>
                      <a:pt x="32" y="0"/>
                    </a:lnTo>
                    <a:lnTo>
                      <a:pt x="40" y="2"/>
                    </a:lnTo>
                    <a:lnTo>
                      <a:pt x="50" y="3"/>
                    </a:lnTo>
                    <a:lnTo>
                      <a:pt x="61" y="4"/>
                    </a:lnTo>
                    <a:lnTo>
                      <a:pt x="62" y="17"/>
                    </a:lnTo>
                    <a:lnTo>
                      <a:pt x="65" y="28"/>
                    </a:lnTo>
                    <a:lnTo>
                      <a:pt x="66" y="39"/>
                    </a:lnTo>
                    <a:lnTo>
                      <a:pt x="67" y="50"/>
                    </a:lnTo>
                    <a:lnTo>
                      <a:pt x="72" y="71"/>
                    </a:lnTo>
                    <a:lnTo>
                      <a:pt x="74" y="88"/>
                    </a:lnTo>
                    <a:lnTo>
                      <a:pt x="77" y="106"/>
                    </a:lnTo>
                    <a:lnTo>
                      <a:pt x="80" y="123"/>
                    </a:lnTo>
                    <a:lnTo>
                      <a:pt x="83" y="138"/>
                    </a:lnTo>
                    <a:lnTo>
                      <a:pt x="85" y="152"/>
                    </a:lnTo>
                    <a:lnTo>
                      <a:pt x="87" y="164"/>
                    </a:lnTo>
                    <a:lnTo>
                      <a:pt x="88" y="175"/>
                    </a:lnTo>
                    <a:lnTo>
                      <a:pt x="90" y="185"/>
                    </a:lnTo>
                    <a:lnTo>
                      <a:pt x="91" y="193"/>
                    </a:lnTo>
                    <a:lnTo>
                      <a:pt x="91" y="202"/>
                    </a:lnTo>
                    <a:lnTo>
                      <a:pt x="92" y="207"/>
                    </a:lnTo>
                    <a:lnTo>
                      <a:pt x="92" y="211"/>
                    </a:lnTo>
                    <a:lnTo>
                      <a:pt x="91" y="215"/>
                    </a:lnTo>
                    <a:lnTo>
                      <a:pt x="91" y="21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7" name="Freeform 120"/>
              <p:cNvSpPr/>
              <p:nvPr/>
            </p:nvSpPr>
            <p:spPr bwMode="auto">
              <a:xfrm>
                <a:off x="4238626" y="4386263"/>
                <a:ext cx="334963" cy="79375"/>
              </a:xfrm>
              <a:custGeom>
                <a:avLst/>
                <a:gdLst>
                  <a:gd name="T0" fmla="*/ 60 w 211"/>
                  <a:gd name="T1" fmla="*/ 22 h 50"/>
                  <a:gd name="T2" fmla="*/ 77 w 211"/>
                  <a:gd name="T3" fmla="*/ 20 h 50"/>
                  <a:gd name="T4" fmla="*/ 97 w 211"/>
                  <a:gd name="T5" fmla="*/ 17 h 50"/>
                  <a:gd name="T6" fmla="*/ 117 w 211"/>
                  <a:gd name="T7" fmla="*/ 11 h 50"/>
                  <a:gd name="T8" fmla="*/ 138 w 211"/>
                  <a:gd name="T9" fmla="*/ 7 h 50"/>
                  <a:gd name="T10" fmla="*/ 156 w 211"/>
                  <a:gd name="T11" fmla="*/ 3 h 50"/>
                  <a:gd name="T12" fmla="*/ 170 w 211"/>
                  <a:gd name="T13" fmla="*/ 2 h 50"/>
                  <a:gd name="T14" fmla="*/ 178 w 211"/>
                  <a:gd name="T15" fmla="*/ 0 h 50"/>
                  <a:gd name="T16" fmla="*/ 184 w 211"/>
                  <a:gd name="T17" fmla="*/ 0 h 50"/>
                  <a:gd name="T18" fmla="*/ 193 w 211"/>
                  <a:gd name="T19" fmla="*/ 2 h 50"/>
                  <a:gd name="T20" fmla="*/ 203 w 211"/>
                  <a:gd name="T21" fmla="*/ 5 h 50"/>
                  <a:gd name="T22" fmla="*/ 207 w 211"/>
                  <a:gd name="T23" fmla="*/ 7 h 50"/>
                  <a:gd name="T24" fmla="*/ 210 w 211"/>
                  <a:gd name="T25" fmla="*/ 10 h 50"/>
                  <a:gd name="T26" fmla="*/ 211 w 211"/>
                  <a:gd name="T27" fmla="*/ 14 h 50"/>
                  <a:gd name="T28" fmla="*/ 211 w 211"/>
                  <a:gd name="T29" fmla="*/ 16 h 50"/>
                  <a:gd name="T30" fmla="*/ 208 w 211"/>
                  <a:gd name="T31" fmla="*/ 18 h 50"/>
                  <a:gd name="T32" fmla="*/ 204 w 211"/>
                  <a:gd name="T33" fmla="*/ 20 h 50"/>
                  <a:gd name="T34" fmla="*/ 196 w 211"/>
                  <a:gd name="T35" fmla="*/ 22 h 50"/>
                  <a:gd name="T36" fmla="*/ 185 w 211"/>
                  <a:gd name="T37" fmla="*/ 25 h 50"/>
                  <a:gd name="T38" fmla="*/ 173 w 211"/>
                  <a:gd name="T39" fmla="*/ 28 h 50"/>
                  <a:gd name="T40" fmla="*/ 157 w 211"/>
                  <a:gd name="T41" fmla="*/ 31 h 50"/>
                  <a:gd name="T42" fmla="*/ 139 w 211"/>
                  <a:gd name="T43" fmla="*/ 33 h 50"/>
                  <a:gd name="T44" fmla="*/ 119 w 211"/>
                  <a:gd name="T45" fmla="*/ 38 h 50"/>
                  <a:gd name="T46" fmla="*/ 100 w 211"/>
                  <a:gd name="T47" fmla="*/ 40 h 50"/>
                  <a:gd name="T48" fmla="*/ 82 w 211"/>
                  <a:gd name="T49" fmla="*/ 43 h 50"/>
                  <a:gd name="T50" fmla="*/ 68 w 211"/>
                  <a:gd name="T51" fmla="*/ 46 h 50"/>
                  <a:gd name="T52" fmla="*/ 55 w 211"/>
                  <a:gd name="T53" fmla="*/ 47 h 50"/>
                  <a:gd name="T54" fmla="*/ 46 w 211"/>
                  <a:gd name="T55" fmla="*/ 49 h 50"/>
                  <a:gd name="T56" fmla="*/ 37 w 211"/>
                  <a:gd name="T57" fmla="*/ 50 h 50"/>
                  <a:gd name="T58" fmla="*/ 32 w 211"/>
                  <a:gd name="T59" fmla="*/ 50 h 50"/>
                  <a:gd name="T60" fmla="*/ 24 w 211"/>
                  <a:gd name="T61" fmla="*/ 50 h 50"/>
                  <a:gd name="T62" fmla="*/ 14 w 211"/>
                  <a:gd name="T63" fmla="*/ 47 h 50"/>
                  <a:gd name="T64" fmla="*/ 10 w 211"/>
                  <a:gd name="T65" fmla="*/ 43 h 50"/>
                  <a:gd name="T66" fmla="*/ 4 w 211"/>
                  <a:gd name="T67" fmla="*/ 39 h 50"/>
                  <a:gd name="T68" fmla="*/ 0 w 211"/>
                  <a:gd name="T69" fmla="*/ 35 h 50"/>
                  <a:gd name="T70" fmla="*/ 0 w 211"/>
                  <a:gd name="T71" fmla="*/ 32 h 50"/>
                  <a:gd name="T72" fmla="*/ 2 w 211"/>
                  <a:gd name="T73" fmla="*/ 31 h 50"/>
                  <a:gd name="T74" fmla="*/ 4 w 211"/>
                  <a:gd name="T75" fmla="*/ 29 h 50"/>
                  <a:gd name="T76" fmla="*/ 9 w 211"/>
                  <a:gd name="T77" fmla="*/ 28 h 50"/>
                  <a:gd name="T78" fmla="*/ 15 w 211"/>
                  <a:gd name="T79" fmla="*/ 27 h 50"/>
                  <a:gd name="T80" fmla="*/ 24 w 211"/>
                  <a:gd name="T81" fmla="*/ 27 h 50"/>
                  <a:gd name="T82" fmla="*/ 33 w 211"/>
                  <a:gd name="T83" fmla="*/ 27 h 50"/>
                  <a:gd name="T84" fmla="*/ 46 w 211"/>
                  <a:gd name="T85" fmla="*/ 25 h 50"/>
                  <a:gd name="T86" fmla="*/ 53 w 211"/>
                  <a:gd name="T87" fmla="*/ 2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1" h="50">
                    <a:moveTo>
                      <a:pt x="53" y="24"/>
                    </a:moveTo>
                    <a:lnTo>
                      <a:pt x="60" y="22"/>
                    </a:lnTo>
                    <a:lnTo>
                      <a:pt x="69" y="21"/>
                    </a:lnTo>
                    <a:lnTo>
                      <a:pt x="77" y="20"/>
                    </a:lnTo>
                    <a:lnTo>
                      <a:pt x="87" y="18"/>
                    </a:lnTo>
                    <a:lnTo>
                      <a:pt x="97" y="17"/>
                    </a:lnTo>
                    <a:lnTo>
                      <a:pt x="106" y="14"/>
                    </a:lnTo>
                    <a:lnTo>
                      <a:pt x="117" y="11"/>
                    </a:lnTo>
                    <a:lnTo>
                      <a:pt x="128" y="9"/>
                    </a:lnTo>
                    <a:lnTo>
                      <a:pt x="138" y="7"/>
                    </a:lnTo>
                    <a:lnTo>
                      <a:pt x="148" y="5"/>
                    </a:lnTo>
                    <a:lnTo>
                      <a:pt x="156" y="3"/>
                    </a:lnTo>
                    <a:lnTo>
                      <a:pt x="163" y="2"/>
                    </a:lnTo>
                    <a:lnTo>
                      <a:pt x="170" y="2"/>
                    </a:lnTo>
                    <a:lnTo>
                      <a:pt x="174" y="0"/>
                    </a:lnTo>
                    <a:lnTo>
                      <a:pt x="178" y="0"/>
                    </a:lnTo>
                    <a:lnTo>
                      <a:pt x="181" y="0"/>
                    </a:lnTo>
                    <a:lnTo>
                      <a:pt x="184" y="0"/>
                    </a:lnTo>
                    <a:lnTo>
                      <a:pt x="188" y="0"/>
                    </a:lnTo>
                    <a:lnTo>
                      <a:pt x="193" y="2"/>
                    </a:lnTo>
                    <a:lnTo>
                      <a:pt x="200" y="3"/>
                    </a:lnTo>
                    <a:lnTo>
                      <a:pt x="203" y="5"/>
                    </a:lnTo>
                    <a:lnTo>
                      <a:pt x="206" y="6"/>
                    </a:lnTo>
                    <a:lnTo>
                      <a:pt x="207" y="7"/>
                    </a:lnTo>
                    <a:lnTo>
                      <a:pt x="210" y="9"/>
                    </a:lnTo>
                    <a:lnTo>
                      <a:pt x="210" y="10"/>
                    </a:lnTo>
                    <a:lnTo>
                      <a:pt x="211" y="11"/>
                    </a:lnTo>
                    <a:lnTo>
                      <a:pt x="211" y="14"/>
                    </a:lnTo>
                    <a:lnTo>
                      <a:pt x="211" y="14"/>
                    </a:lnTo>
                    <a:lnTo>
                      <a:pt x="211" y="16"/>
                    </a:lnTo>
                    <a:lnTo>
                      <a:pt x="211" y="17"/>
                    </a:lnTo>
                    <a:lnTo>
                      <a:pt x="208" y="18"/>
                    </a:lnTo>
                    <a:lnTo>
                      <a:pt x="207" y="20"/>
                    </a:lnTo>
                    <a:lnTo>
                      <a:pt x="204" y="20"/>
                    </a:lnTo>
                    <a:lnTo>
                      <a:pt x="200" y="21"/>
                    </a:lnTo>
                    <a:lnTo>
                      <a:pt x="196" y="22"/>
                    </a:lnTo>
                    <a:lnTo>
                      <a:pt x="191" y="24"/>
                    </a:lnTo>
                    <a:lnTo>
                      <a:pt x="185" y="25"/>
                    </a:lnTo>
                    <a:lnTo>
                      <a:pt x="179" y="27"/>
                    </a:lnTo>
                    <a:lnTo>
                      <a:pt x="173" y="28"/>
                    </a:lnTo>
                    <a:lnTo>
                      <a:pt x="166" y="29"/>
                    </a:lnTo>
                    <a:lnTo>
                      <a:pt x="157" y="31"/>
                    </a:lnTo>
                    <a:lnTo>
                      <a:pt x="148" y="32"/>
                    </a:lnTo>
                    <a:lnTo>
                      <a:pt x="139" y="33"/>
                    </a:lnTo>
                    <a:lnTo>
                      <a:pt x="128" y="35"/>
                    </a:lnTo>
                    <a:lnTo>
                      <a:pt x="119" y="38"/>
                    </a:lnTo>
                    <a:lnTo>
                      <a:pt x="108" y="39"/>
                    </a:lnTo>
                    <a:lnTo>
                      <a:pt x="100" y="40"/>
                    </a:lnTo>
                    <a:lnTo>
                      <a:pt x="90" y="42"/>
                    </a:lnTo>
                    <a:lnTo>
                      <a:pt x="82" y="43"/>
                    </a:lnTo>
                    <a:lnTo>
                      <a:pt x="75" y="44"/>
                    </a:lnTo>
                    <a:lnTo>
                      <a:pt x="68" y="46"/>
                    </a:lnTo>
                    <a:lnTo>
                      <a:pt x="61" y="46"/>
                    </a:lnTo>
                    <a:lnTo>
                      <a:pt x="55" y="47"/>
                    </a:lnTo>
                    <a:lnTo>
                      <a:pt x="50" y="49"/>
                    </a:lnTo>
                    <a:lnTo>
                      <a:pt x="46" y="49"/>
                    </a:lnTo>
                    <a:lnTo>
                      <a:pt x="42" y="49"/>
                    </a:lnTo>
                    <a:lnTo>
                      <a:pt x="37" y="50"/>
                    </a:lnTo>
                    <a:lnTo>
                      <a:pt x="35" y="50"/>
                    </a:lnTo>
                    <a:lnTo>
                      <a:pt x="32" y="50"/>
                    </a:lnTo>
                    <a:lnTo>
                      <a:pt x="31" y="50"/>
                    </a:lnTo>
                    <a:lnTo>
                      <a:pt x="24" y="50"/>
                    </a:lnTo>
                    <a:lnTo>
                      <a:pt x="17" y="49"/>
                    </a:lnTo>
                    <a:lnTo>
                      <a:pt x="14" y="47"/>
                    </a:lnTo>
                    <a:lnTo>
                      <a:pt x="13" y="46"/>
                    </a:lnTo>
                    <a:lnTo>
                      <a:pt x="10" y="43"/>
                    </a:lnTo>
                    <a:lnTo>
                      <a:pt x="9" y="42"/>
                    </a:lnTo>
                    <a:lnTo>
                      <a:pt x="4" y="39"/>
                    </a:lnTo>
                    <a:lnTo>
                      <a:pt x="2" y="38"/>
                    </a:lnTo>
                    <a:lnTo>
                      <a:pt x="0" y="35"/>
                    </a:lnTo>
                    <a:lnTo>
                      <a:pt x="0" y="32"/>
                    </a:lnTo>
                    <a:lnTo>
                      <a:pt x="0" y="32"/>
                    </a:lnTo>
                    <a:lnTo>
                      <a:pt x="0" y="31"/>
                    </a:lnTo>
                    <a:lnTo>
                      <a:pt x="2" y="31"/>
                    </a:lnTo>
                    <a:lnTo>
                      <a:pt x="3" y="29"/>
                    </a:lnTo>
                    <a:lnTo>
                      <a:pt x="4" y="29"/>
                    </a:lnTo>
                    <a:lnTo>
                      <a:pt x="6" y="28"/>
                    </a:lnTo>
                    <a:lnTo>
                      <a:pt x="9" y="28"/>
                    </a:lnTo>
                    <a:lnTo>
                      <a:pt x="13" y="27"/>
                    </a:lnTo>
                    <a:lnTo>
                      <a:pt x="15" y="27"/>
                    </a:lnTo>
                    <a:lnTo>
                      <a:pt x="20" y="27"/>
                    </a:lnTo>
                    <a:lnTo>
                      <a:pt x="24" y="27"/>
                    </a:lnTo>
                    <a:lnTo>
                      <a:pt x="29" y="27"/>
                    </a:lnTo>
                    <a:lnTo>
                      <a:pt x="33" y="27"/>
                    </a:lnTo>
                    <a:lnTo>
                      <a:pt x="39" y="25"/>
                    </a:lnTo>
                    <a:lnTo>
                      <a:pt x="46" y="25"/>
                    </a:lnTo>
                    <a:lnTo>
                      <a:pt x="53" y="24"/>
                    </a:lnTo>
                    <a:lnTo>
                      <a:pt x="53" y="24"/>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8" name="Freeform 121"/>
              <p:cNvSpPr/>
              <p:nvPr/>
            </p:nvSpPr>
            <p:spPr bwMode="auto">
              <a:xfrm>
                <a:off x="4365626" y="4297363"/>
                <a:ext cx="69850" cy="285750"/>
              </a:xfrm>
              <a:custGeom>
                <a:avLst/>
                <a:gdLst>
                  <a:gd name="T0" fmla="*/ 0 w 44"/>
                  <a:gd name="T1" fmla="*/ 0 h 180"/>
                  <a:gd name="T2" fmla="*/ 7 w 44"/>
                  <a:gd name="T3" fmla="*/ 0 h 180"/>
                  <a:gd name="T4" fmla="*/ 14 w 44"/>
                  <a:gd name="T5" fmla="*/ 0 h 180"/>
                  <a:gd name="T6" fmla="*/ 21 w 44"/>
                  <a:gd name="T7" fmla="*/ 1 h 180"/>
                  <a:gd name="T8" fmla="*/ 26 w 44"/>
                  <a:gd name="T9" fmla="*/ 1 h 180"/>
                  <a:gd name="T10" fmla="*/ 32 w 44"/>
                  <a:gd name="T11" fmla="*/ 3 h 180"/>
                  <a:gd name="T12" fmla="*/ 35 w 44"/>
                  <a:gd name="T13" fmla="*/ 4 h 180"/>
                  <a:gd name="T14" fmla="*/ 37 w 44"/>
                  <a:gd name="T15" fmla="*/ 7 h 180"/>
                  <a:gd name="T16" fmla="*/ 40 w 44"/>
                  <a:gd name="T17" fmla="*/ 8 h 180"/>
                  <a:gd name="T18" fmla="*/ 40 w 44"/>
                  <a:gd name="T19" fmla="*/ 11 h 180"/>
                  <a:gd name="T20" fmla="*/ 42 w 44"/>
                  <a:gd name="T21" fmla="*/ 14 h 180"/>
                  <a:gd name="T22" fmla="*/ 43 w 44"/>
                  <a:gd name="T23" fmla="*/ 18 h 180"/>
                  <a:gd name="T24" fmla="*/ 43 w 44"/>
                  <a:gd name="T25" fmla="*/ 22 h 180"/>
                  <a:gd name="T26" fmla="*/ 44 w 44"/>
                  <a:gd name="T27" fmla="*/ 26 h 180"/>
                  <a:gd name="T28" fmla="*/ 44 w 44"/>
                  <a:gd name="T29" fmla="*/ 32 h 180"/>
                  <a:gd name="T30" fmla="*/ 43 w 44"/>
                  <a:gd name="T31" fmla="*/ 37 h 180"/>
                  <a:gd name="T32" fmla="*/ 43 w 44"/>
                  <a:gd name="T33" fmla="*/ 44 h 180"/>
                  <a:gd name="T34" fmla="*/ 42 w 44"/>
                  <a:gd name="T35" fmla="*/ 48 h 180"/>
                  <a:gd name="T36" fmla="*/ 42 w 44"/>
                  <a:gd name="T37" fmla="*/ 52 h 180"/>
                  <a:gd name="T38" fmla="*/ 42 w 44"/>
                  <a:gd name="T39" fmla="*/ 56 h 180"/>
                  <a:gd name="T40" fmla="*/ 42 w 44"/>
                  <a:gd name="T41" fmla="*/ 62 h 180"/>
                  <a:gd name="T42" fmla="*/ 40 w 44"/>
                  <a:gd name="T43" fmla="*/ 69 h 180"/>
                  <a:gd name="T44" fmla="*/ 40 w 44"/>
                  <a:gd name="T45" fmla="*/ 76 h 180"/>
                  <a:gd name="T46" fmla="*/ 40 w 44"/>
                  <a:gd name="T47" fmla="*/ 83 h 180"/>
                  <a:gd name="T48" fmla="*/ 40 w 44"/>
                  <a:gd name="T49" fmla="*/ 91 h 180"/>
                  <a:gd name="T50" fmla="*/ 40 w 44"/>
                  <a:gd name="T51" fmla="*/ 100 h 180"/>
                  <a:gd name="T52" fmla="*/ 40 w 44"/>
                  <a:gd name="T53" fmla="*/ 109 h 180"/>
                  <a:gd name="T54" fmla="*/ 40 w 44"/>
                  <a:gd name="T55" fmla="*/ 120 h 180"/>
                  <a:gd name="T56" fmla="*/ 40 w 44"/>
                  <a:gd name="T57" fmla="*/ 131 h 180"/>
                  <a:gd name="T58" fmla="*/ 40 w 44"/>
                  <a:gd name="T59" fmla="*/ 142 h 180"/>
                  <a:gd name="T60" fmla="*/ 40 w 44"/>
                  <a:gd name="T61" fmla="*/ 154 h 180"/>
                  <a:gd name="T62" fmla="*/ 40 w 44"/>
                  <a:gd name="T63" fmla="*/ 167 h 180"/>
                  <a:gd name="T64" fmla="*/ 40 w 44"/>
                  <a:gd name="T65" fmla="*/ 180 h 180"/>
                  <a:gd name="T66" fmla="*/ 8 w 44"/>
                  <a:gd name="T67" fmla="*/ 180 h 180"/>
                  <a:gd name="T68" fmla="*/ 8 w 44"/>
                  <a:gd name="T69" fmla="*/ 172 h 180"/>
                  <a:gd name="T70" fmla="*/ 8 w 44"/>
                  <a:gd name="T71" fmla="*/ 164 h 180"/>
                  <a:gd name="T72" fmla="*/ 8 w 44"/>
                  <a:gd name="T73" fmla="*/ 156 h 180"/>
                  <a:gd name="T74" fmla="*/ 8 w 44"/>
                  <a:gd name="T75" fmla="*/ 146 h 180"/>
                  <a:gd name="T76" fmla="*/ 8 w 44"/>
                  <a:gd name="T77" fmla="*/ 136 h 180"/>
                  <a:gd name="T78" fmla="*/ 7 w 44"/>
                  <a:gd name="T79" fmla="*/ 127 h 180"/>
                  <a:gd name="T80" fmla="*/ 7 w 44"/>
                  <a:gd name="T81" fmla="*/ 116 h 180"/>
                  <a:gd name="T82" fmla="*/ 7 w 44"/>
                  <a:gd name="T83" fmla="*/ 105 h 180"/>
                  <a:gd name="T84" fmla="*/ 6 w 44"/>
                  <a:gd name="T85" fmla="*/ 94 h 180"/>
                  <a:gd name="T86" fmla="*/ 6 w 44"/>
                  <a:gd name="T87" fmla="*/ 81 h 180"/>
                  <a:gd name="T88" fmla="*/ 4 w 44"/>
                  <a:gd name="T89" fmla="*/ 69 h 180"/>
                  <a:gd name="T90" fmla="*/ 3 w 44"/>
                  <a:gd name="T91" fmla="*/ 56 h 180"/>
                  <a:gd name="T92" fmla="*/ 3 w 44"/>
                  <a:gd name="T93" fmla="*/ 43 h 180"/>
                  <a:gd name="T94" fmla="*/ 2 w 44"/>
                  <a:gd name="T95" fmla="*/ 29 h 180"/>
                  <a:gd name="T96" fmla="*/ 0 w 44"/>
                  <a:gd name="T97" fmla="*/ 15 h 180"/>
                  <a:gd name="T98" fmla="*/ 0 w 44"/>
                  <a:gd name="T99" fmla="*/ 0 h 180"/>
                  <a:gd name="T100" fmla="*/ 0 w 44"/>
                  <a:gd name="T10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180">
                    <a:moveTo>
                      <a:pt x="0" y="0"/>
                    </a:moveTo>
                    <a:lnTo>
                      <a:pt x="7" y="0"/>
                    </a:lnTo>
                    <a:lnTo>
                      <a:pt x="14" y="0"/>
                    </a:lnTo>
                    <a:lnTo>
                      <a:pt x="21" y="1"/>
                    </a:lnTo>
                    <a:lnTo>
                      <a:pt x="26" y="1"/>
                    </a:lnTo>
                    <a:lnTo>
                      <a:pt x="32" y="3"/>
                    </a:lnTo>
                    <a:lnTo>
                      <a:pt x="35" y="4"/>
                    </a:lnTo>
                    <a:lnTo>
                      <a:pt x="37" y="7"/>
                    </a:lnTo>
                    <a:lnTo>
                      <a:pt x="40" y="8"/>
                    </a:lnTo>
                    <a:lnTo>
                      <a:pt x="40" y="11"/>
                    </a:lnTo>
                    <a:lnTo>
                      <a:pt x="42" y="14"/>
                    </a:lnTo>
                    <a:lnTo>
                      <a:pt x="43" y="18"/>
                    </a:lnTo>
                    <a:lnTo>
                      <a:pt x="43" y="22"/>
                    </a:lnTo>
                    <a:lnTo>
                      <a:pt x="44" y="26"/>
                    </a:lnTo>
                    <a:lnTo>
                      <a:pt x="44" y="32"/>
                    </a:lnTo>
                    <a:lnTo>
                      <a:pt x="43" y="37"/>
                    </a:lnTo>
                    <a:lnTo>
                      <a:pt x="43" y="44"/>
                    </a:lnTo>
                    <a:lnTo>
                      <a:pt x="42" y="48"/>
                    </a:lnTo>
                    <a:lnTo>
                      <a:pt x="42" y="52"/>
                    </a:lnTo>
                    <a:lnTo>
                      <a:pt x="42" y="56"/>
                    </a:lnTo>
                    <a:lnTo>
                      <a:pt x="42" y="62"/>
                    </a:lnTo>
                    <a:lnTo>
                      <a:pt x="40" y="69"/>
                    </a:lnTo>
                    <a:lnTo>
                      <a:pt x="40" y="76"/>
                    </a:lnTo>
                    <a:lnTo>
                      <a:pt x="40" y="83"/>
                    </a:lnTo>
                    <a:lnTo>
                      <a:pt x="40" y="91"/>
                    </a:lnTo>
                    <a:lnTo>
                      <a:pt x="40" y="100"/>
                    </a:lnTo>
                    <a:lnTo>
                      <a:pt x="40" y="109"/>
                    </a:lnTo>
                    <a:lnTo>
                      <a:pt x="40" y="120"/>
                    </a:lnTo>
                    <a:lnTo>
                      <a:pt x="40" y="131"/>
                    </a:lnTo>
                    <a:lnTo>
                      <a:pt x="40" y="142"/>
                    </a:lnTo>
                    <a:lnTo>
                      <a:pt x="40" y="154"/>
                    </a:lnTo>
                    <a:lnTo>
                      <a:pt x="40" y="167"/>
                    </a:lnTo>
                    <a:lnTo>
                      <a:pt x="40" y="180"/>
                    </a:lnTo>
                    <a:lnTo>
                      <a:pt x="8" y="180"/>
                    </a:lnTo>
                    <a:lnTo>
                      <a:pt x="8" y="172"/>
                    </a:lnTo>
                    <a:lnTo>
                      <a:pt x="8" y="164"/>
                    </a:lnTo>
                    <a:lnTo>
                      <a:pt x="8" y="156"/>
                    </a:lnTo>
                    <a:lnTo>
                      <a:pt x="8" y="146"/>
                    </a:lnTo>
                    <a:lnTo>
                      <a:pt x="8" y="136"/>
                    </a:lnTo>
                    <a:lnTo>
                      <a:pt x="7" y="127"/>
                    </a:lnTo>
                    <a:lnTo>
                      <a:pt x="7" y="116"/>
                    </a:lnTo>
                    <a:lnTo>
                      <a:pt x="7" y="105"/>
                    </a:lnTo>
                    <a:lnTo>
                      <a:pt x="6" y="94"/>
                    </a:lnTo>
                    <a:lnTo>
                      <a:pt x="6" y="81"/>
                    </a:lnTo>
                    <a:lnTo>
                      <a:pt x="4" y="69"/>
                    </a:lnTo>
                    <a:lnTo>
                      <a:pt x="3" y="56"/>
                    </a:lnTo>
                    <a:lnTo>
                      <a:pt x="3" y="43"/>
                    </a:lnTo>
                    <a:lnTo>
                      <a:pt x="2" y="29"/>
                    </a:lnTo>
                    <a:lnTo>
                      <a:pt x="0" y="15"/>
                    </a:lnTo>
                    <a:lnTo>
                      <a:pt x="0" y="0"/>
                    </a:lnTo>
                    <a:lnTo>
                      <a:pt x="0" y="0"/>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9" name="Freeform 122"/>
              <p:cNvSpPr/>
              <p:nvPr/>
            </p:nvSpPr>
            <p:spPr bwMode="auto">
              <a:xfrm>
                <a:off x="4121151" y="4227513"/>
                <a:ext cx="663575" cy="479425"/>
              </a:xfrm>
              <a:custGeom>
                <a:avLst/>
                <a:gdLst>
                  <a:gd name="T0" fmla="*/ 298 w 418"/>
                  <a:gd name="T1" fmla="*/ 218 h 302"/>
                  <a:gd name="T2" fmla="*/ 317 w 418"/>
                  <a:gd name="T3" fmla="*/ 220 h 302"/>
                  <a:gd name="T4" fmla="*/ 325 w 418"/>
                  <a:gd name="T5" fmla="*/ 219 h 302"/>
                  <a:gd name="T6" fmla="*/ 329 w 418"/>
                  <a:gd name="T7" fmla="*/ 207 h 302"/>
                  <a:gd name="T8" fmla="*/ 333 w 418"/>
                  <a:gd name="T9" fmla="*/ 186 h 302"/>
                  <a:gd name="T10" fmla="*/ 340 w 418"/>
                  <a:gd name="T11" fmla="*/ 149 h 302"/>
                  <a:gd name="T12" fmla="*/ 344 w 418"/>
                  <a:gd name="T13" fmla="*/ 93 h 302"/>
                  <a:gd name="T14" fmla="*/ 343 w 418"/>
                  <a:gd name="T15" fmla="*/ 71 h 302"/>
                  <a:gd name="T16" fmla="*/ 340 w 418"/>
                  <a:gd name="T17" fmla="*/ 56 h 302"/>
                  <a:gd name="T18" fmla="*/ 333 w 418"/>
                  <a:gd name="T19" fmla="*/ 48 h 302"/>
                  <a:gd name="T20" fmla="*/ 314 w 418"/>
                  <a:gd name="T21" fmla="*/ 41 h 302"/>
                  <a:gd name="T22" fmla="*/ 303 w 418"/>
                  <a:gd name="T23" fmla="*/ 41 h 302"/>
                  <a:gd name="T24" fmla="*/ 284 w 418"/>
                  <a:gd name="T25" fmla="*/ 42 h 302"/>
                  <a:gd name="T26" fmla="*/ 258 w 418"/>
                  <a:gd name="T27" fmla="*/ 45 h 302"/>
                  <a:gd name="T28" fmla="*/ 223 w 418"/>
                  <a:gd name="T29" fmla="*/ 49 h 302"/>
                  <a:gd name="T30" fmla="*/ 182 w 418"/>
                  <a:gd name="T31" fmla="*/ 53 h 302"/>
                  <a:gd name="T32" fmla="*/ 134 w 418"/>
                  <a:gd name="T33" fmla="*/ 59 h 302"/>
                  <a:gd name="T34" fmla="*/ 92 w 418"/>
                  <a:gd name="T35" fmla="*/ 65 h 302"/>
                  <a:gd name="T36" fmla="*/ 58 w 418"/>
                  <a:gd name="T37" fmla="*/ 67 h 302"/>
                  <a:gd name="T38" fmla="*/ 30 w 418"/>
                  <a:gd name="T39" fmla="*/ 69 h 302"/>
                  <a:gd name="T40" fmla="*/ 9 w 418"/>
                  <a:gd name="T41" fmla="*/ 69 h 302"/>
                  <a:gd name="T42" fmla="*/ 0 w 418"/>
                  <a:gd name="T43" fmla="*/ 49 h 302"/>
                  <a:gd name="T44" fmla="*/ 38 w 418"/>
                  <a:gd name="T45" fmla="*/ 45 h 302"/>
                  <a:gd name="T46" fmla="*/ 73 w 418"/>
                  <a:gd name="T47" fmla="*/ 41 h 302"/>
                  <a:gd name="T48" fmla="*/ 105 w 418"/>
                  <a:gd name="T49" fmla="*/ 37 h 302"/>
                  <a:gd name="T50" fmla="*/ 134 w 418"/>
                  <a:gd name="T51" fmla="*/ 33 h 302"/>
                  <a:gd name="T52" fmla="*/ 158 w 418"/>
                  <a:gd name="T53" fmla="*/ 30 h 302"/>
                  <a:gd name="T54" fmla="*/ 194 w 418"/>
                  <a:gd name="T55" fmla="*/ 26 h 302"/>
                  <a:gd name="T56" fmla="*/ 234 w 418"/>
                  <a:gd name="T57" fmla="*/ 22 h 302"/>
                  <a:gd name="T58" fmla="*/ 270 w 418"/>
                  <a:gd name="T59" fmla="*/ 18 h 302"/>
                  <a:gd name="T60" fmla="*/ 300 w 418"/>
                  <a:gd name="T61" fmla="*/ 14 h 302"/>
                  <a:gd name="T62" fmla="*/ 320 w 418"/>
                  <a:gd name="T63" fmla="*/ 9 h 302"/>
                  <a:gd name="T64" fmla="*/ 333 w 418"/>
                  <a:gd name="T65" fmla="*/ 2 h 302"/>
                  <a:gd name="T66" fmla="*/ 347 w 418"/>
                  <a:gd name="T67" fmla="*/ 0 h 302"/>
                  <a:gd name="T68" fmla="*/ 356 w 418"/>
                  <a:gd name="T69" fmla="*/ 4 h 302"/>
                  <a:gd name="T70" fmla="*/ 372 w 418"/>
                  <a:gd name="T71" fmla="*/ 11 h 302"/>
                  <a:gd name="T72" fmla="*/ 396 w 418"/>
                  <a:gd name="T73" fmla="*/ 22 h 302"/>
                  <a:gd name="T74" fmla="*/ 411 w 418"/>
                  <a:gd name="T75" fmla="*/ 33 h 302"/>
                  <a:gd name="T76" fmla="*/ 418 w 418"/>
                  <a:gd name="T77" fmla="*/ 40 h 302"/>
                  <a:gd name="T78" fmla="*/ 416 w 418"/>
                  <a:gd name="T79" fmla="*/ 49 h 302"/>
                  <a:gd name="T80" fmla="*/ 408 w 418"/>
                  <a:gd name="T81" fmla="*/ 60 h 302"/>
                  <a:gd name="T82" fmla="*/ 402 w 418"/>
                  <a:gd name="T83" fmla="*/ 69 h 302"/>
                  <a:gd name="T84" fmla="*/ 400 w 418"/>
                  <a:gd name="T85" fmla="*/ 80 h 302"/>
                  <a:gd name="T86" fmla="*/ 397 w 418"/>
                  <a:gd name="T87" fmla="*/ 93 h 302"/>
                  <a:gd name="T88" fmla="*/ 396 w 418"/>
                  <a:gd name="T89" fmla="*/ 113 h 302"/>
                  <a:gd name="T90" fmla="*/ 394 w 418"/>
                  <a:gd name="T91" fmla="*/ 135 h 302"/>
                  <a:gd name="T92" fmla="*/ 389 w 418"/>
                  <a:gd name="T93" fmla="*/ 180 h 302"/>
                  <a:gd name="T94" fmla="*/ 382 w 418"/>
                  <a:gd name="T95" fmla="*/ 216 h 302"/>
                  <a:gd name="T96" fmla="*/ 372 w 418"/>
                  <a:gd name="T97" fmla="*/ 245 h 302"/>
                  <a:gd name="T98" fmla="*/ 360 w 418"/>
                  <a:gd name="T99" fmla="*/ 267 h 302"/>
                  <a:gd name="T100" fmla="*/ 347 w 418"/>
                  <a:gd name="T101" fmla="*/ 282 h 302"/>
                  <a:gd name="T102" fmla="*/ 338 w 418"/>
                  <a:gd name="T103" fmla="*/ 292 h 302"/>
                  <a:gd name="T104" fmla="*/ 328 w 418"/>
                  <a:gd name="T105" fmla="*/ 299 h 302"/>
                  <a:gd name="T106" fmla="*/ 322 w 418"/>
                  <a:gd name="T107" fmla="*/ 302 h 302"/>
                  <a:gd name="T108" fmla="*/ 317 w 418"/>
                  <a:gd name="T109" fmla="*/ 299 h 302"/>
                  <a:gd name="T110" fmla="*/ 313 w 418"/>
                  <a:gd name="T111" fmla="*/ 291 h 302"/>
                  <a:gd name="T112" fmla="*/ 309 w 418"/>
                  <a:gd name="T113" fmla="*/ 274 h 302"/>
                  <a:gd name="T114" fmla="*/ 299 w 418"/>
                  <a:gd name="T115" fmla="*/ 252 h 302"/>
                  <a:gd name="T116" fmla="*/ 280 w 418"/>
                  <a:gd name="T117" fmla="*/ 219 h 302"/>
                  <a:gd name="T118" fmla="*/ 277 w 418"/>
                  <a:gd name="T119" fmla="*/ 211 h 302"/>
                  <a:gd name="T120" fmla="*/ 281 w 418"/>
                  <a:gd name="T121" fmla="*/ 213 h 302"/>
                  <a:gd name="T122" fmla="*/ 280 w 418"/>
                  <a:gd name="T123" fmla="*/ 21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302">
                    <a:moveTo>
                      <a:pt x="280" y="212"/>
                    </a:moveTo>
                    <a:lnTo>
                      <a:pt x="289" y="215"/>
                    </a:lnTo>
                    <a:lnTo>
                      <a:pt x="298" y="218"/>
                    </a:lnTo>
                    <a:lnTo>
                      <a:pt x="306" y="219"/>
                    </a:lnTo>
                    <a:lnTo>
                      <a:pt x="311" y="220"/>
                    </a:lnTo>
                    <a:lnTo>
                      <a:pt x="317" y="220"/>
                    </a:lnTo>
                    <a:lnTo>
                      <a:pt x="321" y="220"/>
                    </a:lnTo>
                    <a:lnTo>
                      <a:pt x="324" y="219"/>
                    </a:lnTo>
                    <a:lnTo>
                      <a:pt x="325" y="219"/>
                    </a:lnTo>
                    <a:lnTo>
                      <a:pt x="327" y="216"/>
                    </a:lnTo>
                    <a:lnTo>
                      <a:pt x="328" y="212"/>
                    </a:lnTo>
                    <a:lnTo>
                      <a:pt x="329" y="207"/>
                    </a:lnTo>
                    <a:lnTo>
                      <a:pt x="331" y="201"/>
                    </a:lnTo>
                    <a:lnTo>
                      <a:pt x="332" y="194"/>
                    </a:lnTo>
                    <a:lnTo>
                      <a:pt x="333" y="186"/>
                    </a:lnTo>
                    <a:lnTo>
                      <a:pt x="336" y="178"/>
                    </a:lnTo>
                    <a:lnTo>
                      <a:pt x="338" y="168"/>
                    </a:lnTo>
                    <a:lnTo>
                      <a:pt x="340" y="149"/>
                    </a:lnTo>
                    <a:lnTo>
                      <a:pt x="342" y="129"/>
                    </a:lnTo>
                    <a:lnTo>
                      <a:pt x="344" y="111"/>
                    </a:lnTo>
                    <a:lnTo>
                      <a:pt x="344" y="93"/>
                    </a:lnTo>
                    <a:lnTo>
                      <a:pt x="344" y="85"/>
                    </a:lnTo>
                    <a:lnTo>
                      <a:pt x="344" y="78"/>
                    </a:lnTo>
                    <a:lnTo>
                      <a:pt x="343" y="71"/>
                    </a:lnTo>
                    <a:lnTo>
                      <a:pt x="342" y="65"/>
                    </a:lnTo>
                    <a:lnTo>
                      <a:pt x="342" y="60"/>
                    </a:lnTo>
                    <a:lnTo>
                      <a:pt x="340" y="56"/>
                    </a:lnTo>
                    <a:lnTo>
                      <a:pt x="339" y="52"/>
                    </a:lnTo>
                    <a:lnTo>
                      <a:pt x="338" y="49"/>
                    </a:lnTo>
                    <a:lnTo>
                      <a:pt x="333" y="48"/>
                    </a:lnTo>
                    <a:lnTo>
                      <a:pt x="327" y="45"/>
                    </a:lnTo>
                    <a:lnTo>
                      <a:pt x="321" y="42"/>
                    </a:lnTo>
                    <a:lnTo>
                      <a:pt x="314" y="41"/>
                    </a:lnTo>
                    <a:lnTo>
                      <a:pt x="311" y="41"/>
                    </a:lnTo>
                    <a:lnTo>
                      <a:pt x="307" y="41"/>
                    </a:lnTo>
                    <a:lnTo>
                      <a:pt x="303" y="41"/>
                    </a:lnTo>
                    <a:lnTo>
                      <a:pt x="298" y="41"/>
                    </a:lnTo>
                    <a:lnTo>
                      <a:pt x="291" y="42"/>
                    </a:lnTo>
                    <a:lnTo>
                      <a:pt x="284" y="42"/>
                    </a:lnTo>
                    <a:lnTo>
                      <a:pt x="276" y="44"/>
                    </a:lnTo>
                    <a:lnTo>
                      <a:pt x="267" y="45"/>
                    </a:lnTo>
                    <a:lnTo>
                      <a:pt x="258" y="45"/>
                    </a:lnTo>
                    <a:lnTo>
                      <a:pt x="247" y="47"/>
                    </a:lnTo>
                    <a:lnTo>
                      <a:pt x="236" y="48"/>
                    </a:lnTo>
                    <a:lnTo>
                      <a:pt x="223" y="49"/>
                    </a:lnTo>
                    <a:lnTo>
                      <a:pt x="211" y="51"/>
                    </a:lnTo>
                    <a:lnTo>
                      <a:pt x="197" y="52"/>
                    </a:lnTo>
                    <a:lnTo>
                      <a:pt x="182" y="53"/>
                    </a:lnTo>
                    <a:lnTo>
                      <a:pt x="167" y="55"/>
                    </a:lnTo>
                    <a:lnTo>
                      <a:pt x="150" y="58"/>
                    </a:lnTo>
                    <a:lnTo>
                      <a:pt x="134" y="59"/>
                    </a:lnTo>
                    <a:lnTo>
                      <a:pt x="120" y="62"/>
                    </a:lnTo>
                    <a:lnTo>
                      <a:pt x="106" y="63"/>
                    </a:lnTo>
                    <a:lnTo>
                      <a:pt x="92" y="65"/>
                    </a:lnTo>
                    <a:lnTo>
                      <a:pt x="80" y="66"/>
                    </a:lnTo>
                    <a:lnTo>
                      <a:pt x="69" y="66"/>
                    </a:lnTo>
                    <a:lnTo>
                      <a:pt x="58" y="67"/>
                    </a:lnTo>
                    <a:lnTo>
                      <a:pt x="48" y="67"/>
                    </a:lnTo>
                    <a:lnTo>
                      <a:pt x="38" y="69"/>
                    </a:lnTo>
                    <a:lnTo>
                      <a:pt x="30" y="69"/>
                    </a:lnTo>
                    <a:lnTo>
                      <a:pt x="22" y="69"/>
                    </a:lnTo>
                    <a:lnTo>
                      <a:pt x="15" y="69"/>
                    </a:lnTo>
                    <a:lnTo>
                      <a:pt x="9" y="69"/>
                    </a:lnTo>
                    <a:lnTo>
                      <a:pt x="4" y="67"/>
                    </a:lnTo>
                    <a:lnTo>
                      <a:pt x="0" y="67"/>
                    </a:lnTo>
                    <a:lnTo>
                      <a:pt x="0" y="49"/>
                    </a:lnTo>
                    <a:lnTo>
                      <a:pt x="14" y="48"/>
                    </a:lnTo>
                    <a:lnTo>
                      <a:pt x="26" y="47"/>
                    </a:lnTo>
                    <a:lnTo>
                      <a:pt x="38" y="45"/>
                    </a:lnTo>
                    <a:lnTo>
                      <a:pt x="49" y="44"/>
                    </a:lnTo>
                    <a:lnTo>
                      <a:pt x="62" y="42"/>
                    </a:lnTo>
                    <a:lnTo>
                      <a:pt x="73" y="41"/>
                    </a:lnTo>
                    <a:lnTo>
                      <a:pt x="84" y="40"/>
                    </a:lnTo>
                    <a:lnTo>
                      <a:pt x="95" y="38"/>
                    </a:lnTo>
                    <a:lnTo>
                      <a:pt x="105" y="37"/>
                    </a:lnTo>
                    <a:lnTo>
                      <a:pt x="114" y="36"/>
                    </a:lnTo>
                    <a:lnTo>
                      <a:pt x="124" y="34"/>
                    </a:lnTo>
                    <a:lnTo>
                      <a:pt x="134" y="33"/>
                    </a:lnTo>
                    <a:lnTo>
                      <a:pt x="142" y="33"/>
                    </a:lnTo>
                    <a:lnTo>
                      <a:pt x="150" y="31"/>
                    </a:lnTo>
                    <a:lnTo>
                      <a:pt x="158" y="30"/>
                    </a:lnTo>
                    <a:lnTo>
                      <a:pt x="167" y="29"/>
                    </a:lnTo>
                    <a:lnTo>
                      <a:pt x="180" y="27"/>
                    </a:lnTo>
                    <a:lnTo>
                      <a:pt x="194" y="26"/>
                    </a:lnTo>
                    <a:lnTo>
                      <a:pt x="208" y="25"/>
                    </a:lnTo>
                    <a:lnTo>
                      <a:pt x="222" y="23"/>
                    </a:lnTo>
                    <a:lnTo>
                      <a:pt x="234" y="22"/>
                    </a:lnTo>
                    <a:lnTo>
                      <a:pt x="247" y="19"/>
                    </a:lnTo>
                    <a:lnTo>
                      <a:pt x="259" y="18"/>
                    </a:lnTo>
                    <a:lnTo>
                      <a:pt x="270" y="18"/>
                    </a:lnTo>
                    <a:lnTo>
                      <a:pt x="281" y="16"/>
                    </a:lnTo>
                    <a:lnTo>
                      <a:pt x="291" y="15"/>
                    </a:lnTo>
                    <a:lnTo>
                      <a:pt x="300" y="14"/>
                    </a:lnTo>
                    <a:lnTo>
                      <a:pt x="307" y="12"/>
                    </a:lnTo>
                    <a:lnTo>
                      <a:pt x="314" y="11"/>
                    </a:lnTo>
                    <a:lnTo>
                      <a:pt x="320" y="9"/>
                    </a:lnTo>
                    <a:lnTo>
                      <a:pt x="325" y="7"/>
                    </a:lnTo>
                    <a:lnTo>
                      <a:pt x="329" y="5"/>
                    </a:lnTo>
                    <a:lnTo>
                      <a:pt x="333" y="2"/>
                    </a:lnTo>
                    <a:lnTo>
                      <a:pt x="338" y="1"/>
                    </a:lnTo>
                    <a:lnTo>
                      <a:pt x="343" y="0"/>
                    </a:lnTo>
                    <a:lnTo>
                      <a:pt x="347" y="0"/>
                    </a:lnTo>
                    <a:lnTo>
                      <a:pt x="349" y="1"/>
                    </a:lnTo>
                    <a:lnTo>
                      <a:pt x="351" y="2"/>
                    </a:lnTo>
                    <a:lnTo>
                      <a:pt x="356" y="4"/>
                    </a:lnTo>
                    <a:lnTo>
                      <a:pt x="361" y="5"/>
                    </a:lnTo>
                    <a:lnTo>
                      <a:pt x="367" y="8"/>
                    </a:lnTo>
                    <a:lnTo>
                      <a:pt x="372" y="11"/>
                    </a:lnTo>
                    <a:lnTo>
                      <a:pt x="379" y="14"/>
                    </a:lnTo>
                    <a:lnTo>
                      <a:pt x="387" y="18"/>
                    </a:lnTo>
                    <a:lnTo>
                      <a:pt x="396" y="22"/>
                    </a:lnTo>
                    <a:lnTo>
                      <a:pt x="401" y="26"/>
                    </a:lnTo>
                    <a:lnTo>
                      <a:pt x="407" y="29"/>
                    </a:lnTo>
                    <a:lnTo>
                      <a:pt x="411" y="33"/>
                    </a:lnTo>
                    <a:lnTo>
                      <a:pt x="413" y="36"/>
                    </a:lnTo>
                    <a:lnTo>
                      <a:pt x="416" y="37"/>
                    </a:lnTo>
                    <a:lnTo>
                      <a:pt x="418" y="40"/>
                    </a:lnTo>
                    <a:lnTo>
                      <a:pt x="418" y="41"/>
                    </a:lnTo>
                    <a:lnTo>
                      <a:pt x="418" y="45"/>
                    </a:lnTo>
                    <a:lnTo>
                      <a:pt x="416" y="49"/>
                    </a:lnTo>
                    <a:lnTo>
                      <a:pt x="413" y="53"/>
                    </a:lnTo>
                    <a:lnTo>
                      <a:pt x="409" y="59"/>
                    </a:lnTo>
                    <a:lnTo>
                      <a:pt x="408" y="60"/>
                    </a:lnTo>
                    <a:lnTo>
                      <a:pt x="405" y="63"/>
                    </a:lnTo>
                    <a:lnTo>
                      <a:pt x="404" y="65"/>
                    </a:lnTo>
                    <a:lnTo>
                      <a:pt x="402" y="69"/>
                    </a:lnTo>
                    <a:lnTo>
                      <a:pt x="402" y="71"/>
                    </a:lnTo>
                    <a:lnTo>
                      <a:pt x="401" y="76"/>
                    </a:lnTo>
                    <a:lnTo>
                      <a:pt x="400" y="80"/>
                    </a:lnTo>
                    <a:lnTo>
                      <a:pt x="398" y="84"/>
                    </a:lnTo>
                    <a:lnTo>
                      <a:pt x="398" y="88"/>
                    </a:lnTo>
                    <a:lnTo>
                      <a:pt x="397" y="93"/>
                    </a:lnTo>
                    <a:lnTo>
                      <a:pt x="397" y="100"/>
                    </a:lnTo>
                    <a:lnTo>
                      <a:pt x="396" y="106"/>
                    </a:lnTo>
                    <a:lnTo>
                      <a:pt x="396" y="113"/>
                    </a:lnTo>
                    <a:lnTo>
                      <a:pt x="394" y="120"/>
                    </a:lnTo>
                    <a:lnTo>
                      <a:pt x="394" y="128"/>
                    </a:lnTo>
                    <a:lnTo>
                      <a:pt x="394" y="135"/>
                    </a:lnTo>
                    <a:lnTo>
                      <a:pt x="393" y="151"/>
                    </a:lnTo>
                    <a:lnTo>
                      <a:pt x="390" y="167"/>
                    </a:lnTo>
                    <a:lnTo>
                      <a:pt x="389" y="180"/>
                    </a:lnTo>
                    <a:lnTo>
                      <a:pt x="386" y="194"/>
                    </a:lnTo>
                    <a:lnTo>
                      <a:pt x="384" y="205"/>
                    </a:lnTo>
                    <a:lnTo>
                      <a:pt x="382" y="216"/>
                    </a:lnTo>
                    <a:lnTo>
                      <a:pt x="379" y="227"/>
                    </a:lnTo>
                    <a:lnTo>
                      <a:pt x="375" y="237"/>
                    </a:lnTo>
                    <a:lnTo>
                      <a:pt x="372" y="245"/>
                    </a:lnTo>
                    <a:lnTo>
                      <a:pt x="368" y="253"/>
                    </a:lnTo>
                    <a:lnTo>
                      <a:pt x="364" y="260"/>
                    </a:lnTo>
                    <a:lnTo>
                      <a:pt x="360" y="267"/>
                    </a:lnTo>
                    <a:lnTo>
                      <a:pt x="356" y="273"/>
                    </a:lnTo>
                    <a:lnTo>
                      <a:pt x="351" y="278"/>
                    </a:lnTo>
                    <a:lnTo>
                      <a:pt x="347" y="282"/>
                    </a:lnTo>
                    <a:lnTo>
                      <a:pt x="344" y="287"/>
                    </a:lnTo>
                    <a:lnTo>
                      <a:pt x="340" y="289"/>
                    </a:lnTo>
                    <a:lnTo>
                      <a:pt x="338" y="292"/>
                    </a:lnTo>
                    <a:lnTo>
                      <a:pt x="335" y="295"/>
                    </a:lnTo>
                    <a:lnTo>
                      <a:pt x="331" y="298"/>
                    </a:lnTo>
                    <a:lnTo>
                      <a:pt x="328" y="299"/>
                    </a:lnTo>
                    <a:lnTo>
                      <a:pt x="327" y="300"/>
                    </a:lnTo>
                    <a:lnTo>
                      <a:pt x="324" y="302"/>
                    </a:lnTo>
                    <a:lnTo>
                      <a:pt x="322" y="302"/>
                    </a:lnTo>
                    <a:lnTo>
                      <a:pt x="321" y="302"/>
                    </a:lnTo>
                    <a:lnTo>
                      <a:pt x="318" y="300"/>
                    </a:lnTo>
                    <a:lnTo>
                      <a:pt x="317" y="299"/>
                    </a:lnTo>
                    <a:lnTo>
                      <a:pt x="316" y="296"/>
                    </a:lnTo>
                    <a:lnTo>
                      <a:pt x="314" y="293"/>
                    </a:lnTo>
                    <a:lnTo>
                      <a:pt x="313" y="291"/>
                    </a:lnTo>
                    <a:lnTo>
                      <a:pt x="311" y="285"/>
                    </a:lnTo>
                    <a:lnTo>
                      <a:pt x="310" y="281"/>
                    </a:lnTo>
                    <a:lnTo>
                      <a:pt x="309" y="274"/>
                    </a:lnTo>
                    <a:lnTo>
                      <a:pt x="306" y="267"/>
                    </a:lnTo>
                    <a:lnTo>
                      <a:pt x="303" y="260"/>
                    </a:lnTo>
                    <a:lnTo>
                      <a:pt x="299" y="252"/>
                    </a:lnTo>
                    <a:lnTo>
                      <a:pt x="293" y="242"/>
                    </a:lnTo>
                    <a:lnTo>
                      <a:pt x="287" y="231"/>
                    </a:lnTo>
                    <a:lnTo>
                      <a:pt x="280" y="219"/>
                    </a:lnTo>
                    <a:lnTo>
                      <a:pt x="270" y="207"/>
                    </a:lnTo>
                    <a:lnTo>
                      <a:pt x="274" y="209"/>
                    </a:lnTo>
                    <a:lnTo>
                      <a:pt x="277" y="211"/>
                    </a:lnTo>
                    <a:lnTo>
                      <a:pt x="278" y="212"/>
                    </a:lnTo>
                    <a:lnTo>
                      <a:pt x="280" y="213"/>
                    </a:lnTo>
                    <a:lnTo>
                      <a:pt x="281" y="213"/>
                    </a:lnTo>
                    <a:lnTo>
                      <a:pt x="281" y="213"/>
                    </a:lnTo>
                    <a:lnTo>
                      <a:pt x="281" y="213"/>
                    </a:lnTo>
                    <a:lnTo>
                      <a:pt x="280" y="212"/>
                    </a:lnTo>
                    <a:lnTo>
                      <a:pt x="280" y="212"/>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30" name="Freeform 123"/>
              <p:cNvSpPr/>
              <p:nvPr/>
            </p:nvSpPr>
            <p:spPr bwMode="auto">
              <a:xfrm>
                <a:off x="4179888" y="4546600"/>
                <a:ext cx="425450" cy="74613"/>
              </a:xfrm>
              <a:custGeom>
                <a:avLst/>
                <a:gdLst>
                  <a:gd name="T0" fmla="*/ 0 w 268"/>
                  <a:gd name="T1" fmla="*/ 21 h 47"/>
                  <a:gd name="T2" fmla="*/ 12 w 268"/>
                  <a:gd name="T3" fmla="*/ 19 h 47"/>
                  <a:gd name="T4" fmla="*/ 26 w 268"/>
                  <a:gd name="T5" fmla="*/ 18 h 47"/>
                  <a:gd name="T6" fmla="*/ 41 w 268"/>
                  <a:gd name="T7" fmla="*/ 17 h 47"/>
                  <a:gd name="T8" fmla="*/ 58 w 268"/>
                  <a:gd name="T9" fmla="*/ 15 h 47"/>
                  <a:gd name="T10" fmla="*/ 74 w 268"/>
                  <a:gd name="T11" fmla="*/ 14 h 47"/>
                  <a:gd name="T12" fmla="*/ 91 w 268"/>
                  <a:gd name="T13" fmla="*/ 12 h 47"/>
                  <a:gd name="T14" fmla="*/ 110 w 268"/>
                  <a:gd name="T15" fmla="*/ 11 h 47"/>
                  <a:gd name="T16" fmla="*/ 130 w 268"/>
                  <a:gd name="T17" fmla="*/ 8 h 47"/>
                  <a:gd name="T18" fmla="*/ 138 w 268"/>
                  <a:gd name="T19" fmla="*/ 7 h 47"/>
                  <a:gd name="T20" fmla="*/ 146 w 268"/>
                  <a:gd name="T21" fmla="*/ 7 h 47"/>
                  <a:gd name="T22" fmla="*/ 154 w 268"/>
                  <a:gd name="T23" fmla="*/ 6 h 47"/>
                  <a:gd name="T24" fmla="*/ 163 w 268"/>
                  <a:gd name="T25" fmla="*/ 4 h 47"/>
                  <a:gd name="T26" fmla="*/ 170 w 268"/>
                  <a:gd name="T27" fmla="*/ 4 h 47"/>
                  <a:gd name="T28" fmla="*/ 176 w 268"/>
                  <a:gd name="T29" fmla="*/ 3 h 47"/>
                  <a:gd name="T30" fmla="*/ 182 w 268"/>
                  <a:gd name="T31" fmla="*/ 3 h 47"/>
                  <a:gd name="T32" fmla="*/ 189 w 268"/>
                  <a:gd name="T33" fmla="*/ 1 h 47"/>
                  <a:gd name="T34" fmla="*/ 194 w 268"/>
                  <a:gd name="T35" fmla="*/ 1 h 47"/>
                  <a:gd name="T36" fmla="*/ 199 w 268"/>
                  <a:gd name="T37" fmla="*/ 1 h 47"/>
                  <a:gd name="T38" fmla="*/ 203 w 268"/>
                  <a:gd name="T39" fmla="*/ 0 h 47"/>
                  <a:gd name="T40" fmla="*/ 207 w 268"/>
                  <a:gd name="T41" fmla="*/ 0 h 47"/>
                  <a:gd name="T42" fmla="*/ 211 w 268"/>
                  <a:gd name="T43" fmla="*/ 0 h 47"/>
                  <a:gd name="T44" fmla="*/ 214 w 268"/>
                  <a:gd name="T45" fmla="*/ 0 h 47"/>
                  <a:gd name="T46" fmla="*/ 216 w 268"/>
                  <a:gd name="T47" fmla="*/ 0 h 47"/>
                  <a:gd name="T48" fmla="*/ 218 w 268"/>
                  <a:gd name="T49" fmla="*/ 0 h 47"/>
                  <a:gd name="T50" fmla="*/ 222 w 268"/>
                  <a:gd name="T51" fmla="*/ 0 h 47"/>
                  <a:gd name="T52" fmla="*/ 226 w 268"/>
                  <a:gd name="T53" fmla="*/ 1 h 47"/>
                  <a:gd name="T54" fmla="*/ 232 w 268"/>
                  <a:gd name="T55" fmla="*/ 3 h 47"/>
                  <a:gd name="T56" fmla="*/ 239 w 268"/>
                  <a:gd name="T57" fmla="*/ 4 h 47"/>
                  <a:gd name="T58" fmla="*/ 245 w 268"/>
                  <a:gd name="T59" fmla="*/ 7 h 47"/>
                  <a:gd name="T60" fmla="*/ 252 w 268"/>
                  <a:gd name="T61" fmla="*/ 10 h 47"/>
                  <a:gd name="T62" fmla="*/ 259 w 268"/>
                  <a:gd name="T63" fmla="*/ 14 h 47"/>
                  <a:gd name="T64" fmla="*/ 268 w 268"/>
                  <a:gd name="T65" fmla="*/ 18 h 47"/>
                  <a:gd name="T66" fmla="*/ 268 w 268"/>
                  <a:gd name="T67" fmla="*/ 26 h 47"/>
                  <a:gd name="T68" fmla="*/ 241 w 268"/>
                  <a:gd name="T69" fmla="*/ 29 h 47"/>
                  <a:gd name="T70" fmla="*/ 215 w 268"/>
                  <a:gd name="T71" fmla="*/ 30 h 47"/>
                  <a:gd name="T72" fmla="*/ 192 w 268"/>
                  <a:gd name="T73" fmla="*/ 32 h 47"/>
                  <a:gd name="T74" fmla="*/ 170 w 268"/>
                  <a:gd name="T75" fmla="*/ 34 h 47"/>
                  <a:gd name="T76" fmla="*/ 148 w 268"/>
                  <a:gd name="T77" fmla="*/ 36 h 47"/>
                  <a:gd name="T78" fmla="*/ 128 w 268"/>
                  <a:gd name="T79" fmla="*/ 37 h 47"/>
                  <a:gd name="T80" fmla="*/ 109 w 268"/>
                  <a:gd name="T81" fmla="*/ 39 h 47"/>
                  <a:gd name="T82" fmla="*/ 92 w 268"/>
                  <a:gd name="T83" fmla="*/ 40 h 47"/>
                  <a:gd name="T84" fmla="*/ 76 w 268"/>
                  <a:gd name="T85" fmla="*/ 41 h 47"/>
                  <a:gd name="T86" fmla="*/ 61 w 268"/>
                  <a:gd name="T87" fmla="*/ 43 h 47"/>
                  <a:gd name="T88" fmla="*/ 48 w 268"/>
                  <a:gd name="T89" fmla="*/ 43 h 47"/>
                  <a:gd name="T90" fmla="*/ 36 w 268"/>
                  <a:gd name="T91" fmla="*/ 44 h 47"/>
                  <a:gd name="T92" fmla="*/ 25 w 268"/>
                  <a:gd name="T93" fmla="*/ 46 h 47"/>
                  <a:gd name="T94" fmla="*/ 15 w 268"/>
                  <a:gd name="T95" fmla="*/ 46 h 47"/>
                  <a:gd name="T96" fmla="*/ 7 w 268"/>
                  <a:gd name="T97" fmla="*/ 47 h 47"/>
                  <a:gd name="T98" fmla="*/ 0 w 268"/>
                  <a:gd name="T99" fmla="*/ 47 h 47"/>
                  <a:gd name="T100" fmla="*/ 0 w 268"/>
                  <a:gd name="T101" fmla="*/ 21 h 47"/>
                  <a:gd name="T102" fmla="*/ 0 w 268"/>
                  <a:gd name="T103" fmla="*/ 2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8" h="47">
                    <a:moveTo>
                      <a:pt x="0" y="21"/>
                    </a:moveTo>
                    <a:lnTo>
                      <a:pt x="12" y="19"/>
                    </a:lnTo>
                    <a:lnTo>
                      <a:pt x="26" y="18"/>
                    </a:lnTo>
                    <a:lnTo>
                      <a:pt x="41" y="17"/>
                    </a:lnTo>
                    <a:lnTo>
                      <a:pt x="58" y="15"/>
                    </a:lnTo>
                    <a:lnTo>
                      <a:pt x="74" y="14"/>
                    </a:lnTo>
                    <a:lnTo>
                      <a:pt x="91" y="12"/>
                    </a:lnTo>
                    <a:lnTo>
                      <a:pt x="110" y="11"/>
                    </a:lnTo>
                    <a:lnTo>
                      <a:pt x="130" y="8"/>
                    </a:lnTo>
                    <a:lnTo>
                      <a:pt x="138" y="7"/>
                    </a:lnTo>
                    <a:lnTo>
                      <a:pt x="146" y="7"/>
                    </a:lnTo>
                    <a:lnTo>
                      <a:pt x="154" y="6"/>
                    </a:lnTo>
                    <a:lnTo>
                      <a:pt x="163" y="4"/>
                    </a:lnTo>
                    <a:lnTo>
                      <a:pt x="170" y="4"/>
                    </a:lnTo>
                    <a:lnTo>
                      <a:pt x="176" y="3"/>
                    </a:lnTo>
                    <a:lnTo>
                      <a:pt x="182" y="3"/>
                    </a:lnTo>
                    <a:lnTo>
                      <a:pt x="189" y="1"/>
                    </a:lnTo>
                    <a:lnTo>
                      <a:pt x="194" y="1"/>
                    </a:lnTo>
                    <a:lnTo>
                      <a:pt x="199" y="1"/>
                    </a:lnTo>
                    <a:lnTo>
                      <a:pt x="203" y="0"/>
                    </a:lnTo>
                    <a:lnTo>
                      <a:pt x="207" y="0"/>
                    </a:lnTo>
                    <a:lnTo>
                      <a:pt x="211" y="0"/>
                    </a:lnTo>
                    <a:lnTo>
                      <a:pt x="214" y="0"/>
                    </a:lnTo>
                    <a:lnTo>
                      <a:pt x="216" y="0"/>
                    </a:lnTo>
                    <a:lnTo>
                      <a:pt x="218" y="0"/>
                    </a:lnTo>
                    <a:lnTo>
                      <a:pt x="222" y="0"/>
                    </a:lnTo>
                    <a:lnTo>
                      <a:pt x="226" y="1"/>
                    </a:lnTo>
                    <a:lnTo>
                      <a:pt x="232" y="3"/>
                    </a:lnTo>
                    <a:lnTo>
                      <a:pt x="239" y="4"/>
                    </a:lnTo>
                    <a:lnTo>
                      <a:pt x="245" y="7"/>
                    </a:lnTo>
                    <a:lnTo>
                      <a:pt x="252" y="10"/>
                    </a:lnTo>
                    <a:lnTo>
                      <a:pt x="259" y="14"/>
                    </a:lnTo>
                    <a:lnTo>
                      <a:pt x="268" y="18"/>
                    </a:lnTo>
                    <a:lnTo>
                      <a:pt x="268" y="26"/>
                    </a:lnTo>
                    <a:lnTo>
                      <a:pt x="241" y="29"/>
                    </a:lnTo>
                    <a:lnTo>
                      <a:pt x="215" y="30"/>
                    </a:lnTo>
                    <a:lnTo>
                      <a:pt x="192" y="32"/>
                    </a:lnTo>
                    <a:lnTo>
                      <a:pt x="170" y="34"/>
                    </a:lnTo>
                    <a:lnTo>
                      <a:pt x="148" y="36"/>
                    </a:lnTo>
                    <a:lnTo>
                      <a:pt x="128" y="37"/>
                    </a:lnTo>
                    <a:lnTo>
                      <a:pt x="109" y="39"/>
                    </a:lnTo>
                    <a:lnTo>
                      <a:pt x="92" y="40"/>
                    </a:lnTo>
                    <a:lnTo>
                      <a:pt x="76" y="41"/>
                    </a:lnTo>
                    <a:lnTo>
                      <a:pt x="61" y="43"/>
                    </a:lnTo>
                    <a:lnTo>
                      <a:pt x="48" y="43"/>
                    </a:lnTo>
                    <a:lnTo>
                      <a:pt x="36" y="44"/>
                    </a:lnTo>
                    <a:lnTo>
                      <a:pt x="25" y="46"/>
                    </a:lnTo>
                    <a:lnTo>
                      <a:pt x="15" y="46"/>
                    </a:lnTo>
                    <a:lnTo>
                      <a:pt x="7" y="47"/>
                    </a:lnTo>
                    <a:lnTo>
                      <a:pt x="0" y="47"/>
                    </a:lnTo>
                    <a:lnTo>
                      <a:pt x="0" y="21"/>
                    </a:lnTo>
                    <a:lnTo>
                      <a:pt x="0" y="21"/>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grpSp>
      </p:grpSp>
      <p:sp>
        <p:nvSpPr>
          <p:cNvPr id="164" name="矩形 163"/>
          <p:cNvSpPr/>
          <p:nvPr/>
        </p:nvSpPr>
        <p:spPr>
          <a:xfrm>
            <a:off x="5900128" y="4299942"/>
            <a:ext cx="2056248" cy="552950"/>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3600" b="1" dirty="0">
                <a:solidFill>
                  <a:schemeClr val="bg1"/>
                </a:solidFill>
                <a:latin typeface="楷体" panose="02010609060101010101" pitchFamily="49" charset="-122"/>
                <a:ea typeface="楷体" panose="02010609060101010101" pitchFamily="49" charset="-122"/>
              </a:rPr>
              <a:t>左右结构</a:t>
            </a:r>
            <a:endParaRPr lang="zh-CN" altLang="en-US" sz="3600" b="1" dirty="0">
              <a:solidFill>
                <a:schemeClr val="bg1"/>
              </a:solidFill>
              <a:latin typeface="楷体" panose="02010609060101010101" pitchFamily="49" charset="-122"/>
              <a:ea typeface="楷体" panose="02010609060101010101" pitchFamily="49" charset="-122"/>
            </a:endParaRPr>
          </a:p>
        </p:txBody>
      </p:sp>
      <p:sp>
        <p:nvSpPr>
          <p:cNvPr id="165" name="矩形 164"/>
          <p:cNvSpPr/>
          <p:nvPr/>
        </p:nvSpPr>
        <p:spPr>
          <a:xfrm>
            <a:off x="3609620" y="4306466"/>
            <a:ext cx="2042500" cy="545807"/>
          </a:xfrm>
          <a:prstGeom prst="rect">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3600" b="1" dirty="0" smtClean="0">
                <a:solidFill>
                  <a:schemeClr val="bg1"/>
                </a:solidFill>
                <a:latin typeface="楷体" panose="02010609060101010101" pitchFamily="49" charset="-122"/>
                <a:ea typeface="楷体" panose="02010609060101010101" pitchFamily="49" charset="-122"/>
              </a:rPr>
              <a:t>上下结构</a:t>
            </a:r>
            <a:endParaRPr lang="zh-CN" altLang="en-US" sz="3600" b="1" dirty="0">
              <a:solidFill>
                <a:schemeClr val="bg1"/>
              </a:solidFill>
              <a:latin typeface="楷体" panose="02010609060101010101" pitchFamily="49" charset="-122"/>
              <a:ea typeface="楷体" panose="02010609060101010101" pitchFamily="49" charset="-122"/>
            </a:endParaRPr>
          </a:p>
        </p:txBody>
      </p:sp>
      <p:sp>
        <p:nvSpPr>
          <p:cNvPr id="166" name="椭圆 165"/>
          <p:cNvSpPr/>
          <p:nvPr/>
        </p:nvSpPr>
        <p:spPr>
          <a:xfrm>
            <a:off x="1839376" y="1081929"/>
            <a:ext cx="1002857" cy="94365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67" name="椭圆 166"/>
          <p:cNvSpPr/>
          <p:nvPr/>
        </p:nvSpPr>
        <p:spPr>
          <a:xfrm>
            <a:off x="4142527" y="3250202"/>
            <a:ext cx="1002857" cy="94365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70" name="椭圆 169"/>
          <p:cNvSpPr/>
          <p:nvPr/>
        </p:nvSpPr>
        <p:spPr>
          <a:xfrm>
            <a:off x="5250949" y="2173869"/>
            <a:ext cx="1002857" cy="9436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hlinkClick r:id="rId12" action="ppaction://hlinkfile"/>
          </p:cNvPr>
          <p:cNvSpPr/>
          <p:nvPr/>
        </p:nvSpPr>
        <p:spPr>
          <a:xfrm>
            <a:off x="2967819" y="1061071"/>
            <a:ext cx="1002857" cy="9436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p:nvPr/>
        </p:nvSpPr>
        <p:spPr>
          <a:xfrm>
            <a:off x="4124573" y="1091810"/>
            <a:ext cx="1002857" cy="9436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hlinkClick r:id="rId13" action="ppaction://hlinkfile"/>
          </p:cNvPr>
          <p:cNvSpPr/>
          <p:nvPr/>
        </p:nvSpPr>
        <p:spPr>
          <a:xfrm>
            <a:off x="5274829" y="1081930"/>
            <a:ext cx="1002857" cy="9436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hlinkClick r:id="rId14" action="ppaction://hlinkfile"/>
          </p:cNvPr>
          <p:cNvSpPr/>
          <p:nvPr/>
        </p:nvSpPr>
        <p:spPr>
          <a:xfrm>
            <a:off x="1855845" y="2190345"/>
            <a:ext cx="1002857" cy="9436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a:off x="2971348" y="2197481"/>
            <a:ext cx="1002857" cy="9436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hlinkClick r:id="rId15" action="ppaction://hlinkfile"/>
          </p:cNvPr>
          <p:cNvSpPr/>
          <p:nvPr/>
        </p:nvSpPr>
        <p:spPr>
          <a:xfrm>
            <a:off x="4129098" y="2151373"/>
            <a:ext cx="1002857" cy="9436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p:nvPr/>
        </p:nvSpPr>
        <p:spPr>
          <a:xfrm>
            <a:off x="1859460" y="3238056"/>
            <a:ext cx="1002857" cy="94365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9" name="图片 18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45928" y="3205828"/>
            <a:ext cx="1002857" cy="1008112"/>
          </a:xfrm>
          <a:prstGeom prst="rect">
            <a:avLst/>
          </a:prstGeom>
        </p:spPr>
      </p:pic>
      <p:sp>
        <p:nvSpPr>
          <p:cNvPr id="190" name="椭圆 189"/>
          <p:cNvSpPr/>
          <p:nvPr/>
        </p:nvSpPr>
        <p:spPr>
          <a:xfrm>
            <a:off x="3028910" y="3238056"/>
            <a:ext cx="1002857" cy="9436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TextBox 190">
            <a:hlinkClick r:id="rId16" action="ppaction://hlinkfile"/>
          </p:cNvPr>
          <p:cNvSpPr txBox="1"/>
          <p:nvPr/>
        </p:nvSpPr>
        <p:spPr>
          <a:xfrm>
            <a:off x="2946966" y="2971111"/>
            <a:ext cx="1108782" cy="1292662"/>
          </a:xfrm>
          <a:prstGeom prst="rect">
            <a:avLst/>
          </a:prstGeom>
          <a:noFill/>
        </p:spPr>
        <p:txBody>
          <a:bodyPr wrap="square" rtlCol="0">
            <a:spAutoFit/>
          </a:bodyPr>
          <a:lstStyle/>
          <a:p>
            <a:r>
              <a:rPr lang="zh-CN" altLang="en-US" sz="7800" b="1" dirty="0" smtClean="0">
                <a:latin typeface="楷体" panose="02010609060101010101" pitchFamily="49" charset="-122"/>
                <a:ea typeface="楷体" panose="02010609060101010101" pitchFamily="49" charset="-122"/>
              </a:rPr>
              <a:t>板</a:t>
            </a:r>
            <a:endParaRPr lang="zh-CN" altLang="en-US" sz="7800" b="1" dirty="0">
              <a:latin typeface="楷体" panose="02010609060101010101" pitchFamily="49" charset="-122"/>
              <a:ea typeface="楷体" panose="02010609060101010101" pitchFamily="49" charset="-122"/>
            </a:endParaRPr>
          </a:p>
        </p:txBody>
      </p:sp>
      <p:pic>
        <p:nvPicPr>
          <p:cNvPr id="192" name="图片 19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80859" y="3243773"/>
            <a:ext cx="1002857" cy="1008112"/>
          </a:xfrm>
          <a:prstGeom prst="rect">
            <a:avLst/>
          </a:prstGeom>
        </p:spPr>
      </p:pic>
      <p:sp>
        <p:nvSpPr>
          <p:cNvPr id="193" name="椭圆 192"/>
          <p:cNvSpPr/>
          <p:nvPr/>
        </p:nvSpPr>
        <p:spPr>
          <a:xfrm>
            <a:off x="5263841" y="3276001"/>
            <a:ext cx="1002857" cy="9436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TextBox 193">
            <a:hlinkClick r:id="rId17" action="ppaction://hlinkfile"/>
          </p:cNvPr>
          <p:cNvSpPr txBox="1"/>
          <p:nvPr/>
        </p:nvSpPr>
        <p:spPr>
          <a:xfrm>
            <a:off x="5180672" y="3050406"/>
            <a:ext cx="861620" cy="1292662"/>
          </a:xfrm>
          <a:prstGeom prst="rect">
            <a:avLst/>
          </a:prstGeom>
          <a:noFill/>
        </p:spPr>
        <p:txBody>
          <a:bodyPr wrap="square" rtlCol="0">
            <a:spAutoFit/>
          </a:bodyPr>
          <a:lstStyle/>
          <a:p>
            <a:r>
              <a:rPr lang="zh-CN" altLang="en-US" sz="7800" b="1" dirty="0" smtClean="0">
                <a:latin typeface="楷体" panose="02010609060101010101" pitchFamily="49" charset="-122"/>
                <a:ea typeface="楷体" panose="02010609060101010101" pitchFamily="49" charset="-122"/>
              </a:rPr>
              <a:t>颗</a:t>
            </a:r>
            <a:endParaRPr lang="zh-CN" altLang="en-US" sz="7800" b="1" dirty="0">
              <a:latin typeface="楷体" panose="02010609060101010101" pitchFamily="49" charset="-122"/>
              <a:ea typeface="楷体" panose="02010609060101010101" pitchFamily="49" charset="-122"/>
            </a:endParaRPr>
          </a:p>
        </p:txBody>
      </p:sp>
      <p:sp>
        <p:nvSpPr>
          <p:cNvPr id="148" name="圆角矩形 147"/>
          <p:cNvSpPr/>
          <p:nvPr/>
        </p:nvSpPr>
        <p:spPr>
          <a:xfrm>
            <a:off x="4563534" y="586392"/>
            <a:ext cx="2312647" cy="360040"/>
          </a:xfrm>
          <a:prstGeom prst="roundRect">
            <a:avLst/>
          </a:prstGeom>
          <a:solidFill>
            <a:schemeClr val="accent5">
              <a:lumMod val="20000"/>
              <a:lumOff val="80000"/>
            </a:schemeClr>
          </a:solidFill>
          <a:ln>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点击生字观看生字视频</a:t>
            </a:r>
            <a:endParaRPr lang="zh-CN" altLang="en-US" sz="1600" dirty="0">
              <a:solidFill>
                <a:schemeClr val="tx1"/>
              </a:solidFill>
            </a:endParaRPr>
          </a:p>
        </p:txBody>
      </p:sp>
      <p:sp>
        <p:nvSpPr>
          <p:cNvPr id="149" name="文本框 15"/>
          <p:cNvSpPr txBox="1"/>
          <p:nvPr/>
        </p:nvSpPr>
        <p:spPr>
          <a:xfrm>
            <a:off x="886587" y="224922"/>
            <a:ext cx="1584176" cy="646331"/>
          </a:xfrm>
          <a:prstGeom prst="rect">
            <a:avLst/>
          </a:prstGeom>
          <a:noFill/>
        </p:spPr>
        <p:txBody>
          <a:bodyPr wrap="square" rtlCol="0">
            <a:spAutoFit/>
          </a:bodyPr>
          <a:lstStyle/>
          <a:p>
            <a:r>
              <a:rPr kumimoji="1" lang="zh-CN" altLang="en-US" sz="3600" b="1" dirty="0">
                <a:latin typeface="宋体" panose="02010600030101010101" pitchFamily="2" charset="-122"/>
                <a:ea typeface="宋体" panose="02010600030101010101" pitchFamily="2" charset="-122"/>
              </a:rPr>
              <a:t>学写字</a:t>
            </a:r>
            <a:endParaRPr kumimoji="1" lang="zh-CN" altLang="en-US" sz="3600" b="1" dirty="0">
              <a:latin typeface="宋体" panose="02010600030101010101" pitchFamily="2" charset="-122"/>
              <a:ea typeface="宋体" panose="02010600030101010101" pitchFamily="2" charset="-122"/>
            </a:endParaRPr>
          </a:p>
        </p:txBody>
      </p:sp>
      <p:pic>
        <p:nvPicPr>
          <p:cNvPr id="151" name="图片 15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09347" y="195486"/>
            <a:ext cx="864096" cy="819783"/>
          </a:xfrm>
          <a:prstGeom prst="rect">
            <a:avLst/>
          </a:prstGeom>
        </p:spPr>
      </p:pic>
      <p:pic>
        <p:nvPicPr>
          <p:cNvPr id="156" name="图片 15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25221" y="3253096"/>
            <a:ext cx="1002857" cy="1008112"/>
          </a:xfrm>
          <a:prstGeom prst="rect">
            <a:avLst/>
          </a:prstGeom>
        </p:spPr>
      </p:pic>
      <p:sp>
        <p:nvSpPr>
          <p:cNvPr id="161" name="TextBox 160">
            <a:hlinkClick r:id="rId19" action="ppaction://hlinkfile"/>
          </p:cNvPr>
          <p:cNvSpPr txBox="1"/>
          <p:nvPr/>
        </p:nvSpPr>
        <p:spPr>
          <a:xfrm>
            <a:off x="6344357" y="3090665"/>
            <a:ext cx="1113089" cy="1215717"/>
          </a:xfrm>
          <a:prstGeom prst="rect">
            <a:avLst/>
          </a:prstGeom>
          <a:noFill/>
        </p:spPr>
        <p:txBody>
          <a:bodyPr wrap="square" rtlCol="0">
            <a:spAutoFit/>
          </a:bodyPr>
          <a:lstStyle/>
          <a:p>
            <a:r>
              <a:rPr lang="zh-CN" altLang="en-US" sz="7200" b="1" dirty="0" smtClean="0">
                <a:latin typeface="楷体" panose="02010609060101010101" pitchFamily="49" charset="-122"/>
                <a:ea typeface="楷体" panose="02010609060101010101" pitchFamily="49" charset="-122"/>
              </a:rPr>
              <a:t>奶</a:t>
            </a:r>
            <a:endParaRPr lang="zh-CN" altLang="en-US" sz="7200" b="1" dirty="0">
              <a:latin typeface="楷体" panose="02010609060101010101" pitchFamily="49" charset="-122"/>
              <a:ea typeface="楷体" panose="02010609060101010101" pitchFamily="49" charset="-122"/>
            </a:endParaRPr>
          </a:p>
        </p:txBody>
      </p:sp>
      <p:sp>
        <p:nvSpPr>
          <p:cNvPr id="162" name="椭圆 161"/>
          <p:cNvSpPr/>
          <p:nvPr/>
        </p:nvSpPr>
        <p:spPr>
          <a:xfrm>
            <a:off x="6408203" y="3285324"/>
            <a:ext cx="1002857" cy="9436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wheel(1)">
                                      <p:cBhvr>
                                        <p:cTn id="7" dur="500"/>
                                        <p:tgtEl>
                                          <p:spTgt spid="16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85"/>
                                        </p:tgtEl>
                                        <p:attrNameLst>
                                          <p:attrName>style.visibility</p:attrName>
                                        </p:attrNameLst>
                                      </p:cBhvr>
                                      <p:to>
                                        <p:strVal val="visible"/>
                                      </p:to>
                                    </p:set>
                                    <p:animEffect transition="in" filter="wheel(1)">
                                      <p:cBhvr>
                                        <p:cTn id="12" dur="500"/>
                                        <p:tgtEl>
                                          <p:spTgt spid="18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67"/>
                                        </p:tgtEl>
                                        <p:attrNameLst>
                                          <p:attrName>style.visibility</p:attrName>
                                        </p:attrNameLst>
                                      </p:cBhvr>
                                      <p:to>
                                        <p:strVal val="visible"/>
                                      </p:to>
                                    </p:set>
                                    <p:animEffect transition="in" filter="wheel(1)">
                                      <p:cBhvr>
                                        <p:cTn id="17" dur="500"/>
                                        <p:tgtEl>
                                          <p:spTgt spid="16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65"/>
                                        </p:tgtEl>
                                        <p:attrNameLst>
                                          <p:attrName>style.visibility</p:attrName>
                                        </p:attrNameLst>
                                      </p:cBhvr>
                                      <p:to>
                                        <p:strVal val="visible"/>
                                      </p:to>
                                    </p:set>
                                    <p:animEffect transition="in" filter="wheel(1)">
                                      <p:cBhvr>
                                        <p:cTn id="22" dur="500"/>
                                        <p:tgtEl>
                                          <p:spTgt spid="16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71"/>
                                        </p:tgtEl>
                                        <p:attrNameLst>
                                          <p:attrName>style.visibility</p:attrName>
                                        </p:attrNameLst>
                                      </p:cBhvr>
                                      <p:to>
                                        <p:strVal val="visible"/>
                                      </p:to>
                                    </p:set>
                                    <p:animEffect transition="in" filter="wheel(1)">
                                      <p:cBhvr>
                                        <p:cTn id="27" dur="500"/>
                                        <p:tgtEl>
                                          <p:spTgt spid="171"/>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72"/>
                                        </p:tgtEl>
                                        <p:attrNameLst>
                                          <p:attrName>style.visibility</p:attrName>
                                        </p:attrNameLst>
                                      </p:cBhvr>
                                      <p:to>
                                        <p:strVal val="visible"/>
                                      </p:to>
                                    </p:set>
                                    <p:animEffect transition="in" filter="wheel(1)">
                                      <p:cBhvr>
                                        <p:cTn id="32" dur="500"/>
                                        <p:tgtEl>
                                          <p:spTgt spid="172"/>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73"/>
                                        </p:tgtEl>
                                        <p:attrNameLst>
                                          <p:attrName>style.visibility</p:attrName>
                                        </p:attrNameLst>
                                      </p:cBhvr>
                                      <p:to>
                                        <p:strVal val="visible"/>
                                      </p:to>
                                    </p:set>
                                    <p:animEffect transition="in" filter="wheel(1)">
                                      <p:cBhvr>
                                        <p:cTn id="37" dur="500"/>
                                        <p:tgtEl>
                                          <p:spTgt spid="173"/>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75"/>
                                        </p:tgtEl>
                                        <p:attrNameLst>
                                          <p:attrName>style.visibility</p:attrName>
                                        </p:attrNameLst>
                                      </p:cBhvr>
                                      <p:to>
                                        <p:strVal val="visible"/>
                                      </p:to>
                                    </p:set>
                                    <p:animEffect transition="in" filter="wheel(1)">
                                      <p:cBhvr>
                                        <p:cTn id="42" dur="500"/>
                                        <p:tgtEl>
                                          <p:spTgt spid="175"/>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176"/>
                                        </p:tgtEl>
                                        <p:attrNameLst>
                                          <p:attrName>style.visibility</p:attrName>
                                        </p:attrNameLst>
                                      </p:cBhvr>
                                      <p:to>
                                        <p:strVal val="visible"/>
                                      </p:to>
                                    </p:set>
                                    <p:animEffect transition="in" filter="wheel(1)">
                                      <p:cBhvr>
                                        <p:cTn id="47" dur="500"/>
                                        <p:tgtEl>
                                          <p:spTgt spid="176"/>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177"/>
                                        </p:tgtEl>
                                        <p:attrNameLst>
                                          <p:attrName>style.visibility</p:attrName>
                                        </p:attrNameLst>
                                      </p:cBhvr>
                                      <p:to>
                                        <p:strVal val="visible"/>
                                      </p:to>
                                    </p:set>
                                    <p:animEffect transition="in" filter="wheel(1)">
                                      <p:cBhvr>
                                        <p:cTn id="52" dur="500"/>
                                        <p:tgtEl>
                                          <p:spTgt spid="177"/>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170"/>
                                        </p:tgtEl>
                                        <p:attrNameLst>
                                          <p:attrName>style.visibility</p:attrName>
                                        </p:attrNameLst>
                                      </p:cBhvr>
                                      <p:to>
                                        <p:strVal val="visible"/>
                                      </p:to>
                                    </p:set>
                                    <p:animEffect transition="in" filter="wheel(1)">
                                      <p:cBhvr>
                                        <p:cTn id="57" dur="500"/>
                                        <p:tgtEl>
                                          <p:spTgt spid="170"/>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 fill="hold">
                                          <p:stCondLst>
                                            <p:cond delay="0"/>
                                          </p:stCondLst>
                                        </p:cTn>
                                        <p:tgtEl>
                                          <p:spTgt spid="190"/>
                                        </p:tgtEl>
                                        <p:attrNameLst>
                                          <p:attrName>style.visibility</p:attrName>
                                        </p:attrNameLst>
                                      </p:cBhvr>
                                      <p:to>
                                        <p:strVal val="visible"/>
                                      </p:to>
                                    </p:set>
                                    <p:animEffect transition="in" filter="wheel(1)">
                                      <p:cBhvr>
                                        <p:cTn id="62" dur="500"/>
                                        <p:tgtEl>
                                          <p:spTgt spid="190"/>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grpId="0" nodeType="clickEffect">
                                  <p:stCondLst>
                                    <p:cond delay="0"/>
                                  </p:stCondLst>
                                  <p:childTnLst>
                                    <p:set>
                                      <p:cBhvr>
                                        <p:cTn id="66" dur="1" fill="hold">
                                          <p:stCondLst>
                                            <p:cond delay="0"/>
                                          </p:stCondLst>
                                        </p:cTn>
                                        <p:tgtEl>
                                          <p:spTgt spid="193"/>
                                        </p:tgtEl>
                                        <p:attrNameLst>
                                          <p:attrName>style.visibility</p:attrName>
                                        </p:attrNameLst>
                                      </p:cBhvr>
                                      <p:to>
                                        <p:strVal val="visible"/>
                                      </p:to>
                                    </p:set>
                                    <p:animEffect transition="in" filter="wheel(1)">
                                      <p:cBhvr>
                                        <p:cTn id="67" dur="500"/>
                                        <p:tgtEl>
                                          <p:spTgt spid="193"/>
                                        </p:tgtEl>
                                      </p:cBhvr>
                                    </p:animEffect>
                                  </p:childTnLst>
                                </p:cTn>
                              </p:par>
                            </p:childTnLst>
                          </p:cTn>
                        </p:par>
                      </p:childTnLst>
                    </p:cTn>
                  </p:par>
                  <p:par>
                    <p:cTn id="68" fill="hold">
                      <p:stCondLst>
                        <p:cond delay="indefinite"/>
                      </p:stCondLst>
                      <p:childTnLst>
                        <p:par>
                          <p:cTn id="69" fill="hold">
                            <p:stCondLst>
                              <p:cond delay="0"/>
                            </p:stCondLst>
                            <p:childTnLst>
                              <p:par>
                                <p:cTn id="70" presetID="21" presetClass="entr" presetSubtype="1" fill="hold" grpId="0" nodeType="clickEffect">
                                  <p:stCondLst>
                                    <p:cond delay="0"/>
                                  </p:stCondLst>
                                  <p:childTnLst>
                                    <p:set>
                                      <p:cBhvr>
                                        <p:cTn id="71" dur="1" fill="hold">
                                          <p:stCondLst>
                                            <p:cond delay="0"/>
                                          </p:stCondLst>
                                        </p:cTn>
                                        <p:tgtEl>
                                          <p:spTgt spid="162"/>
                                        </p:tgtEl>
                                        <p:attrNameLst>
                                          <p:attrName>style.visibility</p:attrName>
                                        </p:attrNameLst>
                                      </p:cBhvr>
                                      <p:to>
                                        <p:strVal val="visible"/>
                                      </p:to>
                                    </p:set>
                                    <p:animEffect transition="in" filter="wheel(1)">
                                      <p:cBhvr>
                                        <p:cTn id="72" dur="500"/>
                                        <p:tgtEl>
                                          <p:spTgt spid="162"/>
                                        </p:tgtEl>
                                      </p:cBhvr>
                                    </p:animEffect>
                                  </p:childTnLst>
                                </p:cTn>
                              </p:par>
                            </p:childTnLst>
                          </p:cTn>
                        </p:par>
                      </p:childTnLst>
                    </p:cTn>
                  </p:par>
                  <p:par>
                    <p:cTn id="73" fill="hold">
                      <p:stCondLst>
                        <p:cond delay="indefinite"/>
                      </p:stCondLst>
                      <p:childTnLst>
                        <p:par>
                          <p:cTn id="74" fill="hold">
                            <p:stCondLst>
                              <p:cond delay="0"/>
                            </p:stCondLst>
                            <p:childTnLst>
                              <p:par>
                                <p:cTn id="75" presetID="21" presetClass="entr" presetSubtype="1" fill="hold" grpId="0" nodeType="clickEffect">
                                  <p:stCondLst>
                                    <p:cond delay="0"/>
                                  </p:stCondLst>
                                  <p:childTnLst>
                                    <p:set>
                                      <p:cBhvr>
                                        <p:cTn id="76" dur="1" fill="hold">
                                          <p:stCondLst>
                                            <p:cond delay="0"/>
                                          </p:stCondLst>
                                        </p:cTn>
                                        <p:tgtEl>
                                          <p:spTgt spid="164"/>
                                        </p:tgtEl>
                                        <p:attrNameLst>
                                          <p:attrName>style.visibility</p:attrName>
                                        </p:attrNameLst>
                                      </p:cBhvr>
                                      <p:to>
                                        <p:strVal val="visible"/>
                                      </p:to>
                                    </p:set>
                                    <p:animEffect transition="in" filter="wheel(1)">
                                      <p:cBhvr>
                                        <p:cTn id="77" dur="5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 grpId="0" animBg="1"/>
      <p:bldP spid="165" grpId="0" animBg="1"/>
      <p:bldP spid="166" grpId="0" animBg="1"/>
      <p:bldP spid="167" grpId="0" animBg="1"/>
      <p:bldP spid="170" grpId="0" animBg="1"/>
      <p:bldP spid="171" grpId="0" animBg="1"/>
      <p:bldP spid="172" grpId="0" animBg="1"/>
      <p:bldP spid="173" grpId="0" animBg="1"/>
      <p:bldP spid="175" grpId="0" animBg="1"/>
      <p:bldP spid="176" grpId="0" animBg="1"/>
      <p:bldP spid="177" grpId="0" animBg="1"/>
      <p:bldP spid="185" grpId="0" animBg="1"/>
      <p:bldP spid="190" grpId="0" animBg="1"/>
      <p:bldP spid="193" grpId="0" animBg="1"/>
      <p:bldP spid="16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extBox 11"/>
          <p:cNvSpPr txBox="1">
            <a:spLocks noChangeArrowheads="1"/>
          </p:cNvSpPr>
          <p:nvPr/>
        </p:nvSpPr>
        <p:spPr bwMode="auto">
          <a:xfrm>
            <a:off x="2381157" y="339502"/>
            <a:ext cx="456710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latin typeface="楷体" panose="02010609060101010101" pitchFamily="49" charset="-122"/>
                <a:ea typeface="楷体" panose="02010609060101010101" pitchFamily="49" charset="-122"/>
              </a:rPr>
              <a:t>重难点字书写指导</a:t>
            </a:r>
            <a:endParaRPr lang="zh-CN" altLang="en-US" sz="3300" b="1" dirty="0">
              <a:latin typeface="楷体" panose="02010609060101010101" pitchFamily="49" charset="-122"/>
              <a:ea typeface="楷体" panose="02010609060101010101" pitchFamily="49" charset="-122"/>
            </a:endParaRPr>
          </a:p>
        </p:txBody>
      </p:sp>
      <p:grpSp>
        <p:nvGrpSpPr>
          <p:cNvPr id="74" name="组合 73"/>
          <p:cNvGrpSpPr/>
          <p:nvPr/>
        </p:nvGrpSpPr>
        <p:grpSpPr>
          <a:xfrm>
            <a:off x="1891712" y="411391"/>
            <a:ext cx="456833" cy="456366"/>
            <a:chOff x="631825" y="5181600"/>
            <a:chExt cx="1554163" cy="1552575"/>
          </a:xfrm>
        </p:grpSpPr>
        <p:sp>
          <p:nvSpPr>
            <p:cNvPr id="75"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2"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3"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5"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6"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7"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8"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9"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0"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1"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2"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3"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4"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5"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6"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7"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8"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9"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0"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1"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2"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3"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4"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5"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07" name="文本框 8"/>
          <p:cNvSpPr txBox="1">
            <a:spLocks noChangeArrowheads="1"/>
          </p:cNvSpPr>
          <p:nvPr/>
        </p:nvSpPr>
        <p:spPr bwMode="auto">
          <a:xfrm>
            <a:off x="899592" y="1048884"/>
            <a:ext cx="328494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4400" dirty="0" err="1">
                <a:latin typeface="汉语拼音" panose="000B0604020202020204" pitchFamily="34" charset="0"/>
                <a:ea typeface="GB Pinyinok-B" panose="02010600030101010101" pitchFamily="2" charset="-122"/>
                <a:cs typeface="汉语拼音" panose="000B0604020202020204" pitchFamily="34" charset="0"/>
              </a:rPr>
              <a:t>chái</a:t>
            </a:r>
            <a:endParaRPr lang="zh-CN" altLang="en-US" sz="4400" dirty="0">
              <a:latin typeface="汉语拼音" panose="000B0604020202020204" pitchFamily="34" charset="0"/>
              <a:ea typeface="GB Pinyinok-B" panose="02010600030101010101" pitchFamily="2" charset="-122"/>
              <a:cs typeface="汉语拼音" panose="000B0604020202020204" pitchFamily="34" charset="0"/>
            </a:endParaRPr>
          </a:p>
        </p:txBody>
      </p:sp>
      <p:grpSp>
        <p:nvGrpSpPr>
          <p:cNvPr id="108" name="组合 107"/>
          <p:cNvGrpSpPr/>
          <p:nvPr/>
        </p:nvGrpSpPr>
        <p:grpSpPr>
          <a:xfrm>
            <a:off x="1470579" y="1973273"/>
            <a:ext cx="2318547" cy="2326669"/>
            <a:chOff x="5534807" y="1672548"/>
            <a:chExt cx="2318547" cy="2326669"/>
          </a:xfrm>
        </p:grpSpPr>
        <p:sp>
          <p:nvSpPr>
            <p:cNvPr id="109" name="矩形 108"/>
            <p:cNvSpPr>
              <a:spLocks noChangeAspect="1"/>
            </p:cNvSpPr>
            <p:nvPr/>
          </p:nvSpPr>
          <p:spPr>
            <a:xfrm>
              <a:off x="5534807" y="1672548"/>
              <a:ext cx="2304000" cy="2304000"/>
            </a:xfrm>
            <a:prstGeom prst="rect">
              <a:avLst/>
            </a:prstGeom>
            <a:solidFill>
              <a:srgbClr val="FFFFFF"/>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p:nvPr/>
          </p:nvCxnSpPr>
          <p:spPr>
            <a:xfrm>
              <a:off x="5549354" y="2824548"/>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5400000">
              <a:off x="5508232" y="2847217"/>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grpSp>
      <p:grpSp>
        <p:nvGrpSpPr>
          <p:cNvPr id="114" name="组合 113"/>
          <p:cNvGrpSpPr/>
          <p:nvPr/>
        </p:nvGrpSpPr>
        <p:grpSpPr>
          <a:xfrm>
            <a:off x="1739465" y="2243711"/>
            <a:ext cx="1780773" cy="1785793"/>
            <a:chOff x="1898653" y="1117600"/>
            <a:chExt cx="1127125" cy="1130301"/>
          </a:xfrm>
        </p:grpSpPr>
        <p:sp>
          <p:nvSpPr>
            <p:cNvPr id="115" name="Freeform 19"/>
            <p:cNvSpPr/>
            <p:nvPr/>
          </p:nvSpPr>
          <p:spPr bwMode="auto">
            <a:xfrm>
              <a:off x="1914528" y="1730375"/>
              <a:ext cx="963613" cy="150813"/>
            </a:xfrm>
            <a:custGeom>
              <a:avLst/>
              <a:gdLst>
                <a:gd name="T0" fmla="*/ 38 w 607"/>
                <a:gd name="T1" fmla="*/ 93 h 95"/>
                <a:gd name="T2" fmla="*/ 27 w 607"/>
                <a:gd name="T3" fmla="*/ 88 h 95"/>
                <a:gd name="T4" fmla="*/ 14 w 607"/>
                <a:gd name="T5" fmla="*/ 80 h 95"/>
                <a:gd name="T6" fmla="*/ 4 w 607"/>
                <a:gd name="T7" fmla="*/ 71 h 95"/>
                <a:gd name="T8" fmla="*/ 0 w 607"/>
                <a:gd name="T9" fmla="*/ 66 h 95"/>
                <a:gd name="T10" fmla="*/ 0 w 607"/>
                <a:gd name="T11" fmla="*/ 63 h 95"/>
                <a:gd name="T12" fmla="*/ 3 w 607"/>
                <a:gd name="T13" fmla="*/ 62 h 95"/>
                <a:gd name="T14" fmla="*/ 18 w 607"/>
                <a:gd name="T15" fmla="*/ 60 h 95"/>
                <a:gd name="T16" fmla="*/ 44 w 607"/>
                <a:gd name="T17" fmla="*/ 57 h 95"/>
                <a:gd name="T18" fmla="*/ 80 w 607"/>
                <a:gd name="T19" fmla="*/ 53 h 95"/>
                <a:gd name="T20" fmla="*/ 124 w 607"/>
                <a:gd name="T21" fmla="*/ 49 h 95"/>
                <a:gd name="T22" fmla="*/ 209 w 607"/>
                <a:gd name="T23" fmla="*/ 38 h 95"/>
                <a:gd name="T24" fmla="*/ 294 w 607"/>
                <a:gd name="T25" fmla="*/ 27 h 95"/>
                <a:gd name="T26" fmla="*/ 346 w 607"/>
                <a:gd name="T27" fmla="*/ 22 h 95"/>
                <a:gd name="T28" fmla="*/ 401 w 607"/>
                <a:gd name="T29" fmla="*/ 15 h 95"/>
                <a:gd name="T30" fmla="*/ 440 w 607"/>
                <a:gd name="T31" fmla="*/ 8 h 95"/>
                <a:gd name="T32" fmla="*/ 464 w 607"/>
                <a:gd name="T33" fmla="*/ 5 h 95"/>
                <a:gd name="T34" fmla="*/ 487 w 607"/>
                <a:gd name="T35" fmla="*/ 2 h 95"/>
                <a:gd name="T36" fmla="*/ 510 w 607"/>
                <a:gd name="T37" fmla="*/ 0 h 95"/>
                <a:gd name="T38" fmla="*/ 536 w 607"/>
                <a:gd name="T39" fmla="*/ 0 h 95"/>
                <a:gd name="T40" fmla="*/ 557 w 607"/>
                <a:gd name="T41" fmla="*/ 4 h 95"/>
                <a:gd name="T42" fmla="*/ 578 w 607"/>
                <a:gd name="T43" fmla="*/ 11 h 95"/>
                <a:gd name="T44" fmla="*/ 594 w 607"/>
                <a:gd name="T45" fmla="*/ 20 h 95"/>
                <a:gd name="T46" fmla="*/ 604 w 607"/>
                <a:gd name="T47" fmla="*/ 30 h 95"/>
                <a:gd name="T48" fmla="*/ 605 w 607"/>
                <a:gd name="T49" fmla="*/ 38 h 95"/>
                <a:gd name="T50" fmla="*/ 597 w 607"/>
                <a:gd name="T51" fmla="*/ 42 h 95"/>
                <a:gd name="T52" fmla="*/ 587 w 607"/>
                <a:gd name="T53" fmla="*/ 42 h 95"/>
                <a:gd name="T54" fmla="*/ 575 w 607"/>
                <a:gd name="T55" fmla="*/ 42 h 95"/>
                <a:gd name="T56" fmla="*/ 560 w 607"/>
                <a:gd name="T57" fmla="*/ 41 h 95"/>
                <a:gd name="T58" fmla="*/ 539 w 607"/>
                <a:gd name="T59" fmla="*/ 40 h 95"/>
                <a:gd name="T60" fmla="*/ 510 w 607"/>
                <a:gd name="T61" fmla="*/ 41 h 95"/>
                <a:gd name="T62" fmla="*/ 473 w 607"/>
                <a:gd name="T63" fmla="*/ 42 h 95"/>
                <a:gd name="T64" fmla="*/ 427 w 607"/>
                <a:gd name="T65" fmla="*/ 45 h 95"/>
                <a:gd name="T66" fmla="*/ 375 w 607"/>
                <a:gd name="T67" fmla="*/ 49 h 95"/>
                <a:gd name="T68" fmla="*/ 314 w 607"/>
                <a:gd name="T69" fmla="*/ 55 h 95"/>
                <a:gd name="T70" fmla="*/ 259 w 607"/>
                <a:gd name="T71" fmla="*/ 62 h 95"/>
                <a:gd name="T72" fmla="*/ 211 w 607"/>
                <a:gd name="T73" fmla="*/ 67 h 95"/>
                <a:gd name="T74" fmla="*/ 171 w 607"/>
                <a:gd name="T75" fmla="*/ 73 h 95"/>
                <a:gd name="T76" fmla="*/ 140 w 607"/>
                <a:gd name="T77" fmla="*/ 77 h 95"/>
                <a:gd name="T78" fmla="*/ 117 w 607"/>
                <a:gd name="T79" fmla="*/ 82 h 95"/>
                <a:gd name="T80" fmla="*/ 98 w 607"/>
                <a:gd name="T81" fmla="*/ 86 h 95"/>
                <a:gd name="T82" fmla="*/ 73 w 607"/>
                <a:gd name="T83" fmla="*/ 92 h 95"/>
                <a:gd name="T84" fmla="*/ 54 w 607"/>
                <a:gd name="T85"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07" h="95">
                  <a:moveTo>
                    <a:pt x="49" y="95"/>
                  </a:moveTo>
                  <a:lnTo>
                    <a:pt x="43" y="93"/>
                  </a:lnTo>
                  <a:lnTo>
                    <a:pt x="38" y="93"/>
                  </a:lnTo>
                  <a:lnTo>
                    <a:pt x="34" y="92"/>
                  </a:lnTo>
                  <a:lnTo>
                    <a:pt x="32" y="91"/>
                  </a:lnTo>
                  <a:lnTo>
                    <a:pt x="27" y="88"/>
                  </a:lnTo>
                  <a:lnTo>
                    <a:pt x="23" y="85"/>
                  </a:lnTo>
                  <a:lnTo>
                    <a:pt x="18" y="82"/>
                  </a:lnTo>
                  <a:lnTo>
                    <a:pt x="14" y="80"/>
                  </a:lnTo>
                  <a:lnTo>
                    <a:pt x="11" y="77"/>
                  </a:lnTo>
                  <a:lnTo>
                    <a:pt x="7" y="74"/>
                  </a:lnTo>
                  <a:lnTo>
                    <a:pt x="4" y="71"/>
                  </a:lnTo>
                  <a:lnTo>
                    <a:pt x="3" y="69"/>
                  </a:lnTo>
                  <a:lnTo>
                    <a:pt x="1" y="67"/>
                  </a:lnTo>
                  <a:lnTo>
                    <a:pt x="0" y="66"/>
                  </a:lnTo>
                  <a:lnTo>
                    <a:pt x="0" y="64"/>
                  </a:lnTo>
                  <a:lnTo>
                    <a:pt x="0" y="64"/>
                  </a:lnTo>
                  <a:lnTo>
                    <a:pt x="0" y="63"/>
                  </a:lnTo>
                  <a:lnTo>
                    <a:pt x="0" y="63"/>
                  </a:lnTo>
                  <a:lnTo>
                    <a:pt x="0" y="63"/>
                  </a:lnTo>
                  <a:lnTo>
                    <a:pt x="3" y="62"/>
                  </a:lnTo>
                  <a:lnTo>
                    <a:pt x="7" y="62"/>
                  </a:lnTo>
                  <a:lnTo>
                    <a:pt x="11" y="62"/>
                  </a:lnTo>
                  <a:lnTo>
                    <a:pt x="18" y="60"/>
                  </a:lnTo>
                  <a:lnTo>
                    <a:pt x="25" y="60"/>
                  </a:lnTo>
                  <a:lnTo>
                    <a:pt x="33" y="59"/>
                  </a:lnTo>
                  <a:lnTo>
                    <a:pt x="44" y="57"/>
                  </a:lnTo>
                  <a:lnTo>
                    <a:pt x="55" y="56"/>
                  </a:lnTo>
                  <a:lnTo>
                    <a:pt x="66" y="55"/>
                  </a:lnTo>
                  <a:lnTo>
                    <a:pt x="80" y="53"/>
                  </a:lnTo>
                  <a:lnTo>
                    <a:pt x="94" y="52"/>
                  </a:lnTo>
                  <a:lnTo>
                    <a:pt x="109" y="51"/>
                  </a:lnTo>
                  <a:lnTo>
                    <a:pt x="124" y="49"/>
                  </a:lnTo>
                  <a:lnTo>
                    <a:pt x="142" y="46"/>
                  </a:lnTo>
                  <a:lnTo>
                    <a:pt x="175" y="42"/>
                  </a:lnTo>
                  <a:lnTo>
                    <a:pt x="209" y="38"/>
                  </a:lnTo>
                  <a:lnTo>
                    <a:pt x="242" y="34"/>
                  </a:lnTo>
                  <a:lnTo>
                    <a:pt x="277" y="29"/>
                  </a:lnTo>
                  <a:lnTo>
                    <a:pt x="294" y="27"/>
                  </a:lnTo>
                  <a:lnTo>
                    <a:pt x="310" y="26"/>
                  </a:lnTo>
                  <a:lnTo>
                    <a:pt x="328" y="24"/>
                  </a:lnTo>
                  <a:lnTo>
                    <a:pt x="346" y="22"/>
                  </a:lnTo>
                  <a:lnTo>
                    <a:pt x="364" y="20"/>
                  </a:lnTo>
                  <a:lnTo>
                    <a:pt x="383" y="17"/>
                  </a:lnTo>
                  <a:lnTo>
                    <a:pt x="401" y="15"/>
                  </a:lnTo>
                  <a:lnTo>
                    <a:pt x="422" y="11"/>
                  </a:lnTo>
                  <a:lnTo>
                    <a:pt x="430" y="9"/>
                  </a:lnTo>
                  <a:lnTo>
                    <a:pt x="440" y="8"/>
                  </a:lnTo>
                  <a:lnTo>
                    <a:pt x="448" y="6"/>
                  </a:lnTo>
                  <a:lnTo>
                    <a:pt x="458" y="5"/>
                  </a:lnTo>
                  <a:lnTo>
                    <a:pt x="464" y="5"/>
                  </a:lnTo>
                  <a:lnTo>
                    <a:pt x="473" y="4"/>
                  </a:lnTo>
                  <a:lnTo>
                    <a:pt x="480" y="2"/>
                  </a:lnTo>
                  <a:lnTo>
                    <a:pt x="487" y="2"/>
                  </a:lnTo>
                  <a:lnTo>
                    <a:pt x="493" y="1"/>
                  </a:lnTo>
                  <a:lnTo>
                    <a:pt x="499" y="1"/>
                  </a:lnTo>
                  <a:lnTo>
                    <a:pt x="510" y="0"/>
                  </a:lnTo>
                  <a:lnTo>
                    <a:pt x="520" y="0"/>
                  </a:lnTo>
                  <a:lnTo>
                    <a:pt x="529" y="0"/>
                  </a:lnTo>
                  <a:lnTo>
                    <a:pt x="536" y="0"/>
                  </a:lnTo>
                  <a:lnTo>
                    <a:pt x="543" y="1"/>
                  </a:lnTo>
                  <a:lnTo>
                    <a:pt x="550" y="2"/>
                  </a:lnTo>
                  <a:lnTo>
                    <a:pt x="557" y="4"/>
                  </a:lnTo>
                  <a:lnTo>
                    <a:pt x="564" y="5"/>
                  </a:lnTo>
                  <a:lnTo>
                    <a:pt x="571" y="8"/>
                  </a:lnTo>
                  <a:lnTo>
                    <a:pt x="578" y="11"/>
                  </a:lnTo>
                  <a:lnTo>
                    <a:pt x="584" y="15"/>
                  </a:lnTo>
                  <a:lnTo>
                    <a:pt x="590" y="17"/>
                  </a:lnTo>
                  <a:lnTo>
                    <a:pt x="594" y="20"/>
                  </a:lnTo>
                  <a:lnTo>
                    <a:pt x="598" y="24"/>
                  </a:lnTo>
                  <a:lnTo>
                    <a:pt x="602" y="27"/>
                  </a:lnTo>
                  <a:lnTo>
                    <a:pt x="604" y="30"/>
                  </a:lnTo>
                  <a:lnTo>
                    <a:pt x="605" y="33"/>
                  </a:lnTo>
                  <a:lnTo>
                    <a:pt x="607" y="35"/>
                  </a:lnTo>
                  <a:lnTo>
                    <a:pt x="605" y="38"/>
                  </a:lnTo>
                  <a:lnTo>
                    <a:pt x="604" y="40"/>
                  </a:lnTo>
                  <a:lnTo>
                    <a:pt x="601" y="41"/>
                  </a:lnTo>
                  <a:lnTo>
                    <a:pt x="597" y="42"/>
                  </a:lnTo>
                  <a:lnTo>
                    <a:pt x="594" y="42"/>
                  </a:lnTo>
                  <a:lnTo>
                    <a:pt x="591" y="42"/>
                  </a:lnTo>
                  <a:lnTo>
                    <a:pt x="587" y="42"/>
                  </a:lnTo>
                  <a:lnTo>
                    <a:pt x="584" y="42"/>
                  </a:lnTo>
                  <a:lnTo>
                    <a:pt x="580" y="42"/>
                  </a:lnTo>
                  <a:lnTo>
                    <a:pt x="575" y="42"/>
                  </a:lnTo>
                  <a:lnTo>
                    <a:pt x="571" y="42"/>
                  </a:lnTo>
                  <a:lnTo>
                    <a:pt x="565" y="42"/>
                  </a:lnTo>
                  <a:lnTo>
                    <a:pt x="560" y="41"/>
                  </a:lnTo>
                  <a:lnTo>
                    <a:pt x="553" y="41"/>
                  </a:lnTo>
                  <a:lnTo>
                    <a:pt x="547" y="41"/>
                  </a:lnTo>
                  <a:lnTo>
                    <a:pt x="539" y="40"/>
                  </a:lnTo>
                  <a:lnTo>
                    <a:pt x="531" y="40"/>
                  </a:lnTo>
                  <a:lnTo>
                    <a:pt x="521" y="40"/>
                  </a:lnTo>
                  <a:lnTo>
                    <a:pt x="510" y="41"/>
                  </a:lnTo>
                  <a:lnTo>
                    <a:pt x="499" y="41"/>
                  </a:lnTo>
                  <a:lnTo>
                    <a:pt x="487" y="41"/>
                  </a:lnTo>
                  <a:lnTo>
                    <a:pt x="473" y="42"/>
                  </a:lnTo>
                  <a:lnTo>
                    <a:pt x="459" y="44"/>
                  </a:lnTo>
                  <a:lnTo>
                    <a:pt x="444" y="44"/>
                  </a:lnTo>
                  <a:lnTo>
                    <a:pt x="427" y="45"/>
                  </a:lnTo>
                  <a:lnTo>
                    <a:pt x="411" y="46"/>
                  </a:lnTo>
                  <a:lnTo>
                    <a:pt x="393" y="48"/>
                  </a:lnTo>
                  <a:lnTo>
                    <a:pt x="375" y="49"/>
                  </a:lnTo>
                  <a:lnTo>
                    <a:pt x="356" y="51"/>
                  </a:lnTo>
                  <a:lnTo>
                    <a:pt x="335" y="52"/>
                  </a:lnTo>
                  <a:lnTo>
                    <a:pt x="314" y="55"/>
                  </a:lnTo>
                  <a:lnTo>
                    <a:pt x="295" y="57"/>
                  </a:lnTo>
                  <a:lnTo>
                    <a:pt x="277" y="59"/>
                  </a:lnTo>
                  <a:lnTo>
                    <a:pt x="259" y="62"/>
                  </a:lnTo>
                  <a:lnTo>
                    <a:pt x="242" y="63"/>
                  </a:lnTo>
                  <a:lnTo>
                    <a:pt x="226" y="64"/>
                  </a:lnTo>
                  <a:lnTo>
                    <a:pt x="211" y="67"/>
                  </a:lnTo>
                  <a:lnTo>
                    <a:pt x="197" y="69"/>
                  </a:lnTo>
                  <a:lnTo>
                    <a:pt x="183" y="70"/>
                  </a:lnTo>
                  <a:lnTo>
                    <a:pt x="171" y="73"/>
                  </a:lnTo>
                  <a:lnTo>
                    <a:pt x="160" y="74"/>
                  </a:lnTo>
                  <a:lnTo>
                    <a:pt x="150" y="75"/>
                  </a:lnTo>
                  <a:lnTo>
                    <a:pt x="140" y="77"/>
                  </a:lnTo>
                  <a:lnTo>
                    <a:pt x="131" y="80"/>
                  </a:lnTo>
                  <a:lnTo>
                    <a:pt x="124" y="81"/>
                  </a:lnTo>
                  <a:lnTo>
                    <a:pt x="117" y="82"/>
                  </a:lnTo>
                  <a:lnTo>
                    <a:pt x="110" y="84"/>
                  </a:lnTo>
                  <a:lnTo>
                    <a:pt x="103" y="85"/>
                  </a:lnTo>
                  <a:lnTo>
                    <a:pt x="98" y="86"/>
                  </a:lnTo>
                  <a:lnTo>
                    <a:pt x="92" y="88"/>
                  </a:lnTo>
                  <a:lnTo>
                    <a:pt x="81" y="91"/>
                  </a:lnTo>
                  <a:lnTo>
                    <a:pt x="73" y="92"/>
                  </a:lnTo>
                  <a:lnTo>
                    <a:pt x="65" y="93"/>
                  </a:lnTo>
                  <a:lnTo>
                    <a:pt x="58" y="93"/>
                  </a:lnTo>
                  <a:lnTo>
                    <a:pt x="54" y="93"/>
                  </a:lnTo>
                  <a:lnTo>
                    <a:pt x="49" y="95"/>
                  </a:lnTo>
                  <a:lnTo>
                    <a:pt x="49" y="9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16" name="Freeform 20"/>
            <p:cNvSpPr/>
            <p:nvPr/>
          </p:nvSpPr>
          <p:spPr bwMode="auto">
            <a:xfrm>
              <a:off x="2341565" y="1662113"/>
              <a:ext cx="109538" cy="585788"/>
            </a:xfrm>
            <a:custGeom>
              <a:avLst/>
              <a:gdLst>
                <a:gd name="T0" fmla="*/ 5 w 69"/>
                <a:gd name="T1" fmla="*/ 22 h 369"/>
                <a:gd name="T2" fmla="*/ 1 w 69"/>
                <a:gd name="T3" fmla="*/ 18 h 369"/>
                <a:gd name="T4" fmla="*/ 0 w 69"/>
                <a:gd name="T5" fmla="*/ 14 h 369"/>
                <a:gd name="T6" fmla="*/ 1 w 69"/>
                <a:gd name="T7" fmla="*/ 9 h 369"/>
                <a:gd name="T8" fmla="*/ 2 w 69"/>
                <a:gd name="T9" fmla="*/ 5 h 369"/>
                <a:gd name="T10" fmla="*/ 7 w 69"/>
                <a:gd name="T11" fmla="*/ 1 h 369"/>
                <a:gd name="T12" fmla="*/ 13 w 69"/>
                <a:gd name="T13" fmla="*/ 0 h 369"/>
                <a:gd name="T14" fmla="*/ 22 w 69"/>
                <a:gd name="T15" fmla="*/ 0 h 369"/>
                <a:gd name="T16" fmla="*/ 53 w 69"/>
                <a:gd name="T17" fmla="*/ 9 h 369"/>
                <a:gd name="T18" fmla="*/ 59 w 69"/>
                <a:gd name="T19" fmla="*/ 12 h 369"/>
                <a:gd name="T20" fmla="*/ 63 w 69"/>
                <a:gd name="T21" fmla="*/ 16 h 369"/>
                <a:gd name="T22" fmla="*/ 69 w 69"/>
                <a:gd name="T23" fmla="*/ 22 h 369"/>
                <a:gd name="T24" fmla="*/ 67 w 69"/>
                <a:gd name="T25" fmla="*/ 33 h 369"/>
                <a:gd name="T26" fmla="*/ 63 w 69"/>
                <a:gd name="T27" fmla="*/ 45 h 369"/>
                <a:gd name="T28" fmla="*/ 62 w 69"/>
                <a:gd name="T29" fmla="*/ 51 h 369"/>
                <a:gd name="T30" fmla="*/ 60 w 69"/>
                <a:gd name="T31" fmla="*/ 59 h 369"/>
                <a:gd name="T32" fmla="*/ 59 w 69"/>
                <a:gd name="T33" fmla="*/ 72 h 369"/>
                <a:gd name="T34" fmla="*/ 59 w 69"/>
                <a:gd name="T35" fmla="*/ 85 h 369"/>
                <a:gd name="T36" fmla="*/ 58 w 69"/>
                <a:gd name="T37" fmla="*/ 102 h 369"/>
                <a:gd name="T38" fmla="*/ 58 w 69"/>
                <a:gd name="T39" fmla="*/ 121 h 369"/>
                <a:gd name="T40" fmla="*/ 56 w 69"/>
                <a:gd name="T41" fmla="*/ 142 h 369"/>
                <a:gd name="T42" fmla="*/ 56 w 69"/>
                <a:gd name="T43" fmla="*/ 167 h 369"/>
                <a:gd name="T44" fmla="*/ 56 w 69"/>
                <a:gd name="T45" fmla="*/ 191 h 369"/>
                <a:gd name="T46" fmla="*/ 56 w 69"/>
                <a:gd name="T47" fmla="*/ 215 h 369"/>
                <a:gd name="T48" fmla="*/ 56 w 69"/>
                <a:gd name="T49" fmla="*/ 236 h 369"/>
                <a:gd name="T50" fmla="*/ 56 w 69"/>
                <a:gd name="T51" fmla="*/ 255 h 369"/>
                <a:gd name="T52" fmla="*/ 56 w 69"/>
                <a:gd name="T53" fmla="*/ 274 h 369"/>
                <a:gd name="T54" fmla="*/ 55 w 69"/>
                <a:gd name="T55" fmla="*/ 289 h 369"/>
                <a:gd name="T56" fmla="*/ 55 w 69"/>
                <a:gd name="T57" fmla="*/ 305 h 369"/>
                <a:gd name="T58" fmla="*/ 53 w 69"/>
                <a:gd name="T59" fmla="*/ 318 h 369"/>
                <a:gd name="T60" fmla="*/ 52 w 69"/>
                <a:gd name="T61" fmla="*/ 329 h 369"/>
                <a:gd name="T62" fmla="*/ 51 w 69"/>
                <a:gd name="T63" fmla="*/ 339 h 369"/>
                <a:gd name="T64" fmla="*/ 49 w 69"/>
                <a:gd name="T65" fmla="*/ 347 h 369"/>
                <a:gd name="T66" fmla="*/ 48 w 69"/>
                <a:gd name="T67" fmla="*/ 354 h 369"/>
                <a:gd name="T68" fmla="*/ 45 w 69"/>
                <a:gd name="T69" fmla="*/ 360 h 369"/>
                <a:gd name="T70" fmla="*/ 42 w 69"/>
                <a:gd name="T71" fmla="*/ 367 h 369"/>
                <a:gd name="T72" fmla="*/ 40 w 69"/>
                <a:gd name="T73" fmla="*/ 369 h 369"/>
                <a:gd name="T74" fmla="*/ 37 w 69"/>
                <a:gd name="T75" fmla="*/ 369 h 369"/>
                <a:gd name="T76" fmla="*/ 33 w 69"/>
                <a:gd name="T77" fmla="*/ 367 h 369"/>
                <a:gd name="T78" fmla="*/ 29 w 69"/>
                <a:gd name="T79" fmla="*/ 362 h 369"/>
                <a:gd name="T80" fmla="*/ 22 w 69"/>
                <a:gd name="T81" fmla="*/ 353 h 369"/>
                <a:gd name="T82" fmla="*/ 16 w 69"/>
                <a:gd name="T83" fmla="*/ 339 h 369"/>
                <a:gd name="T84" fmla="*/ 12 w 69"/>
                <a:gd name="T85" fmla="*/ 327 h 369"/>
                <a:gd name="T86" fmla="*/ 9 w 69"/>
                <a:gd name="T87" fmla="*/ 317 h 369"/>
                <a:gd name="T88" fmla="*/ 8 w 69"/>
                <a:gd name="T89" fmla="*/ 313 h 369"/>
                <a:gd name="T90" fmla="*/ 8 w 69"/>
                <a:gd name="T91" fmla="*/ 309 h 369"/>
                <a:gd name="T92" fmla="*/ 9 w 69"/>
                <a:gd name="T93" fmla="*/ 300 h 369"/>
                <a:gd name="T94" fmla="*/ 11 w 69"/>
                <a:gd name="T95" fmla="*/ 288 h 369"/>
                <a:gd name="T96" fmla="*/ 15 w 69"/>
                <a:gd name="T97" fmla="*/ 271 h 369"/>
                <a:gd name="T98" fmla="*/ 19 w 69"/>
                <a:gd name="T99" fmla="*/ 251 h 369"/>
                <a:gd name="T100" fmla="*/ 23 w 69"/>
                <a:gd name="T101" fmla="*/ 227 h 369"/>
                <a:gd name="T102" fmla="*/ 26 w 69"/>
                <a:gd name="T103" fmla="*/ 198 h 369"/>
                <a:gd name="T104" fmla="*/ 27 w 69"/>
                <a:gd name="T105" fmla="*/ 168 h 369"/>
                <a:gd name="T106" fmla="*/ 29 w 69"/>
                <a:gd name="T107" fmla="*/ 136 h 369"/>
                <a:gd name="T108" fmla="*/ 29 w 69"/>
                <a:gd name="T109" fmla="*/ 107 h 369"/>
                <a:gd name="T110" fmla="*/ 29 w 69"/>
                <a:gd name="T111" fmla="*/ 85 h 369"/>
                <a:gd name="T112" fmla="*/ 27 w 69"/>
                <a:gd name="T113" fmla="*/ 67 h 369"/>
                <a:gd name="T114" fmla="*/ 25 w 69"/>
                <a:gd name="T115" fmla="*/ 54 h 369"/>
                <a:gd name="T116" fmla="*/ 22 w 69"/>
                <a:gd name="T117" fmla="*/ 43 h 369"/>
                <a:gd name="T118" fmla="*/ 16 w 69"/>
                <a:gd name="T119" fmla="*/ 34 h 369"/>
                <a:gd name="T120" fmla="*/ 11 w 69"/>
                <a:gd name="T121" fmla="*/ 27 h 369"/>
                <a:gd name="T122" fmla="*/ 8 w 69"/>
                <a:gd name="T123" fmla="*/ 25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 h="369">
                  <a:moveTo>
                    <a:pt x="8" y="25"/>
                  </a:moveTo>
                  <a:lnTo>
                    <a:pt x="5" y="22"/>
                  </a:lnTo>
                  <a:lnTo>
                    <a:pt x="2" y="21"/>
                  </a:lnTo>
                  <a:lnTo>
                    <a:pt x="1" y="18"/>
                  </a:lnTo>
                  <a:lnTo>
                    <a:pt x="0" y="15"/>
                  </a:lnTo>
                  <a:lnTo>
                    <a:pt x="0" y="14"/>
                  </a:lnTo>
                  <a:lnTo>
                    <a:pt x="0" y="11"/>
                  </a:lnTo>
                  <a:lnTo>
                    <a:pt x="1" y="9"/>
                  </a:lnTo>
                  <a:lnTo>
                    <a:pt x="1" y="7"/>
                  </a:lnTo>
                  <a:lnTo>
                    <a:pt x="2" y="5"/>
                  </a:lnTo>
                  <a:lnTo>
                    <a:pt x="5" y="3"/>
                  </a:lnTo>
                  <a:lnTo>
                    <a:pt x="7" y="1"/>
                  </a:lnTo>
                  <a:lnTo>
                    <a:pt x="11" y="0"/>
                  </a:lnTo>
                  <a:lnTo>
                    <a:pt x="13" y="0"/>
                  </a:lnTo>
                  <a:lnTo>
                    <a:pt x="18" y="0"/>
                  </a:lnTo>
                  <a:lnTo>
                    <a:pt x="22" y="0"/>
                  </a:lnTo>
                  <a:lnTo>
                    <a:pt x="26" y="1"/>
                  </a:lnTo>
                  <a:lnTo>
                    <a:pt x="53" y="9"/>
                  </a:lnTo>
                  <a:lnTo>
                    <a:pt x="56" y="11"/>
                  </a:lnTo>
                  <a:lnTo>
                    <a:pt x="59" y="12"/>
                  </a:lnTo>
                  <a:lnTo>
                    <a:pt x="62" y="14"/>
                  </a:lnTo>
                  <a:lnTo>
                    <a:pt x="63" y="16"/>
                  </a:lnTo>
                  <a:lnTo>
                    <a:pt x="67" y="19"/>
                  </a:lnTo>
                  <a:lnTo>
                    <a:pt x="69" y="22"/>
                  </a:lnTo>
                  <a:lnTo>
                    <a:pt x="69" y="26"/>
                  </a:lnTo>
                  <a:lnTo>
                    <a:pt x="67" y="33"/>
                  </a:lnTo>
                  <a:lnTo>
                    <a:pt x="64" y="38"/>
                  </a:lnTo>
                  <a:lnTo>
                    <a:pt x="63" y="45"/>
                  </a:lnTo>
                  <a:lnTo>
                    <a:pt x="62" y="48"/>
                  </a:lnTo>
                  <a:lnTo>
                    <a:pt x="62" y="51"/>
                  </a:lnTo>
                  <a:lnTo>
                    <a:pt x="62" y="55"/>
                  </a:lnTo>
                  <a:lnTo>
                    <a:pt x="60" y="59"/>
                  </a:lnTo>
                  <a:lnTo>
                    <a:pt x="60" y="65"/>
                  </a:lnTo>
                  <a:lnTo>
                    <a:pt x="59" y="72"/>
                  </a:lnTo>
                  <a:lnTo>
                    <a:pt x="59" y="77"/>
                  </a:lnTo>
                  <a:lnTo>
                    <a:pt x="59" y="85"/>
                  </a:lnTo>
                  <a:lnTo>
                    <a:pt x="58" y="92"/>
                  </a:lnTo>
                  <a:lnTo>
                    <a:pt x="58" y="102"/>
                  </a:lnTo>
                  <a:lnTo>
                    <a:pt x="58" y="110"/>
                  </a:lnTo>
                  <a:lnTo>
                    <a:pt x="58" y="121"/>
                  </a:lnTo>
                  <a:lnTo>
                    <a:pt x="58" y="131"/>
                  </a:lnTo>
                  <a:lnTo>
                    <a:pt x="56" y="142"/>
                  </a:lnTo>
                  <a:lnTo>
                    <a:pt x="56" y="154"/>
                  </a:lnTo>
                  <a:lnTo>
                    <a:pt x="56" y="167"/>
                  </a:lnTo>
                  <a:lnTo>
                    <a:pt x="56" y="179"/>
                  </a:lnTo>
                  <a:lnTo>
                    <a:pt x="56" y="191"/>
                  </a:lnTo>
                  <a:lnTo>
                    <a:pt x="56" y="203"/>
                  </a:lnTo>
                  <a:lnTo>
                    <a:pt x="56" y="215"/>
                  </a:lnTo>
                  <a:lnTo>
                    <a:pt x="56" y="226"/>
                  </a:lnTo>
                  <a:lnTo>
                    <a:pt x="56" y="236"/>
                  </a:lnTo>
                  <a:lnTo>
                    <a:pt x="56" y="247"/>
                  </a:lnTo>
                  <a:lnTo>
                    <a:pt x="56" y="255"/>
                  </a:lnTo>
                  <a:lnTo>
                    <a:pt x="56" y="265"/>
                  </a:lnTo>
                  <a:lnTo>
                    <a:pt x="56" y="274"/>
                  </a:lnTo>
                  <a:lnTo>
                    <a:pt x="56" y="282"/>
                  </a:lnTo>
                  <a:lnTo>
                    <a:pt x="55" y="289"/>
                  </a:lnTo>
                  <a:lnTo>
                    <a:pt x="55" y="298"/>
                  </a:lnTo>
                  <a:lnTo>
                    <a:pt x="55" y="305"/>
                  </a:lnTo>
                  <a:lnTo>
                    <a:pt x="55" y="311"/>
                  </a:lnTo>
                  <a:lnTo>
                    <a:pt x="53" y="318"/>
                  </a:lnTo>
                  <a:lnTo>
                    <a:pt x="53" y="324"/>
                  </a:lnTo>
                  <a:lnTo>
                    <a:pt x="52" y="329"/>
                  </a:lnTo>
                  <a:lnTo>
                    <a:pt x="52" y="335"/>
                  </a:lnTo>
                  <a:lnTo>
                    <a:pt x="51" y="339"/>
                  </a:lnTo>
                  <a:lnTo>
                    <a:pt x="51" y="343"/>
                  </a:lnTo>
                  <a:lnTo>
                    <a:pt x="49" y="347"/>
                  </a:lnTo>
                  <a:lnTo>
                    <a:pt x="48" y="351"/>
                  </a:lnTo>
                  <a:lnTo>
                    <a:pt x="48" y="354"/>
                  </a:lnTo>
                  <a:lnTo>
                    <a:pt x="47" y="357"/>
                  </a:lnTo>
                  <a:lnTo>
                    <a:pt x="45" y="360"/>
                  </a:lnTo>
                  <a:lnTo>
                    <a:pt x="44" y="364"/>
                  </a:lnTo>
                  <a:lnTo>
                    <a:pt x="42" y="367"/>
                  </a:lnTo>
                  <a:lnTo>
                    <a:pt x="41" y="368"/>
                  </a:lnTo>
                  <a:lnTo>
                    <a:pt x="40" y="369"/>
                  </a:lnTo>
                  <a:lnTo>
                    <a:pt x="38" y="369"/>
                  </a:lnTo>
                  <a:lnTo>
                    <a:pt x="37" y="369"/>
                  </a:lnTo>
                  <a:lnTo>
                    <a:pt x="34" y="368"/>
                  </a:lnTo>
                  <a:lnTo>
                    <a:pt x="33" y="367"/>
                  </a:lnTo>
                  <a:lnTo>
                    <a:pt x="30" y="365"/>
                  </a:lnTo>
                  <a:lnTo>
                    <a:pt x="29" y="362"/>
                  </a:lnTo>
                  <a:lnTo>
                    <a:pt x="26" y="360"/>
                  </a:lnTo>
                  <a:lnTo>
                    <a:pt x="22" y="353"/>
                  </a:lnTo>
                  <a:lnTo>
                    <a:pt x="19" y="346"/>
                  </a:lnTo>
                  <a:lnTo>
                    <a:pt x="16" y="339"/>
                  </a:lnTo>
                  <a:lnTo>
                    <a:pt x="13" y="332"/>
                  </a:lnTo>
                  <a:lnTo>
                    <a:pt x="12" y="327"/>
                  </a:lnTo>
                  <a:lnTo>
                    <a:pt x="9" y="320"/>
                  </a:lnTo>
                  <a:lnTo>
                    <a:pt x="9" y="317"/>
                  </a:lnTo>
                  <a:lnTo>
                    <a:pt x="8" y="316"/>
                  </a:lnTo>
                  <a:lnTo>
                    <a:pt x="8" y="313"/>
                  </a:lnTo>
                  <a:lnTo>
                    <a:pt x="8" y="311"/>
                  </a:lnTo>
                  <a:lnTo>
                    <a:pt x="8" y="309"/>
                  </a:lnTo>
                  <a:lnTo>
                    <a:pt x="8" y="306"/>
                  </a:lnTo>
                  <a:lnTo>
                    <a:pt x="9" y="300"/>
                  </a:lnTo>
                  <a:lnTo>
                    <a:pt x="9" y="295"/>
                  </a:lnTo>
                  <a:lnTo>
                    <a:pt x="11" y="288"/>
                  </a:lnTo>
                  <a:lnTo>
                    <a:pt x="13" y="280"/>
                  </a:lnTo>
                  <a:lnTo>
                    <a:pt x="15" y="271"/>
                  </a:lnTo>
                  <a:lnTo>
                    <a:pt x="16" y="262"/>
                  </a:lnTo>
                  <a:lnTo>
                    <a:pt x="19" y="251"/>
                  </a:lnTo>
                  <a:lnTo>
                    <a:pt x="20" y="240"/>
                  </a:lnTo>
                  <a:lnTo>
                    <a:pt x="23" y="227"/>
                  </a:lnTo>
                  <a:lnTo>
                    <a:pt x="25" y="214"/>
                  </a:lnTo>
                  <a:lnTo>
                    <a:pt x="26" y="198"/>
                  </a:lnTo>
                  <a:lnTo>
                    <a:pt x="27" y="185"/>
                  </a:lnTo>
                  <a:lnTo>
                    <a:pt x="27" y="168"/>
                  </a:lnTo>
                  <a:lnTo>
                    <a:pt x="29" y="151"/>
                  </a:lnTo>
                  <a:lnTo>
                    <a:pt x="29" y="136"/>
                  </a:lnTo>
                  <a:lnTo>
                    <a:pt x="29" y="121"/>
                  </a:lnTo>
                  <a:lnTo>
                    <a:pt x="29" y="107"/>
                  </a:lnTo>
                  <a:lnTo>
                    <a:pt x="29" y="96"/>
                  </a:lnTo>
                  <a:lnTo>
                    <a:pt x="29" y="85"/>
                  </a:lnTo>
                  <a:lnTo>
                    <a:pt x="27" y="76"/>
                  </a:lnTo>
                  <a:lnTo>
                    <a:pt x="27" y="67"/>
                  </a:lnTo>
                  <a:lnTo>
                    <a:pt x="26" y="60"/>
                  </a:lnTo>
                  <a:lnTo>
                    <a:pt x="25" y="54"/>
                  </a:lnTo>
                  <a:lnTo>
                    <a:pt x="23" y="48"/>
                  </a:lnTo>
                  <a:lnTo>
                    <a:pt x="22" y="43"/>
                  </a:lnTo>
                  <a:lnTo>
                    <a:pt x="19" y="38"/>
                  </a:lnTo>
                  <a:lnTo>
                    <a:pt x="16" y="34"/>
                  </a:lnTo>
                  <a:lnTo>
                    <a:pt x="13" y="30"/>
                  </a:lnTo>
                  <a:lnTo>
                    <a:pt x="11" y="27"/>
                  </a:lnTo>
                  <a:lnTo>
                    <a:pt x="8" y="25"/>
                  </a:lnTo>
                  <a:lnTo>
                    <a:pt x="8" y="25"/>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17" name="Freeform 21"/>
            <p:cNvSpPr/>
            <p:nvPr/>
          </p:nvSpPr>
          <p:spPr bwMode="auto">
            <a:xfrm>
              <a:off x="1898653" y="1803400"/>
              <a:ext cx="508000" cy="346075"/>
            </a:xfrm>
            <a:custGeom>
              <a:avLst/>
              <a:gdLst>
                <a:gd name="T0" fmla="*/ 53 w 320"/>
                <a:gd name="T1" fmla="*/ 181 h 218"/>
                <a:gd name="T2" fmla="*/ 77 w 320"/>
                <a:gd name="T3" fmla="*/ 169 h 218"/>
                <a:gd name="T4" fmla="*/ 105 w 320"/>
                <a:gd name="T5" fmla="*/ 152 h 218"/>
                <a:gd name="T6" fmla="*/ 134 w 320"/>
                <a:gd name="T7" fmla="*/ 133 h 218"/>
                <a:gd name="T8" fmla="*/ 163 w 320"/>
                <a:gd name="T9" fmla="*/ 111 h 218"/>
                <a:gd name="T10" fmla="*/ 195 w 320"/>
                <a:gd name="T11" fmla="*/ 86 h 218"/>
                <a:gd name="T12" fmla="*/ 226 w 320"/>
                <a:gd name="T13" fmla="*/ 56 h 218"/>
                <a:gd name="T14" fmla="*/ 258 w 320"/>
                <a:gd name="T15" fmla="*/ 20 h 218"/>
                <a:gd name="T16" fmla="*/ 320 w 320"/>
                <a:gd name="T17" fmla="*/ 0 h 218"/>
                <a:gd name="T18" fmla="*/ 308 w 320"/>
                <a:gd name="T19" fmla="*/ 23 h 218"/>
                <a:gd name="T20" fmla="*/ 291 w 320"/>
                <a:gd name="T21" fmla="*/ 45 h 218"/>
                <a:gd name="T22" fmla="*/ 272 w 320"/>
                <a:gd name="T23" fmla="*/ 67 h 218"/>
                <a:gd name="T24" fmla="*/ 250 w 320"/>
                <a:gd name="T25" fmla="*/ 87 h 218"/>
                <a:gd name="T26" fmla="*/ 199 w 320"/>
                <a:gd name="T27" fmla="*/ 126 h 218"/>
                <a:gd name="T28" fmla="*/ 171 w 320"/>
                <a:gd name="T29" fmla="*/ 144 h 218"/>
                <a:gd name="T30" fmla="*/ 142 w 320"/>
                <a:gd name="T31" fmla="*/ 160 h 218"/>
                <a:gd name="T32" fmla="*/ 113 w 320"/>
                <a:gd name="T33" fmla="*/ 177 h 218"/>
                <a:gd name="T34" fmla="*/ 88 w 320"/>
                <a:gd name="T35" fmla="*/ 192 h 218"/>
                <a:gd name="T36" fmla="*/ 65 w 320"/>
                <a:gd name="T37" fmla="*/ 203 h 218"/>
                <a:gd name="T38" fmla="*/ 43 w 320"/>
                <a:gd name="T39" fmla="*/ 211 h 218"/>
                <a:gd name="T40" fmla="*/ 25 w 320"/>
                <a:gd name="T41" fmla="*/ 216 h 218"/>
                <a:gd name="T42" fmla="*/ 11 w 320"/>
                <a:gd name="T43" fmla="*/ 218 h 218"/>
                <a:gd name="T44" fmla="*/ 3 w 320"/>
                <a:gd name="T45" fmla="*/ 218 h 218"/>
                <a:gd name="T46" fmla="*/ 2 w 320"/>
                <a:gd name="T47" fmla="*/ 218 h 218"/>
                <a:gd name="T48" fmla="*/ 0 w 320"/>
                <a:gd name="T49" fmla="*/ 217 h 218"/>
                <a:gd name="T50" fmla="*/ 0 w 320"/>
                <a:gd name="T51" fmla="*/ 214 h 218"/>
                <a:gd name="T52" fmla="*/ 2 w 320"/>
                <a:gd name="T53" fmla="*/ 211 h 218"/>
                <a:gd name="T54" fmla="*/ 4 w 320"/>
                <a:gd name="T55" fmla="*/ 209 h 218"/>
                <a:gd name="T56" fmla="*/ 8 w 320"/>
                <a:gd name="T57" fmla="*/ 206 h 218"/>
                <a:gd name="T58" fmla="*/ 15 w 320"/>
                <a:gd name="T59" fmla="*/ 202 h 218"/>
                <a:gd name="T60" fmla="*/ 30 w 320"/>
                <a:gd name="T61" fmla="*/ 192 h 218"/>
                <a:gd name="T62" fmla="*/ 40 w 320"/>
                <a:gd name="T63" fmla="*/ 18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0" h="218">
                  <a:moveTo>
                    <a:pt x="40" y="188"/>
                  </a:moveTo>
                  <a:lnTo>
                    <a:pt x="53" y="181"/>
                  </a:lnTo>
                  <a:lnTo>
                    <a:pt x="65" y="176"/>
                  </a:lnTo>
                  <a:lnTo>
                    <a:pt x="77" y="169"/>
                  </a:lnTo>
                  <a:lnTo>
                    <a:pt x="91" y="160"/>
                  </a:lnTo>
                  <a:lnTo>
                    <a:pt x="105" y="152"/>
                  </a:lnTo>
                  <a:lnTo>
                    <a:pt x="119" y="142"/>
                  </a:lnTo>
                  <a:lnTo>
                    <a:pt x="134" y="133"/>
                  </a:lnTo>
                  <a:lnTo>
                    <a:pt x="148" y="122"/>
                  </a:lnTo>
                  <a:lnTo>
                    <a:pt x="163" y="111"/>
                  </a:lnTo>
                  <a:lnTo>
                    <a:pt x="178" y="100"/>
                  </a:lnTo>
                  <a:lnTo>
                    <a:pt x="195" y="86"/>
                  </a:lnTo>
                  <a:lnTo>
                    <a:pt x="210" y="71"/>
                  </a:lnTo>
                  <a:lnTo>
                    <a:pt x="226" y="56"/>
                  </a:lnTo>
                  <a:lnTo>
                    <a:pt x="243" y="39"/>
                  </a:lnTo>
                  <a:lnTo>
                    <a:pt x="258" y="20"/>
                  </a:lnTo>
                  <a:lnTo>
                    <a:pt x="275" y="0"/>
                  </a:lnTo>
                  <a:lnTo>
                    <a:pt x="320" y="0"/>
                  </a:lnTo>
                  <a:lnTo>
                    <a:pt x="315" y="11"/>
                  </a:lnTo>
                  <a:lnTo>
                    <a:pt x="308" y="23"/>
                  </a:lnTo>
                  <a:lnTo>
                    <a:pt x="299" y="34"/>
                  </a:lnTo>
                  <a:lnTo>
                    <a:pt x="291" y="45"/>
                  </a:lnTo>
                  <a:lnTo>
                    <a:pt x="281" y="56"/>
                  </a:lnTo>
                  <a:lnTo>
                    <a:pt x="272" y="67"/>
                  </a:lnTo>
                  <a:lnTo>
                    <a:pt x="261" y="76"/>
                  </a:lnTo>
                  <a:lnTo>
                    <a:pt x="250" y="87"/>
                  </a:lnTo>
                  <a:lnTo>
                    <a:pt x="225" y="107"/>
                  </a:lnTo>
                  <a:lnTo>
                    <a:pt x="199" y="126"/>
                  </a:lnTo>
                  <a:lnTo>
                    <a:pt x="185" y="136"/>
                  </a:lnTo>
                  <a:lnTo>
                    <a:pt x="171" y="144"/>
                  </a:lnTo>
                  <a:lnTo>
                    <a:pt x="157" y="152"/>
                  </a:lnTo>
                  <a:lnTo>
                    <a:pt x="142" y="160"/>
                  </a:lnTo>
                  <a:lnTo>
                    <a:pt x="127" y="170"/>
                  </a:lnTo>
                  <a:lnTo>
                    <a:pt x="113" y="177"/>
                  </a:lnTo>
                  <a:lnTo>
                    <a:pt x="101" y="185"/>
                  </a:lnTo>
                  <a:lnTo>
                    <a:pt x="88" y="192"/>
                  </a:lnTo>
                  <a:lnTo>
                    <a:pt x="76" y="198"/>
                  </a:lnTo>
                  <a:lnTo>
                    <a:pt x="65" y="203"/>
                  </a:lnTo>
                  <a:lnTo>
                    <a:pt x="54" y="207"/>
                  </a:lnTo>
                  <a:lnTo>
                    <a:pt x="43" y="211"/>
                  </a:lnTo>
                  <a:lnTo>
                    <a:pt x="33" y="214"/>
                  </a:lnTo>
                  <a:lnTo>
                    <a:pt x="25" y="216"/>
                  </a:lnTo>
                  <a:lnTo>
                    <a:pt x="18" y="218"/>
                  </a:lnTo>
                  <a:lnTo>
                    <a:pt x="11" y="218"/>
                  </a:lnTo>
                  <a:lnTo>
                    <a:pt x="7" y="218"/>
                  </a:lnTo>
                  <a:lnTo>
                    <a:pt x="3" y="218"/>
                  </a:lnTo>
                  <a:lnTo>
                    <a:pt x="2" y="218"/>
                  </a:lnTo>
                  <a:lnTo>
                    <a:pt x="2" y="218"/>
                  </a:lnTo>
                  <a:lnTo>
                    <a:pt x="0" y="217"/>
                  </a:lnTo>
                  <a:lnTo>
                    <a:pt x="0" y="217"/>
                  </a:lnTo>
                  <a:lnTo>
                    <a:pt x="0" y="216"/>
                  </a:lnTo>
                  <a:lnTo>
                    <a:pt x="0" y="214"/>
                  </a:lnTo>
                  <a:lnTo>
                    <a:pt x="0" y="213"/>
                  </a:lnTo>
                  <a:lnTo>
                    <a:pt x="2" y="211"/>
                  </a:lnTo>
                  <a:lnTo>
                    <a:pt x="3" y="210"/>
                  </a:lnTo>
                  <a:lnTo>
                    <a:pt x="4" y="209"/>
                  </a:lnTo>
                  <a:lnTo>
                    <a:pt x="7" y="207"/>
                  </a:lnTo>
                  <a:lnTo>
                    <a:pt x="8" y="206"/>
                  </a:lnTo>
                  <a:lnTo>
                    <a:pt x="11" y="203"/>
                  </a:lnTo>
                  <a:lnTo>
                    <a:pt x="15" y="202"/>
                  </a:lnTo>
                  <a:lnTo>
                    <a:pt x="22" y="198"/>
                  </a:lnTo>
                  <a:lnTo>
                    <a:pt x="30" y="192"/>
                  </a:lnTo>
                  <a:lnTo>
                    <a:pt x="40" y="188"/>
                  </a:lnTo>
                  <a:lnTo>
                    <a:pt x="40" y="188"/>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18" name="Freeform 22"/>
            <p:cNvSpPr/>
            <p:nvPr/>
          </p:nvSpPr>
          <p:spPr bwMode="auto">
            <a:xfrm>
              <a:off x="2411415" y="1790700"/>
              <a:ext cx="614363" cy="344488"/>
            </a:xfrm>
            <a:custGeom>
              <a:avLst/>
              <a:gdLst>
                <a:gd name="T0" fmla="*/ 281 w 387"/>
                <a:gd name="T1" fmla="*/ 155 h 217"/>
                <a:gd name="T2" fmla="*/ 327 w 387"/>
                <a:gd name="T3" fmla="*/ 167 h 217"/>
                <a:gd name="T4" fmla="*/ 353 w 387"/>
                <a:gd name="T5" fmla="*/ 173 h 217"/>
                <a:gd name="T6" fmla="*/ 362 w 387"/>
                <a:gd name="T7" fmla="*/ 175 h 217"/>
                <a:gd name="T8" fmla="*/ 372 w 387"/>
                <a:gd name="T9" fmla="*/ 178 h 217"/>
                <a:gd name="T10" fmla="*/ 383 w 387"/>
                <a:gd name="T11" fmla="*/ 182 h 217"/>
                <a:gd name="T12" fmla="*/ 387 w 387"/>
                <a:gd name="T13" fmla="*/ 185 h 217"/>
                <a:gd name="T14" fmla="*/ 387 w 387"/>
                <a:gd name="T15" fmla="*/ 188 h 217"/>
                <a:gd name="T16" fmla="*/ 385 w 387"/>
                <a:gd name="T17" fmla="*/ 190 h 217"/>
                <a:gd name="T18" fmla="*/ 378 w 387"/>
                <a:gd name="T19" fmla="*/ 195 h 217"/>
                <a:gd name="T20" fmla="*/ 367 w 387"/>
                <a:gd name="T21" fmla="*/ 197 h 217"/>
                <a:gd name="T22" fmla="*/ 346 w 387"/>
                <a:gd name="T23" fmla="*/ 203 h 217"/>
                <a:gd name="T24" fmla="*/ 317 w 387"/>
                <a:gd name="T25" fmla="*/ 210 h 217"/>
                <a:gd name="T26" fmla="*/ 287 w 387"/>
                <a:gd name="T27" fmla="*/ 215 h 217"/>
                <a:gd name="T28" fmla="*/ 265 w 387"/>
                <a:gd name="T29" fmla="*/ 217 h 217"/>
                <a:gd name="T30" fmla="*/ 252 w 387"/>
                <a:gd name="T31" fmla="*/ 217 h 217"/>
                <a:gd name="T32" fmla="*/ 245 w 387"/>
                <a:gd name="T33" fmla="*/ 215 h 217"/>
                <a:gd name="T34" fmla="*/ 240 w 387"/>
                <a:gd name="T35" fmla="*/ 214 h 217"/>
                <a:gd name="T36" fmla="*/ 233 w 387"/>
                <a:gd name="T37" fmla="*/ 210 h 217"/>
                <a:gd name="T38" fmla="*/ 225 w 387"/>
                <a:gd name="T39" fmla="*/ 206 h 217"/>
                <a:gd name="T40" fmla="*/ 215 w 387"/>
                <a:gd name="T41" fmla="*/ 199 h 217"/>
                <a:gd name="T42" fmla="*/ 204 w 387"/>
                <a:gd name="T43" fmla="*/ 192 h 217"/>
                <a:gd name="T44" fmla="*/ 191 w 387"/>
                <a:gd name="T45" fmla="*/ 182 h 217"/>
                <a:gd name="T46" fmla="*/ 178 w 387"/>
                <a:gd name="T47" fmla="*/ 171 h 217"/>
                <a:gd name="T48" fmla="*/ 163 w 387"/>
                <a:gd name="T49" fmla="*/ 160 h 217"/>
                <a:gd name="T50" fmla="*/ 146 w 387"/>
                <a:gd name="T51" fmla="*/ 146 h 217"/>
                <a:gd name="T52" fmla="*/ 127 w 387"/>
                <a:gd name="T53" fmla="*/ 131 h 217"/>
                <a:gd name="T54" fmla="*/ 107 w 387"/>
                <a:gd name="T55" fmla="*/ 115 h 217"/>
                <a:gd name="T56" fmla="*/ 85 w 387"/>
                <a:gd name="T57" fmla="*/ 97 h 217"/>
                <a:gd name="T58" fmla="*/ 63 w 387"/>
                <a:gd name="T59" fmla="*/ 77 h 217"/>
                <a:gd name="T60" fmla="*/ 40 w 387"/>
                <a:gd name="T61" fmla="*/ 57 h 217"/>
                <a:gd name="T62" fmla="*/ 14 w 387"/>
                <a:gd name="T63" fmla="*/ 35 h 217"/>
                <a:gd name="T64" fmla="*/ 4 w 387"/>
                <a:gd name="T65" fmla="*/ 0 h 217"/>
                <a:gd name="T66" fmla="*/ 11 w 387"/>
                <a:gd name="T67" fmla="*/ 6 h 217"/>
                <a:gd name="T68" fmla="*/ 19 w 387"/>
                <a:gd name="T69" fmla="*/ 13 h 217"/>
                <a:gd name="T70" fmla="*/ 32 w 387"/>
                <a:gd name="T71" fmla="*/ 21 h 217"/>
                <a:gd name="T72" fmla="*/ 45 w 387"/>
                <a:gd name="T73" fmla="*/ 29 h 217"/>
                <a:gd name="T74" fmla="*/ 60 w 387"/>
                <a:gd name="T75" fmla="*/ 39 h 217"/>
                <a:gd name="T76" fmla="*/ 78 w 387"/>
                <a:gd name="T77" fmla="*/ 50 h 217"/>
                <a:gd name="T78" fmla="*/ 99 w 387"/>
                <a:gd name="T79" fmla="*/ 61 h 217"/>
                <a:gd name="T80" fmla="*/ 120 w 387"/>
                <a:gd name="T81" fmla="*/ 73 h 217"/>
                <a:gd name="T82" fmla="*/ 142 w 387"/>
                <a:gd name="T83" fmla="*/ 88 h 217"/>
                <a:gd name="T84" fmla="*/ 161 w 387"/>
                <a:gd name="T85" fmla="*/ 101 h 217"/>
                <a:gd name="T86" fmla="*/ 180 w 387"/>
                <a:gd name="T87" fmla="*/ 112 h 217"/>
                <a:gd name="T88" fmla="*/ 215 w 387"/>
                <a:gd name="T89" fmla="*/ 130 h 217"/>
                <a:gd name="T90" fmla="*/ 230 w 387"/>
                <a:gd name="T91" fmla="*/ 137 h 217"/>
                <a:gd name="T92" fmla="*/ 244 w 387"/>
                <a:gd name="T93" fmla="*/ 142 h 217"/>
                <a:gd name="T94" fmla="*/ 256 w 387"/>
                <a:gd name="T95" fmla="*/ 14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7" h="217">
                  <a:moveTo>
                    <a:pt x="256" y="148"/>
                  </a:moveTo>
                  <a:lnTo>
                    <a:pt x="281" y="155"/>
                  </a:lnTo>
                  <a:lnTo>
                    <a:pt x="305" y="161"/>
                  </a:lnTo>
                  <a:lnTo>
                    <a:pt x="327" y="167"/>
                  </a:lnTo>
                  <a:lnTo>
                    <a:pt x="347" y="171"/>
                  </a:lnTo>
                  <a:lnTo>
                    <a:pt x="353" y="173"/>
                  </a:lnTo>
                  <a:lnTo>
                    <a:pt x="357" y="174"/>
                  </a:lnTo>
                  <a:lnTo>
                    <a:pt x="362" y="175"/>
                  </a:lnTo>
                  <a:lnTo>
                    <a:pt x="365" y="177"/>
                  </a:lnTo>
                  <a:lnTo>
                    <a:pt x="372" y="178"/>
                  </a:lnTo>
                  <a:lnTo>
                    <a:pt x="378" y="181"/>
                  </a:lnTo>
                  <a:lnTo>
                    <a:pt x="383" y="182"/>
                  </a:lnTo>
                  <a:lnTo>
                    <a:pt x="386" y="184"/>
                  </a:lnTo>
                  <a:lnTo>
                    <a:pt x="387" y="185"/>
                  </a:lnTo>
                  <a:lnTo>
                    <a:pt x="387" y="186"/>
                  </a:lnTo>
                  <a:lnTo>
                    <a:pt x="387" y="188"/>
                  </a:lnTo>
                  <a:lnTo>
                    <a:pt x="386" y="189"/>
                  </a:lnTo>
                  <a:lnTo>
                    <a:pt x="385" y="190"/>
                  </a:lnTo>
                  <a:lnTo>
                    <a:pt x="380" y="192"/>
                  </a:lnTo>
                  <a:lnTo>
                    <a:pt x="378" y="195"/>
                  </a:lnTo>
                  <a:lnTo>
                    <a:pt x="372" y="196"/>
                  </a:lnTo>
                  <a:lnTo>
                    <a:pt x="367" y="197"/>
                  </a:lnTo>
                  <a:lnTo>
                    <a:pt x="360" y="199"/>
                  </a:lnTo>
                  <a:lnTo>
                    <a:pt x="346" y="203"/>
                  </a:lnTo>
                  <a:lnTo>
                    <a:pt x="332" y="207"/>
                  </a:lnTo>
                  <a:lnTo>
                    <a:pt x="317" y="210"/>
                  </a:lnTo>
                  <a:lnTo>
                    <a:pt x="302" y="212"/>
                  </a:lnTo>
                  <a:lnTo>
                    <a:pt x="287" y="215"/>
                  </a:lnTo>
                  <a:lnTo>
                    <a:pt x="271" y="217"/>
                  </a:lnTo>
                  <a:lnTo>
                    <a:pt x="265" y="217"/>
                  </a:lnTo>
                  <a:lnTo>
                    <a:pt x="259" y="217"/>
                  </a:lnTo>
                  <a:lnTo>
                    <a:pt x="252" y="217"/>
                  </a:lnTo>
                  <a:lnTo>
                    <a:pt x="247" y="217"/>
                  </a:lnTo>
                  <a:lnTo>
                    <a:pt x="245" y="215"/>
                  </a:lnTo>
                  <a:lnTo>
                    <a:pt x="243" y="215"/>
                  </a:lnTo>
                  <a:lnTo>
                    <a:pt x="240" y="214"/>
                  </a:lnTo>
                  <a:lnTo>
                    <a:pt x="237" y="212"/>
                  </a:lnTo>
                  <a:lnTo>
                    <a:pt x="233" y="210"/>
                  </a:lnTo>
                  <a:lnTo>
                    <a:pt x="229" y="208"/>
                  </a:lnTo>
                  <a:lnTo>
                    <a:pt x="225" y="206"/>
                  </a:lnTo>
                  <a:lnTo>
                    <a:pt x="220" y="203"/>
                  </a:lnTo>
                  <a:lnTo>
                    <a:pt x="215" y="199"/>
                  </a:lnTo>
                  <a:lnTo>
                    <a:pt x="211" y="196"/>
                  </a:lnTo>
                  <a:lnTo>
                    <a:pt x="204" y="192"/>
                  </a:lnTo>
                  <a:lnTo>
                    <a:pt x="198" y="188"/>
                  </a:lnTo>
                  <a:lnTo>
                    <a:pt x="191" y="182"/>
                  </a:lnTo>
                  <a:lnTo>
                    <a:pt x="185" y="177"/>
                  </a:lnTo>
                  <a:lnTo>
                    <a:pt x="178" y="171"/>
                  </a:lnTo>
                  <a:lnTo>
                    <a:pt x="171" y="166"/>
                  </a:lnTo>
                  <a:lnTo>
                    <a:pt x="163" y="160"/>
                  </a:lnTo>
                  <a:lnTo>
                    <a:pt x="154" y="153"/>
                  </a:lnTo>
                  <a:lnTo>
                    <a:pt x="146" y="146"/>
                  </a:lnTo>
                  <a:lnTo>
                    <a:pt x="136" y="139"/>
                  </a:lnTo>
                  <a:lnTo>
                    <a:pt x="127" y="131"/>
                  </a:lnTo>
                  <a:lnTo>
                    <a:pt x="117" y="123"/>
                  </a:lnTo>
                  <a:lnTo>
                    <a:pt x="107" y="115"/>
                  </a:lnTo>
                  <a:lnTo>
                    <a:pt x="96" y="106"/>
                  </a:lnTo>
                  <a:lnTo>
                    <a:pt x="85" y="97"/>
                  </a:lnTo>
                  <a:lnTo>
                    <a:pt x="74" y="88"/>
                  </a:lnTo>
                  <a:lnTo>
                    <a:pt x="63" y="77"/>
                  </a:lnTo>
                  <a:lnTo>
                    <a:pt x="51" y="68"/>
                  </a:lnTo>
                  <a:lnTo>
                    <a:pt x="40" y="57"/>
                  </a:lnTo>
                  <a:lnTo>
                    <a:pt x="26" y="46"/>
                  </a:lnTo>
                  <a:lnTo>
                    <a:pt x="14" y="35"/>
                  </a:lnTo>
                  <a:lnTo>
                    <a:pt x="0" y="24"/>
                  </a:lnTo>
                  <a:lnTo>
                    <a:pt x="4" y="0"/>
                  </a:lnTo>
                  <a:lnTo>
                    <a:pt x="7" y="3"/>
                  </a:lnTo>
                  <a:lnTo>
                    <a:pt x="11" y="6"/>
                  </a:lnTo>
                  <a:lnTo>
                    <a:pt x="15" y="8"/>
                  </a:lnTo>
                  <a:lnTo>
                    <a:pt x="19" y="13"/>
                  </a:lnTo>
                  <a:lnTo>
                    <a:pt x="25" y="17"/>
                  </a:lnTo>
                  <a:lnTo>
                    <a:pt x="32" y="21"/>
                  </a:lnTo>
                  <a:lnTo>
                    <a:pt x="37" y="25"/>
                  </a:lnTo>
                  <a:lnTo>
                    <a:pt x="45" y="29"/>
                  </a:lnTo>
                  <a:lnTo>
                    <a:pt x="52" y="33"/>
                  </a:lnTo>
                  <a:lnTo>
                    <a:pt x="60" y="39"/>
                  </a:lnTo>
                  <a:lnTo>
                    <a:pt x="69" y="44"/>
                  </a:lnTo>
                  <a:lnTo>
                    <a:pt x="78" y="50"/>
                  </a:lnTo>
                  <a:lnTo>
                    <a:pt x="88" y="55"/>
                  </a:lnTo>
                  <a:lnTo>
                    <a:pt x="99" y="61"/>
                  </a:lnTo>
                  <a:lnTo>
                    <a:pt x="109" y="68"/>
                  </a:lnTo>
                  <a:lnTo>
                    <a:pt x="120" y="73"/>
                  </a:lnTo>
                  <a:lnTo>
                    <a:pt x="131" y="82"/>
                  </a:lnTo>
                  <a:lnTo>
                    <a:pt x="142" y="88"/>
                  </a:lnTo>
                  <a:lnTo>
                    <a:pt x="151" y="94"/>
                  </a:lnTo>
                  <a:lnTo>
                    <a:pt x="161" y="101"/>
                  </a:lnTo>
                  <a:lnTo>
                    <a:pt x="171" y="106"/>
                  </a:lnTo>
                  <a:lnTo>
                    <a:pt x="180" y="112"/>
                  </a:lnTo>
                  <a:lnTo>
                    <a:pt x="198" y="122"/>
                  </a:lnTo>
                  <a:lnTo>
                    <a:pt x="215" y="130"/>
                  </a:lnTo>
                  <a:lnTo>
                    <a:pt x="222" y="134"/>
                  </a:lnTo>
                  <a:lnTo>
                    <a:pt x="230" y="137"/>
                  </a:lnTo>
                  <a:lnTo>
                    <a:pt x="237" y="139"/>
                  </a:lnTo>
                  <a:lnTo>
                    <a:pt x="244" y="142"/>
                  </a:lnTo>
                  <a:lnTo>
                    <a:pt x="249" y="145"/>
                  </a:lnTo>
                  <a:lnTo>
                    <a:pt x="256" y="148"/>
                  </a:lnTo>
                  <a:lnTo>
                    <a:pt x="256" y="148"/>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19" name="Freeform 23"/>
            <p:cNvSpPr/>
            <p:nvPr/>
          </p:nvSpPr>
          <p:spPr bwMode="auto">
            <a:xfrm>
              <a:off x="1982789" y="1547813"/>
              <a:ext cx="423863" cy="177800"/>
            </a:xfrm>
            <a:custGeom>
              <a:avLst/>
              <a:gdLst>
                <a:gd name="T0" fmla="*/ 147 w 267"/>
                <a:gd name="T1" fmla="*/ 68 h 112"/>
                <a:gd name="T2" fmla="*/ 124 w 267"/>
                <a:gd name="T3" fmla="*/ 77 h 112"/>
                <a:gd name="T4" fmla="*/ 103 w 267"/>
                <a:gd name="T5" fmla="*/ 87 h 112"/>
                <a:gd name="T6" fmla="*/ 86 w 267"/>
                <a:gd name="T7" fmla="*/ 95 h 112"/>
                <a:gd name="T8" fmla="*/ 71 w 267"/>
                <a:gd name="T9" fmla="*/ 102 h 112"/>
                <a:gd name="T10" fmla="*/ 60 w 267"/>
                <a:gd name="T11" fmla="*/ 106 h 112"/>
                <a:gd name="T12" fmla="*/ 51 w 267"/>
                <a:gd name="T13" fmla="*/ 109 h 112"/>
                <a:gd name="T14" fmla="*/ 45 w 267"/>
                <a:gd name="T15" fmla="*/ 112 h 112"/>
                <a:gd name="T16" fmla="*/ 40 w 267"/>
                <a:gd name="T17" fmla="*/ 112 h 112"/>
                <a:gd name="T18" fmla="*/ 33 w 267"/>
                <a:gd name="T19" fmla="*/ 109 h 112"/>
                <a:gd name="T20" fmla="*/ 26 w 267"/>
                <a:gd name="T21" fmla="*/ 104 h 112"/>
                <a:gd name="T22" fmla="*/ 19 w 267"/>
                <a:gd name="T23" fmla="*/ 95 h 112"/>
                <a:gd name="T24" fmla="*/ 11 w 267"/>
                <a:gd name="T25" fmla="*/ 86 h 112"/>
                <a:gd name="T26" fmla="*/ 4 w 267"/>
                <a:gd name="T27" fmla="*/ 79 h 112"/>
                <a:gd name="T28" fmla="*/ 0 w 267"/>
                <a:gd name="T29" fmla="*/ 73 h 112"/>
                <a:gd name="T30" fmla="*/ 0 w 267"/>
                <a:gd name="T31" fmla="*/ 68 h 112"/>
                <a:gd name="T32" fmla="*/ 1 w 267"/>
                <a:gd name="T33" fmla="*/ 66 h 112"/>
                <a:gd name="T34" fmla="*/ 5 w 267"/>
                <a:gd name="T35" fmla="*/ 64 h 112"/>
                <a:gd name="T36" fmla="*/ 11 w 267"/>
                <a:gd name="T37" fmla="*/ 62 h 112"/>
                <a:gd name="T38" fmla="*/ 19 w 267"/>
                <a:gd name="T39" fmla="*/ 61 h 112"/>
                <a:gd name="T40" fmla="*/ 30 w 267"/>
                <a:gd name="T41" fmla="*/ 62 h 112"/>
                <a:gd name="T42" fmla="*/ 40 w 267"/>
                <a:gd name="T43" fmla="*/ 64 h 112"/>
                <a:gd name="T44" fmla="*/ 46 w 267"/>
                <a:gd name="T45" fmla="*/ 64 h 112"/>
                <a:gd name="T46" fmla="*/ 53 w 267"/>
                <a:gd name="T47" fmla="*/ 62 h 112"/>
                <a:gd name="T48" fmla="*/ 56 w 267"/>
                <a:gd name="T49" fmla="*/ 61 h 112"/>
                <a:gd name="T50" fmla="*/ 62 w 267"/>
                <a:gd name="T51" fmla="*/ 58 h 112"/>
                <a:gd name="T52" fmla="*/ 70 w 267"/>
                <a:gd name="T53" fmla="*/ 55 h 112"/>
                <a:gd name="T54" fmla="*/ 81 w 267"/>
                <a:gd name="T55" fmla="*/ 53 h 112"/>
                <a:gd name="T56" fmla="*/ 95 w 267"/>
                <a:gd name="T57" fmla="*/ 48 h 112"/>
                <a:gd name="T58" fmla="*/ 111 w 267"/>
                <a:gd name="T59" fmla="*/ 43 h 112"/>
                <a:gd name="T60" fmla="*/ 131 w 267"/>
                <a:gd name="T61" fmla="*/ 36 h 112"/>
                <a:gd name="T62" fmla="*/ 154 w 267"/>
                <a:gd name="T63" fmla="*/ 29 h 112"/>
                <a:gd name="T64" fmla="*/ 179 w 267"/>
                <a:gd name="T65" fmla="*/ 22 h 112"/>
                <a:gd name="T66" fmla="*/ 201 w 267"/>
                <a:gd name="T67" fmla="*/ 15 h 112"/>
                <a:gd name="T68" fmla="*/ 219 w 267"/>
                <a:gd name="T69" fmla="*/ 10 h 112"/>
                <a:gd name="T70" fmla="*/ 235 w 267"/>
                <a:gd name="T71" fmla="*/ 6 h 112"/>
                <a:gd name="T72" fmla="*/ 248 w 267"/>
                <a:gd name="T73" fmla="*/ 2 h 112"/>
                <a:gd name="T74" fmla="*/ 257 w 267"/>
                <a:gd name="T75" fmla="*/ 0 h 112"/>
                <a:gd name="T76" fmla="*/ 264 w 267"/>
                <a:gd name="T77" fmla="*/ 0 h 112"/>
                <a:gd name="T78" fmla="*/ 267 w 267"/>
                <a:gd name="T79" fmla="*/ 0 h 112"/>
                <a:gd name="T80" fmla="*/ 267 w 267"/>
                <a:gd name="T81" fmla="*/ 3 h 112"/>
                <a:gd name="T82" fmla="*/ 263 w 267"/>
                <a:gd name="T83" fmla="*/ 7 h 112"/>
                <a:gd name="T84" fmla="*/ 256 w 267"/>
                <a:gd name="T85" fmla="*/ 11 h 112"/>
                <a:gd name="T86" fmla="*/ 246 w 267"/>
                <a:gd name="T87" fmla="*/ 18 h 112"/>
                <a:gd name="T88" fmla="*/ 233 w 267"/>
                <a:gd name="T89" fmla="*/ 25 h 112"/>
                <a:gd name="T90" fmla="*/ 216 w 267"/>
                <a:gd name="T91" fmla="*/ 33 h 112"/>
                <a:gd name="T92" fmla="*/ 195 w 267"/>
                <a:gd name="T93" fmla="*/ 44 h 112"/>
                <a:gd name="T94" fmla="*/ 172 w 267"/>
                <a:gd name="T95" fmla="*/ 55 h 112"/>
                <a:gd name="T96" fmla="*/ 160 w 267"/>
                <a:gd name="T97" fmla="*/ 6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7" h="112">
                  <a:moveTo>
                    <a:pt x="160" y="61"/>
                  </a:moveTo>
                  <a:lnTo>
                    <a:pt x="147" y="68"/>
                  </a:lnTo>
                  <a:lnTo>
                    <a:pt x="135" y="73"/>
                  </a:lnTo>
                  <a:lnTo>
                    <a:pt x="124" y="77"/>
                  </a:lnTo>
                  <a:lnTo>
                    <a:pt x="113" y="83"/>
                  </a:lnTo>
                  <a:lnTo>
                    <a:pt x="103" y="87"/>
                  </a:lnTo>
                  <a:lnTo>
                    <a:pt x="95" y="91"/>
                  </a:lnTo>
                  <a:lnTo>
                    <a:pt x="86" y="95"/>
                  </a:lnTo>
                  <a:lnTo>
                    <a:pt x="78" y="98"/>
                  </a:lnTo>
                  <a:lnTo>
                    <a:pt x="71" y="102"/>
                  </a:lnTo>
                  <a:lnTo>
                    <a:pt x="66" y="104"/>
                  </a:lnTo>
                  <a:lnTo>
                    <a:pt x="60" y="106"/>
                  </a:lnTo>
                  <a:lnTo>
                    <a:pt x="55" y="108"/>
                  </a:lnTo>
                  <a:lnTo>
                    <a:pt x="51" y="109"/>
                  </a:lnTo>
                  <a:lnTo>
                    <a:pt x="48" y="110"/>
                  </a:lnTo>
                  <a:lnTo>
                    <a:pt x="45" y="112"/>
                  </a:lnTo>
                  <a:lnTo>
                    <a:pt x="42" y="112"/>
                  </a:lnTo>
                  <a:lnTo>
                    <a:pt x="40" y="112"/>
                  </a:lnTo>
                  <a:lnTo>
                    <a:pt x="35" y="110"/>
                  </a:lnTo>
                  <a:lnTo>
                    <a:pt x="33" y="109"/>
                  </a:lnTo>
                  <a:lnTo>
                    <a:pt x="29" y="106"/>
                  </a:lnTo>
                  <a:lnTo>
                    <a:pt x="26" y="104"/>
                  </a:lnTo>
                  <a:lnTo>
                    <a:pt x="22" y="101"/>
                  </a:lnTo>
                  <a:lnTo>
                    <a:pt x="19" y="95"/>
                  </a:lnTo>
                  <a:lnTo>
                    <a:pt x="15" y="91"/>
                  </a:lnTo>
                  <a:lnTo>
                    <a:pt x="11" y="86"/>
                  </a:lnTo>
                  <a:lnTo>
                    <a:pt x="8" y="83"/>
                  </a:lnTo>
                  <a:lnTo>
                    <a:pt x="4" y="79"/>
                  </a:lnTo>
                  <a:lnTo>
                    <a:pt x="2" y="76"/>
                  </a:lnTo>
                  <a:lnTo>
                    <a:pt x="0" y="73"/>
                  </a:lnTo>
                  <a:lnTo>
                    <a:pt x="0" y="70"/>
                  </a:lnTo>
                  <a:lnTo>
                    <a:pt x="0" y="68"/>
                  </a:lnTo>
                  <a:lnTo>
                    <a:pt x="0" y="66"/>
                  </a:lnTo>
                  <a:lnTo>
                    <a:pt x="1" y="66"/>
                  </a:lnTo>
                  <a:lnTo>
                    <a:pt x="2" y="65"/>
                  </a:lnTo>
                  <a:lnTo>
                    <a:pt x="5" y="64"/>
                  </a:lnTo>
                  <a:lnTo>
                    <a:pt x="8" y="62"/>
                  </a:lnTo>
                  <a:lnTo>
                    <a:pt x="11" y="62"/>
                  </a:lnTo>
                  <a:lnTo>
                    <a:pt x="15" y="62"/>
                  </a:lnTo>
                  <a:lnTo>
                    <a:pt x="19" y="61"/>
                  </a:lnTo>
                  <a:lnTo>
                    <a:pt x="24" y="61"/>
                  </a:lnTo>
                  <a:lnTo>
                    <a:pt x="30" y="62"/>
                  </a:lnTo>
                  <a:lnTo>
                    <a:pt x="35" y="62"/>
                  </a:lnTo>
                  <a:lnTo>
                    <a:pt x="40" y="64"/>
                  </a:lnTo>
                  <a:lnTo>
                    <a:pt x="44" y="64"/>
                  </a:lnTo>
                  <a:lnTo>
                    <a:pt x="46" y="64"/>
                  </a:lnTo>
                  <a:lnTo>
                    <a:pt x="51" y="62"/>
                  </a:lnTo>
                  <a:lnTo>
                    <a:pt x="53" y="62"/>
                  </a:lnTo>
                  <a:lnTo>
                    <a:pt x="55" y="61"/>
                  </a:lnTo>
                  <a:lnTo>
                    <a:pt x="56" y="61"/>
                  </a:lnTo>
                  <a:lnTo>
                    <a:pt x="59" y="59"/>
                  </a:lnTo>
                  <a:lnTo>
                    <a:pt x="62" y="58"/>
                  </a:lnTo>
                  <a:lnTo>
                    <a:pt x="66" y="57"/>
                  </a:lnTo>
                  <a:lnTo>
                    <a:pt x="70" y="55"/>
                  </a:lnTo>
                  <a:lnTo>
                    <a:pt x="75" y="54"/>
                  </a:lnTo>
                  <a:lnTo>
                    <a:pt x="81" y="53"/>
                  </a:lnTo>
                  <a:lnTo>
                    <a:pt x="88" y="50"/>
                  </a:lnTo>
                  <a:lnTo>
                    <a:pt x="95" y="48"/>
                  </a:lnTo>
                  <a:lnTo>
                    <a:pt x="103" y="46"/>
                  </a:lnTo>
                  <a:lnTo>
                    <a:pt x="111" y="43"/>
                  </a:lnTo>
                  <a:lnTo>
                    <a:pt x="121" y="40"/>
                  </a:lnTo>
                  <a:lnTo>
                    <a:pt x="131" y="36"/>
                  </a:lnTo>
                  <a:lnTo>
                    <a:pt x="142" y="33"/>
                  </a:lnTo>
                  <a:lnTo>
                    <a:pt x="154" y="29"/>
                  </a:lnTo>
                  <a:lnTo>
                    <a:pt x="166" y="25"/>
                  </a:lnTo>
                  <a:lnTo>
                    <a:pt x="179" y="22"/>
                  </a:lnTo>
                  <a:lnTo>
                    <a:pt x="190" y="18"/>
                  </a:lnTo>
                  <a:lnTo>
                    <a:pt x="201" y="15"/>
                  </a:lnTo>
                  <a:lnTo>
                    <a:pt x="211" y="13"/>
                  </a:lnTo>
                  <a:lnTo>
                    <a:pt x="219" y="10"/>
                  </a:lnTo>
                  <a:lnTo>
                    <a:pt x="227" y="7"/>
                  </a:lnTo>
                  <a:lnTo>
                    <a:pt x="235" y="6"/>
                  </a:lnTo>
                  <a:lnTo>
                    <a:pt x="242" y="3"/>
                  </a:lnTo>
                  <a:lnTo>
                    <a:pt x="248" y="2"/>
                  </a:lnTo>
                  <a:lnTo>
                    <a:pt x="253" y="2"/>
                  </a:lnTo>
                  <a:lnTo>
                    <a:pt x="257" y="0"/>
                  </a:lnTo>
                  <a:lnTo>
                    <a:pt x="262" y="0"/>
                  </a:lnTo>
                  <a:lnTo>
                    <a:pt x="264" y="0"/>
                  </a:lnTo>
                  <a:lnTo>
                    <a:pt x="266" y="0"/>
                  </a:lnTo>
                  <a:lnTo>
                    <a:pt x="267" y="0"/>
                  </a:lnTo>
                  <a:lnTo>
                    <a:pt x="267" y="2"/>
                  </a:lnTo>
                  <a:lnTo>
                    <a:pt x="267" y="3"/>
                  </a:lnTo>
                  <a:lnTo>
                    <a:pt x="266" y="4"/>
                  </a:lnTo>
                  <a:lnTo>
                    <a:pt x="263" y="7"/>
                  </a:lnTo>
                  <a:lnTo>
                    <a:pt x="260" y="8"/>
                  </a:lnTo>
                  <a:lnTo>
                    <a:pt x="256" y="11"/>
                  </a:lnTo>
                  <a:lnTo>
                    <a:pt x="252" y="14"/>
                  </a:lnTo>
                  <a:lnTo>
                    <a:pt x="246" y="18"/>
                  </a:lnTo>
                  <a:lnTo>
                    <a:pt x="239" y="21"/>
                  </a:lnTo>
                  <a:lnTo>
                    <a:pt x="233" y="25"/>
                  </a:lnTo>
                  <a:lnTo>
                    <a:pt x="224" y="29"/>
                  </a:lnTo>
                  <a:lnTo>
                    <a:pt x="216" y="33"/>
                  </a:lnTo>
                  <a:lnTo>
                    <a:pt x="206" y="39"/>
                  </a:lnTo>
                  <a:lnTo>
                    <a:pt x="195" y="44"/>
                  </a:lnTo>
                  <a:lnTo>
                    <a:pt x="184" y="50"/>
                  </a:lnTo>
                  <a:lnTo>
                    <a:pt x="172" y="55"/>
                  </a:lnTo>
                  <a:lnTo>
                    <a:pt x="160" y="61"/>
                  </a:lnTo>
                  <a:lnTo>
                    <a:pt x="160" y="61"/>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0" name="Freeform 24"/>
            <p:cNvSpPr/>
            <p:nvPr/>
          </p:nvSpPr>
          <p:spPr bwMode="auto">
            <a:xfrm>
              <a:off x="2024065" y="1368425"/>
              <a:ext cx="115888" cy="295275"/>
            </a:xfrm>
            <a:custGeom>
              <a:avLst/>
              <a:gdLst>
                <a:gd name="T0" fmla="*/ 38 w 73"/>
                <a:gd name="T1" fmla="*/ 7 h 186"/>
                <a:gd name="T2" fmla="*/ 47 w 73"/>
                <a:gd name="T3" fmla="*/ 10 h 186"/>
                <a:gd name="T4" fmla="*/ 55 w 73"/>
                <a:gd name="T5" fmla="*/ 14 h 186"/>
                <a:gd name="T6" fmla="*/ 60 w 73"/>
                <a:gd name="T7" fmla="*/ 18 h 186"/>
                <a:gd name="T8" fmla="*/ 66 w 73"/>
                <a:gd name="T9" fmla="*/ 25 h 186"/>
                <a:gd name="T10" fmla="*/ 70 w 73"/>
                <a:gd name="T11" fmla="*/ 32 h 186"/>
                <a:gd name="T12" fmla="*/ 71 w 73"/>
                <a:gd name="T13" fmla="*/ 39 h 186"/>
                <a:gd name="T14" fmla="*/ 71 w 73"/>
                <a:gd name="T15" fmla="*/ 50 h 186"/>
                <a:gd name="T16" fmla="*/ 69 w 73"/>
                <a:gd name="T17" fmla="*/ 58 h 186"/>
                <a:gd name="T18" fmla="*/ 67 w 73"/>
                <a:gd name="T19" fmla="*/ 63 h 186"/>
                <a:gd name="T20" fmla="*/ 66 w 73"/>
                <a:gd name="T21" fmla="*/ 73 h 186"/>
                <a:gd name="T22" fmla="*/ 65 w 73"/>
                <a:gd name="T23" fmla="*/ 87 h 186"/>
                <a:gd name="T24" fmla="*/ 65 w 73"/>
                <a:gd name="T25" fmla="*/ 102 h 186"/>
                <a:gd name="T26" fmla="*/ 63 w 73"/>
                <a:gd name="T27" fmla="*/ 121 h 186"/>
                <a:gd name="T28" fmla="*/ 62 w 73"/>
                <a:gd name="T29" fmla="*/ 145 h 186"/>
                <a:gd name="T30" fmla="*/ 60 w 73"/>
                <a:gd name="T31" fmla="*/ 171 h 186"/>
                <a:gd name="T32" fmla="*/ 33 w 73"/>
                <a:gd name="T33" fmla="*/ 186 h 186"/>
                <a:gd name="T34" fmla="*/ 31 w 73"/>
                <a:gd name="T35" fmla="*/ 146 h 186"/>
                <a:gd name="T36" fmla="*/ 29 w 73"/>
                <a:gd name="T37" fmla="*/ 106 h 186"/>
                <a:gd name="T38" fmla="*/ 27 w 73"/>
                <a:gd name="T39" fmla="*/ 87 h 186"/>
                <a:gd name="T40" fmla="*/ 26 w 73"/>
                <a:gd name="T41" fmla="*/ 70 h 186"/>
                <a:gd name="T42" fmla="*/ 25 w 73"/>
                <a:gd name="T43" fmla="*/ 57 h 186"/>
                <a:gd name="T44" fmla="*/ 23 w 73"/>
                <a:gd name="T45" fmla="*/ 47 h 186"/>
                <a:gd name="T46" fmla="*/ 18 w 73"/>
                <a:gd name="T47" fmla="*/ 30 h 186"/>
                <a:gd name="T48" fmla="*/ 14 w 73"/>
                <a:gd name="T49" fmla="*/ 24 h 186"/>
                <a:gd name="T50" fmla="*/ 8 w 73"/>
                <a:gd name="T51" fmla="*/ 17 h 186"/>
                <a:gd name="T52" fmla="*/ 3 w 73"/>
                <a:gd name="T53" fmla="*/ 12 h 186"/>
                <a:gd name="T54" fmla="*/ 0 w 73"/>
                <a:gd name="T55" fmla="*/ 8 h 186"/>
                <a:gd name="T56" fmla="*/ 1 w 73"/>
                <a:gd name="T57" fmla="*/ 6 h 186"/>
                <a:gd name="T58" fmla="*/ 4 w 73"/>
                <a:gd name="T59" fmla="*/ 3 h 186"/>
                <a:gd name="T60" fmla="*/ 8 w 73"/>
                <a:gd name="T61" fmla="*/ 0 h 186"/>
                <a:gd name="T62" fmla="*/ 14 w 73"/>
                <a:gd name="T63" fmla="*/ 0 h 186"/>
                <a:gd name="T64" fmla="*/ 22 w 73"/>
                <a:gd name="T65" fmla="*/ 1 h 186"/>
                <a:gd name="T66" fmla="*/ 33 w 73"/>
                <a:gd name="T67" fmla="*/ 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3" h="186">
                  <a:moveTo>
                    <a:pt x="33" y="6"/>
                  </a:moveTo>
                  <a:lnTo>
                    <a:pt x="38" y="7"/>
                  </a:lnTo>
                  <a:lnTo>
                    <a:pt x="42" y="8"/>
                  </a:lnTo>
                  <a:lnTo>
                    <a:pt x="47" y="10"/>
                  </a:lnTo>
                  <a:lnTo>
                    <a:pt x="51" y="11"/>
                  </a:lnTo>
                  <a:lnTo>
                    <a:pt x="55" y="14"/>
                  </a:lnTo>
                  <a:lnTo>
                    <a:pt x="58" y="15"/>
                  </a:lnTo>
                  <a:lnTo>
                    <a:pt x="60" y="18"/>
                  </a:lnTo>
                  <a:lnTo>
                    <a:pt x="63" y="19"/>
                  </a:lnTo>
                  <a:lnTo>
                    <a:pt x="66" y="25"/>
                  </a:lnTo>
                  <a:lnTo>
                    <a:pt x="67" y="29"/>
                  </a:lnTo>
                  <a:lnTo>
                    <a:pt x="70" y="32"/>
                  </a:lnTo>
                  <a:lnTo>
                    <a:pt x="73" y="35"/>
                  </a:lnTo>
                  <a:lnTo>
                    <a:pt x="71" y="39"/>
                  </a:lnTo>
                  <a:lnTo>
                    <a:pt x="71" y="44"/>
                  </a:lnTo>
                  <a:lnTo>
                    <a:pt x="71" y="50"/>
                  </a:lnTo>
                  <a:lnTo>
                    <a:pt x="69" y="55"/>
                  </a:lnTo>
                  <a:lnTo>
                    <a:pt x="69" y="58"/>
                  </a:lnTo>
                  <a:lnTo>
                    <a:pt x="69" y="61"/>
                  </a:lnTo>
                  <a:lnTo>
                    <a:pt x="67" y="63"/>
                  </a:lnTo>
                  <a:lnTo>
                    <a:pt x="67" y="69"/>
                  </a:lnTo>
                  <a:lnTo>
                    <a:pt x="66" y="73"/>
                  </a:lnTo>
                  <a:lnTo>
                    <a:pt x="66" y="80"/>
                  </a:lnTo>
                  <a:lnTo>
                    <a:pt x="65" y="87"/>
                  </a:lnTo>
                  <a:lnTo>
                    <a:pt x="65" y="94"/>
                  </a:lnTo>
                  <a:lnTo>
                    <a:pt x="65" y="102"/>
                  </a:lnTo>
                  <a:lnTo>
                    <a:pt x="63" y="112"/>
                  </a:lnTo>
                  <a:lnTo>
                    <a:pt x="63" y="121"/>
                  </a:lnTo>
                  <a:lnTo>
                    <a:pt x="62" y="132"/>
                  </a:lnTo>
                  <a:lnTo>
                    <a:pt x="62" y="145"/>
                  </a:lnTo>
                  <a:lnTo>
                    <a:pt x="60" y="157"/>
                  </a:lnTo>
                  <a:lnTo>
                    <a:pt x="60" y="171"/>
                  </a:lnTo>
                  <a:lnTo>
                    <a:pt x="60" y="186"/>
                  </a:lnTo>
                  <a:lnTo>
                    <a:pt x="33" y="186"/>
                  </a:lnTo>
                  <a:lnTo>
                    <a:pt x="31" y="166"/>
                  </a:lnTo>
                  <a:lnTo>
                    <a:pt x="31" y="146"/>
                  </a:lnTo>
                  <a:lnTo>
                    <a:pt x="31" y="126"/>
                  </a:lnTo>
                  <a:lnTo>
                    <a:pt x="29" y="106"/>
                  </a:lnTo>
                  <a:lnTo>
                    <a:pt x="29" y="97"/>
                  </a:lnTo>
                  <a:lnTo>
                    <a:pt x="27" y="87"/>
                  </a:lnTo>
                  <a:lnTo>
                    <a:pt x="27" y="79"/>
                  </a:lnTo>
                  <a:lnTo>
                    <a:pt x="26" y="70"/>
                  </a:lnTo>
                  <a:lnTo>
                    <a:pt x="26" y="63"/>
                  </a:lnTo>
                  <a:lnTo>
                    <a:pt x="25" y="57"/>
                  </a:lnTo>
                  <a:lnTo>
                    <a:pt x="25" y="51"/>
                  </a:lnTo>
                  <a:lnTo>
                    <a:pt x="23" y="47"/>
                  </a:lnTo>
                  <a:lnTo>
                    <a:pt x="20" y="39"/>
                  </a:lnTo>
                  <a:lnTo>
                    <a:pt x="18" y="30"/>
                  </a:lnTo>
                  <a:lnTo>
                    <a:pt x="16" y="28"/>
                  </a:lnTo>
                  <a:lnTo>
                    <a:pt x="14" y="24"/>
                  </a:lnTo>
                  <a:lnTo>
                    <a:pt x="11" y="21"/>
                  </a:lnTo>
                  <a:lnTo>
                    <a:pt x="8" y="17"/>
                  </a:lnTo>
                  <a:lnTo>
                    <a:pt x="5" y="15"/>
                  </a:lnTo>
                  <a:lnTo>
                    <a:pt x="3" y="12"/>
                  </a:lnTo>
                  <a:lnTo>
                    <a:pt x="1" y="11"/>
                  </a:lnTo>
                  <a:lnTo>
                    <a:pt x="0" y="8"/>
                  </a:lnTo>
                  <a:lnTo>
                    <a:pt x="0" y="7"/>
                  </a:lnTo>
                  <a:lnTo>
                    <a:pt x="1" y="6"/>
                  </a:lnTo>
                  <a:lnTo>
                    <a:pt x="3" y="3"/>
                  </a:lnTo>
                  <a:lnTo>
                    <a:pt x="4" y="3"/>
                  </a:lnTo>
                  <a:lnTo>
                    <a:pt x="7" y="1"/>
                  </a:lnTo>
                  <a:lnTo>
                    <a:pt x="8" y="0"/>
                  </a:lnTo>
                  <a:lnTo>
                    <a:pt x="11" y="0"/>
                  </a:lnTo>
                  <a:lnTo>
                    <a:pt x="14" y="0"/>
                  </a:lnTo>
                  <a:lnTo>
                    <a:pt x="18" y="0"/>
                  </a:lnTo>
                  <a:lnTo>
                    <a:pt x="22" y="1"/>
                  </a:lnTo>
                  <a:lnTo>
                    <a:pt x="27" y="3"/>
                  </a:lnTo>
                  <a:lnTo>
                    <a:pt x="33" y="6"/>
                  </a:lnTo>
                  <a:lnTo>
                    <a:pt x="33" y="6"/>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1" name="Freeform 25"/>
            <p:cNvSpPr/>
            <p:nvPr/>
          </p:nvSpPr>
          <p:spPr bwMode="auto">
            <a:xfrm>
              <a:off x="2181227" y="1189038"/>
              <a:ext cx="111125" cy="427038"/>
            </a:xfrm>
            <a:custGeom>
              <a:avLst/>
              <a:gdLst>
                <a:gd name="T0" fmla="*/ 18 w 70"/>
                <a:gd name="T1" fmla="*/ 47 h 269"/>
                <a:gd name="T2" fmla="*/ 15 w 70"/>
                <a:gd name="T3" fmla="*/ 37 h 269"/>
                <a:gd name="T4" fmla="*/ 12 w 70"/>
                <a:gd name="T5" fmla="*/ 30 h 269"/>
                <a:gd name="T6" fmla="*/ 10 w 70"/>
                <a:gd name="T7" fmla="*/ 25 h 269"/>
                <a:gd name="T8" fmla="*/ 6 w 70"/>
                <a:gd name="T9" fmla="*/ 22 h 269"/>
                <a:gd name="T10" fmla="*/ 1 w 70"/>
                <a:gd name="T11" fmla="*/ 19 h 269"/>
                <a:gd name="T12" fmla="*/ 0 w 70"/>
                <a:gd name="T13" fmla="*/ 15 h 269"/>
                <a:gd name="T14" fmla="*/ 0 w 70"/>
                <a:gd name="T15" fmla="*/ 11 h 269"/>
                <a:gd name="T16" fmla="*/ 1 w 70"/>
                <a:gd name="T17" fmla="*/ 7 h 269"/>
                <a:gd name="T18" fmla="*/ 3 w 70"/>
                <a:gd name="T19" fmla="*/ 3 h 269"/>
                <a:gd name="T20" fmla="*/ 6 w 70"/>
                <a:gd name="T21" fmla="*/ 1 h 269"/>
                <a:gd name="T22" fmla="*/ 10 w 70"/>
                <a:gd name="T23" fmla="*/ 0 h 269"/>
                <a:gd name="T24" fmla="*/ 21 w 70"/>
                <a:gd name="T25" fmla="*/ 0 h 269"/>
                <a:gd name="T26" fmla="*/ 36 w 70"/>
                <a:gd name="T27" fmla="*/ 3 h 269"/>
                <a:gd name="T28" fmla="*/ 51 w 70"/>
                <a:gd name="T29" fmla="*/ 10 h 269"/>
                <a:gd name="T30" fmla="*/ 59 w 70"/>
                <a:gd name="T31" fmla="*/ 17 h 269"/>
                <a:gd name="T32" fmla="*/ 63 w 70"/>
                <a:gd name="T33" fmla="*/ 21 h 269"/>
                <a:gd name="T34" fmla="*/ 68 w 70"/>
                <a:gd name="T35" fmla="*/ 28 h 269"/>
                <a:gd name="T36" fmla="*/ 70 w 70"/>
                <a:gd name="T37" fmla="*/ 34 h 269"/>
                <a:gd name="T38" fmla="*/ 69 w 70"/>
                <a:gd name="T39" fmla="*/ 39 h 269"/>
                <a:gd name="T40" fmla="*/ 68 w 70"/>
                <a:gd name="T41" fmla="*/ 46 h 269"/>
                <a:gd name="T42" fmla="*/ 65 w 70"/>
                <a:gd name="T43" fmla="*/ 55 h 269"/>
                <a:gd name="T44" fmla="*/ 63 w 70"/>
                <a:gd name="T45" fmla="*/ 70 h 269"/>
                <a:gd name="T46" fmla="*/ 62 w 70"/>
                <a:gd name="T47" fmla="*/ 88 h 269"/>
                <a:gd name="T48" fmla="*/ 62 w 70"/>
                <a:gd name="T49" fmla="*/ 101 h 269"/>
                <a:gd name="T50" fmla="*/ 62 w 70"/>
                <a:gd name="T51" fmla="*/ 113 h 269"/>
                <a:gd name="T52" fmla="*/ 61 w 70"/>
                <a:gd name="T53" fmla="*/ 128 h 269"/>
                <a:gd name="T54" fmla="*/ 59 w 70"/>
                <a:gd name="T55" fmla="*/ 146 h 269"/>
                <a:gd name="T56" fmla="*/ 59 w 70"/>
                <a:gd name="T57" fmla="*/ 165 h 269"/>
                <a:gd name="T58" fmla="*/ 59 w 70"/>
                <a:gd name="T59" fmla="*/ 186 h 269"/>
                <a:gd name="T60" fmla="*/ 58 w 70"/>
                <a:gd name="T61" fmla="*/ 208 h 269"/>
                <a:gd name="T62" fmla="*/ 58 w 70"/>
                <a:gd name="T63" fmla="*/ 233 h 269"/>
                <a:gd name="T64" fmla="*/ 57 w 70"/>
                <a:gd name="T65" fmla="*/ 261 h 269"/>
                <a:gd name="T66" fmla="*/ 23 w 70"/>
                <a:gd name="T67" fmla="*/ 255 h 269"/>
                <a:gd name="T68" fmla="*/ 23 w 70"/>
                <a:gd name="T69" fmla="*/ 230 h 269"/>
                <a:gd name="T70" fmla="*/ 25 w 70"/>
                <a:gd name="T71" fmla="*/ 205 h 269"/>
                <a:gd name="T72" fmla="*/ 25 w 70"/>
                <a:gd name="T73" fmla="*/ 185 h 269"/>
                <a:gd name="T74" fmla="*/ 25 w 70"/>
                <a:gd name="T75" fmla="*/ 165 h 269"/>
                <a:gd name="T76" fmla="*/ 25 w 70"/>
                <a:gd name="T77" fmla="*/ 148 h 269"/>
                <a:gd name="T78" fmla="*/ 25 w 70"/>
                <a:gd name="T79" fmla="*/ 132 h 269"/>
                <a:gd name="T80" fmla="*/ 25 w 70"/>
                <a:gd name="T81" fmla="*/ 120 h 269"/>
                <a:gd name="T82" fmla="*/ 25 w 70"/>
                <a:gd name="T83" fmla="*/ 105 h 269"/>
                <a:gd name="T84" fmla="*/ 25 w 70"/>
                <a:gd name="T85" fmla="*/ 88 h 269"/>
                <a:gd name="T86" fmla="*/ 22 w 70"/>
                <a:gd name="T87" fmla="*/ 72 h 269"/>
                <a:gd name="T88" fmla="*/ 21 w 70"/>
                <a:gd name="T89" fmla="*/ 59 h 269"/>
                <a:gd name="T90" fmla="*/ 19 w 70"/>
                <a:gd name="T91" fmla="*/ 5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269">
                  <a:moveTo>
                    <a:pt x="19" y="52"/>
                  </a:moveTo>
                  <a:lnTo>
                    <a:pt x="18" y="47"/>
                  </a:lnTo>
                  <a:lnTo>
                    <a:pt x="17" y="43"/>
                  </a:lnTo>
                  <a:lnTo>
                    <a:pt x="15" y="37"/>
                  </a:lnTo>
                  <a:lnTo>
                    <a:pt x="14" y="33"/>
                  </a:lnTo>
                  <a:lnTo>
                    <a:pt x="12" y="30"/>
                  </a:lnTo>
                  <a:lnTo>
                    <a:pt x="11" y="28"/>
                  </a:lnTo>
                  <a:lnTo>
                    <a:pt x="10" y="25"/>
                  </a:lnTo>
                  <a:lnTo>
                    <a:pt x="7" y="23"/>
                  </a:lnTo>
                  <a:lnTo>
                    <a:pt x="6" y="22"/>
                  </a:lnTo>
                  <a:lnTo>
                    <a:pt x="3" y="21"/>
                  </a:lnTo>
                  <a:lnTo>
                    <a:pt x="1" y="19"/>
                  </a:lnTo>
                  <a:lnTo>
                    <a:pt x="0" y="17"/>
                  </a:lnTo>
                  <a:lnTo>
                    <a:pt x="0" y="15"/>
                  </a:lnTo>
                  <a:lnTo>
                    <a:pt x="0" y="12"/>
                  </a:lnTo>
                  <a:lnTo>
                    <a:pt x="0" y="11"/>
                  </a:lnTo>
                  <a:lnTo>
                    <a:pt x="1" y="8"/>
                  </a:lnTo>
                  <a:lnTo>
                    <a:pt x="1" y="7"/>
                  </a:lnTo>
                  <a:lnTo>
                    <a:pt x="1" y="4"/>
                  </a:lnTo>
                  <a:lnTo>
                    <a:pt x="3" y="3"/>
                  </a:lnTo>
                  <a:lnTo>
                    <a:pt x="4" y="1"/>
                  </a:lnTo>
                  <a:lnTo>
                    <a:pt x="6" y="1"/>
                  </a:lnTo>
                  <a:lnTo>
                    <a:pt x="7" y="0"/>
                  </a:lnTo>
                  <a:lnTo>
                    <a:pt x="10" y="0"/>
                  </a:lnTo>
                  <a:lnTo>
                    <a:pt x="14" y="0"/>
                  </a:lnTo>
                  <a:lnTo>
                    <a:pt x="21" y="0"/>
                  </a:lnTo>
                  <a:lnTo>
                    <a:pt x="28" y="1"/>
                  </a:lnTo>
                  <a:lnTo>
                    <a:pt x="36" y="3"/>
                  </a:lnTo>
                  <a:lnTo>
                    <a:pt x="44" y="6"/>
                  </a:lnTo>
                  <a:lnTo>
                    <a:pt x="51" y="10"/>
                  </a:lnTo>
                  <a:lnTo>
                    <a:pt x="57" y="14"/>
                  </a:lnTo>
                  <a:lnTo>
                    <a:pt x="59" y="17"/>
                  </a:lnTo>
                  <a:lnTo>
                    <a:pt x="62" y="19"/>
                  </a:lnTo>
                  <a:lnTo>
                    <a:pt x="63" y="21"/>
                  </a:lnTo>
                  <a:lnTo>
                    <a:pt x="65" y="23"/>
                  </a:lnTo>
                  <a:lnTo>
                    <a:pt x="68" y="28"/>
                  </a:lnTo>
                  <a:lnTo>
                    <a:pt x="69" y="32"/>
                  </a:lnTo>
                  <a:lnTo>
                    <a:pt x="70" y="34"/>
                  </a:lnTo>
                  <a:lnTo>
                    <a:pt x="70" y="37"/>
                  </a:lnTo>
                  <a:lnTo>
                    <a:pt x="69" y="39"/>
                  </a:lnTo>
                  <a:lnTo>
                    <a:pt x="69" y="41"/>
                  </a:lnTo>
                  <a:lnTo>
                    <a:pt x="68" y="46"/>
                  </a:lnTo>
                  <a:lnTo>
                    <a:pt x="66" y="50"/>
                  </a:lnTo>
                  <a:lnTo>
                    <a:pt x="65" y="55"/>
                  </a:lnTo>
                  <a:lnTo>
                    <a:pt x="65" y="62"/>
                  </a:lnTo>
                  <a:lnTo>
                    <a:pt x="63" y="70"/>
                  </a:lnTo>
                  <a:lnTo>
                    <a:pt x="63" y="79"/>
                  </a:lnTo>
                  <a:lnTo>
                    <a:pt x="62" y="88"/>
                  </a:lnTo>
                  <a:lnTo>
                    <a:pt x="62" y="95"/>
                  </a:lnTo>
                  <a:lnTo>
                    <a:pt x="62" y="101"/>
                  </a:lnTo>
                  <a:lnTo>
                    <a:pt x="62" y="106"/>
                  </a:lnTo>
                  <a:lnTo>
                    <a:pt x="62" y="113"/>
                  </a:lnTo>
                  <a:lnTo>
                    <a:pt x="61" y="121"/>
                  </a:lnTo>
                  <a:lnTo>
                    <a:pt x="61" y="128"/>
                  </a:lnTo>
                  <a:lnTo>
                    <a:pt x="61" y="137"/>
                  </a:lnTo>
                  <a:lnTo>
                    <a:pt x="59" y="146"/>
                  </a:lnTo>
                  <a:lnTo>
                    <a:pt x="59" y="154"/>
                  </a:lnTo>
                  <a:lnTo>
                    <a:pt x="59" y="165"/>
                  </a:lnTo>
                  <a:lnTo>
                    <a:pt x="59" y="175"/>
                  </a:lnTo>
                  <a:lnTo>
                    <a:pt x="59" y="186"/>
                  </a:lnTo>
                  <a:lnTo>
                    <a:pt x="58" y="197"/>
                  </a:lnTo>
                  <a:lnTo>
                    <a:pt x="58" y="208"/>
                  </a:lnTo>
                  <a:lnTo>
                    <a:pt x="58" y="221"/>
                  </a:lnTo>
                  <a:lnTo>
                    <a:pt x="58" y="233"/>
                  </a:lnTo>
                  <a:lnTo>
                    <a:pt x="57" y="247"/>
                  </a:lnTo>
                  <a:lnTo>
                    <a:pt x="57" y="261"/>
                  </a:lnTo>
                  <a:lnTo>
                    <a:pt x="22" y="269"/>
                  </a:lnTo>
                  <a:lnTo>
                    <a:pt x="23" y="255"/>
                  </a:lnTo>
                  <a:lnTo>
                    <a:pt x="23" y="243"/>
                  </a:lnTo>
                  <a:lnTo>
                    <a:pt x="23" y="230"/>
                  </a:lnTo>
                  <a:lnTo>
                    <a:pt x="25" y="218"/>
                  </a:lnTo>
                  <a:lnTo>
                    <a:pt x="25" y="205"/>
                  </a:lnTo>
                  <a:lnTo>
                    <a:pt x="25" y="194"/>
                  </a:lnTo>
                  <a:lnTo>
                    <a:pt x="25" y="185"/>
                  </a:lnTo>
                  <a:lnTo>
                    <a:pt x="25" y="174"/>
                  </a:lnTo>
                  <a:lnTo>
                    <a:pt x="25" y="165"/>
                  </a:lnTo>
                  <a:lnTo>
                    <a:pt x="25" y="156"/>
                  </a:lnTo>
                  <a:lnTo>
                    <a:pt x="25" y="148"/>
                  </a:lnTo>
                  <a:lnTo>
                    <a:pt x="25" y="141"/>
                  </a:lnTo>
                  <a:lnTo>
                    <a:pt x="25" y="132"/>
                  </a:lnTo>
                  <a:lnTo>
                    <a:pt x="25" y="127"/>
                  </a:lnTo>
                  <a:lnTo>
                    <a:pt x="25" y="120"/>
                  </a:lnTo>
                  <a:lnTo>
                    <a:pt x="25" y="116"/>
                  </a:lnTo>
                  <a:lnTo>
                    <a:pt x="25" y="105"/>
                  </a:lnTo>
                  <a:lnTo>
                    <a:pt x="25" y="97"/>
                  </a:lnTo>
                  <a:lnTo>
                    <a:pt x="25" y="88"/>
                  </a:lnTo>
                  <a:lnTo>
                    <a:pt x="23" y="80"/>
                  </a:lnTo>
                  <a:lnTo>
                    <a:pt x="22" y="72"/>
                  </a:lnTo>
                  <a:lnTo>
                    <a:pt x="22" y="65"/>
                  </a:lnTo>
                  <a:lnTo>
                    <a:pt x="21" y="59"/>
                  </a:lnTo>
                  <a:lnTo>
                    <a:pt x="19" y="52"/>
                  </a:lnTo>
                  <a:lnTo>
                    <a:pt x="19" y="52"/>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2" name="Freeform 26"/>
            <p:cNvSpPr/>
            <p:nvPr/>
          </p:nvSpPr>
          <p:spPr bwMode="auto">
            <a:xfrm>
              <a:off x="2251077" y="1362075"/>
              <a:ext cx="177800" cy="61913"/>
            </a:xfrm>
            <a:custGeom>
              <a:avLst/>
              <a:gdLst>
                <a:gd name="T0" fmla="*/ 40 w 112"/>
                <a:gd name="T1" fmla="*/ 10 h 39"/>
                <a:gd name="T2" fmla="*/ 51 w 112"/>
                <a:gd name="T3" fmla="*/ 5 h 39"/>
                <a:gd name="T4" fmla="*/ 64 w 112"/>
                <a:gd name="T5" fmla="*/ 3 h 39"/>
                <a:gd name="T6" fmla="*/ 75 w 112"/>
                <a:gd name="T7" fmla="*/ 1 h 39"/>
                <a:gd name="T8" fmla="*/ 86 w 112"/>
                <a:gd name="T9" fmla="*/ 0 h 39"/>
                <a:gd name="T10" fmla="*/ 91 w 112"/>
                <a:gd name="T11" fmla="*/ 0 h 39"/>
                <a:gd name="T12" fmla="*/ 95 w 112"/>
                <a:gd name="T13" fmla="*/ 1 h 39"/>
                <a:gd name="T14" fmla="*/ 99 w 112"/>
                <a:gd name="T15" fmla="*/ 1 h 39"/>
                <a:gd name="T16" fmla="*/ 104 w 112"/>
                <a:gd name="T17" fmla="*/ 3 h 39"/>
                <a:gd name="T18" fmla="*/ 105 w 112"/>
                <a:gd name="T19" fmla="*/ 3 h 39"/>
                <a:gd name="T20" fmla="*/ 108 w 112"/>
                <a:gd name="T21" fmla="*/ 4 h 39"/>
                <a:gd name="T22" fmla="*/ 109 w 112"/>
                <a:gd name="T23" fmla="*/ 5 h 39"/>
                <a:gd name="T24" fmla="*/ 110 w 112"/>
                <a:gd name="T25" fmla="*/ 7 h 39"/>
                <a:gd name="T26" fmla="*/ 112 w 112"/>
                <a:gd name="T27" fmla="*/ 8 h 39"/>
                <a:gd name="T28" fmla="*/ 112 w 112"/>
                <a:gd name="T29" fmla="*/ 11 h 39"/>
                <a:gd name="T30" fmla="*/ 112 w 112"/>
                <a:gd name="T31" fmla="*/ 12 h 39"/>
                <a:gd name="T32" fmla="*/ 110 w 112"/>
                <a:gd name="T33" fmla="*/ 15 h 39"/>
                <a:gd name="T34" fmla="*/ 109 w 112"/>
                <a:gd name="T35" fmla="*/ 18 h 39"/>
                <a:gd name="T36" fmla="*/ 108 w 112"/>
                <a:gd name="T37" fmla="*/ 19 h 39"/>
                <a:gd name="T38" fmla="*/ 105 w 112"/>
                <a:gd name="T39" fmla="*/ 22 h 39"/>
                <a:gd name="T40" fmla="*/ 101 w 112"/>
                <a:gd name="T41" fmla="*/ 23 h 39"/>
                <a:gd name="T42" fmla="*/ 94 w 112"/>
                <a:gd name="T43" fmla="*/ 28 h 39"/>
                <a:gd name="T44" fmla="*/ 87 w 112"/>
                <a:gd name="T45" fmla="*/ 30 h 39"/>
                <a:gd name="T46" fmla="*/ 79 w 112"/>
                <a:gd name="T47" fmla="*/ 32 h 39"/>
                <a:gd name="T48" fmla="*/ 70 w 112"/>
                <a:gd name="T49" fmla="*/ 33 h 39"/>
                <a:gd name="T50" fmla="*/ 65 w 112"/>
                <a:gd name="T51" fmla="*/ 33 h 39"/>
                <a:gd name="T52" fmla="*/ 58 w 112"/>
                <a:gd name="T53" fmla="*/ 33 h 39"/>
                <a:gd name="T54" fmla="*/ 50 w 112"/>
                <a:gd name="T55" fmla="*/ 34 h 39"/>
                <a:gd name="T56" fmla="*/ 43 w 112"/>
                <a:gd name="T57" fmla="*/ 34 h 39"/>
                <a:gd name="T58" fmla="*/ 33 w 112"/>
                <a:gd name="T59" fmla="*/ 36 h 39"/>
                <a:gd name="T60" fmla="*/ 24 w 112"/>
                <a:gd name="T61" fmla="*/ 37 h 39"/>
                <a:gd name="T62" fmla="*/ 13 w 112"/>
                <a:gd name="T63" fmla="*/ 37 h 39"/>
                <a:gd name="T64" fmla="*/ 0 w 112"/>
                <a:gd name="T65" fmla="*/ 39 h 39"/>
                <a:gd name="T66" fmla="*/ 0 w 112"/>
                <a:gd name="T67" fmla="*/ 15 h 39"/>
                <a:gd name="T68" fmla="*/ 4 w 112"/>
                <a:gd name="T69" fmla="*/ 15 h 39"/>
                <a:gd name="T70" fmla="*/ 8 w 112"/>
                <a:gd name="T71" fmla="*/ 15 h 39"/>
                <a:gd name="T72" fmla="*/ 13 w 112"/>
                <a:gd name="T73" fmla="*/ 14 h 39"/>
                <a:gd name="T74" fmla="*/ 18 w 112"/>
                <a:gd name="T75" fmla="*/ 14 h 39"/>
                <a:gd name="T76" fmla="*/ 29 w 112"/>
                <a:gd name="T77" fmla="*/ 11 h 39"/>
                <a:gd name="T78" fmla="*/ 40 w 112"/>
                <a:gd name="T79" fmla="*/ 10 h 39"/>
                <a:gd name="T80" fmla="*/ 40 w 112"/>
                <a:gd name="T81" fmla="*/ 1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39">
                  <a:moveTo>
                    <a:pt x="40" y="10"/>
                  </a:moveTo>
                  <a:lnTo>
                    <a:pt x="51" y="5"/>
                  </a:lnTo>
                  <a:lnTo>
                    <a:pt x="64" y="3"/>
                  </a:lnTo>
                  <a:lnTo>
                    <a:pt x="75" y="1"/>
                  </a:lnTo>
                  <a:lnTo>
                    <a:pt x="86" y="0"/>
                  </a:lnTo>
                  <a:lnTo>
                    <a:pt x="91" y="0"/>
                  </a:lnTo>
                  <a:lnTo>
                    <a:pt x="95" y="1"/>
                  </a:lnTo>
                  <a:lnTo>
                    <a:pt x="99" y="1"/>
                  </a:lnTo>
                  <a:lnTo>
                    <a:pt x="104" y="3"/>
                  </a:lnTo>
                  <a:lnTo>
                    <a:pt x="105" y="3"/>
                  </a:lnTo>
                  <a:lnTo>
                    <a:pt x="108" y="4"/>
                  </a:lnTo>
                  <a:lnTo>
                    <a:pt x="109" y="5"/>
                  </a:lnTo>
                  <a:lnTo>
                    <a:pt x="110" y="7"/>
                  </a:lnTo>
                  <a:lnTo>
                    <a:pt x="112" y="8"/>
                  </a:lnTo>
                  <a:lnTo>
                    <a:pt x="112" y="11"/>
                  </a:lnTo>
                  <a:lnTo>
                    <a:pt x="112" y="12"/>
                  </a:lnTo>
                  <a:lnTo>
                    <a:pt x="110" y="15"/>
                  </a:lnTo>
                  <a:lnTo>
                    <a:pt x="109" y="18"/>
                  </a:lnTo>
                  <a:lnTo>
                    <a:pt x="108" y="19"/>
                  </a:lnTo>
                  <a:lnTo>
                    <a:pt x="105" y="22"/>
                  </a:lnTo>
                  <a:lnTo>
                    <a:pt x="101" y="23"/>
                  </a:lnTo>
                  <a:lnTo>
                    <a:pt x="94" y="28"/>
                  </a:lnTo>
                  <a:lnTo>
                    <a:pt x="87" y="30"/>
                  </a:lnTo>
                  <a:lnTo>
                    <a:pt x="79" y="32"/>
                  </a:lnTo>
                  <a:lnTo>
                    <a:pt x="70" y="33"/>
                  </a:lnTo>
                  <a:lnTo>
                    <a:pt x="65" y="33"/>
                  </a:lnTo>
                  <a:lnTo>
                    <a:pt x="58" y="33"/>
                  </a:lnTo>
                  <a:lnTo>
                    <a:pt x="50" y="34"/>
                  </a:lnTo>
                  <a:lnTo>
                    <a:pt x="43" y="34"/>
                  </a:lnTo>
                  <a:lnTo>
                    <a:pt x="33" y="36"/>
                  </a:lnTo>
                  <a:lnTo>
                    <a:pt x="24" y="37"/>
                  </a:lnTo>
                  <a:lnTo>
                    <a:pt x="13" y="37"/>
                  </a:lnTo>
                  <a:lnTo>
                    <a:pt x="0" y="39"/>
                  </a:lnTo>
                  <a:lnTo>
                    <a:pt x="0" y="15"/>
                  </a:lnTo>
                  <a:lnTo>
                    <a:pt x="4" y="15"/>
                  </a:lnTo>
                  <a:lnTo>
                    <a:pt x="8" y="15"/>
                  </a:lnTo>
                  <a:lnTo>
                    <a:pt x="13" y="14"/>
                  </a:lnTo>
                  <a:lnTo>
                    <a:pt x="18" y="14"/>
                  </a:lnTo>
                  <a:lnTo>
                    <a:pt x="29" y="11"/>
                  </a:lnTo>
                  <a:lnTo>
                    <a:pt x="40" y="10"/>
                  </a:lnTo>
                  <a:lnTo>
                    <a:pt x="40" y="10"/>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3" name="Freeform 27"/>
            <p:cNvSpPr/>
            <p:nvPr/>
          </p:nvSpPr>
          <p:spPr bwMode="auto">
            <a:xfrm>
              <a:off x="2439989" y="1117600"/>
              <a:ext cx="444500" cy="520700"/>
            </a:xfrm>
            <a:custGeom>
              <a:avLst/>
              <a:gdLst>
                <a:gd name="T0" fmla="*/ 1 w 280"/>
                <a:gd name="T1" fmla="*/ 12 h 328"/>
                <a:gd name="T2" fmla="*/ 0 w 280"/>
                <a:gd name="T3" fmla="*/ 5 h 328"/>
                <a:gd name="T4" fmla="*/ 7 w 280"/>
                <a:gd name="T5" fmla="*/ 1 h 328"/>
                <a:gd name="T6" fmla="*/ 19 w 280"/>
                <a:gd name="T7" fmla="*/ 1 h 328"/>
                <a:gd name="T8" fmla="*/ 33 w 280"/>
                <a:gd name="T9" fmla="*/ 6 h 328"/>
                <a:gd name="T10" fmla="*/ 49 w 280"/>
                <a:gd name="T11" fmla="*/ 16 h 328"/>
                <a:gd name="T12" fmla="*/ 62 w 280"/>
                <a:gd name="T13" fmla="*/ 27 h 328"/>
                <a:gd name="T14" fmla="*/ 69 w 280"/>
                <a:gd name="T15" fmla="*/ 34 h 328"/>
                <a:gd name="T16" fmla="*/ 66 w 280"/>
                <a:gd name="T17" fmla="*/ 46 h 328"/>
                <a:gd name="T18" fmla="*/ 58 w 280"/>
                <a:gd name="T19" fmla="*/ 64 h 328"/>
                <a:gd name="T20" fmla="*/ 55 w 280"/>
                <a:gd name="T21" fmla="*/ 75 h 328"/>
                <a:gd name="T22" fmla="*/ 54 w 280"/>
                <a:gd name="T23" fmla="*/ 89 h 328"/>
                <a:gd name="T24" fmla="*/ 51 w 280"/>
                <a:gd name="T25" fmla="*/ 108 h 328"/>
                <a:gd name="T26" fmla="*/ 51 w 280"/>
                <a:gd name="T27" fmla="*/ 130 h 328"/>
                <a:gd name="T28" fmla="*/ 51 w 280"/>
                <a:gd name="T29" fmla="*/ 157 h 328"/>
                <a:gd name="T30" fmla="*/ 49 w 280"/>
                <a:gd name="T31" fmla="*/ 184 h 328"/>
                <a:gd name="T32" fmla="*/ 49 w 280"/>
                <a:gd name="T33" fmla="*/ 206 h 328"/>
                <a:gd name="T34" fmla="*/ 51 w 280"/>
                <a:gd name="T35" fmla="*/ 226 h 328"/>
                <a:gd name="T36" fmla="*/ 54 w 280"/>
                <a:gd name="T37" fmla="*/ 241 h 328"/>
                <a:gd name="T38" fmla="*/ 58 w 280"/>
                <a:gd name="T39" fmla="*/ 252 h 328"/>
                <a:gd name="T40" fmla="*/ 65 w 280"/>
                <a:gd name="T41" fmla="*/ 266 h 328"/>
                <a:gd name="T42" fmla="*/ 77 w 280"/>
                <a:gd name="T43" fmla="*/ 275 h 328"/>
                <a:gd name="T44" fmla="*/ 94 w 280"/>
                <a:gd name="T45" fmla="*/ 282 h 328"/>
                <a:gd name="T46" fmla="*/ 113 w 280"/>
                <a:gd name="T47" fmla="*/ 286 h 328"/>
                <a:gd name="T48" fmla="*/ 135 w 280"/>
                <a:gd name="T49" fmla="*/ 289 h 328"/>
                <a:gd name="T50" fmla="*/ 167 w 280"/>
                <a:gd name="T51" fmla="*/ 285 h 328"/>
                <a:gd name="T52" fmla="*/ 207 w 280"/>
                <a:gd name="T53" fmla="*/ 275 h 328"/>
                <a:gd name="T54" fmla="*/ 219 w 280"/>
                <a:gd name="T55" fmla="*/ 264 h 328"/>
                <a:gd name="T56" fmla="*/ 230 w 280"/>
                <a:gd name="T57" fmla="*/ 244 h 328"/>
                <a:gd name="T58" fmla="*/ 236 w 280"/>
                <a:gd name="T59" fmla="*/ 216 h 328"/>
                <a:gd name="T60" fmla="*/ 241 w 280"/>
                <a:gd name="T61" fmla="*/ 197 h 328"/>
                <a:gd name="T62" fmla="*/ 248 w 280"/>
                <a:gd name="T63" fmla="*/ 187 h 328"/>
                <a:gd name="T64" fmla="*/ 252 w 280"/>
                <a:gd name="T65" fmla="*/ 191 h 328"/>
                <a:gd name="T66" fmla="*/ 256 w 280"/>
                <a:gd name="T67" fmla="*/ 202 h 328"/>
                <a:gd name="T68" fmla="*/ 259 w 280"/>
                <a:gd name="T69" fmla="*/ 223 h 328"/>
                <a:gd name="T70" fmla="*/ 263 w 280"/>
                <a:gd name="T71" fmla="*/ 246 h 328"/>
                <a:gd name="T72" fmla="*/ 269 w 280"/>
                <a:gd name="T73" fmla="*/ 264 h 328"/>
                <a:gd name="T74" fmla="*/ 277 w 280"/>
                <a:gd name="T75" fmla="*/ 277 h 328"/>
                <a:gd name="T76" fmla="*/ 280 w 280"/>
                <a:gd name="T77" fmla="*/ 288 h 328"/>
                <a:gd name="T78" fmla="*/ 274 w 280"/>
                <a:gd name="T79" fmla="*/ 297 h 328"/>
                <a:gd name="T80" fmla="*/ 252 w 280"/>
                <a:gd name="T81" fmla="*/ 308 h 328"/>
                <a:gd name="T82" fmla="*/ 226 w 280"/>
                <a:gd name="T83" fmla="*/ 317 h 328"/>
                <a:gd name="T84" fmla="*/ 205 w 280"/>
                <a:gd name="T85" fmla="*/ 321 h 328"/>
                <a:gd name="T86" fmla="*/ 180 w 280"/>
                <a:gd name="T87" fmla="*/ 325 h 328"/>
                <a:gd name="T88" fmla="*/ 150 w 280"/>
                <a:gd name="T89" fmla="*/ 328 h 328"/>
                <a:gd name="T90" fmla="*/ 118 w 280"/>
                <a:gd name="T91" fmla="*/ 325 h 328"/>
                <a:gd name="T92" fmla="*/ 91 w 280"/>
                <a:gd name="T93" fmla="*/ 321 h 328"/>
                <a:gd name="T94" fmla="*/ 65 w 280"/>
                <a:gd name="T95" fmla="*/ 311 h 328"/>
                <a:gd name="T96" fmla="*/ 47 w 280"/>
                <a:gd name="T97" fmla="*/ 299 h 328"/>
                <a:gd name="T98" fmla="*/ 36 w 280"/>
                <a:gd name="T99" fmla="*/ 285 h 328"/>
                <a:gd name="T100" fmla="*/ 30 w 280"/>
                <a:gd name="T101" fmla="*/ 273 h 328"/>
                <a:gd name="T102" fmla="*/ 26 w 280"/>
                <a:gd name="T103" fmla="*/ 256 h 328"/>
                <a:gd name="T104" fmla="*/ 22 w 280"/>
                <a:gd name="T105" fmla="*/ 235 h 328"/>
                <a:gd name="T106" fmla="*/ 20 w 280"/>
                <a:gd name="T107" fmla="*/ 209 h 328"/>
                <a:gd name="T108" fmla="*/ 19 w 280"/>
                <a:gd name="T109" fmla="*/ 177 h 328"/>
                <a:gd name="T110" fmla="*/ 19 w 280"/>
                <a:gd name="T111" fmla="*/ 148 h 328"/>
                <a:gd name="T112" fmla="*/ 19 w 280"/>
                <a:gd name="T113" fmla="*/ 121 h 328"/>
                <a:gd name="T114" fmla="*/ 19 w 280"/>
                <a:gd name="T115" fmla="*/ 99 h 328"/>
                <a:gd name="T116" fmla="*/ 19 w 280"/>
                <a:gd name="T117" fmla="*/ 79 h 328"/>
                <a:gd name="T118" fmla="*/ 19 w 280"/>
                <a:gd name="T119" fmla="*/ 64 h 328"/>
                <a:gd name="T120" fmla="*/ 16 w 280"/>
                <a:gd name="T121" fmla="*/ 45 h 328"/>
                <a:gd name="T122" fmla="*/ 12 w 280"/>
                <a:gd name="T123" fmla="*/ 28 h 328"/>
                <a:gd name="T124" fmla="*/ 4 w 280"/>
                <a:gd name="T125" fmla="*/ 1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 h="328">
                  <a:moveTo>
                    <a:pt x="4" y="17"/>
                  </a:moveTo>
                  <a:lnTo>
                    <a:pt x="2" y="15"/>
                  </a:lnTo>
                  <a:lnTo>
                    <a:pt x="1" y="12"/>
                  </a:lnTo>
                  <a:lnTo>
                    <a:pt x="0" y="9"/>
                  </a:lnTo>
                  <a:lnTo>
                    <a:pt x="0" y="6"/>
                  </a:lnTo>
                  <a:lnTo>
                    <a:pt x="0" y="5"/>
                  </a:lnTo>
                  <a:lnTo>
                    <a:pt x="2" y="4"/>
                  </a:lnTo>
                  <a:lnTo>
                    <a:pt x="4" y="1"/>
                  </a:lnTo>
                  <a:lnTo>
                    <a:pt x="7" y="1"/>
                  </a:lnTo>
                  <a:lnTo>
                    <a:pt x="11" y="0"/>
                  </a:lnTo>
                  <a:lnTo>
                    <a:pt x="15" y="0"/>
                  </a:lnTo>
                  <a:lnTo>
                    <a:pt x="19" y="1"/>
                  </a:lnTo>
                  <a:lnTo>
                    <a:pt x="23" y="2"/>
                  </a:lnTo>
                  <a:lnTo>
                    <a:pt x="27" y="4"/>
                  </a:lnTo>
                  <a:lnTo>
                    <a:pt x="33" y="6"/>
                  </a:lnTo>
                  <a:lnTo>
                    <a:pt x="38" y="9"/>
                  </a:lnTo>
                  <a:lnTo>
                    <a:pt x="44" y="12"/>
                  </a:lnTo>
                  <a:lnTo>
                    <a:pt x="49" y="16"/>
                  </a:lnTo>
                  <a:lnTo>
                    <a:pt x="55" y="20"/>
                  </a:lnTo>
                  <a:lnTo>
                    <a:pt x="59" y="24"/>
                  </a:lnTo>
                  <a:lnTo>
                    <a:pt x="62" y="27"/>
                  </a:lnTo>
                  <a:lnTo>
                    <a:pt x="65" y="30"/>
                  </a:lnTo>
                  <a:lnTo>
                    <a:pt x="67" y="33"/>
                  </a:lnTo>
                  <a:lnTo>
                    <a:pt x="69" y="34"/>
                  </a:lnTo>
                  <a:lnTo>
                    <a:pt x="69" y="35"/>
                  </a:lnTo>
                  <a:lnTo>
                    <a:pt x="67" y="41"/>
                  </a:lnTo>
                  <a:lnTo>
                    <a:pt x="66" y="46"/>
                  </a:lnTo>
                  <a:lnTo>
                    <a:pt x="63" y="55"/>
                  </a:lnTo>
                  <a:lnTo>
                    <a:pt x="59" y="63"/>
                  </a:lnTo>
                  <a:lnTo>
                    <a:pt x="58" y="64"/>
                  </a:lnTo>
                  <a:lnTo>
                    <a:pt x="58" y="68"/>
                  </a:lnTo>
                  <a:lnTo>
                    <a:pt x="56" y="71"/>
                  </a:lnTo>
                  <a:lnTo>
                    <a:pt x="55" y="75"/>
                  </a:lnTo>
                  <a:lnTo>
                    <a:pt x="55" y="79"/>
                  </a:lnTo>
                  <a:lnTo>
                    <a:pt x="54" y="85"/>
                  </a:lnTo>
                  <a:lnTo>
                    <a:pt x="54" y="89"/>
                  </a:lnTo>
                  <a:lnTo>
                    <a:pt x="52" y="96"/>
                  </a:lnTo>
                  <a:lnTo>
                    <a:pt x="52" y="102"/>
                  </a:lnTo>
                  <a:lnTo>
                    <a:pt x="51" y="108"/>
                  </a:lnTo>
                  <a:lnTo>
                    <a:pt x="51" y="115"/>
                  </a:lnTo>
                  <a:lnTo>
                    <a:pt x="51" y="122"/>
                  </a:lnTo>
                  <a:lnTo>
                    <a:pt x="51" y="130"/>
                  </a:lnTo>
                  <a:lnTo>
                    <a:pt x="51" y="139"/>
                  </a:lnTo>
                  <a:lnTo>
                    <a:pt x="51" y="148"/>
                  </a:lnTo>
                  <a:lnTo>
                    <a:pt x="51" y="157"/>
                  </a:lnTo>
                  <a:lnTo>
                    <a:pt x="49" y="166"/>
                  </a:lnTo>
                  <a:lnTo>
                    <a:pt x="49" y="175"/>
                  </a:lnTo>
                  <a:lnTo>
                    <a:pt x="49" y="184"/>
                  </a:lnTo>
                  <a:lnTo>
                    <a:pt x="49" y="191"/>
                  </a:lnTo>
                  <a:lnTo>
                    <a:pt x="49" y="199"/>
                  </a:lnTo>
                  <a:lnTo>
                    <a:pt x="49" y="206"/>
                  </a:lnTo>
                  <a:lnTo>
                    <a:pt x="49" y="213"/>
                  </a:lnTo>
                  <a:lnTo>
                    <a:pt x="51" y="219"/>
                  </a:lnTo>
                  <a:lnTo>
                    <a:pt x="51" y="226"/>
                  </a:lnTo>
                  <a:lnTo>
                    <a:pt x="52" y="231"/>
                  </a:lnTo>
                  <a:lnTo>
                    <a:pt x="52" y="235"/>
                  </a:lnTo>
                  <a:lnTo>
                    <a:pt x="54" y="241"/>
                  </a:lnTo>
                  <a:lnTo>
                    <a:pt x="55" y="245"/>
                  </a:lnTo>
                  <a:lnTo>
                    <a:pt x="56" y="249"/>
                  </a:lnTo>
                  <a:lnTo>
                    <a:pt x="58" y="252"/>
                  </a:lnTo>
                  <a:lnTo>
                    <a:pt x="59" y="255"/>
                  </a:lnTo>
                  <a:lnTo>
                    <a:pt x="62" y="260"/>
                  </a:lnTo>
                  <a:lnTo>
                    <a:pt x="65" y="266"/>
                  </a:lnTo>
                  <a:lnTo>
                    <a:pt x="69" y="270"/>
                  </a:lnTo>
                  <a:lnTo>
                    <a:pt x="73" y="273"/>
                  </a:lnTo>
                  <a:lnTo>
                    <a:pt x="77" y="275"/>
                  </a:lnTo>
                  <a:lnTo>
                    <a:pt x="82" y="278"/>
                  </a:lnTo>
                  <a:lnTo>
                    <a:pt x="88" y="281"/>
                  </a:lnTo>
                  <a:lnTo>
                    <a:pt x="94" y="282"/>
                  </a:lnTo>
                  <a:lnTo>
                    <a:pt x="99" y="284"/>
                  </a:lnTo>
                  <a:lnTo>
                    <a:pt x="106" y="285"/>
                  </a:lnTo>
                  <a:lnTo>
                    <a:pt x="113" y="286"/>
                  </a:lnTo>
                  <a:lnTo>
                    <a:pt x="120" y="288"/>
                  </a:lnTo>
                  <a:lnTo>
                    <a:pt x="128" y="289"/>
                  </a:lnTo>
                  <a:lnTo>
                    <a:pt x="135" y="289"/>
                  </a:lnTo>
                  <a:lnTo>
                    <a:pt x="143" y="289"/>
                  </a:lnTo>
                  <a:lnTo>
                    <a:pt x="151" y="288"/>
                  </a:lnTo>
                  <a:lnTo>
                    <a:pt x="167" y="285"/>
                  </a:lnTo>
                  <a:lnTo>
                    <a:pt x="182" y="282"/>
                  </a:lnTo>
                  <a:lnTo>
                    <a:pt x="194" y="279"/>
                  </a:lnTo>
                  <a:lnTo>
                    <a:pt x="207" y="275"/>
                  </a:lnTo>
                  <a:lnTo>
                    <a:pt x="212" y="273"/>
                  </a:lnTo>
                  <a:lnTo>
                    <a:pt x="216" y="268"/>
                  </a:lnTo>
                  <a:lnTo>
                    <a:pt x="219" y="264"/>
                  </a:lnTo>
                  <a:lnTo>
                    <a:pt x="223" y="259"/>
                  </a:lnTo>
                  <a:lnTo>
                    <a:pt x="226" y="252"/>
                  </a:lnTo>
                  <a:lnTo>
                    <a:pt x="230" y="244"/>
                  </a:lnTo>
                  <a:lnTo>
                    <a:pt x="233" y="235"/>
                  </a:lnTo>
                  <a:lnTo>
                    <a:pt x="234" y="226"/>
                  </a:lnTo>
                  <a:lnTo>
                    <a:pt x="236" y="216"/>
                  </a:lnTo>
                  <a:lnTo>
                    <a:pt x="237" y="208"/>
                  </a:lnTo>
                  <a:lnTo>
                    <a:pt x="240" y="201"/>
                  </a:lnTo>
                  <a:lnTo>
                    <a:pt x="241" y="197"/>
                  </a:lnTo>
                  <a:lnTo>
                    <a:pt x="244" y="193"/>
                  </a:lnTo>
                  <a:lnTo>
                    <a:pt x="245" y="190"/>
                  </a:lnTo>
                  <a:lnTo>
                    <a:pt x="248" y="187"/>
                  </a:lnTo>
                  <a:lnTo>
                    <a:pt x="249" y="187"/>
                  </a:lnTo>
                  <a:lnTo>
                    <a:pt x="251" y="188"/>
                  </a:lnTo>
                  <a:lnTo>
                    <a:pt x="252" y="191"/>
                  </a:lnTo>
                  <a:lnTo>
                    <a:pt x="253" y="194"/>
                  </a:lnTo>
                  <a:lnTo>
                    <a:pt x="255" y="198"/>
                  </a:lnTo>
                  <a:lnTo>
                    <a:pt x="256" y="202"/>
                  </a:lnTo>
                  <a:lnTo>
                    <a:pt x="258" y="209"/>
                  </a:lnTo>
                  <a:lnTo>
                    <a:pt x="258" y="215"/>
                  </a:lnTo>
                  <a:lnTo>
                    <a:pt x="259" y="223"/>
                  </a:lnTo>
                  <a:lnTo>
                    <a:pt x="260" y="231"/>
                  </a:lnTo>
                  <a:lnTo>
                    <a:pt x="262" y="239"/>
                  </a:lnTo>
                  <a:lnTo>
                    <a:pt x="263" y="246"/>
                  </a:lnTo>
                  <a:lnTo>
                    <a:pt x="264" y="253"/>
                  </a:lnTo>
                  <a:lnTo>
                    <a:pt x="266" y="259"/>
                  </a:lnTo>
                  <a:lnTo>
                    <a:pt x="269" y="264"/>
                  </a:lnTo>
                  <a:lnTo>
                    <a:pt x="271" y="268"/>
                  </a:lnTo>
                  <a:lnTo>
                    <a:pt x="274" y="273"/>
                  </a:lnTo>
                  <a:lnTo>
                    <a:pt x="277" y="277"/>
                  </a:lnTo>
                  <a:lnTo>
                    <a:pt x="280" y="281"/>
                  </a:lnTo>
                  <a:lnTo>
                    <a:pt x="280" y="285"/>
                  </a:lnTo>
                  <a:lnTo>
                    <a:pt x="280" y="288"/>
                  </a:lnTo>
                  <a:lnTo>
                    <a:pt x="278" y="292"/>
                  </a:lnTo>
                  <a:lnTo>
                    <a:pt x="277" y="295"/>
                  </a:lnTo>
                  <a:lnTo>
                    <a:pt x="274" y="297"/>
                  </a:lnTo>
                  <a:lnTo>
                    <a:pt x="271" y="300"/>
                  </a:lnTo>
                  <a:lnTo>
                    <a:pt x="262" y="304"/>
                  </a:lnTo>
                  <a:lnTo>
                    <a:pt x="252" y="308"/>
                  </a:lnTo>
                  <a:lnTo>
                    <a:pt x="242" y="311"/>
                  </a:lnTo>
                  <a:lnTo>
                    <a:pt x="231" y="314"/>
                  </a:lnTo>
                  <a:lnTo>
                    <a:pt x="226" y="317"/>
                  </a:lnTo>
                  <a:lnTo>
                    <a:pt x="219" y="318"/>
                  </a:lnTo>
                  <a:lnTo>
                    <a:pt x="212" y="319"/>
                  </a:lnTo>
                  <a:lnTo>
                    <a:pt x="205" y="321"/>
                  </a:lnTo>
                  <a:lnTo>
                    <a:pt x="198" y="322"/>
                  </a:lnTo>
                  <a:lnTo>
                    <a:pt x="189" y="324"/>
                  </a:lnTo>
                  <a:lnTo>
                    <a:pt x="180" y="325"/>
                  </a:lnTo>
                  <a:lnTo>
                    <a:pt x="171" y="326"/>
                  </a:lnTo>
                  <a:lnTo>
                    <a:pt x="160" y="326"/>
                  </a:lnTo>
                  <a:lnTo>
                    <a:pt x="150" y="328"/>
                  </a:lnTo>
                  <a:lnTo>
                    <a:pt x="139" y="328"/>
                  </a:lnTo>
                  <a:lnTo>
                    <a:pt x="129" y="326"/>
                  </a:lnTo>
                  <a:lnTo>
                    <a:pt x="118" y="325"/>
                  </a:lnTo>
                  <a:lnTo>
                    <a:pt x="109" y="324"/>
                  </a:lnTo>
                  <a:lnTo>
                    <a:pt x="99" y="322"/>
                  </a:lnTo>
                  <a:lnTo>
                    <a:pt x="91" y="321"/>
                  </a:lnTo>
                  <a:lnTo>
                    <a:pt x="81" y="318"/>
                  </a:lnTo>
                  <a:lnTo>
                    <a:pt x="73" y="315"/>
                  </a:lnTo>
                  <a:lnTo>
                    <a:pt x="65" y="311"/>
                  </a:lnTo>
                  <a:lnTo>
                    <a:pt x="58" y="307"/>
                  </a:lnTo>
                  <a:lnTo>
                    <a:pt x="52" y="303"/>
                  </a:lnTo>
                  <a:lnTo>
                    <a:pt x="47" y="299"/>
                  </a:lnTo>
                  <a:lnTo>
                    <a:pt x="41" y="293"/>
                  </a:lnTo>
                  <a:lnTo>
                    <a:pt x="38" y="288"/>
                  </a:lnTo>
                  <a:lnTo>
                    <a:pt x="36" y="285"/>
                  </a:lnTo>
                  <a:lnTo>
                    <a:pt x="34" y="281"/>
                  </a:lnTo>
                  <a:lnTo>
                    <a:pt x="31" y="277"/>
                  </a:lnTo>
                  <a:lnTo>
                    <a:pt x="30" y="273"/>
                  </a:lnTo>
                  <a:lnTo>
                    <a:pt x="29" y="267"/>
                  </a:lnTo>
                  <a:lnTo>
                    <a:pt x="27" y="261"/>
                  </a:lnTo>
                  <a:lnTo>
                    <a:pt x="26" y="256"/>
                  </a:lnTo>
                  <a:lnTo>
                    <a:pt x="25" y="249"/>
                  </a:lnTo>
                  <a:lnTo>
                    <a:pt x="23" y="242"/>
                  </a:lnTo>
                  <a:lnTo>
                    <a:pt x="22" y="235"/>
                  </a:lnTo>
                  <a:lnTo>
                    <a:pt x="22" y="227"/>
                  </a:lnTo>
                  <a:lnTo>
                    <a:pt x="20" y="217"/>
                  </a:lnTo>
                  <a:lnTo>
                    <a:pt x="20" y="209"/>
                  </a:lnTo>
                  <a:lnTo>
                    <a:pt x="19" y="199"/>
                  </a:lnTo>
                  <a:lnTo>
                    <a:pt x="19" y="188"/>
                  </a:lnTo>
                  <a:lnTo>
                    <a:pt x="19" y="177"/>
                  </a:lnTo>
                  <a:lnTo>
                    <a:pt x="19" y="168"/>
                  </a:lnTo>
                  <a:lnTo>
                    <a:pt x="19" y="158"/>
                  </a:lnTo>
                  <a:lnTo>
                    <a:pt x="19" y="148"/>
                  </a:lnTo>
                  <a:lnTo>
                    <a:pt x="19" y="139"/>
                  </a:lnTo>
                  <a:lnTo>
                    <a:pt x="19" y="129"/>
                  </a:lnTo>
                  <a:lnTo>
                    <a:pt x="19" y="121"/>
                  </a:lnTo>
                  <a:lnTo>
                    <a:pt x="19" y="113"/>
                  </a:lnTo>
                  <a:lnTo>
                    <a:pt x="19" y="106"/>
                  </a:lnTo>
                  <a:lnTo>
                    <a:pt x="19" y="99"/>
                  </a:lnTo>
                  <a:lnTo>
                    <a:pt x="19" y="92"/>
                  </a:lnTo>
                  <a:lnTo>
                    <a:pt x="19" y="85"/>
                  </a:lnTo>
                  <a:lnTo>
                    <a:pt x="19" y="79"/>
                  </a:lnTo>
                  <a:lnTo>
                    <a:pt x="19" y="74"/>
                  </a:lnTo>
                  <a:lnTo>
                    <a:pt x="19" y="68"/>
                  </a:lnTo>
                  <a:lnTo>
                    <a:pt x="19" y="64"/>
                  </a:lnTo>
                  <a:lnTo>
                    <a:pt x="19" y="60"/>
                  </a:lnTo>
                  <a:lnTo>
                    <a:pt x="18" y="52"/>
                  </a:lnTo>
                  <a:lnTo>
                    <a:pt x="16" y="45"/>
                  </a:lnTo>
                  <a:lnTo>
                    <a:pt x="15" y="39"/>
                  </a:lnTo>
                  <a:lnTo>
                    <a:pt x="14" y="33"/>
                  </a:lnTo>
                  <a:lnTo>
                    <a:pt x="12" y="28"/>
                  </a:lnTo>
                  <a:lnTo>
                    <a:pt x="9" y="24"/>
                  </a:lnTo>
                  <a:lnTo>
                    <a:pt x="7" y="20"/>
                  </a:lnTo>
                  <a:lnTo>
                    <a:pt x="4" y="17"/>
                  </a:lnTo>
                  <a:lnTo>
                    <a:pt x="4" y="17"/>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sp>
          <p:nvSpPr>
            <p:cNvPr id="124" name="Freeform 28"/>
            <p:cNvSpPr/>
            <p:nvPr/>
          </p:nvSpPr>
          <p:spPr bwMode="auto">
            <a:xfrm>
              <a:off x="2489201" y="1243013"/>
              <a:ext cx="304800" cy="171450"/>
            </a:xfrm>
            <a:custGeom>
              <a:avLst/>
              <a:gdLst>
                <a:gd name="T0" fmla="*/ 158 w 192"/>
                <a:gd name="T1" fmla="*/ 71 h 108"/>
                <a:gd name="T2" fmla="*/ 148 w 192"/>
                <a:gd name="T3" fmla="*/ 75 h 108"/>
                <a:gd name="T4" fmla="*/ 136 w 192"/>
                <a:gd name="T5" fmla="*/ 79 h 108"/>
                <a:gd name="T6" fmla="*/ 119 w 192"/>
                <a:gd name="T7" fmla="*/ 83 h 108"/>
                <a:gd name="T8" fmla="*/ 100 w 192"/>
                <a:gd name="T9" fmla="*/ 87 h 108"/>
                <a:gd name="T10" fmla="*/ 76 w 192"/>
                <a:gd name="T11" fmla="*/ 93 h 108"/>
                <a:gd name="T12" fmla="*/ 50 w 192"/>
                <a:gd name="T13" fmla="*/ 98 h 108"/>
                <a:gd name="T14" fmla="*/ 20 w 192"/>
                <a:gd name="T15" fmla="*/ 104 h 108"/>
                <a:gd name="T16" fmla="*/ 0 w 192"/>
                <a:gd name="T17" fmla="*/ 96 h 108"/>
                <a:gd name="T18" fmla="*/ 25 w 192"/>
                <a:gd name="T19" fmla="*/ 86 h 108"/>
                <a:gd name="T20" fmla="*/ 46 w 192"/>
                <a:gd name="T21" fmla="*/ 78 h 108"/>
                <a:gd name="T22" fmla="*/ 65 w 192"/>
                <a:gd name="T23" fmla="*/ 69 h 108"/>
                <a:gd name="T24" fmla="*/ 82 w 192"/>
                <a:gd name="T25" fmla="*/ 63 h 108"/>
                <a:gd name="T26" fmla="*/ 96 w 192"/>
                <a:gd name="T27" fmla="*/ 57 h 108"/>
                <a:gd name="T28" fmla="*/ 107 w 192"/>
                <a:gd name="T29" fmla="*/ 51 h 108"/>
                <a:gd name="T30" fmla="*/ 115 w 192"/>
                <a:gd name="T31" fmla="*/ 46 h 108"/>
                <a:gd name="T32" fmla="*/ 120 w 192"/>
                <a:gd name="T33" fmla="*/ 43 h 108"/>
                <a:gd name="T34" fmla="*/ 127 w 192"/>
                <a:gd name="T35" fmla="*/ 35 h 108"/>
                <a:gd name="T36" fmla="*/ 131 w 192"/>
                <a:gd name="T37" fmla="*/ 28 h 108"/>
                <a:gd name="T38" fmla="*/ 134 w 192"/>
                <a:gd name="T39" fmla="*/ 20 h 108"/>
                <a:gd name="T40" fmla="*/ 136 w 192"/>
                <a:gd name="T41" fmla="*/ 13 h 108"/>
                <a:gd name="T42" fmla="*/ 137 w 192"/>
                <a:gd name="T43" fmla="*/ 7 h 108"/>
                <a:gd name="T44" fmla="*/ 138 w 192"/>
                <a:gd name="T45" fmla="*/ 3 h 108"/>
                <a:gd name="T46" fmla="*/ 142 w 192"/>
                <a:gd name="T47" fmla="*/ 0 h 108"/>
                <a:gd name="T48" fmla="*/ 148 w 192"/>
                <a:gd name="T49" fmla="*/ 2 h 108"/>
                <a:gd name="T50" fmla="*/ 154 w 192"/>
                <a:gd name="T51" fmla="*/ 5 h 108"/>
                <a:gd name="T52" fmla="*/ 160 w 192"/>
                <a:gd name="T53" fmla="*/ 9 h 108"/>
                <a:gd name="T54" fmla="*/ 167 w 192"/>
                <a:gd name="T55" fmla="*/ 16 h 108"/>
                <a:gd name="T56" fmla="*/ 176 w 192"/>
                <a:gd name="T57" fmla="*/ 25 h 108"/>
                <a:gd name="T58" fmla="*/ 184 w 192"/>
                <a:gd name="T59" fmla="*/ 35 h 108"/>
                <a:gd name="T60" fmla="*/ 189 w 192"/>
                <a:gd name="T61" fmla="*/ 43 h 108"/>
                <a:gd name="T62" fmla="*/ 192 w 192"/>
                <a:gd name="T63" fmla="*/ 49 h 108"/>
                <a:gd name="T64" fmla="*/ 191 w 192"/>
                <a:gd name="T65" fmla="*/ 51 h 108"/>
                <a:gd name="T66" fmla="*/ 188 w 192"/>
                <a:gd name="T67" fmla="*/ 54 h 108"/>
                <a:gd name="T68" fmla="*/ 181 w 192"/>
                <a:gd name="T69" fmla="*/ 58 h 108"/>
                <a:gd name="T70" fmla="*/ 171 w 192"/>
                <a:gd name="T71" fmla="*/ 63 h 108"/>
                <a:gd name="T72" fmla="*/ 160 w 192"/>
                <a:gd name="T73" fmla="*/ 6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08">
                  <a:moveTo>
                    <a:pt x="160" y="69"/>
                  </a:moveTo>
                  <a:lnTo>
                    <a:pt x="158" y="71"/>
                  </a:lnTo>
                  <a:lnTo>
                    <a:pt x="154" y="74"/>
                  </a:lnTo>
                  <a:lnTo>
                    <a:pt x="148" y="75"/>
                  </a:lnTo>
                  <a:lnTo>
                    <a:pt x="142" y="76"/>
                  </a:lnTo>
                  <a:lnTo>
                    <a:pt x="136" y="79"/>
                  </a:lnTo>
                  <a:lnTo>
                    <a:pt x="127" y="80"/>
                  </a:lnTo>
                  <a:lnTo>
                    <a:pt x="119" y="83"/>
                  </a:lnTo>
                  <a:lnTo>
                    <a:pt x="109" y="85"/>
                  </a:lnTo>
                  <a:lnTo>
                    <a:pt x="100" y="87"/>
                  </a:lnTo>
                  <a:lnTo>
                    <a:pt x="89" y="90"/>
                  </a:lnTo>
                  <a:lnTo>
                    <a:pt x="76" y="93"/>
                  </a:lnTo>
                  <a:lnTo>
                    <a:pt x="64" y="96"/>
                  </a:lnTo>
                  <a:lnTo>
                    <a:pt x="50" y="98"/>
                  </a:lnTo>
                  <a:lnTo>
                    <a:pt x="35" y="101"/>
                  </a:lnTo>
                  <a:lnTo>
                    <a:pt x="20" y="104"/>
                  </a:lnTo>
                  <a:lnTo>
                    <a:pt x="3" y="108"/>
                  </a:lnTo>
                  <a:lnTo>
                    <a:pt x="0" y="96"/>
                  </a:lnTo>
                  <a:lnTo>
                    <a:pt x="13" y="91"/>
                  </a:lnTo>
                  <a:lnTo>
                    <a:pt x="25" y="86"/>
                  </a:lnTo>
                  <a:lnTo>
                    <a:pt x="36" y="82"/>
                  </a:lnTo>
                  <a:lnTo>
                    <a:pt x="46" y="78"/>
                  </a:lnTo>
                  <a:lnTo>
                    <a:pt x="56" y="74"/>
                  </a:lnTo>
                  <a:lnTo>
                    <a:pt x="65" y="69"/>
                  </a:lnTo>
                  <a:lnTo>
                    <a:pt x="74" y="65"/>
                  </a:lnTo>
                  <a:lnTo>
                    <a:pt x="82" y="63"/>
                  </a:lnTo>
                  <a:lnTo>
                    <a:pt x="89" y="60"/>
                  </a:lnTo>
                  <a:lnTo>
                    <a:pt x="96" y="57"/>
                  </a:lnTo>
                  <a:lnTo>
                    <a:pt x="101" y="54"/>
                  </a:lnTo>
                  <a:lnTo>
                    <a:pt x="107" y="51"/>
                  </a:lnTo>
                  <a:lnTo>
                    <a:pt x="111" y="49"/>
                  </a:lnTo>
                  <a:lnTo>
                    <a:pt x="115" y="46"/>
                  </a:lnTo>
                  <a:lnTo>
                    <a:pt x="118" y="45"/>
                  </a:lnTo>
                  <a:lnTo>
                    <a:pt x="120" y="43"/>
                  </a:lnTo>
                  <a:lnTo>
                    <a:pt x="123" y="39"/>
                  </a:lnTo>
                  <a:lnTo>
                    <a:pt x="127" y="35"/>
                  </a:lnTo>
                  <a:lnTo>
                    <a:pt x="130" y="32"/>
                  </a:lnTo>
                  <a:lnTo>
                    <a:pt x="131" y="28"/>
                  </a:lnTo>
                  <a:lnTo>
                    <a:pt x="133" y="24"/>
                  </a:lnTo>
                  <a:lnTo>
                    <a:pt x="134" y="20"/>
                  </a:lnTo>
                  <a:lnTo>
                    <a:pt x="136" y="17"/>
                  </a:lnTo>
                  <a:lnTo>
                    <a:pt x="136" y="13"/>
                  </a:lnTo>
                  <a:lnTo>
                    <a:pt x="136" y="10"/>
                  </a:lnTo>
                  <a:lnTo>
                    <a:pt x="137" y="7"/>
                  </a:lnTo>
                  <a:lnTo>
                    <a:pt x="137" y="5"/>
                  </a:lnTo>
                  <a:lnTo>
                    <a:pt x="138" y="3"/>
                  </a:lnTo>
                  <a:lnTo>
                    <a:pt x="140" y="2"/>
                  </a:lnTo>
                  <a:lnTo>
                    <a:pt x="142" y="0"/>
                  </a:lnTo>
                  <a:lnTo>
                    <a:pt x="145" y="0"/>
                  </a:lnTo>
                  <a:lnTo>
                    <a:pt x="148" y="2"/>
                  </a:lnTo>
                  <a:lnTo>
                    <a:pt x="151" y="2"/>
                  </a:lnTo>
                  <a:lnTo>
                    <a:pt x="154" y="5"/>
                  </a:lnTo>
                  <a:lnTo>
                    <a:pt x="156" y="6"/>
                  </a:lnTo>
                  <a:lnTo>
                    <a:pt x="160" y="9"/>
                  </a:lnTo>
                  <a:lnTo>
                    <a:pt x="163" y="12"/>
                  </a:lnTo>
                  <a:lnTo>
                    <a:pt x="167" y="16"/>
                  </a:lnTo>
                  <a:lnTo>
                    <a:pt x="171" y="20"/>
                  </a:lnTo>
                  <a:lnTo>
                    <a:pt x="176" y="25"/>
                  </a:lnTo>
                  <a:lnTo>
                    <a:pt x="180" y="31"/>
                  </a:lnTo>
                  <a:lnTo>
                    <a:pt x="184" y="35"/>
                  </a:lnTo>
                  <a:lnTo>
                    <a:pt x="187" y="39"/>
                  </a:lnTo>
                  <a:lnTo>
                    <a:pt x="189" y="43"/>
                  </a:lnTo>
                  <a:lnTo>
                    <a:pt x="191" y="46"/>
                  </a:lnTo>
                  <a:lnTo>
                    <a:pt x="192" y="49"/>
                  </a:lnTo>
                  <a:lnTo>
                    <a:pt x="192" y="50"/>
                  </a:lnTo>
                  <a:lnTo>
                    <a:pt x="191" y="51"/>
                  </a:lnTo>
                  <a:lnTo>
                    <a:pt x="189" y="53"/>
                  </a:lnTo>
                  <a:lnTo>
                    <a:pt x="188" y="54"/>
                  </a:lnTo>
                  <a:lnTo>
                    <a:pt x="184" y="56"/>
                  </a:lnTo>
                  <a:lnTo>
                    <a:pt x="181" y="58"/>
                  </a:lnTo>
                  <a:lnTo>
                    <a:pt x="176" y="61"/>
                  </a:lnTo>
                  <a:lnTo>
                    <a:pt x="171" y="63"/>
                  </a:lnTo>
                  <a:lnTo>
                    <a:pt x="166" y="67"/>
                  </a:lnTo>
                  <a:lnTo>
                    <a:pt x="160" y="69"/>
                  </a:lnTo>
                  <a:lnTo>
                    <a:pt x="160" y="69"/>
                  </a:lnTo>
                </a:path>
              </a:pathLst>
            </a:custGeom>
            <a:solidFill>
              <a:schemeClr val="tx1"/>
            </a:solidFill>
            <a:ln w="12700">
              <a:solidFill>
                <a:schemeClr val="tx1"/>
              </a:solidFill>
              <a:prstDash val="solid"/>
              <a:round/>
            </a:ln>
          </p:spPr>
          <p:txBody>
            <a:bodyPr vert="horz" wrap="square" lIns="91440" tIns="45720" rIns="91440" bIns="45720" numCol="1" anchor="t" anchorCtr="0" compatLnSpc="1"/>
            <a:lstStyle/>
            <a:p>
              <a:endParaRPr lang="zh-CN" altLang="en-US"/>
            </a:p>
          </p:txBody>
        </p:sp>
      </p:grpSp>
      <p:sp>
        <p:nvSpPr>
          <p:cNvPr id="125" name="Freeform 19"/>
          <p:cNvSpPr/>
          <p:nvPr/>
        </p:nvSpPr>
        <p:spPr bwMode="auto">
          <a:xfrm>
            <a:off x="1764546" y="3211851"/>
            <a:ext cx="1522437" cy="238274"/>
          </a:xfrm>
          <a:custGeom>
            <a:avLst/>
            <a:gdLst>
              <a:gd name="T0" fmla="*/ 38 w 607"/>
              <a:gd name="T1" fmla="*/ 93 h 95"/>
              <a:gd name="T2" fmla="*/ 27 w 607"/>
              <a:gd name="T3" fmla="*/ 88 h 95"/>
              <a:gd name="T4" fmla="*/ 14 w 607"/>
              <a:gd name="T5" fmla="*/ 80 h 95"/>
              <a:gd name="T6" fmla="*/ 4 w 607"/>
              <a:gd name="T7" fmla="*/ 71 h 95"/>
              <a:gd name="T8" fmla="*/ 0 w 607"/>
              <a:gd name="T9" fmla="*/ 66 h 95"/>
              <a:gd name="T10" fmla="*/ 0 w 607"/>
              <a:gd name="T11" fmla="*/ 63 h 95"/>
              <a:gd name="T12" fmla="*/ 3 w 607"/>
              <a:gd name="T13" fmla="*/ 62 h 95"/>
              <a:gd name="T14" fmla="*/ 18 w 607"/>
              <a:gd name="T15" fmla="*/ 60 h 95"/>
              <a:gd name="T16" fmla="*/ 44 w 607"/>
              <a:gd name="T17" fmla="*/ 57 h 95"/>
              <a:gd name="T18" fmla="*/ 80 w 607"/>
              <a:gd name="T19" fmla="*/ 53 h 95"/>
              <a:gd name="T20" fmla="*/ 124 w 607"/>
              <a:gd name="T21" fmla="*/ 49 h 95"/>
              <a:gd name="T22" fmla="*/ 209 w 607"/>
              <a:gd name="T23" fmla="*/ 38 h 95"/>
              <a:gd name="T24" fmla="*/ 294 w 607"/>
              <a:gd name="T25" fmla="*/ 27 h 95"/>
              <a:gd name="T26" fmla="*/ 346 w 607"/>
              <a:gd name="T27" fmla="*/ 22 h 95"/>
              <a:gd name="T28" fmla="*/ 401 w 607"/>
              <a:gd name="T29" fmla="*/ 15 h 95"/>
              <a:gd name="T30" fmla="*/ 440 w 607"/>
              <a:gd name="T31" fmla="*/ 8 h 95"/>
              <a:gd name="T32" fmla="*/ 464 w 607"/>
              <a:gd name="T33" fmla="*/ 5 h 95"/>
              <a:gd name="T34" fmla="*/ 487 w 607"/>
              <a:gd name="T35" fmla="*/ 2 h 95"/>
              <a:gd name="T36" fmla="*/ 510 w 607"/>
              <a:gd name="T37" fmla="*/ 0 h 95"/>
              <a:gd name="T38" fmla="*/ 536 w 607"/>
              <a:gd name="T39" fmla="*/ 0 h 95"/>
              <a:gd name="T40" fmla="*/ 557 w 607"/>
              <a:gd name="T41" fmla="*/ 4 h 95"/>
              <a:gd name="T42" fmla="*/ 578 w 607"/>
              <a:gd name="T43" fmla="*/ 11 h 95"/>
              <a:gd name="T44" fmla="*/ 594 w 607"/>
              <a:gd name="T45" fmla="*/ 20 h 95"/>
              <a:gd name="T46" fmla="*/ 604 w 607"/>
              <a:gd name="T47" fmla="*/ 30 h 95"/>
              <a:gd name="T48" fmla="*/ 605 w 607"/>
              <a:gd name="T49" fmla="*/ 38 h 95"/>
              <a:gd name="T50" fmla="*/ 597 w 607"/>
              <a:gd name="T51" fmla="*/ 42 h 95"/>
              <a:gd name="T52" fmla="*/ 587 w 607"/>
              <a:gd name="T53" fmla="*/ 42 h 95"/>
              <a:gd name="T54" fmla="*/ 575 w 607"/>
              <a:gd name="T55" fmla="*/ 42 h 95"/>
              <a:gd name="T56" fmla="*/ 560 w 607"/>
              <a:gd name="T57" fmla="*/ 41 h 95"/>
              <a:gd name="T58" fmla="*/ 539 w 607"/>
              <a:gd name="T59" fmla="*/ 40 h 95"/>
              <a:gd name="T60" fmla="*/ 510 w 607"/>
              <a:gd name="T61" fmla="*/ 41 h 95"/>
              <a:gd name="T62" fmla="*/ 473 w 607"/>
              <a:gd name="T63" fmla="*/ 42 h 95"/>
              <a:gd name="T64" fmla="*/ 427 w 607"/>
              <a:gd name="T65" fmla="*/ 45 h 95"/>
              <a:gd name="T66" fmla="*/ 375 w 607"/>
              <a:gd name="T67" fmla="*/ 49 h 95"/>
              <a:gd name="T68" fmla="*/ 314 w 607"/>
              <a:gd name="T69" fmla="*/ 55 h 95"/>
              <a:gd name="T70" fmla="*/ 259 w 607"/>
              <a:gd name="T71" fmla="*/ 62 h 95"/>
              <a:gd name="T72" fmla="*/ 211 w 607"/>
              <a:gd name="T73" fmla="*/ 67 h 95"/>
              <a:gd name="T74" fmla="*/ 171 w 607"/>
              <a:gd name="T75" fmla="*/ 73 h 95"/>
              <a:gd name="T76" fmla="*/ 140 w 607"/>
              <a:gd name="T77" fmla="*/ 77 h 95"/>
              <a:gd name="T78" fmla="*/ 117 w 607"/>
              <a:gd name="T79" fmla="*/ 82 h 95"/>
              <a:gd name="T80" fmla="*/ 98 w 607"/>
              <a:gd name="T81" fmla="*/ 86 h 95"/>
              <a:gd name="T82" fmla="*/ 73 w 607"/>
              <a:gd name="T83" fmla="*/ 92 h 95"/>
              <a:gd name="T84" fmla="*/ 54 w 607"/>
              <a:gd name="T85"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07" h="95">
                <a:moveTo>
                  <a:pt x="49" y="95"/>
                </a:moveTo>
                <a:lnTo>
                  <a:pt x="43" y="93"/>
                </a:lnTo>
                <a:lnTo>
                  <a:pt x="38" y="93"/>
                </a:lnTo>
                <a:lnTo>
                  <a:pt x="34" y="92"/>
                </a:lnTo>
                <a:lnTo>
                  <a:pt x="32" y="91"/>
                </a:lnTo>
                <a:lnTo>
                  <a:pt x="27" y="88"/>
                </a:lnTo>
                <a:lnTo>
                  <a:pt x="23" y="85"/>
                </a:lnTo>
                <a:lnTo>
                  <a:pt x="18" y="82"/>
                </a:lnTo>
                <a:lnTo>
                  <a:pt x="14" y="80"/>
                </a:lnTo>
                <a:lnTo>
                  <a:pt x="11" y="77"/>
                </a:lnTo>
                <a:lnTo>
                  <a:pt x="7" y="74"/>
                </a:lnTo>
                <a:lnTo>
                  <a:pt x="4" y="71"/>
                </a:lnTo>
                <a:lnTo>
                  <a:pt x="3" y="69"/>
                </a:lnTo>
                <a:lnTo>
                  <a:pt x="1" y="67"/>
                </a:lnTo>
                <a:lnTo>
                  <a:pt x="0" y="66"/>
                </a:lnTo>
                <a:lnTo>
                  <a:pt x="0" y="64"/>
                </a:lnTo>
                <a:lnTo>
                  <a:pt x="0" y="64"/>
                </a:lnTo>
                <a:lnTo>
                  <a:pt x="0" y="63"/>
                </a:lnTo>
                <a:lnTo>
                  <a:pt x="0" y="63"/>
                </a:lnTo>
                <a:lnTo>
                  <a:pt x="0" y="63"/>
                </a:lnTo>
                <a:lnTo>
                  <a:pt x="3" y="62"/>
                </a:lnTo>
                <a:lnTo>
                  <a:pt x="7" y="62"/>
                </a:lnTo>
                <a:lnTo>
                  <a:pt x="11" y="62"/>
                </a:lnTo>
                <a:lnTo>
                  <a:pt x="18" y="60"/>
                </a:lnTo>
                <a:lnTo>
                  <a:pt x="25" y="60"/>
                </a:lnTo>
                <a:lnTo>
                  <a:pt x="33" y="59"/>
                </a:lnTo>
                <a:lnTo>
                  <a:pt x="44" y="57"/>
                </a:lnTo>
                <a:lnTo>
                  <a:pt x="55" y="56"/>
                </a:lnTo>
                <a:lnTo>
                  <a:pt x="66" y="55"/>
                </a:lnTo>
                <a:lnTo>
                  <a:pt x="80" y="53"/>
                </a:lnTo>
                <a:lnTo>
                  <a:pt x="94" y="52"/>
                </a:lnTo>
                <a:lnTo>
                  <a:pt x="109" y="51"/>
                </a:lnTo>
                <a:lnTo>
                  <a:pt x="124" y="49"/>
                </a:lnTo>
                <a:lnTo>
                  <a:pt x="142" y="46"/>
                </a:lnTo>
                <a:lnTo>
                  <a:pt x="175" y="42"/>
                </a:lnTo>
                <a:lnTo>
                  <a:pt x="209" y="38"/>
                </a:lnTo>
                <a:lnTo>
                  <a:pt x="242" y="34"/>
                </a:lnTo>
                <a:lnTo>
                  <a:pt x="277" y="29"/>
                </a:lnTo>
                <a:lnTo>
                  <a:pt x="294" y="27"/>
                </a:lnTo>
                <a:lnTo>
                  <a:pt x="310" y="26"/>
                </a:lnTo>
                <a:lnTo>
                  <a:pt x="328" y="24"/>
                </a:lnTo>
                <a:lnTo>
                  <a:pt x="346" y="22"/>
                </a:lnTo>
                <a:lnTo>
                  <a:pt x="364" y="20"/>
                </a:lnTo>
                <a:lnTo>
                  <a:pt x="383" y="17"/>
                </a:lnTo>
                <a:lnTo>
                  <a:pt x="401" y="15"/>
                </a:lnTo>
                <a:lnTo>
                  <a:pt x="422" y="11"/>
                </a:lnTo>
                <a:lnTo>
                  <a:pt x="430" y="9"/>
                </a:lnTo>
                <a:lnTo>
                  <a:pt x="440" y="8"/>
                </a:lnTo>
                <a:lnTo>
                  <a:pt x="448" y="6"/>
                </a:lnTo>
                <a:lnTo>
                  <a:pt x="458" y="5"/>
                </a:lnTo>
                <a:lnTo>
                  <a:pt x="464" y="5"/>
                </a:lnTo>
                <a:lnTo>
                  <a:pt x="473" y="4"/>
                </a:lnTo>
                <a:lnTo>
                  <a:pt x="480" y="2"/>
                </a:lnTo>
                <a:lnTo>
                  <a:pt x="487" y="2"/>
                </a:lnTo>
                <a:lnTo>
                  <a:pt x="493" y="1"/>
                </a:lnTo>
                <a:lnTo>
                  <a:pt x="499" y="1"/>
                </a:lnTo>
                <a:lnTo>
                  <a:pt x="510" y="0"/>
                </a:lnTo>
                <a:lnTo>
                  <a:pt x="520" y="0"/>
                </a:lnTo>
                <a:lnTo>
                  <a:pt x="529" y="0"/>
                </a:lnTo>
                <a:lnTo>
                  <a:pt x="536" y="0"/>
                </a:lnTo>
                <a:lnTo>
                  <a:pt x="543" y="1"/>
                </a:lnTo>
                <a:lnTo>
                  <a:pt x="550" y="2"/>
                </a:lnTo>
                <a:lnTo>
                  <a:pt x="557" y="4"/>
                </a:lnTo>
                <a:lnTo>
                  <a:pt x="564" y="5"/>
                </a:lnTo>
                <a:lnTo>
                  <a:pt x="571" y="8"/>
                </a:lnTo>
                <a:lnTo>
                  <a:pt x="578" y="11"/>
                </a:lnTo>
                <a:lnTo>
                  <a:pt x="584" y="15"/>
                </a:lnTo>
                <a:lnTo>
                  <a:pt x="590" y="17"/>
                </a:lnTo>
                <a:lnTo>
                  <a:pt x="594" y="20"/>
                </a:lnTo>
                <a:lnTo>
                  <a:pt x="598" y="24"/>
                </a:lnTo>
                <a:lnTo>
                  <a:pt x="602" y="27"/>
                </a:lnTo>
                <a:lnTo>
                  <a:pt x="604" y="30"/>
                </a:lnTo>
                <a:lnTo>
                  <a:pt x="605" y="33"/>
                </a:lnTo>
                <a:lnTo>
                  <a:pt x="607" y="35"/>
                </a:lnTo>
                <a:lnTo>
                  <a:pt x="605" y="38"/>
                </a:lnTo>
                <a:lnTo>
                  <a:pt x="604" y="40"/>
                </a:lnTo>
                <a:lnTo>
                  <a:pt x="601" y="41"/>
                </a:lnTo>
                <a:lnTo>
                  <a:pt x="597" y="42"/>
                </a:lnTo>
                <a:lnTo>
                  <a:pt x="594" y="42"/>
                </a:lnTo>
                <a:lnTo>
                  <a:pt x="591" y="42"/>
                </a:lnTo>
                <a:lnTo>
                  <a:pt x="587" y="42"/>
                </a:lnTo>
                <a:lnTo>
                  <a:pt x="584" y="42"/>
                </a:lnTo>
                <a:lnTo>
                  <a:pt x="580" y="42"/>
                </a:lnTo>
                <a:lnTo>
                  <a:pt x="575" y="42"/>
                </a:lnTo>
                <a:lnTo>
                  <a:pt x="571" y="42"/>
                </a:lnTo>
                <a:lnTo>
                  <a:pt x="565" y="42"/>
                </a:lnTo>
                <a:lnTo>
                  <a:pt x="560" y="41"/>
                </a:lnTo>
                <a:lnTo>
                  <a:pt x="553" y="41"/>
                </a:lnTo>
                <a:lnTo>
                  <a:pt x="547" y="41"/>
                </a:lnTo>
                <a:lnTo>
                  <a:pt x="539" y="40"/>
                </a:lnTo>
                <a:lnTo>
                  <a:pt x="531" y="40"/>
                </a:lnTo>
                <a:lnTo>
                  <a:pt x="521" y="40"/>
                </a:lnTo>
                <a:lnTo>
                  <a:pt x="510" y="41"/>
                </a:lnTo>
                <a:lnTo>
                  <a:pt x="499" y="41"/>
                </a:lnTo>
                <a:lnTo>
                  <a:pt x="487" y="41"/>
                </a:lnTo>
                <a:lnTo>
                  <a:pt x="473" y="42"/>
                </a:lnTo>
                <a:lnTo>
                  <a:pt x="459" y="44"/>
                </a:lnTo>
                <a:lnTo>
                  <a:pt x="444" y="44"/>
                </a:lnTo>
                <a:lnTo>
                  <a:pt x="427" y="45"/>
                </a:lnTo>
                <a:lnTo>
                  <a:pt x="411" y="46"/>
                </a:lnTo>
                <a:lnTo>
                  <a:pt x="393" y="48"/>
                </a:lnTo>
                <a:lnTo>
                  <a:pt x="375" y="49"/>
                </a:lnTo>
                <a:lnTo>
                  <a:pt x="356" y="51"/>
                </a:lnTo>
                <a:lnTo>
                  <a:pt x="335" y="52"/>
                </a:lnTo>
                <a:lnTo>
                  <a:pt x="314" y="55"/>
                </a:lnTo>
                <a:lnTo>
                  <a:pt x="295" y="57"/>
                </a:lnTo>
                <a:lnTo>
                  <a:pt x="277" y="59"/>
                </a:lnTo>
                <a:lnTo>
                  <a:pt x="259" y="62"/>
                </a:lnTo>
                <a:lnTo>
                  <a:pt x="242" y="63"/>
                </a:lnTo>
                <a:lnTo>
                  <a:pt x="226" y="64"/>
                </a:lnTo>
                <a:lnTo>
                  <a:pt x="211" y="67"/>
                </a:lnTo>
                <a:lnTo>
                  <a:pt x="197" y="69"/>
                </a:lnTo>
                <a:lnTo>
                  <a:pt x="183" y="70"/>
                </a:lnTo>
                <a:lnTo>
                  <a:pt x="171" y="73"/>
                </a:lnTo>
                <a:lnTo>
                  <a:pt x="160" y="74"/>
                </a:lnTo>
                <a:lnTo>
                  <a:pt x="150" y="75"/>
                </a:lnTo>
                <a:lnTo>
                  <a:pt x="140" y="77"/>
                </a:lnTo>
                <a:lnTo>
                  <a:pt x="131" y="80"/>
                </a:lnTo>
                <a:lnTo>
                  <a:pt x="124" y="81"/>
                </a:lnTo>
                <a:lnTo>
                  <a:pt x="117" y="82"/>
                </a:lnTo>
                <a:lnTo>
                  <a:pt x="110" y="84"/>
                </a:lnTo>
                <a:lnTo>
                  <a:pt x="103" y="85"/>
                </a:lnTo>
                <a:lnTo>
                  <a:pt x="98" y="86"/>
                </a:lnTo>
                <a:lnTo>
                  <a:pt x="92" y="88"/>
                </a:lnTo>
                <a:lnTo>
                  <a:pt x="81" y="91"/>
                </a:lnTo>
                <a:lnTo>
                  <a:pt x="73" y="92"/>
                </a:lnTo>
                <a:lnTo>
                  <a:pt x="65" y="93"/>
                </a:lnTo>
                <a:lnTo>
                  <a:pt x="58" y="93"/>
                </a:lnTo>
                <a:lnTo>
                  <a:pt x="54" y="93"/>
                </a:lnTo>
                <a:lnTo>
                  <a:pt x="49" y="95"/>
                </a:lnTo>
                <a:lnTo>
                  <a:pt x="49" y="95"/>
                </a:lnTo>
              </a:path>
            </a:pathLst>
          </a:custGeom>
          <a:solidFill>
            <a:srgbClr val="FF0000"/>
          </a:solidFill>
          <a:ln w="12700">
            <a:solidFill>
              <a:srgbClr val="FF0000"/>
            </a:solidFill>
            <a:prstDash val="solid"/>
            <a:round/>
          </a:ln>
        </p:spPr>
        <p:txBody>
          <a:bodyPr vert="horz" wrap="square" lIns="91440" tIns="45720" rIns="91440" bIns="45720" numCol="1" anchor="t" anchorCtr="0" compatLnSpc="1"/>
          <a:lstStyle/>
          <a:p>
            <a:endParaRPr lang="zh-CN" altLang="en-US"/>
          </a:p>
        </p:txBody>
      </p:sp>
      <p:sp>
        <p:nvSpPr>
          <p:cNvPr id="126" name="Freeform 20"/>
          <p:cNvSpPr/>
          <p:nvPr/>
        </p:nvSpPr>
        <p:spPr bwMode="auto">
          <a:xfrm>
            <a:off x="2439233" y="3104002"/>
            <a:ext cx="173062" cy="925502"/>
          </a:xfrm>
          <a:custGeom>
            <a:avLst/>
            <a:gdLst>
              <a:gd name="T0" fmla="*/ 5 w 69"/>
              <a:gd name="T1" fmla="*/ 22 h 369"/>
              <a:gd name="T2" fmla="*/ 1 w 69"/>
              <a:gd name="T3" fmla="*/ 18 h 369"/>
              <a:gd name="T4" fmla="*/ 0 w 69"/>
              <a:gd name="T5" fmla="*/ 14 h 369"/>
              <a:gd name="T6" fmla="*/ 1 w 69"/>
              <a:gd name="T7" fmla="*/ 9 h 369"/>
              <a:gd name="T8" fmla="*/ 2 w 69"/>
              <a:gd name="T9" fmla="*/ 5 h 369"/>
              <a:gd name="T10" fmla="*/ 7 w 69"/>
              <a:gd name="T11" fmla="*/ 1 h 369"/>
              <a:gd name="T12" fmla="*/ 13 w 69"/>
              <a:gd name="T13" fmla="*/ 0 h 369"/>
              <a:gd name="T14" fmla="*/ 22 w 69"/>
              <a:gd name="T15" fmla="*/ 0 h 369"/>
              <a:gd name="T16" fmla="*/ 53 w 69"/>
              <a:gd name="T17" fmla="*/ 9 h 369"/>
              <a:gd name="T18" fmla="*/ 59 w 69"/>
              <a:gd name="T19" fmla="*/ 12 h 369"/>
              <a:gd name="T20" fmla="*/ 63 w 69"/>
              <a:gd name="T21" fmla="*/ 16 h 369"/>
              <a:gd name="T22" fmla="*/ 69 w 69"/>
              <a:gd name="T23" fmla="*/ 22 h 369"/>
              <a:gd name="T24" fmla="*/ 67 w 69"/>
              <a:gd name="T25" fmla="*/ 33 h 369"/>
              <a:gd name="T26" fmla="*/ 63 w 69"/>
              <a:gd name="T27" fmla="*/ 45 h 369"/>
              <a:gd name="T28" fmla="*/ 62 w 69"/>
              <a:gd name="T29" fmla="*/ 51 h 369"/>
              <a:gd name="T30" fmla="*/ 60 w 69"/>
              <a:gd name="T31" fmla="*/ 59 h 369"/>
              <a:gd name="T32" fmla="*/ 59 w 69"/>
              <a:gd name="T33" fmla="*/ 72 h 369"/>
              <a:gd name="T34" fmla="*/ 59 w 69"/>
              <a:gd name="T35" fmla="*/ 85 h 369"/>
              <a:gd name="T36" fmla="*/ 58 w 69"/>
              <a:gd name="T37" fmla="*/ 102 h 369"/>
              <a:gd name="T38" fmla="*/ 58 w 69"/>
              <a:gd name="T39" fmla="*/ 121 h 369"/>
              <a:gd name="T40" fmla="*/ 56 w 69"/>
              <a:gd name="T41" fmla="*/ 142 h 369"/>
              <a:gd name="T42" fmla="*/ 56 w 69"/>
              <a:gd name="T43" fmla="*/ 167 h 369"/>
              <a:gd name="T44" fmla="*/ 56 w 69"/>
              <a:gd name="T45" fmla="*/ 191 h 369"/>
              <a:gd name="T46" fmla="*/ 56 w 69"/>
              <a:gd name="T47" fmla="*/ 215 h 369"/>
              <a:gd name="T48" fmla="*/ 56 w 69"/>
              <a:gd name="T49" fmla="*/ 236 h 369"/>
              <a:gd name="T50" fmla="*/ 56 w 69"/>
              <a:gd name="T51" fmla="*/ 255 h 369"/>
              <a:gd name="T52" fmla="*/ 56 w 69"/>
              <a:gd name="T53" fmla="*/ 274 h 369"/>
              <a:gd name="T54" fmla="*/ 55 w 69"/>
              <a:gd name="T55" fmla="*/ 289 h 369"/>
              <a:gd name="T56" fmla="*/ 55 w 69"/>
              <a:gd name="T57" fmla="*/ 305 h 369"/>
              <a:gd name="T58" fmla="*/ 53 w 69"/>
              <a:gd name="T59" fmla="*/ 318 h 369"/>
              <a:gd name="T60" fmla="*/ 52 w 69"/>
              <a:gd name="T61" fmla="*/ 329 h 369"/>
              <a:gd name="T62" fmla="*/ 51 w 69"/>
              <a:gd name="T63" fmla="*/ 339 h 369"/>
              <a:gd name="T64" fmla="*/ 49 w 69"/>
              <a:gd name="T65" fmla="*/ 347 h 369"/>
              <a:gd name="T66" fmla="*/ 48 w 69"/>
              <a:gd name="T67" fmla="*/ 354 h 369"/>
              <a:gd name="T68" fmla="*/ 45 w 69"/>
              <a:gd name="T69" fmla="*/ 360 h 369"/>
              <a:gd name="T70" fmla="*/ 42 w 69"/>
              <a:gd name="T71" fmla="*/ 367 h 369"/>
              <a:gd name="T72" fmla="*/ 40 w 69"/>
              <a:gd name="T73" fmla="*/ 369 h 369"/>
              <a:gd name="T74" fmla="*/ 37 w 69"/>
              <a:gd name="T75" fmla="*/ 369 h 369"/>
              <a:gd name="T76" fmla="*/ 33 w 69"/>
              <a:gd name="T77" fmla="*/ 367 h 369"/>
              <a:gd name="T78" fmla="*/ 29 w 69"/>
              <a:gd name="T79" fmla="*/ 362 h 369"/>
              <a:gd name="T80" fmla="*/ 22 w 69"/>
              <a:gd name="T81" fmla="*/ 353 h 369"/>
              <a:gd name="T82" fmla="*/ 16 w 69"/>
              <a:gd name="T83" fmla="*/ 339 h 369"/>
              <a:gd name="T84" fmla="*/ 12 w 69"/>
              <a:gd name="T85" fmla="*/ 327 h 369"/>
              <a:gd name="T86" fmla="*/ 9 w 69"/>
              <a:gd name="T87" fmla="*/ 317 h 369"/>
              <a:gd name="T88" fmla="*/ 8 w 69"/>
              <a:gd name="T89" fmla="*/ 313 h 369"/>
              <a:gd name="T90" fmla="*/ 8 w 69"/>
              <a:gd name="T91" fmla="*/ 309 h 369"/>
              <a:gd name="T92" fmla="*/ 9 w 69"/>
              <a:gd name="T93" fmla="*/ 300 h 369"/>
              <a:gd name="T94" fmla="*/ 11 w 69"/>
              <a:gd name="T95" fmla="*/ 288 h 369"/>
              <a:gd name="T96" fmla="*/ 15 w 69"/>
              <a:gd name="T97" fmla="*/ 271 h 369"/>
              <a:gd name="T98" fmla="*/ 19 w 69"/>
              <a:gd name="T99" fmla="*/ 251 h 369"/>
              <a:gd name="T100" fmla="*/ 23 w 69"/>
              <a:gd name="T101" fmla="*/ 227 h 369"/>
              <a:gd name="T102" fmla="*/ 26 w 69"/>
              <a:gd name="T103" fmla="*/ 198 h 369"/>
              <a:gd name="T104" fmla="*/ 27 w 69"/>
              <a:gd name="T105" fmla="*/ 168 h 369"/>
              <a:gd name="T106" fmla="*/ 29 w 69"/>
              <a:gd name="T107" fmla="*/ 136 h 369"/>
              <a:gd name="T108" fmla="*/ 29 w 69"/>
              <a:gd name="T109" fmla="*/ 107 h 369"/>
              <a:gd name="T110" fmla="*/ 29 w 69"/>
              <a:gd name="T111" fmla="*/ 85 h 369"/>
              <a:gd name="T112" fmla="*/ 27 w 69"/>
              <a:gd name="T113" fmla="*/ 67 h 369"/>
              <a:gd name="T114" fmla="*/ 25 w 69"/>
              <a:gd name="T115" fmla="*/ 54 h 369"/>
              <a:gd name="T116" fmla="*/ 22 w 69"/>
              <a:gd name="T117" fmla="*/ 43 h 369"/>
              <a:gd name="T118" fmla="*/ 16 w 69"/>
              <a:gd name="T119" fmla="*/ 34 h 369"/>
              <a:gd name="T120" fmla="*/ 11 w 69"/>
              <a:gd name="T121" fmla="*/ 27 h 369"/>
              <a:gd name="T122" fmla="*/ 8 w 69"/>
              <a:gd name="T123" fmla="*/ 25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 h="369">
                <a:moveTo>
                  <a:pt x="8" y="25"/>
                </a:moveTo>
                <a:lnTo>
                  <a:pt x="5" y="22"/>
                </a:lnTo>
                <a:lnTo>
                  <a:pt x="2" y="21"/>
                </a:lnTo>
                <a:lnTo>
                  <a:pt x="1" y="18"/>
                </a:lnTo>
                <a:lnTo>
                  <a:pt x="0" y="15"/>
                </a:lnTo>
                <a:lnTo>
                  <a:pt x="0" y="14"/>
                </a:lnTo>
                <a:lnTo>
                  <a:pt x="0" y="11"/>
                </a:lnTo>
                <a:lnTo>
                  <a:pt x="1" y="9"/>
                </a:lnTo>
                <a:lnTo>
                  <a:pt x="1" y="7"/>
                </a:lnTo>
                <a:lnTo>
                  <a:pt x="2" y="5"/>
                </a:lnTo>
                <a:lnTo>
                  <a:pt x="5" y="3"/>
                </a:lnTo>
                <a:lnTo>
                  <a:pt x="7" y="1"/>
                </a:lnTo>
                <a:lnTo>
                  <a:pt x="11" y="0"/>
                </a:lnTo>
                <a:lnTo>
                  <a:pt x="13" y="0"/>
                </a:lnTo>
                <a:lnTo>
                  <a:pt x="18" y="0"/>
                </a:lnTo>
                <a:lnTo>
                  <a:pt x="22" y="0"/>
                </a:lnTo>
                <a:lnTo>
                  <a:pt x="26" y="1"/>
                </a:lnTo>
                <a:lnTo>
                  <a:pt x="53" y="9"/>
                </a:lnTo>
                <a:lnTo>
                  <a:pt x="56" y="11"/>
                </a:lnTo>
                <a:lnTo>
                  <a:pt x="59" y="12"/>
                </a:lnTo>
                <a:lnTo>
                  <a:pt x="62" y="14"/>
                </a:lnTo>
                <a:lnTo>
                  <a:pt x="63" y="16"/>
                </a:lnTo>
                <a:lnTo>
                  <a:pt x="67" y="19"/>
                </a:lnTo>
                <a:lnTo>
                  <a:pt x="69" y="22"/>
                </a:lnTo>
                <a:lnTo>
                  <a:pt x="69" y="26"/>
                </a:lnTo>
                <a:lnTo>
                  <a:pt x="67" y="33"/>
                </a:lnTo>
                <a:lnTo>
                  <a:pt x="64" y="38"/>
                </a:lnTo>
                <a:lnTo>
                  <a:pt x="63" y="45"/>
                </a:lnTo>
                <a:lnTo>
                  <a:pt x="62" y="48"/>
                </a:lnTo>
                <a:lnTo>
                  <a:pt x="62" y="51"/>
                </a:lnTo>
                <a:lnTo>
                  <a:pt x="62" y="55"/>
                </a:lnTo>
                <a:lnTo>
                  <a:pt x="60" y="59"/>
                </a:lnTo>
                <a:lnTo>
                  <a:pt x="60" y="65"/>
                </a:lnTo>
                <a:lnTo>
                  <a:pt x="59" y="72"/>
                </a:lnTo>
                <a:lnTo>
                  <a:pt x="59" y="77"/>
                </a:lnTo>
                <a:lnTo>
                  <a:pt x="59" y="85"/>
                </a:lnTo>
                <a:lnTo>
                  <a:pt x="58" y="92"/>
                </a:lnTo>
                <a:lnTo>
                  <a:pt x="58" y="102"/>
                </a:lnTo>
                <a:lnTo>
                  <a:pt x="58" y="110"/>
                </a:lnTo>
                <a:lnTo>
                  <a:pt x="58" y="121"/>
                </a:lnTo>
                <a:lnTo>
                  <a:pt x="58" y="131"/>
                </a:lnTo>
                <a:lnTo>
                  <a:pt x="56" y="142"/>
                </a:lnTo>
                <a:lnTo>
                  <a:pt x="56" y="154"/>
                </a:lnTo>
                <a:lnTo>
                  <a:pt x="56" y="167"/>
                </a:lnTo>
                <a:lnTo>
                  <a:pt x="56" y="179"/>
                </a:lnTo>
                <a:lnTo>
                  <a:pt x="56" y="191"/>
                </a:lnTo>
                <a:lnTo>
                  <a:pt x="56" y="203"/>
                </a:lnTo>
                <a:lnTo>
                  <a:pt x="56" y="215"/>
                </a:lnTo>
                <a:lnTo>
                  <a:pt x="56" y="226"/>
                </a:lnTo>
                <a:lnTo>
                  <a:pt x="56" y="236"/>
                </a:lnTo>
                <a:lnTo>
                  <a:pt x="56" y="247"/>
                </a:lnTo>
                <a:lnTo>
                  <a:pt x="56" y="255"/>
                </a:lnTo>
                <a:lnTo>
                  <a:pt x="56" y="265"/>
                </a:lnTo>
                <a:lnTo>
                  <a:pt x="56" y="274"/>
                </a:lnTo>
                <a:lnTo>
                  <a:pt x="56" y="282"/>
                </a:lnTo>
                <a:lnTo>
                  <a:pt x="55" y="289"/>
                </a:lnTo>
                <a:lnTo>
                  <a:pt x="55" y="298"/>
                </a:lnTo>
                <a:lnTo>
                  <a:pt x="55" y="305"/>
                </a:lnTo>
                <a:lnTo>
                  <a:pt x="55" y="311"/>
                </a:lnTo>
                <a:lnTo>
                  <a:pt x="53" y="318"/>
                </a:lnTo>
                <a:lnTo>
                  <a:pt x="53" y="324"/>
                </a:lnTo>
                <a:lnTo>
                  <a:pt x="52" y="329"/>
                </a:lnTo>
                <a:lnTo>
                  <a:pt x="52" y="335"/>
                </a:lnTo>
                <a:lnTo>
                  <a:pt x="51" y="339"/>
                </a:lnTo>
                <a:lnTo>
                  <a:pt x="51" y="343"/>
                </a:lnTo>
                <a:lnTo>
                  <a:pt x="49" y="347"/>
                </a:lnTo>
                <a:lnTo>
                  <a:pt x="48" y="351"/>
                </a:lnTo>
                <a:lnTo>
                  <a:pt x="48" y="354"/>
                </a:lnTo>
                <a:lnTo>
                  <a:pt x="47" y="357"/>
                </a:lnTo>
                <a:lnTo>
                  <a:pt x="45" y="360"/>
                </a:lnTo>
                <a:lnTo>
                  <a:pt x="44" y="364"/>
                </a:lnTo>
                <a:lnTo>
                  <a:pt x="42" y="367"/>
                </a:lnTo>
                <a:lnTo>
                  <a:pt x="41" y="368"/>
                </a:lnTo>
                <a:lnTo>
                  <a:pt x="40" y="369"/>
                </a:lnTo>
                <a:lnTo>
                  <a:pt x="38" y="369"/>
                </a:lnTo>
                <a:lnTo>
                  <a:pt x="37" y="369"/>
                </a:lnTo>
                <a:lnTo>
                  <a:pt x="34" y="368"/>
                </a:lnTo>
                <a:lnTo>
                  <a:pt x="33" y="367"/>
                </a:lnTo>
                <a:lnTo>
                  <a:pt x="30" y="365"/>
                </a:lnTo>
                <a:lnTo>
                  <a:pt x="29" y="362"/>
                </a:lnTo>
                <a:lnTo>
                  <a:pt x="26" y="360"/>
                </a:lnTo>
                <a:lnTo>
                  <a:pt x="22" y="353"/>
                </a:lnTo>
                <a:lnTo>
                  <a:pt x="19" y="346"/>
                </a:lnTo>
                <a:lnTo>
                  <a:pt x="16" y="339"/>
                </a:lnTo>
                <a:lnTo>
                  <a:pt x="13" y="332"/>
                </a:lnTo>
                <a:lnTo>
                  <a:pt x="12" y="327"/>
                </a:lnTo>
                <a:lnTo>
                  <a:pt x="9" y="320"/>
                </a:lnTo>
                <a:lnTo>
                  <a:pt x="9" y="317"/>
                </a:lnTo>
                <a:lnTo>
                  <a:pt x="8" y="316"/>
                </a:lnTo>
                <a:lnTo>
                  <a:pt x="8" y="313"/>
                </a:lnTo>
                <a:lnTo>
                  <a:pt x="8" y="311"/>
                </a:lnTo>
                <a:lnTo>
                  <a:pt x="8" y="309"/>
                </a:lnTo>
                <a:lnTo>
                  <a:pt x="8" y="306"/>
                </a:lnTo>
                <a:lnTo>
                  <a:pt x="9" y="300"/>
                </a:lnTo>
                <a:lnTo>
                  <a:pt x="9" y="295"/>
                </a:lnTo>
                <a:lnTo>
                  <a:pt x="11" y="288"/>
                </a:lnTo>
                <a:lnTo>
                  <a:pt x="13" y="280"/>
                </a:lnTo>
                <a:lnTo>
                  <a:pt x="15" y="271"/>
                </a:lnTo>
                <a:lnTo>
                  <a:pt x="16" y="262"/>
                </a:lnTo>
                <a:lnTo>
                  <a:pt x="19" y="251"/>
                </a:lnTo>
                <a:lnTo>
                  <a:pt x="20" y="240"/>
                </a:lnTo>
                <a:lnTo>
                  <a:pt x="23" y="227"/>
                </a:lnTo>
                <a:lnTo>
                  <a:pt x="25" y="214"/>
                </a:lnTo>
                <a:lnTo>
                  <a:pt x="26" y="198"/>
                </a:lnTo>
                <a:lnTo>
                  <a:pt x="27" y="185"/>
                </a:lnTo>
                <a:lnTo>
                  <a:pt x="27" y="168"/>
                </a:lnTo>
                <a:lnTo>
                  <a:pt x="29" y="151"/>
                </a:lnTo>
                <a:lnTo>
                  <a:pt x="29" y="136"/>
                </a:lnTo>
                <a:lnTo>
                  <a:pt x="29" y="121"/>
                </a:lnTo>
                <a:lnTo>
                  <a:pt x="29" y="107"/>
                </a:lnTo>
                <a:lnTo>
                  <a:pt x="29" y="96"/>
                </a:lnTo>
                <a:lnTo>
                  <a:pt x="29" y="85"/>
                </a:lnTo>
                <a:lnTo>
                  <a:pt x="27" y="76"/>
                </a:lnTo>
                <a:lnTo>
                  <a:pt x="27" y="67"/>
                </a:lnTo>
                <a:lnTo>
                  <a:pt x="26" y="60"/>
                </a:lnTo>
                <a:lnTo>
                  <a:pt x="25" y="54"/>
                </a:lnTo>
                <a:lnTo>
                  <a:pt x="23" y="48"/>
                </a:lnTo>
                <a:lnTo>
                  <a:pt x="22" y="43"/>
                </a:lnTo>
                <a:lnTo>
                  <a:pt x="19" y="38"/>
                </a:lnTo>
                <a:lnTo>
                  <a:pt x="16" y="34"/>
                </a:lnTo>
                <a:lnTo>
                  <a:pt x="13" y="30"/>
                </a:lnTo>
                <a:lnTo>
                  <a:pt x="11" y="27"/>
                </a:lnTo>
                <a:lnTo>
                  <a:pt x="8" y="25"/>
                </a:lnTo>
                <a:lnTo>
                  <a:pt x="8" y="25"/>
                </a:lnTo>
              </a:path>
            </a:pathLst>
          </a:custGeom>
          <a:solidFill>
            <a:srgbClr val="FF0000"/>
          </a:solidFill>
          <a:ln w="12700">
            <a:solidFill>
              <a:srgbClr val="FF0000"/>
            </a:solidFill>
            <a:prstDash val="solid"/>
            <a:round/>
          </a:ln>
        </p:spPr>
        <p:txBody>
          <a:bodyPr vert="horz" wrap="square" lIns="91440" tIns="45720" rIns="91440" bIns="45720" numCol="1" anchor="t" anchorCtr="0" compatLnSpc="1"/>
          <a:lstStyle/>
          <a:p>
            <a:endParaRPr lang="zh-CN" altLang="en-US"/>
          </a:p>
        </p:txBody>
      </p:sp>
      <p:sp>
        <p:nvSpPr>
          <p:cNvPr id="127" name="Freeform 21"/>
          <p:cNvSpPr/>
          <p:nvPr/>
        </p:nvSpPr>
        <p:spPr bwMode="auto">
          <a:xfrm>
            <a:off x="1739465" y="3327225"/>
            <a:ext cx="802602" cy="546773"/>
          </a:xfrm>
          <a:custGeom>
            <a:avLst/>
            <a:gdLst>
              <a:gd name="T0" fmla="*/ 53 w 320"/>
              <a:gd name="T1" fmla="*/ 181 h 218"/>
              <a:gd name="T2" fmla="*/ 77 w 320"/>
              <a:gd name="T3" fmla="*/ 169 h 218"/>
              <a:gd name="T4" fmla="*/ 105 w 320"/>
              <a:gd name="T5" fmla="*/ 152 h 218"/>
              <a:gd name="T6" fmla="*/ 134 w 320"/>
              <a:gd name="T7" fmla="*/ 133 h 218"/>
              <a:gd name="T8" fmla="*/ 163 w 320"/>
              <a:gd name="T9" fmla="*/ 111 h 218"/>
              <a:gd name="T10" fmla="*/ 195 w 320"/>
              <a:gd name="T11" fmla="*/ 86 h 218"/>
              <a:gd name="T12" fmla="*/ 226 w 320"/>
              <a:gd name="T13" fmla="*/ 56 h 218"/>
              <a:gd name="T14" fmla="*/ 258 w 320"/>
              <a:gd name="T15" fmla="*/ 20 h 218"/>
              <a:gd name="T16" fmla="*/ 320 w 320"/>
              <a:gd name="T17" fmla="*/ 0 h 218"/>
              <a:gd name="T18" fmla="*/ 308 w 320"/>
              <a:gd name="T19" fmla="*/ 23 h 218"/>
              <a:gd name="T20" fmla="*/ 291 w 320"/>
              <a:gd name="T21" fmla="*/ 45 h 218"/>
              <a:gd name="T22" fmla="*/ 272 w 320"/>
              <a:gd name="T23" fmla="*/ 67 h 218"/>
              <a:gd name="T24" fmla="*/ 250 w 320"/>
              <a:gd name="T25" fmla="*/ 87 h 218"/>
              <a:gd name="T26" fmla="*/ 199 w 320"/>
              <a:gd name="T27" fmla="*/ 126 h 218"/>
              <a:gd name="T28" fmla="*/ 171 w 320"/>
              <a:gd name="T29" fmla="*/ 144 h 218"/>
              <a:gd name="T30" fmla="*/ 142 w 320"/>
              <a:gd name="T31" fmla="*/ 160 h 218"/>
              <a:gd name="T32" fmla="*/ 113 w 320"/>
              <a:gd name="T33" fmla="*/ 177 h 218"/>
              <a:gd name="T34" fmla="*/ 88 w 320"/>
              <a:gd name="T35" fmla="*/ 192 h 218"/>
              <a:gd name="T36" fmla="*/ 65 w 320"/>
              <a:gd name="T37" fmla="*/ 203 h 218"/>
              <a:gd name="T38" fmla="*/ 43 w 320"/>
              <a:gd name="T39" fmla="*/ 211 h 218"/>
              <a:gd name="T40" fmla="*/ 25 w 320"/>
              <a:gd name="T41" fmla="*/ 216 h 218"/>
              <a:gd name="T42" fmla="*/ 11 w 320"/>
              <a:gd name="T43" fmla="*/ 218 h 218"/>
              <a:gd name="T44" fmla="*/ 3 w 320"/>
              <a:gd name="T45" fmla="*/ 218 h 218"/>
              <a:gd name="T46" fmla="*/ 2 w 320"/>
              <a:gd name="T47" fmla="*/ 218 h 218"/>
              <a:gd name="T48" fmla="*/ 0 w 320"/>
              <a:gd name="T49" fmla="*/ 217 h 218"/>
              <a:gd name="T50" fmla="*/ 0 w 320"/>
              <a:gd name="T51" fmla="*/ 214 h 218"/>
              <a:gd name="T52" fmla="*/ 2 w 320"/>
              <a:gd name="T53" fmla="*/ 211 h 218"/>
              <a:gd name="T54" fmla="*/ 4 w 320"/>
              <a:gd name="T55" fmla="*/ 209 h 218"/>
              <a:gd name="T56" fmla="*/ 8 w 320"/>
              <a:gd name="T57" fmla="*/ 206 h 218"/>
              <a:gd name="T58" fmla="*/ 15 w 320"/>
              <a:gd name="T59" fmla="*/ 202 h 218"/>
              <a:gd name="T60" fmla="*/ 30 w 320"/>
              <a:gd name="T61" fmla="*/ 192 h 218"/>
              <a:gd name="T62" fmla="*/ 40 w 320"/>
              <a:gd name="T63" fmla="*/ 18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0" h="218">
                <a:moveTo>
                  <a:pt x="40" y="188"/>
                </a:moveTo>
                <a:lnTo>
                  <a:pt x="53" y="181"/>
                </a:lnTo>
                <a:lnTo>
                  <a:pt x="65" y="176"/>
                </a:lnTo>
                <a:lnTo>
                  <a:pt x="77" y="169"/>
                </a:lnTo>
                <a:lnTo>
                  <a:pt x="91" y="160"/>
                </a:lnTo>
                <a:lnTo>
                  <a:pt x="105" y="152"/>
                </a:lnTo>
                <a:lnTo>
                  <a:pt x="119" y="142"/>
                </a:lnTo>
                <a:lnTo>
                  <a:pt x="134" y="133"/>
                </a:lnTo>
                <a:lnTo>
                  <a:pt x="148" y="122"/>
                </a:lnTo>
                <a:lnTo>
                  <a:pt x="163" y="111"/>
                </a:lnTo>
                <a:lnTo>
                  <a:pt x="178" y="100"/>
                </a:lnTo>
                <a:lnTo>
                  <a:pt x="195" y="86"/>
                </a:lnTo>
                <a:lnTo>
                  <a:pt x="210" y="71"/>
                </a:lnTo>
                <a:lnTo>
                  <a:pt x="226" y="56"/>
                </a:lnTo>
                <a:lnTo>
                  <a:pt x="243" y="39"/>
                </a:lnTo>
                <a:lnTo>
                  <a:pt x="258" y="20"/>
                </a:lnTo>
                <a:lnTo>
                  <a:pt x="275" y="0"/>
                </a:lnTo>
                <a:lnTo>
                  <a:pt x="320" y="0"/>
                </a:lnTo>
                <a:lnTo>
                  <a:pt x="315" y="11"/>
                </a:lnTo>
                <a:lnTo>
                  <a:pt x="308" y="23"/>
                </a:lnTo>
                <a:lnTo>
                  <a:pt x="299" y="34"/>
                </a:lnTo>
                <a:lnTo>
                  <a:pt x="291" y="45"/>
                </a:lnTo>
                <a:lnTo>
                  <a:pt x="281" y="56"/>
                </a:lnTo>
                <a:lnTo>
                  <a:pt x="272" y="67"/>
                </a:lnTo>
                <a:lnTo>
                  <a:pt x="261" y="76"/>
                </a:lnTo>
                <a:lnTo>
                  <a:pt x="250" y="87"/>
                </a:lnTo>
                <a:lnTo>
                  <a:pt x="225" y="107"/>
                </a:lnTo>
                <a:lnTo>
                  <a:pt x="199" y="126"/>
                </a:lnTo>
                <a:lnTo>
                  <a:pt x="185" y="136"/>
                </a:lnTo>
                <a:lnTo>
                  <a:pt x="171" y="144"/>
                </a:lnTo>
                <a:lnTo>
                  <a:pt x="157" y="152"/>
                </a:lnTo>
                <a:lnTo>
                  <a:pt x="142" y="160"/>
                </a:lnTo>
                <a:lnTo>
                  <a:pt x="127" y="170"/>
                </a:lnTo>
                <a:lnTo>
                  <a:pt x="113" y="177"/>
                </a:lnTo>
                <a:lnTo>
                  <a:pt x="101" y="185"/>
                </a:lnTo>
                <a:lnTo>
                  <a:pt x="88" y="192"/>
                </a:lnTo>
                <a:lnTo>
                  <a:pt x="76" y="198"/>
                </a:lnTo>
                <a:lnTo>
                  <a:pt x="65" y="203"/>
                </a:lnTo>
                <a:lnTo>
                  <a:pt x="54" y="207"/>
                </a:lnTo>
                <a:lnTo>
                  <a:pt x="43" y="211"/>
                </a:lnTo>
                <a:lnTo>
                  <a:pt x="33" y="214"/>
                </a:lnTo>
                <a:lnTo>
                  <a:pt x="25" y="216"/>
                </a:lnTo>
                <a:lnTo>
                  <a:pt x="18" y="218"/>
                </a:lnTo>
                <a:lnTo>
                  <a:pt x="11" y="218"/>
                </a:lnTo>
                <a:lnTo>
                  <a:pt x="7" y="218"/>
                </a:lnTo>
                <a:lnTo>
                  <a:pt x="3" y="218"/>
                </a:lnTo>
                <a:lnTo>
                  <a:pt x="2" y="218"/>
                </a:lnTo>
                <a:lnTo>
                  <a:pt x="2" y="218"/>
                </a:lnTo>
                <a:lnTo>
                  <a:pt x="0" y="217"/>
                </a:lnTo>
                <a:lnTo>
                  <a:pt x="0" y="217"/>
                </a:lnTo>
                <a:lnTo>
                  <a:pt x="0" y="216"/>
                </a:lnTo>
                <a:lnTo>
                  <a:pt x="0" y="214"/>
                </a:lnTo>
                <a:lnTo>
                  <a:pt x="0" y="213"/>
                </a:lnTo>
                <a:lnTo>
                  <a:pt x="2" y="211"/>
                </a:lnTo>
                <a:lnTo>
                  <a:pt x="3" y="210"/>
                </a:lnTo>
                <a:lnTo>
                  <a:pt x="4" y="209"/>
                </a:lnTo>
                <a:lnTo>
                  <a:pt x="7" y="207"/>
                </a:lnTo>
                <a:lnTo>
                  <a:pt x="8" y="206"/>
                </a:lnTo>
                <a:lnTo>
                  <a:pt x="11" y="203"/>
                </a:lnTo>
                <a:lnTo>
                  <a:pt x="15" y="202"/>
                </a:lnTo>
                <a:lnTo>
                  <a:pt x="22" y="198"/>
                </a:lnTo>
                <a:lnTo>
                  <a:pt x="30" y="192"/>
                </a:lnTo>
                <a:lnTo>
                  <a:pt x="40" y="188"/>
                </a:lnTo>
                <a:lnTo>
                  <a:pt x="40" y="188"/>
                </a:lnTo>
              </a:path>
            </a:pathLst>
          </a:custGeom>
          <a:solidFill>
            <a:srgbClr val="FF0000"/>
          </a:solidFill>
          <a:ln w="12700">
            <a:solidFill>
              <a:srgbClr val="FF0000"/>
            </a:solidFill>
            <a:prstDash val="solid"/>
            <a:round/>
          </a:ln>
        </p:spPr>
        <p:txBody>
          <a:bodyPr vert="horz" wrap="square" lIns="91440" tIns="45720" rIns="91440" bIns="45720" numCol="1" anchor="t" anchorCtr="0" compatLnSpc="1"/>
          <a:lstStyle/>
          <a:p>
            <a:endParaRPr lang="zh-CN" altLang="en-US"/>
          </a:p>
        </p:txBody>
      </p:sp>
      <p:sp>
        <p:nvSpPr>
          <p:cNvPr id="128" name="Freeform 22"/>
          <p:cNvSpPr/>
          <p:nvPr/>
        </p:nvSpPr>
        <p:spPr bwMode="auto">
          <a:xfrm>
            <a:off x="2549591" y="3307160"/>
            <a:ext cx="970648" cy="544266"/>
          </a:xfrm>
          <a:custGeom>
            <a:avLst/>
            <a:gdLst>
              <a:gd name="T0" fmla="*/ 281 w 387"/>
              <a:gd name="T1" fmla="*/ 155 h 217"/>
              <a:gd name="T2" fmla="*/ 327 w 387"/>
              <a:gd name="T3" fmla="*/ 167 h 217"/>
              <a:gd name="T4" fmla="*/ 353 w 387"/>
              <a:gd name="T5" fmla="*/ 173 h 217"/>
              <a:gd name="T6" fmla="*/ 362 w 387"/>
              <a:gd name="T7" fmla="*/ 175 h 217"/>
              <a:gd name="T8" fmla="*/ 372 w 387"/>
              <a:gd name="T9" fmla="*/ 178 h 217"/>
              <a:gd name="T10" fmla="*/ 383 w 387"/>
              <a:gd name="T11" fmla="*/ 182 h 217"/>
              <a:gd name="T12" fmla="*/ 387 w 387"/>
              <a:gd name="T13" fmla="*/ 185 h 217"/>
              <a:gd name="T14" fmla="*/ 387 w 387"/>
              <a:gd name="T15" fmla="*/ 188 h 217"/>
              <a:gd name="T16" fmla="*/ 385 w 387"/>
              <a:gd name="T17" fmla="*/ 190 h 217"/>
              <a:gd name="T18" fmla="*/ 378 w 387"/>
              <a:gd name="T19" fmla="*/ 195 h 217"/>
              <a:gd name="T20" fmla="*/ 367 w 387"/>
              <a:gd name="T21" fmla="*/ 197 h 217"/>
              <a:gd name="T22" fmla="*/ 346 w 387"/>
              <a:gd name="T23" fmla="*/ 203 h 217"/>
              <a:gd name="T24" fmla="*/ 317 w 387"/>
              <a:gd name="T25" fmla="*/ 210 h 217"/>
              <a:gd name="T26" fmla="*/ 287 w 387"/>
              <a:gd name="T27" fmla="*/ 215 h 217"/>
              <a:gd name="T28" fmla="*/ 265 w 387"/>
              <a:gd name="T29" fmla="*/ 217 h 217"/>
              <a:gd name="T30" fmla="*/ 252 w 387"/>
              <a:gd name="T31" fmla="*/ 217 h 217"/>
              <a:gd name="T32" fmla="*/ 245 w 387"/>
              <a:gd name="T33" fmla="*/ 215 h 217"/>
              <a:gd name="T34" fmla="*/ 240 w 387"/>
              <a:gd name="T35" fmla="*/ 214 h 217"/>
              <a:gd name="T36" fmla="*/ 233 w 387"/>
              <a:gd name="T37" fmla="*/ 210 h 217"/>
              <a:gd name="T38" fmla="*/ 225 w 387"/>
              <a:gd name="T39" fmla="*/ 206 h 217"/>
              <a:gd name="T40" fmla="*/ 215 w 387"/>
              <a:gd name="T41" fmla="*/ 199 h 217"/>
              <a:gd name="T42" fmla="*/ 204 w 387"/>
              <a:gd name="T43" fmla="*/ 192 h 217"/>
              <a:gd name="T44" fmla="*/ 191 w 387"/>
              <a:gd name="T45" fmla="*/ 182 h 217"/>
              <a:gd name="T46" fmla="*/ 178 w 387"/>
              <a:gd name="T47" fmla="*/ 171 h 217"/>
              <a:gd name="T48" fmla="*/ 163 w 387"/>
              <a:gd name="T49" fmla="*/ 160 h 217"/>
              <a:gd name="T50" fmla="*/ 146 w 387"/>
              <a:gd name="T51" fmla="*/ 146 h 217"/>
              <a:gd name="T52" fmla="*/ 127 w 387"/>
              <a:gd name="T53" fmla="*/ 131 h 217"/>
              <a:gd name="T54" fmla="*/ 107 w 387"/>
              <a:gd name="T55" fmla="*/ 115 h 217"/>
              <a:gd name="T56" fmla="*/ 85 w 387"/>
              <a:gd name="T57" fmla="*/ 97 h 217"/>
              <a:gd name="T58" fmla="*/ 63 w 387"/>
              <a:gd name="T59" fmla="*/ 77 h 217"/>
              <a:gd name="T60" fmla="*/ 40 w 387"/>
              <a:gd name="T61" fmla="*/ 57 h 217"/>
              <a:gd name="T62" fmla="*/ 14 w 387"/>
              <a:gd name="T63" fmla="*/ 35 h 217"/>
              <a:gd name="T64" fmla="*/ 4 w 387"/>
              <a:gd name="T65" fmla="*/ 0 h 217"/>
              <a:gd name="T66" fmla="*/ 11 w 387"/>
              <a:gd name="T67" fmla="*/ 6 h 217"/>
              <a:gd name="T68" fmla="*/ 19 w 387"/>
              <a:gd name="T69" fmla="*/ 13 h 217"/>
              <a:gd name="T70" fmla="*/ 32 w 387"/>
              <a:gd name="T71" fmla="*/ 21 h 217"/>
              <a:gd name="T72" fmla="*/ 45 w 387"/>
              <a:gd name="T73" fmla="*/ 29 h 217"/>
              <a:gd name="T74" fmla="*/ 60 w 387"/>
              <a:gd name="T75" fmla="*/ 39 h 217"/>
              <a:gd name="T76" fmla="*/ 78 w 387"/>
              <a:gd name="T77" fmla="*/ 50 h 217"/>
              <a:gd name="T78" fmla="*/ 99 w 387"/>
              <a:gd name="T79" fmla="*/ 61 h 217"/>
              <a:gd name="T80" fmla="*/ 120 w 387"/>
              <a:gd name="T81" fmla="*/ 73 h 217"/>
              <a:gd name="T82" fmla="*/ 142 w 387"/>
              <a:gd name="T83" fmla="*/ 88 h 217"/>
              <a:gd name="T84" fmla="*/ 161 w 387"/>
              <a:gd name="T85" fmla="*/ 101 h 217"/>
              <a:gd name="T86" fmla="*/ 180 w 387"/>
              <a:gd name="T87" fmla="*/ 112 h 217"/>
              <a:gd name="T88" fmla="*/ 215 w 387"/>
              <a:gd name="T89" fmla="*/ 130 h 217"/>
              <a:gd name="T90" fmla="*/ 230 w 387"/>
              <a:gd name="T91" fmla="*/ 137 h 217"/>
              <a:gd name="T92" fmla="*/ 244 w 387"/>
              <a:gd name="T93" fmla="*/ 142 h 217"/>
              <a:gd name="T94" fmla="*/ 256 w 387"/>
              <a:gd name="T95" fmla="*/ 14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7" h="217">
                <a:moveTo>
                  <a:pt x="256" y="148"/>
                </a:moveTo>
                <a:lnTo>
                  <a:pt x="281" y="155"/>
                </a:lnTo>
                <a:lnTo>
                  <a:pt x="305" y="161"/>
                </a:lnTo>
                <a:lnTo>
                  <a:pt x="327" y="167"/>
                </a:lnTo>
                <a:lnTo>
                  <a:pt x="347" y="171"/>
                </a:lnTo>
                <a:lnTo>
                  <a:pt x="353" y="173"/>
                </a:lnTo>
                <a:lnTo>
                  <a:pt x="357" y="174"/>
                </a:lnTo>
                <a:lnTo>
                  <a:pt x="362" y="175"/>
                </a:lnTo>
                <a:lnTo>
                  <a:pt x="365" y="177"/>
                </a:lnTo>
                <a:lnTo>
                  <a:pt x="372" y="178"/>
                </a:lnTo>
                <a:lnTo>
                  <a:pt x="378" y="181"/>
                </a:lnTo>
                <a:lnTo>
                  <a:pt x="383" y="182"/>
                </a:lnTo>
                <a:lnTo>
                  <a:pt x="386" y="184"/>
                </a:lnTo>
                <a:lnTo>
                  <a:pt x="387" y="185"/>
                </a:lnTo>
                <a:lnTo>
                  <a:pt x="387" y="186"/>
                </a:lnTo>
                <a:lnTo>
                  <a:pt x="387" y="188"/>
                </a:lnTo>
                <a:lnTo>
                  <a:pt x="386" y="189"/>
                </a:lnTo>
                <a:lnTo>
                  <a:pt x="385" y="190"/>
                </a:lnTo>
                <a:lnTo>
                  <a:pt x="380" y="192"/>
                </a:lnTo>
                <a:lnTo>
                  <a:pt x="378" y="195"/>
                </a:lnTo>
                <a:lnTo>
                  <a:pt x="372" y="196"/>
                </a:lnTo>
                <a:lnTo>
                  <a:pt x="367" y="197"/>
                </a:lnTo>
                <a:lnTo>
                  <a:pt x="360" y="199"/>
                </a:lnTo>
                <a:lnTo>
                  <a:pt x="346" y="203"/>
                </a:lnTo>
                <a:lnTo>
                  <a:pt x="332" y="207"/>
                </a:lnTo>
                <a:lnTo>
                  <a:pt x="317" y="210"/>
                </a:lnTo>
                <a:lnTo>
                  <a:pt x="302" y="212"/>
                </a:lnTo>
                <a:lnTo>
                  <a:pt x="287" y="215"/>
                </a:lnTo>
                <a:lnTo>
                  <a:pt x="271" y="217"/>
                </a:lnTo>
                <a:lnTo>
                  <a:pt x="265" y="217"/>
                </a:lnTo>
                <a:lnTo>
                  <a:pt x="259" y="217"/>
                </a:lnTo>
                <a:lnTo>
                  <a:pt x="252" y="217"/>
                </a:lnTo>
                <a:lnTo>
                  <a:pt x="247" y="217"/>
                </a:lnTo>
                <a:lnTo>
                  <a:pt x="245" y="215"/>
                </a:lnTo>
                <a:lnTo>
                  <a:pt x="243" y="215"/>
                </a:lnTo>
                <a:lnTo>
                  <a:pt x="240" y="214"/>
                </a:lnTo>
                <a:lnTo>
                  <a:pt x="237" y="212"/>
                </a:lnTo>
                <a:lnTo>
                  <a:pt x="233" y="210"/>
                </a:lnTo>
                <a:lnTo>
                  <a:pt x="229" y="208"/>
                </a:lnTo>
                <a:lnTo>
                  <a:pt x="225" y="206"/>
                </a:lnTo>
                <a:lnTo>
                  <a:pt x="220" y="203"/>
                </a:lnTo>
                <a:lnTo>
                  <a:pt x="215" y="199"/>
                </a:lnTo>
                <a:lnTo>
                  <a:pt x="211" y="196"/>
                </a:lnTo>
                <a:lnTo>
                  <a:pt x="204" y="192"/>
                </a:lnTo>
                <a:lnTo>
                  <a:pt x="198" y="188"/>
                </a:lnTo>
                <a:lnTo>
                  <a:pt x="191" y="182"/>
                </a:lnTo>
                <a:lnTo>
                  <a:pt x="185" y="177"/>
                </a:lnTo>
                <a:lnTo>
                  <a:pt x="178" y="171"/>
                </a:lnTo>
                <a:lnTo>
                  <a:pt x="171" y="166"/>
                </a:lnTo>
                <a:lnTo>
                  <a:pt x="163" y="160"/>
                </a:lnTo>
                <a:lnTo>
                  <a:pt x="154" y="153"/>
                </a:lnTo>
                <a:lnTo>
                  <a:pt x="146" y="146"/>
                </a:lnTo>
                <a:lnTo>
                  <a:pt x="136" y="139"/>
                </a:lnTo>
                <a:lnTo>
                  <a:pt x="127" y="131"/>
                </a:lnTo>
                <a:lnTo>
                  <a:pt x="117" y="123"/>
                </a:lnTo>
                <a:lnTo>
                  <a:pt x="107" y="115"/>
                </a:lnTo>
                <a:lnTo>
                  <a:pt x="96" y="106"/>
                </a:lnTo>
                <a:lnTo>
                  <a:pt x="85" y="97"/>
                </a:lnTo>
                <a:lnTo>
                  <a:pt x="74" y="88"/>
                </a:lnTo>
                <a:lnTo>
                  <a:pt x="63" y="77"/>
                </a:lnTo>
                <a:lnTo>
                  <a:pt x="51" y="68"/>
                </a:lnTo>
                <a:lnTo>
                  <a:pt x="40" y="57"/>
                </a:lnTo>
                <a:lnTo>
                  <a:pt x="26" y="46"/>
                </a:lnTo>
                <a:lnTo>
                  <a:pt x="14" y="35"/>
                </a:lnTo>
                <a:lnTo>
                  <a:pt x="0" y="24"/>
                </a:lnTo>
                <a:lnTo>
                  <a:pt x="4" y="0"/>
                </a:lnTo>
                <a:lnTo>
                  <a:pt x="7" y="3"/>
                </a:lnTo>
                <a:lnTo>
                  <a:pt x="11" y="6"/>
                </a:lnTo>
                <a:lnTo>
                  <a:pt x="15" y="8"/>
                </a:lnTo>
                <a:lnTo>
                  <a:pt x="19" y="13"/>
                </a:lnTo>
                <a:lnTo>
                  <a:pt x="25" y="17"/>
                </a:lnTo>
                <a:lnTo>
                  <a:pt x="32" y="21"/>
                </a:lnTo>
                <a:lnTo>
                  <a:pt x="37" y="25"/>
                </a:lnTo>
                <a:lnTo>
                  <a:pt x="45" y="29"/>
                </a:lnTo>
                <a:lnTo>
                  <a:pt x="52" y="33"/>
                </a:lnTo>
                <a:lnTo>
                  <a:pt x="60" y="39"/>
                </a:lnTo>
                <a:lnTo>
                  <a:pt x="69" y="44"/>
                </a:lnTo>
                <a:lnTo>
                  <a:pt x="78" y="50"/>
                </a:lnTo>
                <a:lnTo>
                  <a:pt x="88" y="55"/>
                </a:lnTo>
                <a:lnTo>
                  <a:pt x="99" y="61"/>
                </a:lnTo>
                <a:lnTo>
                  <a:pt x="109" y="68"/>
                </a:lnTo>
                <a:lnTo>
                  <a:pt x="120" y="73"/>
                </a:lnTo>
                <a:lnTo>
                  <a:pt x="131" y="82"/>
                </a:lnTo>
                <a:lnTo>
                  <a:pt x="142" y="88"/>
                </a:lnTo>
                <a:lnTo>
                  <a:pt x="151" y="94"/>
                </a:lnTo>
                <a:lnTo>
                  <a:pt x="161" y="101"/>
                </a:lnTo>
                <a:lnTo>
                  <a:pt x="171" y="106"/>
                </a:lnTo>
                <a:lnTo>
                  <a:pt x="180" y="112"/>
                </a:lnTo>
                <a:lnTo>
                  <a:pt x="198" y="122"/>
                </a:lnTo>
                <a:lnTo>
                  <a:pt x="215" y="130"/>
                </a:lnTo>
                <a:lnTo>
                  <a:pt x="222" y="134"/>
                </a:lnTo>
                <a:lnTo>
                  <a:pt x="230" y="137"/>
                </a:lnTo>
                <a:lnTo>
                  <a:pt x="237" y="139"/>
                </a:lnTo>
                <a:lnTo>
                  <a:pt x="244" y="142"/>
                </a:lnTo>
                <a:lnTo>
                  <a:pt x="249" y="145"/>
                </a:lnTo>
                <a:lnTo>
                  <a:pt x="256" y="148"/>
                </a:lnTo>
                <a:lnTo>
                  <a:pt x="256" y="148"/>
                </a:lnTo>
              </a:path>
            </a:pathLst>
          </a:custGeom>
          <a:solidFill>
            <a:srgbClr val="FF0000"/>
          </a:solidFill>
          <a:ln w="12700">
            <a:solidFill>
              <a:srgbClr val="FF0000"/>
            </a:solidFill>
            <a:prstDash val="solid"/>
            <a:round/>
          </a:ln>
        </p:spPr>
        <p:txBody>
          <a:bodyPr vert="horz" wrap="square" lIns="91440" tIns="45720" rIns="91440" bIns="45720" numCol="1" anchor="t" anchorCtr="0" compatLnSpc="1"/>
          <a:lstStyle/>
          <a:p>
            <a:endParaRPr lang="zh-CN" altLang="en-US"/>
          </a:p>
        </p:txBody>
      </p:sp>
      <p:sp>
        <p:nvSpPr>
          <p:cNvPr id="129" name="Freeform 23"/>
          <p:cNvSpPr/>
          <p:nvPr/>
        </p:nvSpPr>
        <p:spPr bwMode="auto">
          <a:xfrm>
            <a:off x="1872395" y="2923416"/>
            <a:ext cx="669672" cy="280911"/>
          </a:xfrm>
          <a:custGeom>
            <a:avLst/>
            <a:gdLst>
              <a:gd name="T0" fmla="*/ 147 w 267"/>
              <a:gd name="T1" fmla="*/ 68 h 112"/>
              <a:gd name="T2" fmla="*/ 124 w 267"/>
              <a:gd name="T3" fmla="*/ 77 h 112"/>
              <a:gd name="T4" fmla="*/ 103 w 267"/>
              <a:gd name="T5" fmla="*/ 87 h 112"/>
              <a:gd name="T6" fmla="*/ 86 w 267"/>
              <a:gd name="T7" fmla="*/ 95 h 112"/>
              <a:gd name="T8" fmla="*/ 71 w 267"/>
              <a:gd name="T9" fmla="*/ 102 h 112"/>
              <a:gd name="T10" fmla="*/ 60 w 267"/>
              <a:gd name="T11" fmla="*/ 106 h 112"/>
              <a:gd name="T12" fmla="*/ 51 w 267"/>
              <a:gd name="T13" fmla="*/ 109 h 112"/>
              <a:gd name="T14" fmla="*/ 45 w 267"/>
              <a:gd name="T15" fmla="*/ 112 h 112"/>
              <a:gd name="T16" fmla="*/ 40 w 267"/>
              <a:gd name="T17" fmla="*/ 112 h 112"/>
              <a:gd name="T18" fmla="*/ 33 w 267"/>
              <a:gd name="T19" fmla="*/ 109 h 112"/>
              <a:gd name="T20" fmla="*/ 26 w 267"/>
              <a:gd name="T21" fmla="*/ 104 h 112"/>
              <a:gd name="T22" fmla="*/ 19 w 267"/>
              <a:gd name="T23" fmla="*/ 95 h 112"/>
              <a:gd name="T24" fmla="*/ 11 w 267"/>
              <a:gd name="T25" fmla="*/ 86 h 112"/>
              <a:gd name="T26" fmla="*/ 4 w 267"/>
              <a:gd name="T27" fmla="*/ 79 h 112"/>
              <a:gd name="T28" fmla="*/ 0 w 267"/>
              <a:gd name="T29" fmla="*/ 73 h 112"/>
              <a:gd name="T30" fmla="*/ 0 w 267"/>
              <a:gd name="T31" fmla="*/ 68 h 112"/>
              <a:gd name="T32" fmla="*/ 1 w 267"/>
              <a:gd name="T33" fmla="*/ 66 h 112"/>
              <a:gd name="T34" fmla="*/ 5 w 267"/>
              <a:gd name="T35" fmla="*/ 64 h 112"/>
              <a:gd name="T36" fmla="*/ 11 w 267"/>
              <a:gd name="T37" fmla="*/ 62 h 112"/>
              <a:gd name="T38" fmla="*/ 19 w 267"/>
              <a:gd name="T39" fmla="*/ 61 h 112"/>
              <a:gd name="T40" fmla="*/ 30 w 267"/>
              <a:gd name="T41" fmla="*/ 62 h 112"/>
              <a:gd name="T42" fmla="*/ 40 w 267"/>
              <a:gd name="T43" fmla="*/ 64 h 112"/>
              <a:gd name="T44" fmla="*/ 46 w 267"/>
              <a:gd name="T45" fmla="*/ 64 h 112"/>
              <a:gd name="T46" fmla="*/ 53 w 267"/>
              <a:gd name="T47" fmla="*/ 62 h 112"/>
              <a:gd name="T48" fmla="*/ 56 w 267"/>
              <a:gd name="T49" fmla="*/ 61 h 112"/>
              <a:gd name="T50" fmla="*/ 62 w 267"/>
              <a:gd name="T51" fmla="*/ 58 h 112"/>
              <a:gd name="T52" fmla="*/ 70 w 267"/>
              <a:gd name="T53" fmla="*/ 55 h 112"/>
              <a:gd name="T54" fmla="*/ 81 w 267"/>
              <a:gd name="T55" fmla="*/ 53 h 112"/>
              <a:gd name="T56" fmla="*/ 95 w 267"/>
              <a:gd name="T57" fmla="*/ 48 h 112"/>
              <a:gd name="T58" fmla="*/ 111 w 267"/>
              <a:gd name="T59" fmla="*/ 43 h 112"/>
              <a:gd name="T60" fmla="*/ 131 w 267"/>
              <a:gd name="T61" fmla="*/ 36 h 112"/>
              <a:gd name="T62" fmla="*/ 154 w 267"/>
              <a:gd name="T63" fmla="*/ 29 h 112"/>
              <a:gd name="T64" fmla="*/ 179 w 267"/>
              <a:gd name="T65" fmla="*/ 22 h 112"/>
              <a:gd name="T66" fmla="*/ 201 w 267"/>
              <a:gd name="T67" fmla="*/ 15 h 112"/>
              <a:gd name="T68" fmla="*/ 219 w 267"/>
              <a:gd name="T69" fmla="*/ 10 h 112"/>
              <a:gd name="T70" fmla="*/ 235 w 267"/>
              <a:gd name="T71" fmla="*/ 6 h 112"/>
              <a:gd name="T72" fmla="*/ 248 w 267"/>
              <a:gd name="T73" fmla="*/ 2 h 112"/>
              <a:gd name="T74" fmla="*/ 257 w 267"/>
              <a:gd name="T75" fmla="*/ 0 h 112"/>
              <a:gd name="T76" fmla="*/ 264 w 267"/>
              <a:gd name="T77" fmla="*/ 0 h 112"/>
              <a:gd name="T78" fmla="*/ 267 w 267"/>
              <a:gd name="T79" fmla="*/ 0 h 112"/>
              <a:gd name="T80" fmla="*/ 267 w 267"/>
              <a:gd name="T81" fmla="*/ 3 h 112"/>
              <a:gd name="T82" fmla="*/ 263 w 267"/>
              <a:gd name="T83" fmla="*/ 7 h 112"/>
              <a:gd name="T84" fmla="*/ 256 w 267"/>
              <a:gd name="T85" fmla="*/ 11 h 112"/>
              <a:gd name="T86" fmla="*/ 246 w 267"/>
              <a:gd name="T87" fmla="*/ 18 h 112"/>
              <a:gd name="T88" fmla="*/ 233 w 267"/>
              <a:gd name="T89" fmla="*/ 25 h 112"/>
              <a:gd name="T90" fmla="*/ 216 w 267"/>
              <a:gd name="T91" fmla="*/ 33 h 112"/>
              <a:gd name="T92" fmla="*/ 195 w 267"/>
              <a:gd name="T93" fmla="*/ 44 h 112"/>
              <a:gd name="T94" fmla="*/ 172 w 267"/>
              <a:gd name="T95" fmla="*/ 55 h 112"/>
              <a:gd name="T96" fmla="*/ 160 w 267"/>
              <a:gd name="T97" fmla="*/ 6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7" h="112">
                <a:moveTo>
                  <a:pt x="160" y="61"/>
                </a:moveTo>
                <a:lnTo>
                  <a:pt x="147" y="68"/>
                </a:lnTo>
                <a:lnTo>
                  <a:pt x="135" y="73"/>
                </a:lnTo>
                <a:lnTo>
                  <a:pt x="124" y="77"/>
                </a:lnTo>
                <a:lnTo>
                  <a:pt x="113" y="83"/>
                </a:lnTo>
                <a:lnTo>
                  <a:pt x="103" y="87"/>
                </a:lnTo>
                <a:lnTo>
                  <a:pt x="95" y="91"/>
                </a:lnTo>
                <a:lnTo>
                  <a:pt x="86" y="95"/>
                </a:lnTo>
                <a:lnTo>
                  <a:pt x="78" y="98"/>
                </a:lnTo>
                <a:lnTo>
                  <a:pt x="71" y="102"/>
                </a:lnTo>
                <a:lnTo>
                  <a:pt x="66" y="104"/>
                </a:lnTo>
                <a:lnTo>
                  <a:pt x="60" y="106"/>
                </a:lnTo>
                <a:lnTo>
                  <a:pt x="55" y="108"/>
                </a:lnTo>
                <a:lnTo>
                  <a:pt x="51" y="109"/>
                </a:lnTo>
                <a:lnTo>
                  <a:pt x="48" y="110"/>
                </a:lnTo>
                <a:lnTo>
                  <a:pt x="45" y="112"/>
                </a:lnTo>
                <a:lnTo>
                  <a:pt x="42" y="112"/>
                </a:lnTo>
                <a:lnTo>
                  <a:pt x="40" y="112"/>
                </a:lnTo>
                <a:lnTo>
                  <a:pt x="35" y="110"/>
                </a:lnTo>
                <a:lnTo>
                  <a:pt x="33" y="109"/>
                </a:lnTo>
                <a:lnTo>
                  <a:pt x="29" y="106"/>
                </a:lnTo>
                <a:lnTo>
                  <a:pt x="26" y="104"/>
                </a:lnTo>
                <a:lnTo>
                  <a:pt x="22" y="101"/>
                </a:lnTo>
                <a:lnTo>
                  <a:pt x="19" y="95"/>
                </a:lnTo>
                <a:lnTo>
                  <a:pt x="15" y="91"/>
                </a:lnTo>
                <a:lnTo>
                  <a:pt x="11" y="86"/>
                </a:lnTo>
                <a:lnTo>
                  <a:pt x="8" y="83"/>
                </a:lnTo>
                <a:lnTo>
                  <a:pt x="4" y="79"/>
                </a:lnTo>
                <a:lnTo>
                  <a:pt x="2" y="76"/>
                </a:lnTo>
                <a:lnTo>
                  <a:pt x="0" y="73"/>
                </a:lnTo>
                <a:lnTo>
                  <a:pt x="0" y="70"/>
                </a:lnTo>
                <a:lnTo>
                  <a:pt x="0" y="68"/>
                </a:lnTo>
                <a:lnTo>
                  <a:pt x="0" y="66"/>
                </a:lnTo>
                <a:lnTo>
                  <a:pt x="1" y="66"/>
                </a:lnTo>
                <a:lnTo>
                  <a:pt x="2" y="65"/>
                </a:lnTo>
                <a:lnTo>
                  <a:pt x="5" y="64"/>
                </a:lnTo>
                <a:lnTo>
                  <a:pt x="8" y="62"/>
                </a:lnTo>
                <a:lnTo>
                  <a:pt x="11" y="62"/>
                </a:lnTo>
                <a:lnTo>
                  <a:pt x="15" y="62"/>
                </a:lnTo>
                <a:lnTo>
                  <a:pt x="19" y="61"/>
                </a:lnTo>
                <a:lnTo>
                  <a:pt x="24" y="61"/>
                </a:lnTo>
                <a:lnTo>
                  <a:pt x="30" y="62"/>
                </a:lnTo>
                <a:lnTo>
                  <a:pt x="35" y="62"/>
                </a:lnTo>
                <a:lnTo>
                  <a:pt x="40" y="64"/>
                </a:lnTo>
                <a:lnTo>
                  <a:pt x="44" y="64"/>
                </a:lnTo>
                <a:lnTo>
                  <a:pt x="46" y="64"/>
                </a:lnTo>
                <a:lnTo>
                  <a:pt x="51" y="62"/>
                </a:lnTo>
                <a:lnTo>
                  <a:pt x="53" y="62"/>
                </a:lnTo>
                <a:lnTo>
                  <a:pt x="55" y="61"/>
                </a:lnTo>
                <a:lnTo>
                  <a:pt x="56" y="61"/>
                </a:lnTo>
                <a:lnTo>
                  <a:pt x="59" y="59"/>
                </a:lnTo>
                <a:lnTo>
                  <a:pt x="62" y="58"/>
                </a:lnTo>
                <a:lnTo>
                  <a:pt x="66" y="57"/>
                </a:lnTo>
                <a:lnTo>
                  <a:pt x="70" y="55"/>
                </a:lnTo>
                <a:lnTo>
                  <a:pt x="75" y="54"/>
                </a:lnTo>
                <a:lnTo>
                  <a:pt x="81" y="53"/>
                </a:lnTo>
                <a:lnTo>
                  <a:pt x="88" y="50"/>
                </a:lnTo>
                <a:lnTo>
                  <a:pt x="95" y="48"/>
                </a:lnTo>
                <a:lnTo>
                  <a:pt x="103" y="46"/>
                </a:lnTo>
                <a:lnTo>
                  <a:pt x="111" y="43"/>
                </a:lnTo>
                <a:lnTo>
                  <a:pt x="121" y="40"/>
                </a:lnTo>
                <a:lnTo>
                  <a:pt x="131" y="36"/>
                </a:lnTo>
                <a:lnTo>
                  <a:pt x="142" y="33"/>
                </a:lnTo>
                <a:lnTo>
                  <a:pt x="154" y="29"/>
                </a:lnTo>
                <a:lnTo>
                  <a:pt x="166" y="25"/>
                </a:lnTo>
                <a:lnTo>
                  <a:pt x="179" y="22"/>
                </a:lnTo>
                <a:lnTo>
                  <a:pt x="190" y="18"/>
                </a:lnTo>
                <a:lnTo>
                  <a:pt x="201" y="15"/>
                </a:lnTo>
                <a:lnTo>
                  <a:pt x="211" y="13"/>
                </a:lnTo>
                <a:lnTo>
                  <a:pt x="219" y="10"/>
                </a:lnTo>
                <a:lnTo>
                  <a:pt x="227" y="7"/>
                </a:lnTo>
                <a:lnTo>
                  <a:pt x="235" y="6"/>
                </a:lnTo>
                <a:lnTo>
                  <a:pt x="242" y="3"/>
                </a:lnTo>
                <a:lnTo>
                  <a:pt x="248" y="2"/>
                </a:lnTo>
                <a:lnTo>
                  <a:pt x="253" y="2"/>
                </a:lnTo>
                <a:lnTo>
                  <a:pt x="257" y="0"/>
                </a:lnTo>
                <a:lnTo>
                  <a:pt x="262" y="0"/>
                </a:lnTo>
                <a:lnTo>
                  <a:pt x="264" y="0"/>
                </a:lnTo>
                <a:lnTo>
                  <a:pt x="266" y="0"/>
                </a:lnTo>
                <a:lnTo>
                  <a:pt x="267" y="0"/>
                </a:lnTo>
                <a:lnTo>
                  <a:pt x="267" y="2"/>
                </a:lnTo>
                <a:lnTo>
                  <a:pt x="267" y="3"/>
                </a:lnTo>
                <a:lnTo>
                  <a:pt x="266" y="4"/>
                </a:lnTo>
                <a:lnTo>
                  <a:pt x="263" y="7"/>
                </a:lnTo>
                <a:lnTo>
                  <a:pt x="260" y="8"/>
                </a:lnTo>
                <a:lnTo>
                  <a:pt x="256" y="11"/>
                </a:lnTo>
                <a:lnTo>
                  <a:pt x="252" y="14"/>
                </a:lnTo>
                <a:lnTo>
                  <a:pt x="246" y="18"/>
                </a:lnTo>
                <a:lnTo>
                  <a:pt x="239" y="21"/>
                </a:lnTo>
                <a:lnTo>
                  <a:pt x="233" y="25"/>
                </a:lnTo>
                <a:lnTo>
                  <a:pt x="224" y="29"/>
                </a:lnTo>
                <a:lnTo>
                  <a:pt x="216" y="33"/>
                </a:lnTo>
                <a:lnTo>
                  <a:pt x="206" y="39"/>
                </a:lnTo>
                <a:lnTo>
                  <a:pt x="195" y="44"/>
                </a:lnTo>
                <a:lnTo>
                  <a:pt x="184" y="50"/>
                </a:lnTo>
                <a:lnTo>
                  <a:pt x="172" y="55"/>
                </a:lnTo>
                <a:lnTo>
                  <a:pt x="160" y="61"/>
                </a:lnTo>
                <a:lnTo>
                  <a:pt x="160" y="61"/>
                </a:lnTo>
              </a:path>
            </a:pathLst>
          </a:custGeom>
          <a:solidFill>
            <a:srgbClr val="FF0000"/>
          </a:solidFill>
          <a:ln w="12700">
            <a:solidFill>
              <a:srgbClr val="FF0000"/>
            </a:solidFill>
            <a:prstDash val="solid"/>
            <a:round/>
          </a:ln>
        </p:spPr>
        <p:txBody>
          <a:bodyPr vert="horz" wrap="square" lIns="91440" tIns="45720" rIns="91440" bIns="45720" numCol="1" anchor="t" anchorCtr="0" compatLnSpc="1"/>
          <a:lstStyle/>
          <a:p>
            <a:endParaRPr lang="zh-CN" altLang="en-US"/>
          </a:p>
        </p:txBody>
      </p:sp>
      <p:sp>
        <p:nvSpPr>
          <p:cNvPr id="130" name="Freeform 24"/>
          <p:cNvSpPr/>
          <p:nvPr/>
        </p:nvSpPr>
        <p:spPr bwMode="auto">
          <a:xfrm>
            <a:off x="1937607" y="2639996"/>
            <a:ext cx="183094" cy="466513"/>
          </a:xfrm>
          <a:custGeom>
            <a:avLst/>
            <a:gdLst>
              <a:gd name="T0" fmla="*/ 38 w 73"/>
              <a:gd name="T1" fmla="*/ 7 h 186"/>
              <a:gd name="T2" fmla="*/ 47 w 73"/>
              <a:gd name="T3" fmla="*/ 10 h 186"/>
              <a:gd name="T4" fmla="*/ 55 w 73"/>
              <a:gd name="T5" fmla="*/ 14 h 186"/>
              <a:gd name="T6" fmla="*/ 60 w 73"/>
              <a:gd name="T7" fmla="*/ 18 h 186"/>
              <a:gd name="T8" fmla="*/ 66 w 73"/>
              <a:gd name="T9" fmla="*/ 25 h 186"/>
              <a:gd name="T10" fmla="*/ 70 w 73"/>
              <a:gd name="T11" fmla="*/ 32 h 186"/>
              <a:gd name="T12" fmla="*/ 71 w 73"/>
              <a:gd name="T13" fmla="*/ 39 h 186"/>
              <a:gd name="T14" fmla="*/ 71 w 73"/>
              <a:gd name="T15" fmla="*/ 50 h 186"/>
              <a:gd name="T16" fmla="*/ 69 w 73"/>
              <a:gd name="T17" fmla="*/ 58 h 186"/>
              <a:gd name="T18" fmla="*/ 67 w 73"/>
              <a:gd name="T19" fmla="*/ 63 h 186"/>
              <a:gd name="T20" fmla="*/ 66 w 73"/>
              <a:gd name="T21" fmla="*/ 73 h 186"/>
              <a:gd name="T22" fmla="*/ 65 w 73"/>
              <a:gd name="T23" fmla="*/ 87 h 186"/>
              <a:gd name="T24" fmla="*/ 65 w 73"/>
              <a:gd name="T25" fmla="*/ 102 h 186"/>
              <a:gd name="T26" fmla="*/ 63 w 73"/>
              <a:gd name="T27" fmla="*/ 121 h 186"/>
              <a:gd name="T28" fmla="*/ 62 w 73"/>
              <a:gd name="T29" fmla="*/ 145 h 186"/>
              <a:gd name="T30" fmla="*/ 60 w 73"/>
              <a:gd name="T31" fmla="*/ 171 h 186"/>
              <a:gd name="T32" fmla="*/ 33 w 73"/>
              <a:gd name="T33" fmla="*/ 186 h 186"/>
              <a:gd name="T34" fmla="*/ 31 w 73"/>
              <a:gd name="T35" fmla="*/ 146 h 186"/>
              <a:gd name="T36" fmla="*/ 29 w 73"/>
              <a:gd name="T37" fmla="*/ 106 h 186"/>
              <a:gd name="T38" fmla="*/ 27 w 73"/>
              <a:gd name="T39" fmla="*/ 87 h 186"/>
              <a:gd name="T40" fmla="*/ 26 w 73"/>
              <a:gd name="T41" fmla="*/ 70 h 186"/>
              <a:gd name="T42" fmla="*/ 25 w 73"/>
              <a:gd name="T43" fmla="*/ 57 h 186"/>
              <a:gd name="T44" fmla="*/ 23 w 73"/>
              <a:gd name="T45" fmla="*/ 47 h 186"/>
              <a:gd name="T46" fmla="*/ 18 w 73"/>
              <a:gd name="T47" fmla="*/ 30 h 186"/>
              <a:gd name="T48" fmla="*/ 14 w 73"/>
              <a:gd name="T49" fmla="*/ 24 h 186"/>
              <a:gd name="T50" fmla="*/ 8 w 73"/>
              <a:gd name="T51" fmla="*/ 17 h 186"/>
              <a:gd name="T52" fmla="*/ 3 w 73"/>
              <a:gd name="T53" fmla="*/ 12 h 186"/>
              <a:gd name="T54" fmla="*/ 0 w 73"/>
              <a:gd name="T55" fmla="*/ 8 h 186"/>
              <a:gd name="T56" fmla="*/ 1 w 73"/>
              <a:gd name="T57" fmla="*/ 6 h 186"/>
              <a:gd name="T58" fmla="*/ 4 w 73"/>
              <a:gd name="T59" fmla="*/ 3 h 186"/>
              <a:gd name="T60" fmla="*/ 8 w 73"/>
              <a:gd name="T61" fmla="*/ 0 h 186"/>
              <a:gd name="T62" fmla="*/ 14 w 73"/>
              <a:gd name="T63" fmla="*/ 0 h 186"/>
              <a:gd name="T64" fmla="*/ 22 w 73"/>
              <a:gd name="T65" fmla="*/ 1 h 186"/>
              <a:gd name="T66" fmla="*/ 33 w 73"/>
              <a:gd name="T67" fmla="*/ 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3" h="186">
                <a:moveTo>
                  <a:pt x="33" y="6"/>
                </a:moveTo>
                <a:lnTo>
                  <a:pt x="38" y="7"/>
                </a:lnTo>
                <a:lnTo>
                  <a:pt x="42" y="8"/>
                </a:lnTo>
                <a:lnTo>
                  <a:pt x="47" y="10"/>
                </a:lnTo>
                <a:lnTo>
                  <a:pt x="51" y="11"/>
                </a:lnTo>
                <a:lnTo>
                  <a:pt x="55" y="14"/>
                </a:lnTo>
                <a:lnTo>
                  <a:pt x="58" y="15"/>
                </a:lnTo>
                <a:lnTo>
                  <a:pt x="60" y="18"/>
                </a:lnTo>
                <a:lnTo>
                  <a:pt x="63" y="19"/>
                </a:lnTo>
                <a:lnTo>
                  <a:pt x="66" y="25"/>
                </a:lnTo>
                <a:lnTo>
                  <a:pt x="67" y="29"/>
                </a:lnTo>
                <a:lnTo>
                  <a:pt x="70" y="32"/>
                </a:lnTo>
                <a:lnTo>
                  <a:pt x="73" y="35"/>
                </a:lnTo>
                <a:lnTo>
                  <a:pt x="71" y="39"/>
                </a:lnTo>
                <a:lnTo>
                  <a:pt x="71" y="44"/>
                </a:lnTo>
                <a:lnTo>
                  <a:pt x="71" y="50"/>
                </a:lnTo>
                <a:lnTo>
                  <a:pt x="69" y="55"/>
                </a:lnTo>
                <a:lnTo>
                  <a:pt x="69" y="58"/>
                </a:lnTo>
                <a:lnTo>
                  <a:pt x="69" y="61"/>
                </a:lnTo>
                <a:lnTo>
                  <a:pt x="67" y="63"/>
                </a:lnTo>
                <a:lnTo>
                  <a:pt x="67" y="69"/>
                </a:lnTo>
                <a:lnTo>
                  <a:pt x="66" y="73"/>
                </a:lnTo>
                <a:lnTo>
                  <a:pt x="66" y="80"/>
                </a:lnTo>
                <a:lnTo>
                  <a:pt x="65" y="87"/>
                </a:lnTo>
                <a:lnTo>
                  <a:pt x="65" y="94"/>
                </a:lnTo>
                <a:lnTo>
                  <a:pt x="65" y="102"/>
                </a:lnTo>
                <a:lnTo>
                  <a:pt x="63" y="112"/>
                </a:lnTo>
                <a:lnTo>
                  <a:pt x="63" y="121"/>
                </a:lnTo>
                <a:lnTo>
                  <a:pt x="62" y="132"/>
                </a:lnTo>
                <a:lnTo>
                  <a:pt x="62" y="145"/>
                </a:lnTo>
                <a:lnTo>
                  <a:pt x="60" y="157"/>
                </a:lnTo>
                <a:lnTo>
                  <a:pt x="60" y="171"/>
                </a:lnTo>
                <a:lnTo>
                  <a:pt x="60" y="186"/>
                </a:lnTo>
                <a:lnTo>
                  <a:pt x="33" y="186"/>
                </a:lnTo>
                <a:lnTo>
                  <a:pt x="31" y="166"/>
                </a:lnTo>
                <a:lnTo>
                  <a:pt x="31" y="146"/>
                </a:lnTo>
                <a:lnTo>
                  <a:pt x="31" y="126"/>
                </a:lnTo>
                <a:lnTo>
                  <a:pt x="29" y="106"/>
                </a:lnTo>
                <a:lnTo>
                  <a:pt x="29" y="97"/>
                </a:lnTo>
                <a:lnTo>
                  <a:pt x="27" y="87"/>
                </a:lnTo>
                <a:lnTo>
                  <a:pt x="27" y="79"/>
                </a:lnTo>
                <a:lnTo>
                  <a:pt x="26" y="70"/>
                </a:lnTo>
                <a:lnTo>
                  <a:pt x="26" y="63"/>
                </a:lnTo>
                <a:lnTo>
                  <a:pt x="25" y="57"/>
                </a:lnTo>
                <a:lnTo>
                  <a:pt x="25" y="51"/>
                </a:lnTo>
                <a:lnTo>
                  <a:pt x="23" y="47"/>
                </a:lnTo>
                <a:lnTo>
                  <a:pt x="20" y="39"/>
                </a:lnTo>
                <a:lnTo>
                  <a:pt x="18" y="30"/>
                </a:lnTo>
                <a:lnTo>
                  <a:pt x="16" y="28"/>
                </a:lnTo>
                <a:lnTo>
                  <a:pt x="14" y="24"/>
                </a:lnTo>
                <a:lnTo>
                  <a:pt x="11" y="21"/>
                </a:lnTo>
                <a:lnTo>
                  <a:pt x="8" y="17"/>
                </a:lnTo>
                <a:lnTo>
                  <a:pt x="5" y="15"/>
                </a:lnTo>
                <a:lnTo>
                  <a:pt x="3" y="12"/>
                </a:lnTo>
                <a:lnTo>
                  <a:pt x="1" y="11"/>
                </a:lnTo>
                <a:lnTo>
                  <a:pt x="0" y="8"/>
                </a:lnTo>
                <a:lnTo>
                  <a:pt x="0" y="7"/>
                </a:lnTo>
                <a:lnTo>
                  <a:pt x="1" y="6"/>
                </a:lnTo>
                <a:lnTo>
                  <a:pt x="3" y="3"/>
                </a:lnTo>
                <a:lnTo>
                  <a:pt x="4" y="3"/>
                </a:lnTo>
                <a:lnTo>
                  <a:pt x="7" y="1"/>
                </a:lnTo>
                <a:lnTo>
                  <a:pt x="8" y="0"/>
                </a:lnTo>
                <a:lnTo>
                  <a:pt x="11" y="0"/>
                </a:lnTo>
                <a:lnTo>
                  <a:pt x="14" y="0"/>
                </a:lnTo>
                <a:lnTo>
                  <a:pt x="18" y="0"/>
                </a:lnTo>
                <a:lnTo>
                  <a:pt x="22" y="1"/>
                </a:lnTo>
                <a:lnTo>
                  <a:pt x="27" y="3"/>
                </a:lnTo>
                <a:lnTo>
                  <a:pt x="33" y="6"/>
                </a:lnTo>
                <a:lnTo>
                  <a:pt x="33" y="6"/>
                </a:lnTo>
              </a:path>
            </a:pathLst>
          </a:custGeom>
          <a:solidFill>
            <a:srgbClr val="FF0000"/>
          </a:solidFill>
          <a:ln w="12700">
            <a:solidFill>
              <a:srgbClr val="FF0000"/>
            </a:solidFill>
            <a:prstDash val="solid"/>
            <a:round/>
          </a:ln>
        </p:spPr>
        <p:txBody>
          <a:bodyPr vert="horz" wrap="square" lIns="91440" tIns="45720" rIns="91440" bIns="45720" numCol="1" anchor="t" anchorCtr="0" compatLnSpc="1"/>
          <a:lstStyle/>
          <a:p>
            <a:endParaRPr lang="zh-CN" altLang="en-US"/>
          </a:p>
        </p:txBody>
      </p:sp>
      <p:sp>
        <p:nvSpPr>
          <p:cNvPr id="131" name="Freeform 25"/>
          <p:cNvSpPr/>
          <p:nvPr/>
        </p:nvSpPr>
        <p:spPr bwMode="auto">
          <a:xfrm>
            <a:off x="2185913" y="2356578"/>
            <a:ext cx="175569" cy="674689"/>
          </a:xfrm>
          <a:custGeom>
            <a:avLst/>
            <a:gdLst>
              <a:gd name="T0" fmla="*/ 18 w 70"/>
              <a:gd name="T1" fmla="*/ 47 h 269"/>
              <a:gd name="T2" fmla="*/ 15 w 70"/>
              <a:gd name="T3" fmla="*/ 37 h 269"/>
              <a:gd name="T4" fmla="*/ 12 w 70"/>
              <a:gd name="T5" fmla="*/ 30 h 269"/>
              <a:gd name="T6" fmla="*/ 10 w 70"/>
              <a:gd name="T7" fmla="*/ 25 h 269"/>
              <a:gd name="T8" fmla="*/ 6 w 70"/>
              <a:gd name="T9" fmla="*/ 22 h 269"/>
              <a:gd name="T10" fmla="*/ 1 w 70"/>
              <a:gd name="T11" fmla="*/ 19 h 269"/>
              <a:gd name="T12" fmla="*/ 0 w 70"/>
              <a:gd name="T13" fmla="*/ 15 h 269"/>
              <a:gd name="T14" fmla="*/ 0 w 70"/>
              <a:gd name="T15" fmla="*/ 11 h 269"/>
              <a:gd name="T16" fmla="*/ 1 w 70"/>
              <a:gd name="T17" fmla="*/ 7 h 269"/>
              <a:gd name="T18" fmla="*/ 3 w 70"/>
              <a:gd name="T19" fmla="*/ 3 h 269"/>
              <a:gd name="T20" fmla="*/ 6 w 70"/>
              <a:gd name="T21" fmla="*/ 1 h 269"/>
              <a:gd name="T22" fmla="*/ 10 w 70"/>
              <a:gd name="T23" fmla="*/ 0 h 269"/>
              <a:gd name="T24" fmla="*/ 21 w 70"/>
              <a:gd name="T25" fmla="*/ 0 h 269"/>
              <a:gd name="T26" fmla="*/ 36 w 70"/>
              <a:gd name="T27" fmla="*/ 3 h 269"/>
              <a:gd name="T28" fmla="*/ 51 w 70"/>
              <a:gd name="T29" fmla="*/ 10 h 269"/>
              <a:gd name="T30" fmla="*/ 59 w 70"/>
              <a:gd name="T31" fmla="*/ 17 h 269"/>
              <a:gd name="T32" fmla="*/ 63 w 70"/>
              <a:gd name="T33" fmla="*/ 21 h 269"/>
              <a:gd name="T34" fmla="*/ 68 w 70"/>
              <a:gd name="T35" fmla="*/ 28 h 269"/>
              <a:gd name="T36" fmla="*/ 70 w 70"/>
              <a:gd name="T37" fmla="*/ 34 h 269"/>
              <a:gd name="T38" fmla="*/ 69 w 70"/>
              <a:gd name="T39" fmla="*/ 39 h 269"/>
              <a:gd name="T40" fmla="*/ 68 w 70"/>
              <a:gd name="T41" fmla="*/ 46 h 269"/>
              <a:gd name="T42" fmla="*/ 65 w 70"/>
              <a:gd name="T43" fmla="*/ 55 h 269"/>
              <a:gd name="T44" fmla="*/ 63 w 70"/>
              <a:gd name="T45" fmla="*/ 70 h 269"/>
              <a:gd name="T46" fmla="*/ 62 w 70"/>
              <a:gd name="T47" fmla="*/ 88 h 269"/>
              <a:gd name="T48" fmla="*/ 62 w 70"/>
              <a:gd name="T49" fmla="*/ 101 h 269"/>
              <a:gd name="T50" fmla="*/ 62 w 70"/>
              <a:gd name="T51" fmla="*/ 113 h 269"/>
              <a:gd name="T52" fmla="*/ 61 w 70"/>
              <a:gd name="T53" fmla="*/ 128 h 269"/>
              <a:gd name="T54" fmla="*/ 59 w 70"/>
              <a:gd name="T55" fmla="*/ 146 h 269"/>
              <a:gd name="T56" fmla="*/ 59 w 70"/>
              <a:gd name="T57" fmla="*/ 165 h 269"/>
              <a:gd name="T58" fmla="*/ 59 w 70"/>
              <a:gd name="T59" fmla="*/ 186 h 269"/>
              <a:gd name="T60" fmla="*/ 58 w 70"/>
              <a:gd name="T61" fmla="*/ 208 h 269"/>
              <a:gd name="T62" fmla="*/ 58 w 70"/>
              <a:gd name="T63" fmla="*/ 233 h 269"/>
              <a:gd name="T64" fmla="*/ 57 w 70"/>
              <a:gd name="T65" fmla="*/ 261 h 269"/>
              <a:gd name="T66" fmla="*/ 23 w 70"/>
              <a:gd name="T67" fmla="*/ 255 h 269"/>
              <a:gd name="T68" fmla="*/ 23 w 70"/>
              <a:gd name="T69" fmla="*/ 230 h 269"/>
              <a:gd name="T70" fmla="*/ 25 w 70"/>
              <a:gd name="T71" fmla="*/ 205 h 269"/>
              <a:gd name="T72" fmla="*/ 25 w 70"/>
              <a:gd name="T73" fmla="*/ 185 h 269"/>
              <a:gd name="T74" fmla="*/ 25 w 70"/>
              <a:gd name="T75" fmla="*/ 165 h 269"/>
              <a:gd name="T76" fmla="*/ 25 w 70"/>
              <a:gd name="T77" fmla="*/ 148 h 269"/>
              <a:gd name="T78" fmla="*/ 25 w 70"/>
              <a:gd name="T79" fmla="*/ 132 h 269"/>
              <a:gd name="T80" fmla="*/ 25 w 70"/>
              <a:gd name="T81" fmla="*/ 120 h 269"/>
              <a:gd name="T82" fmla="*/ 25 w 70"/>
              <a:gd name="T83" fmla="*/ 105 h 269"/>
              <a:gd name="T84" fmla="*/ 25 w 70"/>
              <a:gd name="T85" fmla="*/ 88 h 269"/>
              <a:gd name="T86" fmla="*/ 22 w 70"/>
              <a:gd name="T87" fmla="*/ 72 h 269"/>
              <a:gd name="T88" fmla="*/ 21 w 70"/>
              <a:gd name="T89" fmla="*/ 59 h 269"/>
              <a:gd name="T90" fmla="*/ 19 w 70"/>
              <a:gd name="T91" fmla="*/ 5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269">
                <a:moveTo>
                  <a:pt x="19" y="52"/>
                </a:moveTo>
                <a:lnTo>
                  <a:pt x="18" y="47"/>
                </a:lnTo>
                <a:lnTo>
                  <a:pt x="17" y="43"/>
                </a:lnTo>
                <a:lnTo>
                  <a:pt x="15" y="37"/>
                </a:lnTo>
                <a:lnTo>
                  <a:pt x="14" y="33"/>
                </a:lnTo>
                <a:lnTo>
                  <a:pt x="12" y="30"/>
                </a:lnTo>
                <a:lnTo>
                  <a:pt x="11" y="28"/>
                </a:lnTo>
                <a:lnTo>
                  <a:pt x="10" y="25"/>
                </a:lnTo>
                <a:lnTo>
                  <a:pt x="7" y="23"/>
                </a:lnTo>
                <a:lnTo>
                  <a:pt x="6" y="22"/>
                </a:lnTo>
                <a:lnTo>
                  <a:pt x="3" y="21"/>
                </a:lnTo>
                <a:lnTo>
                  <a:pt x="1" y="19"/>
                </a:lnTo>
                <a:lnTo>
                  <a:pt x="0" y="17"/>
                </a:lnTo>
                <a:lnTo>
                  <a:pt x="0" y="15"/>
                </a:lnTo>
                <a:lnTo>
                  <a:pt x="0" y="12"/>
                </a:lnTo>
                <a:lnTo>
                  <a:pt x="0" y="11"/>
                </a:lnTo>
                <a:lnTo>
                  <a:pt x="1" y="8"/>
                </a:lnTo>
                <a:lnTo>
                  <a:pt x="1" y="7"/>
                </a:lnTo>
                <a:lnTo>
                  <a:pt x="1" y="4"/>
                </a:lnTo>
                <a:lnTo>
                  <a:pt x="3" y="3"/>
                </a:lnTo>
                <a:lnTo>
                  <a:pt x="4" y="1"/>
                </a:lnTo>
                <a:lnTo>
                  <a:pt x="6" y="1"/>
                </a:lnTo>
                <a:lnTo>
                  <a:pt x="7" y="0"/>
                </a:lnTo>
                <a:lnTo>
                  <a:pt x="10" y="0"/>
                </a:lnTo>
                <a:lnTo>
                  <a:pt x="14" y="0"/>
                </a:lnTo>
                <a:lnTo>
                  <a:pt x="21" y="0"/>
                </a:lnTo>
                <a:lnTo>
                  <a:pt x="28" y="1"/>
                </a:lnTo>
                <a:lnTo>
                  <a:pt x="36" y="3"/>
                </a:lnTo>
                <a:lnTo>
                  <a:pt x="44" y="6"/>
                </a:lnTo>
                <a:lnTo>
                  <a:pt x="51" y="10"/>
                </a:lnTo>
                <a:lnTo>
                  <a:pt x="57" y="14"/>
                </a:lnTo>
                <a:lnTo>
                  <a:pt x="59" y="17"/>
                </a:lnTo>
                <a:lnTo>
                  <a:pt x="62" y="19"/>
                </a:lnTo>
                <a:lnTo>
                  <a:pt x="63" y="21"/>
                </a:lnTo>
                <a:lnTo>
                  <a:pt x="65" y="23"/>
                </a:lnTo>
                <a:lnTo>
                  <a:pt x="68" y="28"/>
                </a:lnTo>
                <a:lnTo>
                  <a:pt x="69" y="32"/>
                </a:lnTo>
                <a:lnTo>
                  <a:pt x="70" y="34"/>
                </a:lnTo>
                <a:lnTo>
                  <a:pt x="70" y="37"/>
                </a:lnTo>
                <a:lnTo>
                  <a:pt x="69" y="39"/>
                </a:lnTo>
                <a:lnTo>
                  <a:pt x="69" y="41"/>
                </a:lnTo>
                <a:lnTo>
                  <a:pt x="68" y="46"/>
                </a:lnTo>
                <a:lnTo>
                  <a:pt x="66" y="50"/>
                </a:lnTo>
                <a:lnTo>
                  <a:pt x="65" y="55"/>
                </a:lnTo>
                <a:lnTo>
                  <a:pt x="65" y="62"/>
                </a:lnTo>
                <a:lnTo>
                  <a:pt x="63" y="70"/>
                </a:lnTo>
                <a:lnTo>
                  <a:pt x="63" y="79"/>
                </a:lnTo>
                <a:lnTo>
                  <a:pt x="62" y="88"/>
                </a:lnTo>
                <a:lnTo>
                  <a:pt x="62" y="95"/>
                </a:lnTo>
                <a:lnTo>
                  <a:pt x="62" y="101"/>
                </a:lnTo>
                <a:lnTo>
                  <a:pt x="62" y="106"/>
                </a:lnTo>
                <a:lnTo>
                  <a:pt x="62" y="113"/>
                </a:lnTo>
                <a:lnTo>
                  <a:pt x="61" y="121"/>
                </a:lnTo>
                <a:lnTo>
                  <a:pt x="61" y="128"/>
                </a:lnTo>
                <a:lnTo>
                  <a:pt x="61" y="137"/>
                </a:lnTo>
                <a:lnTo>
                  <a:pt x="59" y="146"/>
                </a:lnTo>
                <a:lnTo>
                  <a:pt x="59" y="154"/>
                </a:lnTo>
                <a:lnTo>
                  <a:pt x="59" y="165"/>
                </a:lnTo>
                <a:lnTo>
                  <a:pt x="59" y="175"/>
                </a:lnTo>
                <a:lnTo>
                  <a:pt x="59" y="186"/>
                </a:lnTo>
                <a:lnTo>
                  <a:pt x="58" y="197"/>
                </a:lnTo>
                <a:lnTo>
                  <a:pt x="58" y="208"/>
                </a:lnTo>
                <a:lnTo>
                  <a:pt x="58" y="221"/>
                </a:lnTo>
                <a:lnTo>
                  <a:pt x="58" y="233"/>
                </a:lnTo>
                <a:lnTo>
                  <a:pt x="57" y="247"/>
                </a:lnTo>
                <a:lnTo>
                  <a:pt x="57" y="261"/>
                </a:lnTo>
                <a:lnTo>
                  <a:pt x="22" y="269"/>
                </a:lnTo>
                <a:lnTo>
                  <a:pt x="23" y="255"/>
                </a:lnTo>
                <a:lnTo>
                  <a:pt x="23" y="243"/>
                </a:lnTo>
                <a:lnTo>
                  <a:pt x="23" y="230"/>
                </a:lnTo>
                <a:lnTo>
                  <a:pt x="25" y="218"/>
                </a:lnTo>
                <a:lnTo>
                  <a:pt x="25" y="205"/>
                </a:lnTo>
                <a:lnTo>
                  <a:pt x="25" y="194"/>
                </a:lnTo>
                <a:lnTo>
                  <a:pt x="25" y="185"/>
                </a:lnTo>
                <a:lnTo>
                  <a:pt x="25" y="174"/>
                </a:lnTo>
                <a:lnTo>
                  <a:pt x="25" y="165"/>
                </a:lnTo>
                <a:lnTo>
                  <a:pt x="25" y="156"/>
                </a:lnTo>
                <a:lnTo>
                  <a:pt x="25" y="148"/>
                </a:lnTo>
                <a:lnTo>
                  <a:pt x="25" y="141"/>
                </a:lnTo>
                <a:lnTo>
                  <a:pt x="25" y="132"/>
                </a:lnTo>
                <a:lnTo>
                  <a:pt x="25" y="127"/>
                </a:lnTo>
                <a:lnTo>
                  <a:pt x="25" y="120"/>
                </a:lnTo>
                <a:lnTo>
                  <a:pt x="25" y="116"/>
                </a:lnTo>
                <a:lnTo>
                  <a:pt x="25" y="105"/>
                </a:lnTo>
                <a:lnTo>
                  <a:pt x="25" y="97"/>
                </a:lnTo>
                <a:lnTo>
                  <a:pt x="25" y="88"/>
                </a:lnTo>
                <a:lnTo>
                  <a:pt x="23" y="80"/>
                </a:lnTo>
                <a:lnTo>
                  <a:pt x="22" y="72"/>
                </a:lnTo>
                <a:lnTo>
                  <a:pt x="22" y="65"/>
                </a:lnTo>
                <a:lnTo>
                  <a:pt x="21" y="59"/>
                </a:lnTo>
                <a:lnTo>
                  <a:pt x="19" y="52"/>
                </a:lnTo>
                <a:lnTo>
                  <a:pt x="19" y="52"/>
                </a:lnTo>
              </a:path>
            </a:pathLst>
          </a:custGeom>
          <a:solidFill>
            <a:srgbClr val="FF0000"/>
          </a:solidFill>
          <a:ln w="12700">
            <a:solidFill>
              <a:srgbClr val="FF0000"/>
            </a:solidFill>
            <a:prstDash val="solid"/>
            <a:round/>
          </a:ln>
        </p:spPr>
        <p:txBody>
          <a:bodyPr vert="horz" wrap="square" lIns="91440" tIns="45720" rIns="91440" bIns="45720" numCol="1" anchor="t" anchorCtr="0" compatLnSpc="1"/>
          <a:lstStyle/>
          <a:p>
            <a:endParaRPr lang="zh-CN" altLang="en-US"/>
          </a:p>
        </p:txBody>
      </p:sp>
      <p:sp>
        <p:nvSpPr>
          <p:cNvPr id="132" name="Freeform 26"/>
          <p:cNvSpPr/>
          <p:nvPr/>
        </p:nvSpPr>
        <p:spPr bwMode="auto">
          <a:xfrm>
            <a:off x="2296270" y="2629964"/>
            <a:ext cx="280911" cy="97818"/>
          </a:xfrm>
          <a:custGeom>
            <a:avLst/>
            <a:gdLst>
              <a:gd name="T0" fmla="*/ 40 w 112"/>
              <a:gd name="T1" fmla="*/ 10 h 39"/>
              <a:gd name="T2" fmla="*/ 51 w 112"/>
              <a:gd name="T3" fmla="*/ 5 h 39"/>
              <a:gd name="T4" fmla="*/ 64 w 112"/>
              <a:gd name="T5" fmla="*/ 3 h 39"/>
              <a:gd name="T6" fmla="*/ 75 w 112"/>
              <a:gd name="T7" fmla="*/ 1 h 39"/>
              <a:gd name="T8" fmla="*/ 86 w 112"/>
              <a:gd name="T9" fmla="*/ 0 h 39"/>
              <a:gd name="T10" fmla="*/ 91 w 112"/>
              <a:gd name="T11" fmla="*/ 0 h 39"/>
              <a:gd name="T12" fmla="*/ 95 w 112"/>
              <a:gd name="T13" fmla="*/ 1 h 39"/>
              <a:gd name="T14" fmla="*/ 99 w 112"/>
              <a:gd name="T15" fmla="*/ 1 h 39"/>
              <a:gd name="T16" fmla="*/ 104 w 112"/>
              <a:gd name="T17" fmla="*/ 3 h 39"/>
              <a:gd name="T18" fmla="*/ 105 w 112"/>
              <a:gd name="T19" fmla="*/ 3 h 39"/>
              <a:gd name="T20" fmla="*/ 108 w 112"/>
              <a:gd name="T21" fmla="*/ 4 h 39"/>
              <a:gd name="T22" fmla="*/ 109 w 112"/>
              <a:gd name="T23" fmla="*/ 5 h 39"/>
              <a:gd name="T24" fmla="*/ 110 w 112"/>
              <a:gd name="T25" fmla="*/ 7 h 39"/>
              <a:gd name="T26" fmla="*/ 112 w 112"/>
              <a:gd name="T27" fmla="*/ 8 h 39"/>
              <a:gd name="T28" fmla="*/ 112 w 112"/>
              <a:gd name="T29" fmla="*/ 11 h 39"/>
              <a:gd name="T30" fmla="*/ 112 w 112"/>
              <a:gd name="T31" fmla="*/ 12 h 39"/>
              <a:gd name="T32" fmla="*/ 110 w 112"/>
              <a:gd name="T33" fmla="*/ 15 h 39"/>
              <a:gd name="T34" fmla="*/ 109 w 112"/>
              <a:gd name="T35" fmla="*/ 18 h 39"/>
              <a:gd name="T36" fmla="*/ 108 w 112"/>
              <a:gd name="T37" fmla="*/ 19 h 39"/>
              <a:gd name="T38" fmla="*/ 105 w 112"/>
              <a:gd name="T39" fmla="*/ 22 h 39"/>
              <a:gd name="T40" fmla="*/ 101 w 112"/>
              <a:gd name="T41" fmla="*/ 23 h 39"/>
              <a:gd name="T42" fmla="*/ 94 w 112"/>
              <a:gd name="T43" fmla="*/ 28 h 39"/>
              <a:gd name="T44" fmla="*/ 87 w 112"/>
              <a:gd name="T45" fmla="*/ 30 h 39"/>
              <a:gd name="T46" fmla="*/ 79 w 112"/>
              <a:gd name="T47" fmla="*/ 32 h 39"/>
              <a:gd name="T48" fmla="*/ 70 w 112"/>
              <a:gd name="T49" fmla="*/ 33 h 39"/>
              <a:gd name="T50" fmla="*/ 65 w 112"/>
              <a:gd name="T51" fmla="*/ 33 h 39"/>
              <a:gd name="T52" fmla="*/ 58 w 112"/>
              <a:gd name="T53" fmla="*/ 33 h 39"/>
              <a:gd name="T54" fmla="*/ 50 w 112"/>
              <a:gd name="T55" fmla="*/ 34 h 39"/>
              <a:gd name="T56" fmla="*/ 43 w 112"/>
              <a:gd name="T57" fmla="*/ 34 h 39"/>
              <a:gd name="T58" fmla="*/ 33 w 112"/>
              <a:gd name="T59" fmla="*/ 36 h 39"/>
              <a:gd name="T60" fmla="*/ 24 w 112"/>
              <a:gd name="T61" fmla="*/ 37 h 39"/>
              <a:gd name="T62" fmla="*/ 13 w 112"/>
              <a:gd name="T63" fmla="*/ 37 h 39"/>
              <a:gd name="T64" fmla="*/ 0 w 112"/>
              <a:gd name="T65" fmla="*/ 39 h 39"/>
              <a:gd name="T66" fmla="*/ 0 w 112"/>
              <a:gd name="T67" fmla="*/ 15 h 39"/>
              <a:gd name="T68" fmla="*/ 4 w 112"/>
              <a:gd name="T69" fmla="*/ 15 h 39"/>
              <a:gd name="T70" fmla="*/ 8 w 112"/>
              <a:gd name="T71" fmla="*/ 15 h 39"/>
              <a:gd name="T72" fmla="*/ 13 w 112"/>
              <a:gd name="T73" fmla="*/ 14 h 39"/>
              <a:gd name="T74" fmla="*/ 18 w 112"/>
              <a:gd name="T75" fmla="*/ 14 h 39"/>
              <a:gd name="T76" fmla="*/ 29 w 112"/>
              <a:gd name="T77" fmla="*/ 11 h 39"/>
              <a:gd name="T78" fmla="*/ 40 w 112"/>
              <a:gd name="T79" fmla="*/ 10 h 39"/>
              <a:gd name="T80" fmla="*/ 40 w 112"/>
              <a:gd name="T81" fmla="*/ 1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39">
                <a:moveTo>
                  <a:pt x="40" y="10"/>
                </a:moveTo>
                <a:lnTo>
                  <a:pt x="51" y="5"/>
                </a:lnTo>
                <a:lnTo>
                  <a:pt x="64" y="3"/>
                </a:lnTo>
                <a:lnTo>
                  <a:pt x="75" y="1"/>
                </a:lnTo>
                <a:lnTo>
                  <a:pt x="86" y="0"/>
                </a:lnTo>
                <a:lnTo>
                  <a:pt x="91" y="0"/>
                </a:lnTo>
                <a:lnTo>
                  <a:pt x="95" y="1"/>
                </a:lnTo>
                <a:lnTo>
                  <a:pt x="99" y="1"/>
                </a:lnTo>
                <a:lnTo>
                  <a:pt x="104" y="3"/>
                </a:lnTo>
                <a:lnTo>
                  <a:pt x="105" y="3"/>
                </a:lnTo>
                <a:lnTo>
                  <a:pt x="108" y="4"/>
                </a:lnTo>
                <a:lnTo>
                  <a:pt x="109" y="5"/>
                </a:lnTo>
                <a:lnTo>
                  <a:pt x="110" y="7"/>
                </a:lnTo>
                <a:lnTo>
                  <a:pt x="112" y="8"/>
                </a:lnTo>
                <a:lnTo>
                  <a:pt x="112" y="11"/>
                </a:lnTo>
                <a:lnTo>
                  <a:pt x="112" y="12"/>
                </a:lnTo>
                <a:lnTo>
                  <a:pt x="110" y="15"/>
                </a:lnTo>
                <a:lnTo>
                  <a:pt x="109" y="18"/>
                </a:lnTo>
                <a:lnTo>
                  <a:pt x="108" y="19"/>
                </a:lnTo>
                <a:lnTo>
                  <a:pt x="105" y="22"/>
                </a:lnTo>
                <a:lnTo>
                  <a:pt x="101" y="23"/>
                </a:lnTo>
                <a:lnTo>
                  <a:pt x="94" y="28"/>
                </a:lnTo>
                <a:lnTo>
                  <a:pt x="87" y="30"/>
                </a:lnTo>
                <a:lnTo>
                  <a:pt x="79" y="32"/>
                </a:lnTo>
                <a:lnTo>
                  <a:pt x="70" y="33"/>
                </a:lnTo>
                <a:lnTo>
                  <a:pt x="65" y="33"/>
                </a:lnTo>
                <a:lnTo>
                  <a:pt x="58" y="33"/>
                </a:lnTo>
                <a:lnTo>
                  <a:pt x="50" y="34"/>
                </a:lnTo>
                <a:lnTo>
                  <a:pt x="43" y="34"/>
                </a:lnTo>
                <a:lnTo>
                  <a:pt x="33" y="36"/>
                </a:lnTo>
                <a:lnTo>
                  <a:pt x="24" y="37"/>
                </a:lnTo>
                <a:lnTo>
                  <a:pt x="13" y="37"/>
                </a:lnTo>
                <a:lnTo>
                  <a:pt x="0" y="39"/>
                </a:lnTo>
                <a:lnTo>
                  <a:pt x="0" y="15"/>
                </a:lnTo>
                <a:lnTo>
                  <a:pt x="4" y="15"/>
                </a:lnTo>
                <a:lnTo>
                  <a:pt x="8" y="15"/>
                </a:lnTo>
                <a:lnTo>
                  <a:pt x="13" y="14"/>
                </a:lnTo>
                <a:lnTo>
                  <a:pt x="18" y="14"/>
                </a:lnTo>
                <a:lnTo>
                  <a:pt x="29" y="11"/>
                </a:lnTo>
                <a:lnTo>
                  <a:pt x="40" y="10"/>
                </a:lnTo>
                <a:lnTo>
                  <a:pt x="40" y="10"/>
                </a:lnTo>
              </a:path>
            </a:pathLst>
          </a:custGeom>
          <a:solidFill>
            <a:srgbClr val="FF0000"/>
          </a:solidFill>
          <a:ln w="12700">
            <a:solidFill>
              <a:srgbClr val="FF0000"/>
            </a:solidFill>
            <a:prstDash val="solid"/>
            <a:round/>
          </a:ln>
        </p:spPr>
        <p:txBody>
          <a:bodyPr vert="horz" wrap="square" lIns="91440" tIns="45720" rIns="91440" bIns="45720" numCol="1" anchor="t" anchorCtr="0" compatLnSpc="1"/>
          <a:lstStyle/>
          <a:p>
            <a:endParaRPr lang="zh-CN" altLang="en-US"/>
          </a:p>
        </p:txBody>
      </p:sp>
      <p:sp>
        <p:nvSpPr>
          <p:cNvPr id="133" name="Freeform 27"/>
          <p:cNvSpPr/>
          <p:nvPr/>
        </p:nvSpPr>
        <p:spPr bwMode="auto">
          <a:xfrm>
            <a:off x="2594737" y="2243711"/>
            <a:ext cx="702277" cy="822668"/>
          </a:xfrm>
          <a:custGeom>
            <a:avLst/>
            <a:gdLst>
              <a:gd name="T0" fmla="*/ 1 w 280"/>
              <a:gd name="T1" fmla="*/ 12 h 328"/>
              <a:gd name="T2" fmla="*/ 0 w 280"/>
              <a:gd name="T3" fmla="*/ 5 h 328"/>
              <a:gd name="T4" fmla="*/ 7 w 280"/>
              <a:gd name="T5" fmla="*/ 1 h 328"/>
              <a:gd name="T6" fmla="*/ 19 w 280"/>
              <a:gd name="T7" fmla="*/ 1 h 328"/>
              <a:gd name="T8" fmla="*/ 33 w 280"/>
              <a:gd name="T9" fmla="*/ 6 h 328"/>
              <a:gd name="T10" fmla="*/ 49 w 280"/>
              <a:gd name="T11" fmla="*/ 16 h 328"/>
              <a:gd name="T12" fmla="*/ 62 w 280"/>
              <a:gd name="T13" fmla="*/ 27 h 328"/>
              <a:gd name="T14" fmla="*/ 69 w 280"/>
              <a:gd name="T15" fmla="*/ 34 h 328"/>
              <a:gd name="T16" fmla="*/ 66 w 280"/>
              <a:gd name="T17" fmla="*/ 46 h 328"/>
              <a:gd name="T18" fmla="*/ 58 w 280"/>
              <a:gd name="T19" fmla="*/ 64 h 328"/>
              <a:gd name="T20" fmla="*/ 55 w 280"/>
              <a:gd name="T21" fmla="*/ 75 h 328"/>
              <a:gd name="T22" fmla="*/ 54 w 280"/>
              <a:gd name="T23" fmla="*/ 89 h 328"/>
              <a:gd name="T24" fmla="*/ 51 w 280"/>
              <a:gd name="T25" fmla="*/ 108 h 328"/>
              <a:gd name="T26" fmla="*/ 51 w 280"/>
              <a:gd name="T27" fmla="*/ 130 h 328"/>
              <a:gd name="T28" fmla="*/ 51 w 280"/>
              <a:gd name="T29" fmla="*/ 157 h 328"/>
              <a:gd name="T30" fmla="*/ 49 w 280"/>
              <a:gd name="T31" fmla="*/ 184 h 328"/>
              <a:gd name="T32" fmla="*/ 49 w 280"/>
              <a:gd name="T33" fmla="*/ 206 h 328"/>
              <a:gd name="T34" fmla="*/ 51 w 280"/>
              <a:gd name="T35" fmla="*/ 226 h 328"/>
              <a:gd name="T36" fmla="*/ 54 w 280"/>
              <a:gd name="T37" fmla="*/ 241 h 328"/>
              <a:gd name="T38" fmla="*/ 58 w 280"/>
              <a:gd name="T39" fmla="*/ 252 h 328"/>
              <a:gd name="T40" fmla="*/ 65 w 280"/>
              <a:gd name="T41" fmla="*/ 266 h 328"/>
              <a:gd name="T42" fmla="*/ 77 w 280"/>
              <a:gd name="T43" fmla="*/ 275 h 328"/>
              <a:gd name="T44" fmla="*/ 94 w 280"/>
              <a:gd name="T45" fmla="*/ 282 h 328"/>
              <a:gd name="T46" fmla="*/ 113 w 280"/>
              <a:gd name="T47" fmla="*/ 286 h 328"/>
              <a:gd name="T48" fmla="*/ 135 w 280"/>
              <a:gd name="T49" fmla="*/ 289 h 328"/>
              <a:gd name="T50" fmla="*/ 167 w 280"/>
              <a:gd name="T51" fmla="*/ 285 h 328"/>
              <a:gd name="T52" fmla="*/ 207 w 280"/>
              <a:gd name="T53" fmla="*/ 275 h 328"/>
              <a:gd name="T54" fmla="*/ 219 w 280"/>
              <a:gd name="T55" fmla="*/ 264 h 328"/>
              <a:gd name="T56" fmla="*/ 230 w 280"/>
              <a:gd name="T57" fmla="*/ 244 h 328"/>
              <a:gd name="T58" fmla="*/ 236 w 280"/>
              <a:gd name="T59" fmla="*/ 216 h 328"/>
              <a:gd name="T60" fmla="*/ 241 w 280"/>
              <a:gd name="T61" fmla="*/ 197 h 328"/>
              <a:gd name="T62" fmla="*/ 248 w 280"/>
              <a:gd name="T63" fmla="*/ 187 h 328"/>
              <a:gd name="T64" fmla="*/ 252 w 280"/>
              <a:gd name="T65" fmla="*/ 191 h 328"/>
              <a:gd name="T66" fmla="*/ 256 w 280"/>
              <a:gd name="T67" fmla="*/ 202 h 328"/>
              <a:gd name="T68" fmla="*/ 259 w 280"/>
              <a:gd name="T69" fmla="*/ 223 h 328"/>
              <a:gd name="T70" fmla="*/ 263 w 280"/>
              <a:gd name="T71" fmla="*/ 246 h 328"/>
              <a:gd name="T72" fmla="*/ 269 w 280"/>
              <a:gd name="T73" fmla="*/ 264 h 328"/>
              <a:gd name="T74" fmla="*/ 277 w 280"/>
              <a:gd name="T75" fmla="*/ 277 h 328"/>
              <a:gd name="T76" fmla="*/ 280 w 280"/>
              <a:gd name="T77" fmla="*/ 288 h 328"/>
              <a:gd name="T78" fmla="*/ 274 w 280"/>
              <a:gd name="T79" fmla="*/ 297 h 328"/>
              <a:gd name="T80" fmla="*/ 252 w 280"/>
              <a:gd name="T81" fmla="*/ 308 h 328"/>
              <a:gd name="T82" fmla="*/ 226 w 280"/>
              <a:gd name="T83" fmla="*/ 317 h 328"/>
              <a:gd name="T84" fmla="*/ 205 w 280"/>
              <a:gd name="T85" fmla="*/ 321 h 328"/>
              <a:gd name="T86" fmla="*/ 180 w 280"/>
              <a:gd name="T87" fmla="*/ 325 h 328"/>
              <a:gd name="T88" fmla="*/ 150 w 280"/>
              <a:gd name="T89" fmla="*/ 328 h 328"/>
              <a:gd name="T90" fmla="*/ 118 w 280"/>
              <a:gd name="T91" fmla="*/ 325 h 328"/>
              <a:gd name="T92" fmla="*/ 91 w 280"/>
              <a:gd name="T93" fmla="*/ 321 h 328"/>
              <a:gd name="T94" fmla="*/ 65 w 280"/>
              <a:gd name="T95" fmla="*/ 311 h 328"/>
              <a:gd name="T96" fmla="*/ 47 w 280"/>
              <a:gd name="T97" fmla="*/ 299 h 328"/>
              <a:gd name="T98" fmla="*/ 36 w 280"/>
              <a:gd name="T99" fmla="*/ 285 h 328"/>
              <a:gd name="T100" fmla="*/ 30 w 280"/>
              <a:gd name="T101" fmla="*/ 273 h 328"/>
              <a:gd name="T102" fmla="*/ 26 w 280"/>
              <a:gd name="T103" fmla="*/ 256 h 328"/>
              <a:gd name="T104" fmla="*/ 22 w 280"/>
              <a:gd name="T105" fmla="*/ 235 h 328"/>
              <a:gd name="T106" fmla="*/ 20 w 280"/>
              <a:gd name="T107" fmla="*/ 209 h 328"/>
              <a:gd name="T108" fmla="*/ 19 w 280"/>
              <a:gd name="T109" fmla="*/ 177 h 328"/>
              <a:gd name="T110" fmla="*/ 19 w 280"/>
              <a:gd name="T111" fmla="*/ 148 h 328"/>
              <a:gd name="T112" fmla="*/ 19 w 280"/>
              <a:gd name="T113" fmla="*/ 121 h 328"/>
              <a:gd name="T114" fmla="*/ 19 w 280"/>
              <a:gd name="T115" fmla="*/ 99 h 328"/>
              <a:gd name="T116" fmla="*/ 19 w 280"/>
              <a:gd name="T117" fmla="*/ 79 h 328"/>
              <a:gd name="T118" fmla="*/ 19 w 280"/>
              <a:gd name="T119" fmla="*/ 64 h 328"/>
              <a:gd name="T120" fmla="*/ 16 w 280"/>
              <a:gd name="T121" fmla="*/ 45 h 328"/>
              <a:gd name="T122" fmla="*/ 12 w 280"/>
              <a:gd name="T123" fmla="*/ 28 h 328"/>
              <a:gd name="T124" fmla="*/ 4 w 280"/>
              <a:gd name="T125" fmla="*/ 1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 h="328">
                <a:moveTo>
                  <a:pt x="4" y="17"/>
                </a:moveTo>
                <a:lnTo>
                  <a:pt x="2" y="15"/>
                </a:lnTo>
                <a:lnTo>
                  <a:pt x="1" y="12"/>
                </a:lnTo>
                <a:lnTo>
                  <a:pt x="0" y="9"/>
                </a:lnTo>
                <a:lnTo>
                  <a:pt x="0" y="6"/>
                </a:lnTo>
                <a:lnTo>
                  <a:pt x="0" y="5"/>
                </a:lnTo>
                <a:lnTo>
                  <a:pt x="2" y="4"/>
                </a:lnTo>
                <a:lnTo>
                  <a:pt x="4" y="1"/>
                </a:lnTo>
                <a:lnTo>
                  <a:pt x="7" y="1"/>
                </a:lnTo>
                <a:lnTo>
                  <a:pt x="11" y="0"/>
                </a:lnTo>
                <a:lnTo>
                  <a:pt x="15" y="0"/>
                </a:lnTo>
                <a:lnTo>
                  <a:pt x="19" y="1"/>
                </a:lnTo>
                <a:lnTo>
                  <a:pt x="23" y="2"/>
                </a:lnTo>
                <a:lnTo>
                  <a:pt x="27" y="4"/>
                </a:lnTo>
                <a:lnTo>
                  <a:pt x="33" y="6"/>
                </a:lnTo>
                <a:lnTo>
                  <a:pt x="38" y="9"/>
                </a:lnTo>
                <a:lnTo>
                  <a:pt x="44" y="12"/>
                </a:lnTo>
                <a:lnTo>
                  <a:pt x="49" y="16"/>
                </a:lnTo>
                <a:lnTo>
                  <a:pt x="55" y="20"/>
                </a:lnTo>
                <a:lnTo>
                  <a:pt x="59" y="24"/>
                </a:lnTo>
                <a:lnTo>
                  <a:pt x="62" y="27"/>
                </a:lnTo>
                <a:lnTo>
                  <a:pt x="65" y="30"/>
                </a:lnTo>
                <a:lnTo>
                  <a:pt x="67" y="33"/>
                </a:lnTo>
                <a:lnTo>
                  <a:pt x="69" y="34"/>
                </a:lnTo>
                <a:lnTo>
                  <a:pt x="69" y="35"/>
                </a:lnTo>
                <a:lnTo>
                  <a:pt x="67" y="41"/>
                </a:lnTo>
                <a:lnTo>
                  <a:pt x="66" y="46"/>
                </a:lnTo>
                <a:lnTo>
                  <a:pt x="63" y="55"/>
                </a:lnTo>
                <a:lnTo>
                  <a:pt x="59" y="63"/>
                </a:lnTo>
                <a:lnTo>
                  <a:pt x="58" y="64"/>
                </a:lnTo>
                <a:lnTo>
                  <a:pt x="58" y="68"/>
                </a:lnTo>
                <a:lnTo>
                  <a:pt x="56" y="71"/>
                </a:lnTo>
                <a:lnTo>
                  <a:pt x="55" y="75"/>
                </a:lnTo>
                <a:lnTo>
                  <a:pt x="55" y="79"/>
                </a:lnTo>
                <a:lnTo>
                  <a:pt x="54" y="85"/>
                </a:lnTo>
                <a:lnTo>
                  <a:pt x="54" y="89"/>
                </a:lnTo>
                <a:lnTo>
                  <a:pt x="52" y="96"/>
                </a:lnTo>
                <a:lnTo>
                  <a:pt x="52" y="102"/>
                </a:lnTo>
                <a:lnTo>
                  <a:pt x="51" y="108"/>
                </a:lnTo>
                <a:lnTo>
                  <a:pt x="51" y="115"/>
                </a:lnTo>
                <a:lnTo>
                  <a:pt x="51" y="122"/>
                </a:lnTo>
                <a:lnTo>
                  <a:pt x="51" y="130"/>
                </a:lnTo>
                <a:lnTo>
                  <a:pt x="51" y="139"/>
                </a:lnTo>
                <a:lnTo>
                  <a:pt x="51" y="148"/>
                </a:lnTo>
                <a:lnTo>
                  <a:pt x="51" y="157"/>
                </a:lnTo>
                <a:lnTo>
                  <a:pt x="49" y="166"/>
                </a:lnTo>
                <a:lnTo>
                  <a:pt x="49" y="175"/>
                </a:lnTo>
                <a:lnTo>
                  <a:pt x="49" y="184"/>
                </a:lnTo>
                <a:lnTo>
                  <a:pt x="49" y="191"/>
                </a:lnTo>
                <a:lnTo>
                  <a:pt x="49" y="199"/>
                </a:lnTo>
                <a:lnTo>
                  <a:pt x="49" y="206"/>
                </a:lnTo>
                <a:lnTo>
                  <a:pt x="49" y="213"/>
                </a:lnTo>
                <a:lnTo>
                  <a:pt x="51" y="219"/>
                </a:lnTo>
                <a:lnTo>
                  <a:pt x="51" y="226"/>
                </a:lnTo>
                <a:lnTo>
                  <a:pt x="52" y="231"/>
                </a:lnTo>
                <a:lnTo>
                  <a:pt x="52" y="235"/>
                </a:lnTo>
                <a:lnTo>
                  <a:pt x="54" y="241"/>
                </a:lnTo>
                <a:lnTo>
                  <a:pt x="55" y="245"/>
                </a:lnTo>
                <a:lnTo>
                  <a:pt x="56" y="249"/>
                </a:lnTo>
                <a:lnTo>
                  <a:pt x="58" y="252"/>
                </a:lnTo>
                <a:lnTo>
                  <a:pt x="59" y="255"/>
                </a:lnTo>
                <a:lnTo>
                  <a:pt x="62" y="260"/>
                </a:lnTo>
                <a:lnTo>
                  <a:pt x="65" y="266"/>
                </a:lnTo>
                <a:lnTo>
                  <a:pt x="69" y="270"/>
                </a:lnTo>
                <a:lnTo>
                  <a:pt x="73" y="273"/>
                </a:lnTo>
                <a:lnTo>
                  <a:pt x="77" y="275"/>
                </a:lnTo>
                <a:lnTo>
                  <a:pt x="82" y="278"/>
                </a:lnTo>
                <a:lnTo>
                  <a:pt x="88" y="281"/>
                </a:lnTo>
                <a:lnTo>
                  <a:pt x="94" y="282"/>
                </a:lnTo>
                <a:lnTo>
                  <a:pt x="99" y="284"/>
                </a:lnTo>
                <a:lnTo>
                  <a:pt x="106" y="285"/>
                </a:lnTo>
                <a:lnTo>
                  <a:pt x="113" y="286"/>
                </a:lnTo>
                <a:lnTo>
                  <a:pt x="120" y="288"/>
                </a:lnTo>
                <a:lnTo>
                  <a:pt x="128" y="289"/>
                </a:lnTo>
                <a:lnTo>
                  <a:pt x="135" y="289"/>
                </a:lnTo>
                <a:lnTo>
                  <a:pt x="143" y="289"/>
                </a:lnTo>
                <a:lnTo>
                  <a:pt x="151" y="288"/>
                </a:lnTo>
                <a:lnTo>
                  <a:pt x="167" y="285"/>
                </a:lnTo>
                <a:lnTo>
                  <a:pt x="182" y="282"/>
                </a:lnTo>
                <a:lnTo>
                  <a:pt x="194" y="279"/>
                </a:lnTo>
                <a:lnTo>
                  <a:pt x="207" y="275"/>
                </a:lnTo>
                <a:lnTo>
                  <a:pt x="212" y="273"/>
                </a:lnTo>
                <a:lnTo>
                  <a:pt x="216" y="268"/>
                </a:lnTo>
                <a:lnTo>
                  <a:pt x="219" y="264"/>
                </a:lnTo>
                <a:lnTo>
                  <a:pt x="223" y="259"/>
                </a:lnTo>
                <a:lnTo>
                  <a:pt x="226" y="252"/>
                </a:lnTo>
                <a:lnTo>
                  <a:pt x="230" y="244"/>
                </a:lnTo>
                <a:lnTo>
                  <a:pt x="233" y="235"/>
                </a:lnTo>
                <a:lnTo>
                  <a:pt x="234" y="226"/>
                </a:lnTo>
                <a:lnTo>
                  <a:pt x="236" y="216"/>
                </a:lnTo>
                <a:lnTo>
                  <a:pt x="237" y="208"/>
                </a:lnTo>
                <a:lnTo>
                  <a:pt x="240" y="201"/>
                </a:lnTo>
                <a:lnTo>
                  <a:pt x="241" y="197"/>
                </a:lnTo>
                <a:lnTo>
                  <a:pt x="244" y="193"/>
                </a:lnTo>
                <a:lnTo>
                  <a:pt x="245" y="190"/>
                </a:lnTo>
                <a:lnTo>
                  <a:pt x="248" y="187"/>
                </a:lnTo>
                <a:lnTo>
                  <a:pt x="249" y="187"/>
                </a:lnTo>
                <a:lnTo>
                  <a:pt x="251" y="188"/>
                </a:lnTo>
                <a:lnTo>
                  <a:pt x="252" y="191"/>
                </a:lnTo>
                <a:lnTo>
                  <a:pt x="253" y="194"/>
                </a:lnTo>
                <a:lnTo>
                  <a:pt x="255" y="198"/>
                </a:lnTo>
                <a:lnTo>
                  <a:pt x="256" y="202"/>
                </a:lnTo>
                <a:lnTo>
                  <a:pt x="258" y="209"/>
                </a:lnTo>
                <a:lnTo>
                  <a:pt x="258" y="215"/>
                </a:lnTo>
                <a:lnTo>
                  <a:pt x="259" y="223"/>
                </a:lnTo>
                <a:lnTo>
                  <a:pt x="260" y="231"/>
                </a:lnTo>
                <a:lnTo>
                  <a:pt x="262" y="239"/>
                </a:lnTo>
                <a:lnTo>
                  <a:pt x="263" y="246"/>
                </a:lnTo>
                <a:lnTo>
                  <a:pt x="264" y="253"/>
                </a:lnTo>
                <a:lnTo>
                  <a:pt x="266" y="259"/>
                </a:lnTo>
                <a:lnTo>
                  <a:pt x="269" y="264"/>
                </a:lnTo>
                <a:lnTo>
                  <a:pt x="271" y="268"/>
                </a:lnTo>
                <a:lnTo>
                  <a:pt x="274" y="273"/>
                </a:lnTo>
                <a:lnTo>
                  <a:pt x="277" y="277"/>
                </a:lnTo>
                <a:lnTo>
                  <a:pt x="280" y="281"/>
                </a:lnTo>
                <a:lnTo>
                  <a:pt x="280" y="285"/>
                </a:lnTo>
                <a:lnTo>
                  <a:pt x="280" y="288"/>
                </a:lnTo>
                <a:lnTo>
                  <a:pt x="278" y="292"/>
                </a:lnTo>
                <a:lnTo>
                  <a:pt x="277" y="295"/>
                </a:lnTo>
                <a:lnTo>
                  <a:pt x="274" y="297"/>
                </a:lnTo>
                <a:lnTo>
                  <a:pt x="271" y="300"/>
                </a:lnTo>
                <a:lnTo>
                  <a:pt x="262" y="304"/>
                </a:lnTo>
                <a:lnTo>
                  <a:pt x="252" y="308"/>
                </a:lnTo>
                <a:lnTo>
                  <a:pt x="242" y="311"/>
                </a:lnTo>
                <a:lnTo>
                  <a:pt x="231" y="314"/>
                </a:lnTo>
                <a:lnTo>
                  <a:pt x="226" y="317"/>
                </a:lnTo>
                <a:lnTo>
                  <a:pt x="219" y="318"/>
                </a:lnTo>
                <a:lnTo>
                  <a:pt x="212" y="319"/>
                </a:lnTo>
                <a:lnTo>
                  <a:pt x="205" y="321"/>
                </a:lnTo>
                <a:lnTo>
                  <a:pt x="198" y="322"/>
                </a:lnTo>
                <a:lnTo>
                  <a:pt x="189" y="324"/>
                </a:lnTo>
                <a:lnTo>
                  <a:pt x="180" y="325"/>
                </a:lnTo>
                <a:lnTo>
                  <a:pt x="171" y="326"/>
                </a:lnTo>
                <a:lnTo>
                  <a:pt x="160" y="326"/>
                </a:lnTo>
                <a:lnTo>
                  <a:pt x="150" y="328"/>
                </a:lnTo>
                <a:lnTo>
                  <a:pt x="139" y="328"/>
                </a:lnTo>
                <a:lnTo>
                  <a:pt x="129" y="326"/>
                </a:lnTo>
                <a:lnTo>
                  <a:pt x="118" y="325"/>
                </a:lnTo>
                <a:lnTo>
                  <a:pt x="109" y="324"/>
                </a:lnTo>
                <a:lnTo>
                  <a:pt x="99" y="322"/>
                </a:lnTo>
                <a:lnTo>
                  <a:pt x="91" y="321"/>
                </a:lnTo>
                <a:lnTo>
                  <a:pt x="81" y="318"/>
                </a:lnTo>
                <a:lnTo>
                  <a:pt x="73" y="315"/>
                </a:lnTo>
                <a:lnTo>
                  <a:pt x="65" y="311"/>
                </a:lnTo>
                <a:lnTo>
                  <a:pt x="58" y="307"/>
                </a:lnTo>
                <a:lnTo>
                  <a:pt x="52" y="303"/>
                </a:lnTo>
                <a:lnTo>
                  <a:pt x="47" y="299"/>
                </a:lnTo>
                <a:lnTo>
                  <a:pt x="41" y="293"/>
                </a:lnTo>
                <a:lnTo>
                  <a:pt x="38" y="288"/>
                </a:lnTo>
                <a:lnTo>
                  <a:pt x="36" y="285"/>
                </a:lnTo>
                <a:lnTo>
                  <a:pt x="34" y="281"/>
                </a:lnTo>
                <a:lnTo>
                  <a:pt x="31" y="277"/>
                </a:lnTo>
                <a:lnTo>
                  <a:pt x="30" y="273"/>
                </a:lnTo>
                <a:lnTo>
                  <a:pt x="29" y="267"/>
                </a:lnTo>
                <a:lnTo>
                  <a:pt x="27" y="261"/>
                </a:lnTo>
                <a:lnTo>
                  <a:pt x="26" y="256"/>
                </a:lnTo>
                <a:lnTo>
                  <a:pt x="25" y="249"/>
                </a:lnTo>
                <a:lnTo>
                  <a:pt x="23" y="242"/>
                </a:lnTo>
                <a:lnTo>
                  <a:pt x="22" y="235"/>
                </a:lnTo>
                <a:lnTo>
                  <a:pt x="22" y="227"/>
                </a:lnTo>
                <a:lnTo>
                  <a:pt x="20" y="217"/>
                </a:lnTo>
                <a:lnTo>
                  <a:pt x="20" y="209"/>
                </a:lnTo>
                <a:lnTo>
                  <a:pt x="19" y="199"/>
                </a:lnTo>
                <a:lnTo>
                  <a:pt x="19" y="188"/>
                </a:lnTo>
                <a:lnTo>
                  <a:pt x="19" y="177"/>
                </a:lnTo>
                <a:lnTo>
                  <a:pt x="19" y="168"/>
                </a:lnTo>
                <a:lnTo>
                  <a:pt x="19" y="158"/>
                </a:lnTo>
                <a:lnTo>
                  <a:pt x="19" y="148"/>
                </a:lnTo>
                <a:lnTo>
                  <a:pt x="19" y="139"/>
                </a:lnTo>
                <a:lnTo>
                  <a:pt x="19" y="129"/>
                </a:lnTo>
                <a:lnTo>
                  <a:pt x="19" y="121"/>
                </a:lnTo>
                <a:lnTo>
                  <a:pt x="19" y="113"/>
                </a:lnTo>
                <a:lnTo>
                  <a:pt x="19" y="106"/>
                </a:lnTo>
                <a:lnTo>
                  <a:pt x="19" y="99"/>
                </a:lnTo>
                <a:lnTo>
                  <a:pt x="19" y="92"/>
                </a:lnTo>
                <a:lnTo>
                  <a:pt x="19" y="85"/>
                </a:lnTo>
                <a:lnTo>
                  <a:pt x="19" y="79"/>
                </a:lnTo>
                <a:lnTo>
                  <a:pt x="19" y="74"/>
                </a:lnTo>
                <a:lnTo>
                  <a:pt x="19" y="68"/>
                </a:lnTo>
                <a:lnTo>
                  <a:pt x="19" y="64"/>
                </a:lnTo>
                <a:lnTo>
                  <a:pt x="19" y="60"/>
                </a:lnTo>
                <a:lnTo>
                  <a:pt x="18" y="52"/>
                </a:lnTo>
                <a:lnTo>
                  <a:pt x="16" y="45"/>
                </a:lnTo>
                <a:lnTo>
                  <a:pt x="15" y="39"/>
                </a:lnTo>
                <a:lnTo>
                  <a:pt x="14" y="33"/>
                </a:lnTo>
                <a:lnTo>
                  <a:pt x="12" y="28"/>
                </a:lnTo>
                <a:lnTo>
                  <a:pt x="9" y="24"/>
                </a:lnTo>
                <a:lnTo>
                  <a:pt x="7" y="20"/>
                </a:lnTo>
                <a:lnTo>
                  <a:pt x="4" y="17"/>
                </a:lnTo>
                <a:lnTo>
                  <a:pt x="4" y="17"/>
                </a:lnTo>
              </a:path>
            </a:pathLst>
          </a:custGeom>
          <a:solidFill>
            <a:srgbClr val="FF0000"/>
          </a:solidFill>
          <a:ln w="12700">
            <a:solidFill>
              <a:srgbClr val="FF0000"/>
            </a:solidFill>
            <a:prstDash val="solid"/>
            <a:round/>
          </a:ln>
        </p:spPr>
        <p:txBody>
          <a:bodyPr vert="horz" wrap="square" lIns="91440" tIns="45720" rIns="91440" bIns="45720" numCol="1" anchor="t" anchorCtr="0" compatLnSpc="1"/>
          <a:lstStyle/>
          <a:p>
            <a:endParaRPr lang="zh-CN" altLang="en-US"/>
          </a:p>
        </p:txBody>
      </p:sp>
      <p:sp>
        <p:nvSpPr>
          <p:cNvPr id="134" name="Freeform 28"/>
          <p:cNvSpPr/>
          <p:nvPr/>
        </p:nvSpPr>
        <p:spPr bwMode="auto">
          <a:xfrm>
            <a:off x="2672490" y="2441854"/>
            <a:ext cx="481561" cy="270878"/>
          </a:xfrm>
          <a:custGeom>
            <a:avLst/>
            <a:gdLst>
              <a:gd name="T0" fmla="*/ 158 w 192"/>
              <a:gd name="T1" fmla="*/ 71 h 108"/>
              <a:gd name="T2" fmla="*/ 148 w 192"/>
              <a:gd name="T3" fmla="*/ 75 h 108"/>
              <a:gd name="T4" fmla="*/ 136 w 192"/>
              <a:gd name="T5" fmla="*/ 79 h 108"/>
              <a:gd name="T6" fmla="*/ 119 w 192"/>
              <a:gd name="T7" fmla="*/ 83 h 108"/>
              <a:gd name="T8" fmla="*/ 100 w 192"/>
              <a:gd name="T9" fmla="*/ 87 h 108"/>
              <a:gd name="T10" fmla="*/ 76 w 192"/>
              <a:gd name="T11" fmla="*/ 93 h 108"/>
              <a:gd name="T12" fmla="*/ 50 w 192"/>
              <a:gd name="T13" fmla="*/ 98 h 108"/>
              <a:gd name="T14" fmla="*/ 20 w 192"/>
              <a:gd name="T15" fmla="*/ 104 h 108"/>
              <a:gd name="T16" fmla="*/ 0 w 192"/>
              <a:gd name="T17" fmla="*/ 96 h 108"/>
              <a:gd name="T18" fmla="*/ 25 w 192"/>
              <a:gd name="T19" fmla="*/ 86 h 108"/>
              <a:gd name="T20" fmla="*/ 46 w 192"/>
              <a:gd name="T21" fmla="*/ 78 h 108"/>
              <a:gd name="T22" fmla="*/ 65 w 192"/>
              <a:gd name="T23" fmla="*/ 69 h 108"/>
              <a:gd name="T24" fmla="*/ 82 w 192"/>
              <a:gd name="T25" fmla="*/ 63 h 108"/>
              <a:gd name="T26" fmla="*/ 96 w 192"/>
              <a:gd name="T27" fmla="*/ 57 h 108"/>
              <a:gd name="T28" fmla="*/ 107 w 192"/>
              <a:gd name="T29" fmla="*/ 51 h 108"/>
              <a:gd name="T30" fmla="*/ 115 w 192"/>
              <a:gd name="T31" fmla="*/ 46 h 108"/>
              <a:gd name="T32" fmla="*/ 120 w 192"/>
              <a:gd name="T33" fmla="*/ 43 h 108"/>
              <a:gd name="T34" fmla="*/ 127 w 192"/>
              <a:gd name="T35" fmla="*/ 35 h 108"/>
              <a:gd name="T36" fmla="*/ 131 w 192"/>
              <a:gd name="T37" fmla="*/ 28 h 108"/>
              <a:gd name="T38" fmla="*/ 134 w 192"/>
              <a:gd name="T39" fmla="*/ 20 h 108"/>
              <a:gd name="T40" fmla="*/ 136 w 192"/>
              <a:gd name="T41" fmla="*/ 13 h 108"/>
              <a:gd name="T42" fmla="*/ 137 w 192"/>
              <a:gd name="T43" fmla="*/ 7 h 108"/>
              <a:gd name="T44" fmla="*/ 138 w 192"/>
              <a:gd name="T45" fmla="*/ 3 h 108"/>
              <a:gd name="T46" fmla="*/ 142 w 192"/>
              <a:gd name="T47" fmla="*/ 0 h 108"/>
              <a:gd name="T48" fmla="*/ 148 w 192"/>
              <a:gd name="T49" fmla="*/ 2 h 108"/>
              <a:gd name="T50" fmla="*/ 154 w 192"/>
              <a:gd name="T51" fmla="*/ 5 h 108"/>
              <a:gd name="T52" fmla="*/ 160 w 192"/>
              <a:gd name="T53" fmla="*/ 9 h 108"/>
              <a:gd name="T54" fmla="*/ 167 w 192"/>
              <a:gd name="T55" fmla="*/ 16 h 108"/>
              <a:gd name="T56" fmla="*/ 176 w 192"/>
              <a:gd name="T57" fmla="*/ 25 h 108"/>
              <a:gd name="T58" fmla="*/ 184 w 192"/>
              <a:gd name="T59" fmla="*/ 35 h 108"/>
              <a:gd name="T60" fmla="*/ 189 w 192"/>
              <a:gd name="T61" fmla="*/ 43 h 108"/>
              <a:gd name="T62" fmla="*/ 192 w 192"/>
              <a:gd name="T63" fmla="*/ 49 h 108"/>
              <a:gd name="T64" fmla="*/ 191 w 192"/>
              <a:gd name="T65" fmla="*/ 51 h 108"/>
              <a:gd name="T66" fmla="*/ 188 w 192"/>
              <a:gd name="T67" fmla="*/ 54 h 108"/>
              <a:gd name="T68" fmla="*/ 181 w 192"/>
              <a:gd name="T69" fmla="*/ 58 h 108"/>
              <a:gd name="T70" fmla="*/ 171 w 192"/>
              <a:gd name="T71" fmla="*/ 63 h 108"/>
              <a:gd name="T72" fmla="*/ 160 w 192"/>
              <a:gd name="T73" fmla="*/ 6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08">
                <a:moveTo>
                  <a:pt x="160" y="69"/>
                </a:moveTo>
                <a:lnTo>
                  <a:pt x="158" y="71"/>
                </a:lnTo>
                <a:lnTo>
                  <a:pt x="154" y="74"/>
                </a:lnTo>
                <a:lnTo>
                  <a:pt x="148" y="75"/>
                </a:lnTo>
                <a:lnTo>
                  <a:pt x="142" y="76"/>
                </a:lnTo>
                <a:lnTo>
                  <a:pt x="136" y="79"/>
                </a:lnTo>
                <a:lnTo>
                  <a:pt x="127" y="80"/>
                </a:lnTo>
                <a:lnTo>
                  <a:pt x="119" y="83"/>
                </a:lnTo>
                <a:lnTo>
                  <a:pt x="109" y="85"/>
                </a:lnTo>
                <a:lnTo>
                  <a:pt x="100" y="87"/>
                </a:lnTo>
                <a:lnTo>
                  <a:pt x="89" y="90"/>
                </a:lnTo>
                <a:lnTo>
                  <a:pt x="76" y="93"/>
                </a:lnTo>
                <a:lnTo>
                  <a:pt x="64" y="96"/>
                </a:lnTo>
                <a:lnTo>
                  <a:pt x="50" y="98"/>
                </a:lnTo>
                <a:lnTo>
                  <a:pt x="35" y="101"/>
                </a:lnTo>
                <a:lnTo>
                  <a:pt x="20" y="104"/>
                </a:lnTo>
                <a:lnTo>
                  <a:pt x="3" y="108"/>
                </a:lnTo>
                <a:lnTo>
                  <a:pt x="0" y="96"/>
                </a:lnTo>
                <a:lnTo>
                  <a:pt x="13" y="91"/>
                </a:lnTo>
                <a:lnTo>
                  <a:pt x="25" y="86"/>
                </a:lnTo>
                <a:lnTo>
                  <a:pt x="36" y="82"/>
                </a:lnTo>
                <a:lnTo>
                  <a:pt x="46" y="78"/>
                </a:lnTo>
                <a:lnTo>
                  <a:pt x="56" y="74"/>
                </a:lnTo>
                <a:lnTo>
                  <a:pt x="65" y="69"/>
                </a:lnTo>
                <a:lnTo>
                  <a:pt x="74" y="65"/>
                </a:lnTo>
                <a:lnTo>
                  <a:pt x="82" y="63"/>
                </a:lnTo>
                <a:lnTo>
                  <a:pt x="89" y="60"/>
                </a:lnTo>
                <a:lnTo>
                  <a:pt x="96" y="57"/>
                </a:lnTo>
                <a:lnTo>
                  <a:pt x="101" y="54"/>
                </a:lnTo>
                <a:lnTo>
                  <a:pt x="107" y="51"/>
                </a:lnTo>
                <a:lnTo>
                  <a:pt x="111" y="49"/>
                </a:lnTo>
                <a:lnTo>
                  <a:pt x="115" y="46"/>
                </a:lnTo>
                <a:lnTo>
                  <a:pt x="118" y="45"/>
                </a:lnTo>
                <a:lnTo>
                  <a:pt x="120" y="43"/>
                </a:lnTo>
                <a:lnTo>
                  <a:pt x="123" y="39"/>
                </a:lnTo>
                <a:lnTo>
                  <a:pt x="127" y="35"/>
                </a:lnTo>
                <a:lnTo>
                  <a:pt x="130" y="32"/>
                </a:lnTo>
                <a:lnTo>
                  <a:pt x="131" y="28"/>
                </a:lnTo>
                <a:lnTo>
                  <a:pt x="133" y="24"/>
                </a:lnTo>
                <a:lnTo>
                  <a:pt x="134" y="20"/>
                </a:lnTo>
                <a:lnTo>
                  <a:pt x="136" y="17"/>
                </a:lnTo>
                <a:lnTo>
                  <a:pt x="136" y="13"/>
                </a:lnTo>
                <a:lnTo>
                  <a:pt x="136" y="10"/>
                </a:lnTo>
                <a:lnTo>
                  <a:pt x="137" y="7"/>
                </a:lnTo>
                <a:lnTo>
                  <a:pt x="137" y="5"/>
                </a:lnTo>
                <a:lnTo>
                  <a:pt x="138" y="3"/>
                </a:lnTo>
                <a:lnTo>
                  <a:pt x="140" y="2"/>
                </a:lnTo>
                <a:lnTo>
                  <a:pt x="142" y="0"/>
                </a:lnTo>
                <a:lnTo>
                  <a:pt x="145" y="0"/>
                </a:lnTo>
                <a:lnTo>
                  <a:pt x="148" y="2"/>
                </a:lnTo>
                <a:lnTo>
                  <a:pt x="151" y="2"/>
                </a:lnTo>
                <a:lnTo>
                  <a:pt x="154" y="5"/>
                </a:lnTo>
                <a:lnTo>
                  <a:pt x="156" y="6"/>
                </a:lnTo>
                <a:lnTo>
                  <a:pt x="160" y="9"/>
                </a:lnTo>
                <a:lnTo>
                  <a:pt x="163" y="12"/>
                </a:lnTo>
                <a:lnTo>
                  <a:pt x="167" y="16"/>
                </a:lnTo>
                <a:lnTo>
                  <a:pt x="171" y="20"/>
                </a:lnTo>
                <a:lnTo>
                  <a:pt x="176" y="25"/>
                </a:lnTo>
                <a:lnTo>
                  <a:pt x="180" y="31"/>
                </a:lnTo>
                <a:lnTo>
                  <a:pt x="184" y="35"/>
                </a:lnTo>
                <a:lnTo>
                  <a:pt x="187" y="39"/>
                </a:lnTo>
                <a:lnTo>
                  <a:pt x="189" y="43"/>
                </a:lnTo>
                <a:lnTo>
                  <a:pt x="191" y="46"/>
                </a:lnTo>
                <a:lnTo>
                  <a:pt x="192" y="49"/>
                </a:lnTo>
                <a:lnTo>
                  <a:pt x="192" y="50"/>
                </a:lnTo>
                <a:lnTo>
                  <a:pt x="191" y="51"/>
                </a:lnTo>
                <a:lnTo>
                  <a:pt x="189" y="53"/>
                </a:lnTo>
                <a:lnTo>
                  <a:pt x="188" y="54"/>
                </a:lnTo>
                <a:lnTo>
                  <a:pt x="184" y="56"/>
                </a:lnTo>
                <a:lnTo>
                  <a:pt x="181" y="58"/>
                </a:lnTo>
                <a:lnTo>
                  <a:pt x="176" y="61"/>
                </a:lnTo>
                <a:lnTo>
                  <a:pt x="171" y="63"/>
                </a:lnTo>
                <a:lnTo>
                  <a:pt x="166" y="67"/>
                </a:lnTo>
                <a:lnTo>
                  <a:pt x="160" y="69"/>
                </a:lnTo>
                <a:lnTo>
                  <a:pt x="160" y="69"/>
                </a:lnTo>
              </a:path>
            </a:pathLst>
          </a:custGeom>
          <a:solidFill>
            <a:srgbClr val="FF0000"/>
          </a:solidFill>
          <a:ln w="12700">
            <a:solidFill>
              <a:srgbClr val="FF0000"/>
            </a:solidFill>
            <a:prstDash val="solid"/>
            <a:round/>
          </a:ln>
        </p:spPr>
        <p:txBody>
          <a:bodyPr vert="horz" wrap="square" lIns="91440" tIns="45720" rIns="91440" bIns="45720" numCol="1" anchor="t" anchorCtr="0" compatLnSpc="1"/>
          <a:lstStyle/>
          <a:p>
            <a:endParaRPr lang="zh-CN" altLang="en-US"/>
          </a:p>
        </p:txBody>
      </p:sp>
      <p:sp>
        <p:nvSpPr>
          <p:cNvPr id="135" name="Freeform 21"/>
          <p:cNvSpPr/>
          <p:nvPr/>
        </p:nvSpPr>
        <p:spPr bwMode="auto">
          <a:xfrm>
            <a:off x="1746989" y="3337197"/>
            <a:ext cx="802602" cy="546773"/>
          </a:xfrm>
          <a:custGeom>
            <a:avLst/>
            <a:gdLst>
              <a:gd name="T0" fmla="*/ 53 w 320"/>
              <a:gd name="T1" fmla="*/ 181 h 218"/>
              <a:gd name="T2" fmla="*/ 77 w 320"/>
              <a:gd name="T3" fmla="*/ 169 h 218"/>
              <a:gd name="T4" fmla="*/ 105 w 320"/>
              <a:gd name="T5" fmla="*/ 152 h 218"/>
              <a:gd name="T6" fmla="*/ 134 w 320"/>
              <a:gd name="T7" fmla="*/ 133 h 218"/>
              <a:gd name="T8" fmla="*/ 163 w 320"/>
              <a:gd name="T9" fmla="*/ 111 h 218"/>
              <a:gd name="T10" fmla="*/ 195 w 320"/>
              <a:gd name="T11" fmla="*/ 86 h 218"/>
              <a:gd name="T12" fmla="*/ 226 w 320"/>
              <a:gd name="T13" fmla="*/ 56 h 218"/>
              <a:gd name="T14" fmla="*/ 258 w 320"/>
              <a:gd name="T15" fmla="*/ 20 h 218"/>
              <a:gd name="T16" fmla="*/ 320 w 320"/>
              <a:gd name="T17" fmla="*/ 0 h 218"/>
              <a:gd name="T18" fmla="*/ 308 w 320"/>
              <a:gd name="T19" fmla="*/ 23 h 218"/>
              <a:gd name="T20" fmla="*/ 291 w 320"/>
              <a:gd name="T21" fmla="*/ 45 h 218"/>
              <a:gd name="T22" fmla="*/ 272 w 320"/>
              <a:gd name="T23" fmla="*/ 67 h 218"/>
              <a:gd name="T24" fmla="*/ 250 w 320"/>
              <a:gd name="T25" fmla="*/ 87 h 218"/>
              <a:gd name="T26" fmla="*/ 199 w 320"/>
              <a:gd name="T27" fmla="*/ 126 h 218"/>
              <a:gd name="T28" fmla="*/ 171 w 320"/>
              <a:gd name="T29" fmla="*/ 144 h 218"/>
              <a:gd name="T30" fmla="*/ 142 w 320"/>
              <a:gd name="T31" fmla="*/ 160 h 218"/>
              <a:gd name="T32" fmla="*/ 113 w 320"/>
              <a:gd name="T33" fmla="*/ 177 h 218"/>
              <a:gd name="T34" fmla="*/ 88 w 320"/>
              <a:gd name="T35" fmla="*/ 192 h 218"/>
              <a:gd name="T36" fmla="*/ 65 w 320"/>
              <a:gd name="T37" fmla="*/ 203 h 218"/>
              <a:gd name="T38" fmla="*/ 43 w 320"/>
              <a:gd name="T39" fmla="*/ 211 h 218"/>
              <a:gd name="T40" fmla="*/ 25 w 320"/>
              <a:gd name="T41" fmla="*/ 216 h 218"/>
              <a:gd name="T42" fmla="*/ 11 w 320"/>
              <a:gd name="T43" fmla="*/ 218 h 218"/>
              <a:gd name="T44" fmla="*/ 3 w 320"/>
              <a:gd name="T45" fmla="*/ 218 h 218"/>
              <a:gd name="T46" fmla="*/ 2 w 320"/>
              <a:gd name="T47" fmla="*/ 218 h 218"/>
              <a:gd name="T48" fmla="*/ 0 w 320"/>
              <a:gd name="T49" fmla="*/ 217 h 218"/>
              <a:gd name="T50" fmla="*/ 0 w 320"/>
              <a:gd name="T51" fmla="*/ 214 h 218"/>
              <a:gd name="T52" fmla="*/ 2 w 320"/>
              <a:gd name="T53" fmla="*/ 211 h 218"/>
              <a:gd name="T54" fmla="*/ 4 w 320"/>
              <a:gd name="T55" fmla="*/ 209 h 218"/>
              <a:gd name="T56" fmla="*/ 8 w 320"/>
              <a:gd name="T57" fmla="*/ 206 h 218"/>
              <a:gd name="T58" fmla="*/ 15 w 320"/>
              <a:gd name="T59" fmla="*/ 202 h 218"/>
              <a:gd name="T60" fmla="*/ 30 w 320"/>
              <a:gd name="T61" fmla="*/ 192 h 218"/>
              <a:gd name="T62" fmla="*/ 40 w 320"/>
              <a:gd name="T63" fmla="*/ 18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0" h="218">
                <a:moveTo>
                  <a:pt x="40" y="188"/>
                </a:moveTo>
                <a:lnTo>
                  <a:pt x="53" y="181"/>
                </a:lnTo>
                <a:lnTo>
                  <a:pt x="65" y="176"/>
                </a:lnTo>
                <a:lnTo>
                  <a:pt x="77" y="169"/>
                </a:lnTo>
                <a:lnTo>
                  <a:pt x="91" y="160"/>
                </a:lnTo>
                <a:lnTo>
                  <a:pt x="105" y="152"/>
                </a:lnTo>
                <a:lnTo>
                  <a:pt x="119" y="142"/>
                </a:lnTo>
                <a:lnTo>
                  <a:pt x="134" y="133"/>
                </a:lnTo>
                <a:lnTo>
                  <a:pt x="148" y="122"/>
                </a:lnTo>
                <a:lnTo>
                  <a:pt x="163" y="111"/>
                </a:lnTo>
                <a:lnTo>
                  <a:pt x="178" y="100"/>
                </a:lnTo>
                <a:lnTo>
                  <a:pt x="195" y="86"/>
                </a:lnTo>
                <a:lnTo>
                  <a:pt x="210" y="71"/>
                </a:lnTo>
                <a:lnTo>
                  <a:pt x="226" y="56"/>
                </a:lnTo>
                <a:lnTo>
                  <a:pt x="243" y="39"/>
                </a:lnTo>
                <a:lnTo>
                  <a:pt x="258" y="20"/>
                </a:lnTo>
                <a:lnTo>
                  <a:pt x="275" y="0"/>
                </a:lnTo>
                <a:lnTo>
                  <a:pt x="320" y="0"/>
                </a:lnTo>
                <a:lnTo>
                  <a:pt x="315" y="11"/>
                </a:lnTo>
                <a:lnTo>
                  <a:pt x="308" y="23"/>
                </a:lnTo>
                <a:lnTo>
                  <a:pt x="299" y="34"/>
                </a:lnTo>
                <a:lnTo>
                  <a:pt x="291" y="45"/>
                </a:lnTo>
                <a:lnTo>
                  <a:pt x="281" y="56"/>
                </a:lnTo>
                <a:lnTo>
                  <a:pt x="272" y="67"/>
                </a:lnTo>
                <a:lnTo>
                  <a:pt x="261" y="76"/>
                </a:lnTo>
                <a:lnTo>
                  <a:pt x="250" y="87"/>
                </a:lnTo>
                <a:lnTo>
                  <a:pt x="225" y="107"/>
                </a:lnTo>
                <a:lnTo>
                  <a:pt x="199" y="126"/>
                </a:lnTo>
                <a:lnTo>
                  <a:pt x="185" y="136"/>
                </a:lnTo>
                <a:lnTo>
                  <a:pt x="171" y="144"/>
                </a:lnTo>
                <a:lnTo>
                  <a:pt x="157" y="152"/>
                </a:lnTo>
                <a:lnTo>
                  <a:pt x="142" y="160"/>
                </a:lnTo>
                <a:lnTo>
                  <a:pt x="127" y="170"/>
                </a:lnTo>
                <a:lnTo>
                  <a:pt x="113" y="177"/>
                </a:lnTo>
                <a:lnTo>
                  <a:pt x="101" y="185"/>
                </a:lnTo>
                <a:lnTo>
                  <a:pt x="88" y="192"/>
                </a:lnTo>
                <a:lnTo>
                  <a:pt x="76" y="198"/>
                </a:lnTo>
                <a:lnTo>
                  <a:pt x="65" y="203"/>
                </a:lnTo>
                <a:lnTo>
                  <a:pt x="54" y="207"/>
                </a:lnTo>
                <a:lnTo>
                  <a:pt x="43" y="211"/>
                </a:lnTo>
                <a:lnTo>
                  <a:pt x="33" y="214"/>
                </a:lnTo>
                <a:lnTo>
                  <a:pt x="25" y="216"/>
                </a:lnTo>
                <a:lnTo>
                  <a:pt x="18" y="218"/>
                </a:lnTo>
                <a:lnTo>
                  <a:pt x="11" y="218"/>
                </a:lnTo>
                <a:lnTo>
                  <a:pt x="7" y="218"/>
                </a:lnTo>
                <a:lnTo>
                  <a:pt x="3" y="218"/>
                </a:lnTo>
                <a:lnTo>
                  <a:pt x="2" y="218"/>
                </a:lnTo>
                <a:lnTo>
                  <a:pt x="2" y="218"/>
                </a:lnTo>
                <a:lnTo>
                  <a:pt x="0" y="217"/>
                </a:lnTo>
                <a:lnTo>
                  <a:pt x="0" y="217"/>
                </a:lnTo>
                <a:lnTo>
                  <a:pt x="0" y="216"/>
                </a:lnTo>
                <a:lnTo>
                  <a:pt x="0" y="214"/>
                </a:lnTo>
                <a:lnTo>
                  <a:pt x="0" y="213"/>
                </a:lnTo>
                <a:lnTo>
                  <a:pt x="2" y="211"/>
                </a:lnTo>
                <a:lnTo>
                  <a:pt x="3" y="210"/>
                </a:lnTo>
                <a:lnTo>
                  <a:pt x="4" y="209"/>
                </a:lnTo>
                <a:lnTo>
                  <a:pt x="7" y="207"/>
                </a:lnTo>
                <a:lnTo>
                  <a:pt x="8" y="206"/>
                </a:lnTo>
                <a:lnTo>
                  <a:pt x="11" y="203"/>
                </a:lnTo>
                <a:lnTo>
                  <a:pt x="15" y="202"/>
                </a:lnTo>
                <a:lnTo>
                  <a:pt x="22" y="198"/>
                </a:lnTo>
                <a:lnTo>
                  <a:pt x="30" y="192"/>
                </a:lnTo>
                <a:lnTo>
                  <a:pt x="40" y="188"/>
                </a:lnTo>
                <a:lnTo>
                  <a:pt x="40" y="188"/>
                </a:lnTo>
              </a:path>
            </a:pathLst>
          </a:custGeom>
          <a:solidFill>
            <a:srgbClr val="221DD3"/>
          </a:solidFill>
          <a:ln w="12700">
            <a:solidFill>
              <a:srgbClr val="221DD3"/>
            </a:solidFill>
            <a:prstDash val="solid"/>
            <a:round/>
          </a:ln>
        </p:spPr>
        <p:txBody>
          <a:bodyPr vert="horz" wrap="square" lIns="91440" tIns="45720" rIns="91440" bIns="45720" numCol="1" anchor="t" anchorCtr="0" compatLnSpc="1"/>
          <a:lstStyle/>
          <a:p>
            <a:endParaRPr lang="zh-CN" altLang="en-US"/>
          </a:p>
        </p:txBody>
      </p:sp>
      <p:sp>
        <p:nvSpPr>
          <p:cNvPr id="136" name="Freeform 22"/>
          <p:cNvSpPr/>
          <p:nvPr/>
        </p:nvSpPr>
        <p:spPr bwMode="auto">
          <a:xfrm>
            <a:off x="2557115" y="3317132"/>
            <a:ext cx="970648" cy="544266"/>
          </a:xfrm>
          <a:custGeom>
            <a:avLst/>
            <a:gdLst>
              <a:gd name="T0" fmla="*/ 281 w 387"/>
              <a:gd name="T1" fmla="*/ 155 h 217"/>
              <a:gd name="T2" fmla="*/ 327 w 387"/>
              <a:gd name="T3" fmla="*/ 167 h 217"/>
              <a:gd name="T4" fmla="*/ 353 w 387"/>
              <a:gd name="T5" fmla="*/ 173 h 217"/>
              <a:gd name="T6" fmla="*/ 362 w 387"/>
              <a:gd name="T7" fmla="*/ 175 h 217"/>
              <a:gd name="T8" fmla="*/ 372 w 387"/>
              <a:gd name="T9" fmla="*/ 178 h 217"/>
              <a:gd name="T10" fmla="*/ 383 w 387"/>
              <a:gd name="T11" fmla="*/ 182 h 217"/>
              <a:gd name="T12" fmla="*/ 387 w 387"/>
              <a:gd name="T13" fmla="*/ 185 h 217"/>
              <a:gd name="T14" fmla="*/ 387 w 387"/>
              <a:gd name="T15" fmla="*/ 188 h 217"/>
              <a:gd name="T16" fmla="*/ 385 w 387"/>
              <a:gd name="T17" fmla="*/ 190 h 217"/>
              <a:gd name="T18" fmla="*/ 378 w 387"/>
              <a:gd name="T19" fmla="*/ 195 h 217"/>
              <a:gd name="T20" fmla="*/ 367 w 387"/>
              <a:gd name="T21" fmla="*/ 197 h 217"/>
              <a:gd name="T22" fmla="*/ 346 w 387"/>
              <a:gd name="T23" fmla="*/ 203 h 217"/>
              <a:gd name="T24" fmla="*/ 317 w 387"/>
              <a:gd name="T25" fmla="*/ 210 h 217"/>
              <a:gd name="T26" fmla="*/ 287 w 387"/>
              <a:gd name="T27" fmla="*/ 215 h 217"/>
              <a:gd name="T28" fmla="*/ 265 w 387"/>
              <a:gd name="T29" fmla="*/ 217 h 217"/>
              <a:gd name="T30" fmla="*/ 252 w 387"/>
              <a:gd name="T31" fmla="*/ 217 h 217"/>
              <a:gd name="T32" fmla="*/ 245 w 387"/>
              <a:gd name="T33" fmla="*/ 215 h 217"/>
              <a:gd name="T34" fmla="*/ 240 w 387"/>
              <a:gd name="T35" fmla="*/ 214 h 217"/>
              <a:gd name="T36" fmla="*/ 233 w 387"/>
              <a:gd name="T37" fmla="*/ 210 h 217"/>
              <a:gd name="T38" fmla="*/ 225 w 387"/>
              <a:gd name="T39" fmla="*/ 206 h 217"/>
              <a:gd name="T40" fmla="*/ 215 w 387"/>
              <a:gd name="T41" fmla="*/ 199 h 217"/>
              <a:gd name="T42" fmla="*/ 204 w 387"/>
              <a:gd name="T43" fmla="*/ 192 h 217"/>
              <a:gd name="T44" fmla="*/ 191 w 387"/>
              <a:gd name="T45" fmla="*/ 182 h 217"/>
              <a:gd name="T46" fmla="*/ 178 w 387"/>
              <a:gd name="T47" fmla="*/ 171 h 217"/>
              <a:gd name="T48" fmla="*/ 163 w 387"/>
              <a:gd name="T49" fmla="*/ 160 h 217"/>
              <a:gd name="T50" fmla="*/ 146 w 387"/>
              <a:gd name="T51" fmla="*/ 146 h 217"/>
              <a:gd name="T52" fmla="*/ 127 w 387"/>
              <a:gd name="T53" fmla="*/ 131 h 217"/>
              <a:gd name="T54" fmla="*/ 107 w 387"/>
              <a:gd name="T55" fmla="*/ 115 h 217"/>
              <a:gd name="T56" fmla="*/ 85 w 387"/>
              <a:gd name="T57" fmla="*/ 97 h 217"/>
              <a:gd name="T58" fmla="*/ 63 w 387"/>
              <a:gd name="T59" fmla="*/ 77 h 217"/>
              <a:gd name="T60" fmla="*/ 40 w 387"/>
              <a:gd name="T61" fmla="*/ 57 h 217"/>
              <a:gd name="T62" fmla="*/ 14 w 387"/>
              <a:gd name="T63" fmla="*/ 35 h 217"/>
              <a:gd name="T64" fmla="*/ 4 w 387"/>
              <a:gd name="T65" fmla="*/ 0 h 217"/>
              <a:gd name="T66" fmla="*/ 11 w 387"/>
              <a:gd name="T67" fmla="*/ 6 h 217"/>
              <a:gd name="T68" fmla="*/ 19 w 387"/>
              <a:gd name="T69" fmla="*/ 13 h 217"/>
              <a:gd name="T70" fmla="*/ 32 w 387"/>
              <a:gd name="T71" fmla="*/ 21 h 217"/>
              <a:gd name="T72" fmla="*/ 45 w 387"/>
              <a:gd name="T73" fmla="*/ 29 h 217"/>
              <a:gd name="T74" fmla="*/ 60 w 387"/>
              <a:gd name="T75" fmla="*/ 39 h 217"/>
              <a:gd name="T76" fmla="*/ 78 w 387"/>
              <a:gd name="T77" fmla="*/ 50 h 217"/>
              <a:gd name="T78" fmla="*/ 99 w 387"/>
              <a:gd name="T79" fmla="*/ 61 h 217"/>
              <a:gd name="T80" fmla="*/ 120 w 387"/>
              <a:gd name="T81" fmla="*/ 73 h 217"/>
              <a:gd name="T82" fmla="*/ 142 w 387"/>
              <a:gd name="T83" fmla="*/ 88 h 217"/>
              <a:gd name="T84" fmla="*/ 161 w 387"/>
              <a:gd name="T85" fmla="*/ 101 h 217"/>
              <a:gd name="T86" fmla="*/ 180 w 387"/>
              <a:gd name="T87" fmla="*/ 112 h 217"/>
              <a:gd name="T88" fmla="*/ 215 w 387"/>
              <a:gd name="T89" fmla="*/ 130 h 217"/>
              <a:gd name="T90" fmla="*/ 230 w 387"/>
              <a:gd name="T91" fmla="*/ 137 h 217"/>
              <a:gd name="T92" fmla="*/ 244 w 387"/>
              <a:gd name="T93" fmla="*/ 142 h 217"/>
              <a:gd name="T94" fmla="*/ 256 w 387"/>
              <a:gd name="T95" fmla="*/ 14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7" h="217">
                <a:moveTo>
                  <a:pt x="256" y="148"/>
                </a:moveTo>
                <a:lnTo>
                  <a:pt x="281" y="155"/>
                </a:lnTo>
                <a:lnTo>
                  <a:pt x="305" y="161"/>
                </a:lnTo>
                <a:lnTo>
                  <a:pt x="327" y="167"/>
                </a:lnTo>
                <a:lnTo>
                  <a:pt x="347" y="171"/>
                </a:lnTo>
                <a:lnTo>
                  <a:pt x="353" y="173"/>
                </a:lnTo>
                <a:lnTo>
                  <a:pt x="357" y="174"/>
                </a:lnTo>
                <a:lnTo>
                  <a:pt x="362" y="175"/>
                </a:lnTo>
                <a:lnTo>
                  <a:pt x="365" y="177"/>
                </a:lnTo>
                <a:lnTo>
                  <a:pt x="372" y="178"/>
                </a:lnTo>
                <a:lnTo>
                  <a:pt x="378" y="181"/>
                </a:lnTo>
                <a:lnTo>
                  <a:pt x="383" y="182"/>
                </a:lnTo>
                <a:lnTo>
                  <a:pt x="386" y="184"/>
                </a:lnTo>
                <a:lnTo>
                  <a:pt x="387" y="185"/>
                </a:lnTo>
                <a:lnTo>
                  <a:pt x="387" y="186"/>
                </a:lnTo>
                <a:lnTo>
                  <a:pt x="387" y="188"/>
                </a:lnTo>
                <a:lnTo>
                  <a:pt x="386" y="189"/>
                </a:lnTo>
                <a:lnTo>
                  <a:pt x="385" y="190"/>
                </a:lnTo>
                <a:lnTo>
                  <a:pt x="380" y="192"/>
                </a:lnTo>
                <a:lnTo>
                  <a:pt x="378" y="195"/>
                </a:lnTo>
                <a:lnTo>
                  <a:pt x="372" y="196"/>
                </a:lnTo>
                <a:lnTo>
                  <a:pt x="367" y="197"/>
                </a:lnTo>
                <a:lnTo>
                  <a:pt x="360" y="199"/>
                </a:lnTo>
                <a:lnTo>
                  <a:pt x="346" y="203"/>
                </a:lnTo>
                <a:lnTo>
                  <a:pt x="332" y="207"/>
                </a:lnTo>
                <a:lnTo>
                  <a:pt x="317" y="210"/>
                </a:lnTo>
                <a:lnTo>
                  <a:pt x="302" y="212"/>
                </a:lnTo>
                <a:lnTo>
                  <a:pt x="287" y="215"/>
                </a:lnTo>
                <a:lnTo>
                  <a:pt x="271" y="217"/>
                </a:lnTo>
                <a:lnTo>
                  <a:pt x="265" y="217"/>
                </a:lnTo>
                <a:lnTo>
                  <a:pt x="259" y="217"/>
                </a:lnTo>
                <a:lnTo>
                  <a:pt x="252" y="217"/>
                </a:lnTo>
                <a:lnTo>
                  <a:pt x="247" y="217"/>
                </a:lnTo>
                <a:lnTo>
                  <a:pt x="245" y="215"/>
                </a:lnTo>
                <a:lnTo>
                  <a:pt x="243" y="215"/>
                </a:lnTo>
                <a:lnTo>
                  <a:pt x="240" y="214"/>
                </a:lnTo>
                <a:lnTo>
                  <a:pt x="237" y="212"/>
                </a:lnTo>
                <a:lnTo>
                  <a:pt x="233" y="210"/>
                </a:lnTo>
                <a:lnTo>
                  <a:pt x="229" y="208"/>
                </a:lnTo>
                <a:lnTo>
                  <a:pt x="225" y="206"/>
                </a:lnTo>
                <a:lnTo>
                  <a:pt x="220" y="203"/>
                </a:lnTo>
                <a:lnTo>
                  <a:pt x="215" y="199"/>
                </a:lnTo>
                <a:lnTo>
                  <a:pt x="211" y="196"/>
                </a:lnTo>
                <a:lnTo>
                  <a:pt x="204" y="192"/>
                </a:lnTo>
                <a:lnTo>
                  <a:pt x="198" y="188"/>
                </a:lnTo>
                <a:lnTo>
                  <a:pt x="191" y="182"/>
                </a:lnTo>
                <a:lnTo>
                  <a:pt x="185" y="177"/>
                </a:lnTo>
                <a:lnTo>
                  <a:pt x="178" y="171"/>
                </a:lnTo>
                <a:lnTo>
                  <a:pt x="171" y="166"/>
                </a:lnTo>
                <a:lnTo>
                  <a:pt x="163" y="160"/>
                </a:lnTo>
                <a:lnTo>
                  <a:pt x="154" y="153"/>
                </a:lnTo>
                <a:lnTo>
                  <a:pt x="146" y="146"/>
                </a:lnTo>
                <a:lnTo>
                  <a:pt x="136" y="139"/>
                </a:lnTo>
                <a:lnTo>
                  <a:pt x="127" y="131"/>
                </a:lnTo>
                <a:lnTo>
                  <a:pt x="117" y="123"/>
                </a:lnTo>
                <a:lnTo>
                  <a:pt x="107" y="115"/>
                </a:lnTo>
                <a:lnTo>
                  <a:pt x="96" y="106"/>
                </a:lnTo>
                <a:lnTo>
                  <a:pt x="85" y="97"/>
                </a:lnTo>
                <a:lnTo>
                  <a:pt x="74" y="88"/>
                </a:lnTo>
                <a:lnTo>
                  <a:pt x="63" y="77"/>
                </a:lnTo>
                <a:lnTo>
                  <a:pt x="51" y="68"/>
                </a:lnTo>
                <a:lnTo>
                  <a:pt x="40" y="57"/>
                </a:lnTo>
                <a:lnTo>
                  <a:pt x="26" y="46"/>
                </a:lnTo>
                <a:lnTo>
                  <a:pt x="14" y="35"/>
                </a:lnTo>
                <a:lnTo>
                  <a:pt x="0" y="24"/>
                </a:lnTo>
                <a:lnTo>
                  <a:pt x="4" y="0"/>
                </a:lnTo>
                <a:lnTo>
                  <a:pt x="7" y="3"/>
                </a:lnTo>
                <a:lnTo>
                  <a:pt x="11" y="6"/>
                </a:lnTo>
                <a:lnTo>
                  <a:pt x="15" y="8"/>
                </a:lnTo>
                <a:lnTo>
                  <a:pt x="19" y="13"/>
                </a:lnTo>
                <a:lnTo>
                  <a:pt x="25" y="17"/>
                </a:lnTo>
                <a:lnTo>
                  <a:pt x="32" y="21"/>
                </a:lnTo>
                <a:lnTo>
                  <a:pt x="37" y="25"/>
                </a:lnTo>
                <a:lnTo>
                  <a:pt x="45" y="29"/>
                </a:lnTo>
                <a:lnTo>
                  <a:pt x="52" y="33"/>
                </a:lnTo>
                <a:lnTo>
                  <a:pt x="60" y="39"/>
                </a:lnTo>
                <a:lnTo>
                  <a:pt x="69" y="44"/>
                </a:lnTo>
                <a:lnTo>
                  <a:pt x="78" y="50"/>
                </a:lnTo>
                <a:lnTo>
                  <a:pt x="88" y="55"/>
                </a:lnTo>
                <a:lnTo>
                  <a:pt x="99" y="61"/>
                </a:lnTo>
                <a:lnTo>
                  <a:pt x="109" y="68"/>
                </a:lnTo>
                <a:lnTo>
                  <a:pt x="120" y="73"/>
                </a:lnTo>
                <a:lnTo>
                  <a:pt x="131" y="82"/>
                </a:lnTo>
                <a:lnTo>
                  <a:pt x="142" y="88"/>
                </a:lnTo>
                <a:lnTo>
                  <a:pt x="151" y="94"/>
                </a:lnTo>
                <a:lnTo>
                  <a:pt x="161" y="101"/>
                </a:lnTo>
                <a:lnTo>
                  <a:pt x="171" y="106"/>
                </a:lnTo>
                <a:lnTo>
                  <a:pt x="180" y="112"/>
                </a:lnTo>
                <a:lnTo>
                  <a:pt x="198" y="122"/>
                </a:lnTo>
                <a:lnTo>
                  <a:pt x="215" y="130"/>
                </a:lnTo>
                <a:lnTo>
                  <a:pt x="222" y="134"/>
                </a:lnTo>
                <a:lnTo>
                  <a:pt x="230" y="137"/>
                </a:lnTo>
                <a:lnTo>
                  <a:pt x="237" y="139"/>
                </a:lnTo>
                <a:lnTo>
                  <a:pt x="244" y="142"/>
                </a:lnTo>
                <a:lnTo>
                  <a:pt x="249" y="145"/>
                </a:lnTo>
                <a:lnTo>
                  <a:pt x="256" y="148"/>
                </a:lnTo>
                <a:lnTo>
                  <a:pt x="256" y="148"/>
                </a:lnTo>
              </a:path>
            </a:pathLst>
          </a:custGeom>
          <a:solidFill>
            <a:srgbClr val="221DD3"/>
          </a:solidFill>
          <a:ln w="12700">
            <a:solidFill>
              <a:srgbClr val="221DD3"/>
            </a:solidFill>
            <a:prstDash val="solid"/>
            <a:round/>
          </a:ln>
        </p:spPr>
        <p:txBody>
          <a:bodyPr vert="horz" wrap="square" lIns="91440" tIns="45720" rIns="91440" bIns="45720" numCol="1" anchor="t" anchorCtr="0" compatLnSpc="1"/>
          <a:lstStyle/>
          <a:p>
            <a:endParaRPr lang="zh-CN" altLang="en-US"/>
          </a:p>
        </p:txBody>
      </p:sp>
      <p:sp>
        <p:nvSpPr>
          <p:cNvPr id="137" name="文本框 6"/>
          <p:cNvSpPr txBox="1"/>
          <p:nvPr/>
        </p:nvSpPr>
        <p:spPr>
          <a:xfrm>
            <a:off x="4211960" y="1491630"/>
            <a:ext cx="4101401" cy="2973122"/>
          </a:xfrm>
          <a:prstGeom prst="rect">
            <a:avLst/>
          </a:prstGeom>
          <a:noFill/>
          <a:ln>
            <a:solidFill>
              <a:schemeClr val="accent6">
                <a:lumMod val="40000"/>
                <a:lumOff val="60000"/>
              </a:schemeClr>
            </a:solidFill>
          </a:ln>
        </p:spPr>
        <p:txBody>
          <a:bodyPr wrap="square">
            <a:spAutoFit/>
          </a:bodyPr>
          <a:lstStyle>
            <a:defPPr>
              <a:defRPr lang="zh-CN"/>
            </a:defPPr>
            <a:lvl1pPr defTabSz="685800">
              <a:lnSpc>
                <a:spcPct val="130000"/>
              </a:lnSpc>
              <a:defRPr sz="2800" b="1">
                <a:latin typeface="宋体" panose="02010600030101010101" pitchFamily="2" charset="-122"/>
                <a:ea typeface="宋体" panose="02010600030101010101" pitchFamily="2" charset="-122"/>
              </a:defRPr>
            </a:lvl1pPr>
            <a:lvl2pPr marL="342900" defTabSz="685800">
              <a:defRPr sz="1400"/>
            </a:lvl2pPr>
            <a:lvl3pPr marL="685800" defTabSz="685800">
              <a:defRPr sz="1400"/>
            </a:lvl3pPr>
            <a:lvl4pPr marL="1028700" defTabSz="685800">
              <a:defRPr sz="1400"/>
            </a:lvl4pPr>
            <a:lvl5pPr marL="1371600" defTabSz="685800">
              <a:defRPr sz="1400"/>
            </a:lvl5pPr>
            <a:lvl6pPr marL="1714500" defTabSz="685800">
              <a:defRPr sz="1400"/>
            </a:lvl6pPr>
            <a:lvl7pPr marL="2057400" defTabSz="685800">
              <a:defRPr sz="1400"/>
            </a:lvl7pPr>
            <a:lvl8pPr marL="2400300" defTabSz="685800">
              <a:defRPr sz="1400"/>
            </a:lvl8pPr>
            <a:lvl9pPr marL="2743200" defTabSz="685800">
              <a:defRPr sz="1400"/>
            </a:lvl9pPr>
          </a:lstStyle>
          <a:p>
            <a:r>
              <a:rPr lang="zh-CN" altLang="en-US" sz="3600" dirty="0" smtClean="0"/>
              <a:t>上</a:t>
            </a:r>
            <a:r>
              <a:rPr lang="zh-CN" altLang="en-US" sz="3600" dirty="0"/>
              <a:t>半</a:t>
            </a:r>
            <a:r>
              <a:rPr lang="zh-CN" altLang="en-US" sz="3600" dirty="0" smtClean="0"/>
              <a:t>部</a:t>
            </a:r>
            <a:r>
              <a:rPr lang="zh-CN" altLang="en-US" sz="3600" dirty="0"/>
              <a:t>分略扁，</a:t>
            </a:r>
            <a:r>
              <a:rPr lang="zh-CN" altLang="en-US" sz="3600" dirty="0" smtClean="0"/>
              <a:t>下半部</a:t>
            </a:r>
            <a:r>
              <a:rPr lang="zh-CN" altLang="en-US" sz="3600" dirty="0"/>
              <a:t>分的撇、捺要舒展。上下部分之间要紧凑一些。</a:t>
            </a:r>
            <a:endParaRPr lang="en-US" altLang="zh-CN" sz="3600"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1"/>
                                        </p:tgtEl>
                                        <p:attrNameLst>
                                          <p:attrName>style.visibility</p:attrName>
                                        </p:attrNameLst>
                                      </p:cBhvr>
                                      <p:to>
                                        <p:strVal val="visible"/>
                                      </p:to>
                                    </p:set>
                                    <p:animEffect transition="in" filter="wipe(up)">
                                      <p:cBhvr>
                                        <p:cTn id="7" dur="500"/>
                                        <p:tgtEl>
                                          <p:spTgt spid="1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2"/>
                                        </p:tgtEl>
                                        <p:attrNameLst>
                                          <p:attrName>style.visibility</p:attrName>
                                        </p:attrNameLst>
                                      </p:cBhvr>
                                      <p:to>
                                        <p:strVal val="visible"/>
                                      </p:to>
                                    </p:set>
                                    <p:animEffect transition="in" filter="wipe(left)">
                                      <p:cBhvr>
                                        <p:cTn id="12" dur="500"/>
                                        <p:tgtEl>
                                          <p:spTgt spid="1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30"/>
                                        </p:tgtEl>
                                        <p:attrNameLst>
                                          <p:attrName>style.visibility</p:attrName>
                                        </p:attrNameLst>
                                      </p:cBhvr>
                                      <p:to>
                                        <p:strVal val="visible"/>
                                      </p:to>
                                    </p:set>
                                    <p:animEffect transition="in" filter="wipe(up)">
                                      <p:cBhvr>
                                        <p:cTn id="17" dur="500"/>
                                        <p:tgtEl>
                                          <p:spTgt spid="1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9"/>
                                        </p:tgtEl>
                                        <p:attrNameLst>
                                          <p:attrName>style.visibility</p:attrName>
                                        </p:attrNameLst>
                                      </p:cBhvr>
                                      <p:to>
                                        <p:strVal val="visible"/>
                                      </p:to>
                                    </p:set>
                                    <p:animEffect transition="in" filter="wipe(left)">
                                      <p:cBhvr>
                                        <p:cTn id="22" dur="500"/>
                                        <p:tgtEl>
                                          <p:spTgt spid="1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34"/>
                                        </p:tgtEl>
                                        <p:attrNameLst>
                                          <p:attrName>style.visibility</p:attrName>
                                        </p:attrNameLst>
                                      </p:cBhvr>
                                      <p:to>
                                        <p:strVal val="visible"/>
                                      </p:to>
                                    </p:set>
                                    <p:animEffect transition="in" filter="wipe(up)">
                                      <p:cBhvr>
                                        <p:cTn id="27" dur="500"/>
                                        <p:tgtEl>
                                          <p:spTgt spid="134"/>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133"/>
                                        </p:tgtEl>
                                        <p:attrNameLst>
                                          <p:attrName>style.visibility</p:attrName>
                                        </p:attrNameLst>
                                      </p:cBhvr>
                                      <p:to>
                                        <p:strVal val="visible"/>
                                      </p:to>
                                    </p:set>
                                    <p:animEffect transition="in" filter="strips(downRight)">
                                      <p:cBhvr>
                                        <p:cTn id="32" dur="500"/>
                                        <p:tgtEl>
                                          <p:spTgt spid="13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wipe(left)">
                                      <p:cBhvr>
                                        <p:cTn id="37" dur="500"/>
                                        <p:tgtEl>
                                          <p:spTgt spid="12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26"/>
                                        </p:tgtEl>
                                        <p:attrNameLst>
                                          <p:attrName>style.visibility</p:attrName>
                                        </p:attrNameLst>
                                      </p:cBhvr>
                                      <p:to>
                                        <p:strVal val="visible"/>
                                      </p:to>
                                    </p:set>
                                    <p:animEffect transition="in" filter="wipe(up)">
                                      <p:cBhvr>
                                        <p:cTn id="42" dur="500"/>
                                        <p:tgtEl>
                                          <p:spTgt spid="12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27"/>
                                        </p:tgtEl>
                                        <p:attrNameLst>
                                          <p:attrName>style.visibility</p:attrName>
                                        </p:attrNameLst>
                                      </p:cBhvr>
                                      <p:to>
                                        <p:strVal val="visible"/>
                                      </p:to>
                                    </p:set>
                                    <p:animEffect transition="in" filter="wipe(up)">
                                      <p:cBhvr>
                                        <p:cTn id="47" dur="500"/>
                                        <p:tgtEl>
                                          <p:spTgt spid="12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28"/>
                                        </p:tgtEl>
                                        <p:attrNameLst>
                                          <p:attrName>style.visibility</p:attrName>
                                        </p:attrNameLst>
                                      </p:cBhvr>
                                      <p:to>
                                        <p:strVal val="visible"/>
                                      </p:to>
                                    </p:set>
                                    <p:animEffect transition="in" filter="wipe(up)">
                                      <p:cBhvr>
                                        <p:cTn id="52" dur="500"/>
                                        <p:tgtEl>
                                          <p:spTgt spid="128"/>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35"/>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3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37"/>
                                        </p:tgtEl>
                                        <p:attrNameLst>
                                          <p:attrName>style.visibility</p:attrName>
                                        </p:attrNameLst>
                                      </p:cBhvr>
                                      <p:to>
                                        <p:strVal val="visible"/>
                                      </p:to>
                                    </p:set>
                                    <p:animEffect transition="in" filter="fade">
                                      <p:cBhvr>
                                        <p:cTn id="63"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056308" y="1050791"/>
            <a:ext cx="7063330" cy="3477875"/>
          </a:xfrm>
          <a:prstGeom prst="rect">
            <a:avLst/>
          </a:prstGeom>
          <a:noFill/>
        </p:spPr>
        <p:txBody>
          <a:bodyPr wrap="square" rtlCol="0">
            <a:spAutoFit/>
          </a:bodyPr>
          <a:lstStyle/>
          <a:p>
            <a:pPr>
              <a:spcAft>
                <a:spcPts val="1200"/>
              </a:spcAft>
            </a:pPr>
            <a:r>
              <a:rPr lang="zh-CN" altLang="en-US" sz="3600" b="1" dirty="0" smtClean="0">
                <a:latin typeface="黑体" panose="02010609060101010101" charset="-122"/>
                <a:ea typeface="黑体" panose="02010609060101010101" charset="-122"/>
              </a:rPr>
              <a:t>一、没有错别字的一组是</a:t>
            </a:r>
            <a:r>
              <a:rPr lang="en-US" altLang="zh-CN" sz="3600" b="1" dirty="0" smtClean="0">
                <a:latin typeface="宋体" panose="02010600030101010101" pitchFamily="2" charset="-122"/>
                <a:ea typeface="宋体" panose="02010600030101010101" pitchFamily="2" charset="-122"/>
              </a:rPr>
              <a:t>（    ）</a:t>
            </a:r>
            <a:endParaRPr lang="en-US" altLang="zh-CN" sz="3600" b="1" dirty="0" smtClean="0">
              <a:latin typeface="宋体" panose="02010600030101010101" pitchFamily="2" charset="-122"/>
              <a:ea typeface="宋体" panose="02010600030101010101" pitchFamily="2" charset="-122"/>
            </a:endParaRPr>
          </a:p>
          <a:p>
            <a:pPr>
              <a:spcAft>
                <a:spcPts val="1200"/>
              </a:spcAft>
            </a:pPr>
            <a:r>
              <a:rPr lang="en-US" altLang="zh-CN" sz="3600" b="1" dirty="0" smtClean="0">
                <a:latin typeface="宋体" panose="02010600030101010101" pitchFamily="2" charset="-122"/>
                <a:ea typeface="宋体" panose="02010600030101010101" pitchFamily="2" charset="-122"/>
              </a:rPr>
              <a:t>  A.</a:t>
            </a:r>
            <a:r>
              <a:rPr lang="zh-CN" altLang="en-US" sz="3600" b="1" dirty="0" smtClean="0">
                <a:latin typeface="宋体" panose="02010600030101010101" pitchFamily="2" charset="-122"/>
                <a:ea typeface="宋体" panose="02010600030101010101" pitchFamily="2" charset="-122"/>
              </a:rPr>
              <a:t>拖鞋  慈爱  蜷着</a:t>
            </a:r>
            <a:endParaRPr lang="zh-CN" altLang="en-US" sz="3600" b="1" dirty="0" smtClean="0">
              <a:latin typeface="宋体" panose="02010600030101010101" pitchFamily="2" charset="-122"/>
              <a:ea typeface="宋体" panose="02010600030101010101" pitchFamily="2" charset="-122"/>
            </a:endParaRPr>
          </a:p>
          <a:p>
            <a:pPr>
              <a:spcAft>
                <a:spcPts val="1200"/>
              </a:spcAft>
            </a:pPr>
            <a:r>
              <a:rPr lang="en-US" altLang="zh-CN" sz="3600" b="1" dirty="0" smtClean="0">
                <a:latin typeface="宋体" panose="02010600030101010101" pitchFamily="2" charset="-122"/>
                <a:ea typeface="宋体" panose="02010600030101010101" pitchFamily="2" charset="-122"/>
              </a:rPr>
              <a:t>  B.</a:t>
            </a:r>
            <a:r>
              <a:rPr lang="zh-CN" altLang="en-US" sz="3600" b="1" dirty="0" smtClean="0">
                <a:latin typeface="宋体" panose="02010600030101010101" pitchFamily="2" charset="-122"/>
                <a:ea typeface="宋体" panose="02010600030101010101" pitchFamily="2" charset="-122"/>
              </a:rPr>
              <a:t>维一  简直  擦燃</a:t>
            </a:r>
            <a:endParaRPr lang="zh-CN" altLang="en-US" sz="3600" b="1" dirty="0" smtClean="0">
              <a:latin typeface="宋体" panose="02010600030101010101" pitchFamily="2" charset="-122"/>
              <a:ea typeface="宋体" panose="02010600030101010101" pitchFamily="2" charset="-122"/>
            </a:endParaRPr>
          </a:p>
          <a:p>
            <a:pPr>
              <a:spcAft>
                <a:spcPts val="1200"/>
              </a:spcAft>
            </a:pPr>
            <a:r>
              <a:rPr lang="en-US" altLang="zh-CN" sz="3600" b="1" dirty="0" smtClean="0">
                <a:latin typeface="宋体" panose="02010600030101010101" pitchFamily="2" charset="-122"/>
                <a:ea typeface="宋体" panose="02010600030101010101" pitchFamily="2" charset="-122"/>
              </a:rPr>
              <a:t>  C.</a:t>
            </a:r>
            <a:r>
              <a:rPr lang="zh-CN" altLang="en-US" sz="3600" b="1" dirty="0" smtClean="0">
                <a:latin typeface="宋体" panose="02010600030101010101" pitchFamily="2" charset="-122"/>
                <a:ea typeface="宋体" panose="02010600030101010101" pitchFamily="2" charset="-122"/>
              </a:rPr>
              <a:t>暖和  曾经  冻疆</a:t>
            </a:r>
            <a:endParaRPr lang="zh-CN" altLang="en-US" sz="3600" b="1" dirty="0" smtClean="0">
              <a:latin typeface="宋体" panose="02010600030101010101" pitchFamily="2" charset="-122"/>
              <a:ea typeface="宋体" panose="02010600030101010101" pitchFamily="2" charset="-122"/>
            </a:endParaRPr>
          </a:p>
          <a:p>
            <a:pPr>
              <a:spcAft>
                <a:spcPts val="1200"/>
              </a:spcAft>
            </a:pPr>
            <a:r>
              <a:rPr lang="en-US" altLang="zh-CN" sz="3600" b="1" dirty="0" smtClean="0">
                <a:latin typeface="宋体" panose="02010600030101010101" pitchFamily="2" charset="-122"/>
                <a:ea typeface="宋体" panose="02010600030101010101" pitchFamily="2" charset="-122"/>
              </a:rPr>
              <a:t>  D.</a:t>
            </a:r>
            <a:r>
              <a:rPr lang="zh-CN" altLang="en-US" sz="3600" b="1" dirty="0" smtClean="0">
                <a:latin typeface="宋体" panose="02010600030101010101" pitchFamily="2" charset="-122"/>
                <a:ea typeface="宋体" panose="02010600030101010101" pitchFamily="2" charset="-122"/>
              </a:rPr>
              <a:t>火焰  腊烛  喷香</a:t>
            </a:r>
            <a:endParaRPr lang="zh-CN" altLang="en-US" sz="3600" b="1" dirty="0" smtClean="0">
              <a:latin typeface="宋体" panose="02010600030101010101" pitchFamily="2" charset="-122"/>
              <a:ea typeface="宋体" panose="02010600030101010101" pitchFamily="2" charset="-122"/>
            </a:endParaRPr>
          </a:p>
        </p:txBody>
      </p:sp>
      <p:sp>
        <p:nvSpPr>
          <p:cNvPr id="27" name="矩形 26"/>
          <p:cNvSpPr/>
          <p:nvPr/>
        </p:nvSpPr>
        <p:spPr>
          <a:xfrm>
            <a:off x="6888956" y="1074023"/>
            <a:ext cx="415498" cy="646331"/>
          </a:xfrm>
          <a:prstGeom prst="rect">
            <a:avLst/>
          </a:prstGeom>
        </p:spPr>
        <p:txBody>
          <a:bodyPr wrap="none">
            <a:spAutoFit/>
          </a:bodyPr>
          <a:lstStyle/>
          <a:p>
            <a:r>
              <a:rPr lang="en-US" altLang="zh-CN" sz="3600" dirty="0" smtClean="0">
                <a:solidFill>
                  <a:srgbClr val="FF0000"/>
                </a:solidFill>
                <a:latin typeface="黑体" panose="02010609060101010101" charset="-122"/>
                <a:ea typeface="黑体" panose="02010609060101010101" charset="-122"/>
              </a:rPr>
              <a:t>A</a:t>
            </a:r>
            <a:endParaRPr lang="zh-CN" altLang="en-US" sz="3600" dirty="0">
              <a:solidFill>
                <a:srgbClr val="FF0000"/>
              </a:solidFill>
            </a:endParaRPr>
          </a:p>
        </p:txBody>
      </p:sp>
      <p:pic>
        <p:nvPicPr>
          <p:cNvPr id="8" name="图片 7"/>
          <p:cNvPicPr>
            <a:picLocks noChangeAspect="1"/>
          </p:cNvPicPr>
          <p:nvPr/>
        </p:nvPicPr>
        <p:blipFill>
          <a:blip r:embed="rId1"/>
          <a:stretch>
            <a:fillRect/>
          </a:stretch>
        </p:blipFill>
        <p:spPr>
          <a:xfrm>
            <a:off x="683568" y="242670"/>
            <a:ext cx="2268000" cy="692577"/>
          </a:xfrm>
          <a:prstGeom prst="rect">
            <a:avLst/>
          </a:prstGeom>
        </p:spPr>
      </p:pic>
      <p:sp>
        <p:nvSpPr>
          <p:cNvPr id="9" name="文本框 14"/>
          <p:cNvSpPr txBox="1"/>
          <p:nvPr/>
        </p:nvSpPr>
        <p:spPr>
          <a:xfrm>
            <a:off x="864933"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charset="-122"/>
                <a:ea typeface="黑体" panose="02010609060101010101" charset="-122"/>
              </a:rPr>
              <a:t>课堂演练</a:t>
            </a:r>
            <a:endParaRPr lang="zh-CN" altLang="en-US" sz="3600" b="1" dirty="0">
              <a:latin typeface="黑体" panose="02010609060101010101" charset="-122"/>
              <a:ea typeface="黑体" panose="02010609060101010101" charset="-122"/>
            </a:endParaRPr>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584" y="232670"/>
            <a:ext cx="450000" cy="5597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10" dur="1000" fill="hold"/>
                                        <p:tgtEl>
                                          <p:spTgt spid="2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2699792" y="116647"/>
            <a:ext cx="3493993" cy="770404"/>
          </a:xfrm>
          <a:prstGeom prst="rect">
            <a:avLst/>
          </a:prstGeom>
          <a:noFill/>
        </p:spPr>
        <p:txBody>
          <a:bodyPr wrap="square" lIns="68580" tIns="34290" rIns="68580" bIns="34290" rtlCol="0">
            <a:spAutoFit/>
          </a:bodyPr>
          <a:lstStyle/>
          <a:p>
            <a:pPr algn="ctr">
              <a:lnSpc>
                <a:spcPct val="150000"/>
              </a:lnSpc>
            </a:pPr>
            <a:r>
              <a:rPr lang="zh-CN" altLang="en-US" sz="3600" dirty="0" smtClean="0">
                <a:latin typeface="黑体" panose="02010609060101010101" charset="-122"/>
                <a:ea typeface="黑体" panose="02010609060101010101" charset="-122"/>
              </a:rPr>
              <a:t>一起说一说</a:t>
            </a:r>
            <a:endParaRPr lang="zh-CN" altLang="en-US" sz="3600" dirty="0" smtClean="0">
              <a:latin typeface="黑体" panose="02010609060101010101" charset="-122"/>
              <a:ea typeface="黑体" panose="02010609060101010101" charset="-122"/>
            </a:endParaRPr>
          </a:p>
        </p:txBody>
      </p:sp>
      <p:sp>
        <p:nvSpPr>
          <p:cNvPr id="46" name="圆角矩形标注 45"/>
          <p:cNvSpPr/>
          <p:nvPr/>
        </p:nvSpPr>
        <p:spPr>
          <a:xfrm>
            <a:off x="609600" y="1009757"/>
            <a:ext cx="4250432" cy="1972730"/>
          </a:xfrm>
          <a:prstGeom prst="wedgeRoundRectCallout">
            <a:avLst>
              <a:gd name="adj1" fmla="val -77500"/>
              <a:gd name="adj2" fmla="val 62389"/>
              <a:gd name="adj3" fmla="val 16667"/>
            </a:avLst>
          </a:prstGeom>
          <a:noFill/>
        </p:spPr>
        <p:style>
          <a:lnRef idx="2">
            <a:schemeClr val="accent5"/>
          </a:lnRef>
          <a:fillRef idx="1">
            <a:schemeClr val="lt1"/>
          </a:fillRef>
          <a:effectRef idx="0">
            <a:schemeClr val="accent5"/>
          </a:effectRef>
          <a:fontRef idx="minor">
            <a:schemeClr val="dk1"/>
          </a:fontRef>
        </p:style>
        <p:txBody>
          <a:bodyPr rtlCol="0" anchor="ctr"/>
          <a:lstStyle/>
          <a:p>
            <a:r>
              <a:rPr lang="zh-CN" altLang="en-US" sz="3200" dirty="0" smtClean="0">
                <a:latin typeface="宋体" panose="02010600030101010101" pitchFamily="2" charset="-122"/>
                <a:ea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这是一个冬天的夜晚，屋子里、街道上都亮着灯，屋外正下着鹅毛大雪。</a:t>
            </a:r>
            <a:endParaRPr lang="zh-CN" altLang="en-US" sz="3600" b="1" dirty="0">
              <a:latin typeface="宋体" panose="02010600030101010101" pitchFamily="2" charset="-122"/>
              <a:ea typeface="宋体" panose="02010600030101010101" pitchFamily="2" charset="-122"/>
            </a:endParaRPr>
          </a:p>
        </p:txBody>
      </p:sp>
      <p:sp>
        <p:nvSpPr>
          <p:cNvPr id="47" name="云形标注 46"/>
          <p:cNvSpPr/>
          <p:nvPr/>
        </p:nvSpPr>
        <p:spPr>
          <a:xfrm>
            <a:off x="4754946" y="817403"/>
            <a:ext cx="4713598" cy="2357438"/>
          </a:xfrm>
          <a:prstGeom prst="cloudCallout">
            <a:avLst>
              <a:gd name="adj1" fmla="val 58671"/>
              <a:gd name="adj2" fmla="val 76340"/>
            </a:avLst>
          </a:prstGeom>
          <a:noFill/>
        </p:spPr>
        <p:style>
          <a:lnRef idx="2">
            <a:schemeClr val="accent2"/>
          </a:lnRef>
          <a:fillRef idx="1">
            <a:schemeClr val="lt1"/>
          </a:fillRef>
          <a:effectRef idx="0">
            <a:schemeClr val="accent2"/>
          </a:effectRef>
          <a:fontRef idx="minor">
            <a:schemeClr val="dk1"/>
          </a:fontRef>
        </p:style>
        <p:txBody>
          <a:bodyPr rtlCol="0" anchor="ctr"/>
          <a:lstStyle/>
          <a:p>
            <a:pPr algn="l"/>
            <a:endParaRPr lang="zh-CN" altLang="en-US" sz="3200" b="1" dirty="0">
              <a:latin typeface="楷体" panose="02010609060101010101" pitchFamily="49" charset="-122"/>
              <a:ea typeface="楷体" panose="02010609060101010101" pitchFamily="49" charset="-122"/>
            </a:endParaRPr>
          </a:p>
        </p:txBody>
      </p:sp>
      <p:sp>
        <p:nvSpPr>
          <p:cNvPr id="2" name="文本框 1"/>
          <p:cNvSpPr txBox="1"/>
          <p:nvPr/>
        </p:nvSpPr>
        <p:spPr>
          <a:xfrm>
            <a:off x="5148064" y="915566"/>
            <a:ext cx="3942524" cy="2062103"/>
          </a:xfrm>
          <a:prstGeom prst="rect">
            <a:avLst/>
          </a:prstGeom>
          <a:noFill/>
        </p:spPr>
        <p:txBody>
          <a:bodyPr wrap="square" rtlCol="0" anchor="t">
            <a:spAutoFit/>
          </a:bodyPr>
          <a:lstStyle/>
          <a:p>
            <a:pPr algn="l" defTabSz="685800" fontAlgn="auto"/>
            <a:r>
              <a:rPr lang="en-US" altLang="zh-CN" sz="3200" b="1" dirty="0">
                <a:solidFill>
                  <a:schemeClr val="dk1"/>
                </a:solidFill>
                <a:latin typeface="宋体" panose="02010600030101010101" pitchFamily="2" charset="-122"/>
                <a:ea typeface="宋体" panose="02010600030101010101" pitchFamily="2" charset="-122"/>
                <a:sym typeface="+mn-ea"/>
              </a:rPr>
              <a:t>  </a:t>
            </a:r>
            <a:r>
              <a:rPr lang="en-US" altLang="zh-CN" sz="3200" b="1" dirty="0" smtClean="0">
                <a:solidFill>
                  <a:schemeClr val="dk1"/>
                </a:solidFill>
                <a:latin typeface="宋体" panose="02010600030101010101" pitchFamily="2" charset="-122"/>
                <a:ea typeface="宋体" panose="02010600030101010101" pitchFamily="2" charset="-122"/>
                <a:sym typeface="+mn-ea"/>
              </a:rPr>
              <a:t>  </a:t>
            </a:r>
            <a:r>
              <a:rPr lang="zh-CN" altLang="en-US" sz="3200" b="1" dirty="0" smtClean="0">
                <a:solidFill>
                  <a:schemeClr val="dk1"/>
                </a:solidFill>
                <a:latin typeface="宋体" panose="02010600030101010101" pitchFamily="2" charset="-122"/>
                <a:ea typeface="宋体" panose="02010600030101010101" pitchFamily="2" charset="-122"/>
                <a:sym typeface="+mn-ea"/>
              </a:rPr>
              <a:t>这么</a:t>
            </a:r>
            <a:r>
              <a:rPr lang="zh-CN" altLang="en-US" sz="3200" b="1" dirty="0">
                <a:solidFill>
                  <a:schemeClr val="dk1"/>
                </a:solidFill>
                <a:latin typeface="宋体" panose="02010600030101010101" pitchFamily="2" charset="-122"/>
                <a:ea typeface="宋体" panose="02010600030101010101" pitchFamily="2" charset="-122"/>
                <a:sym typeface="+mn-ea"/>
              </a:rPr>
              <a:t>冷的天，还下着雪，小女孩为什么一个人光着脚走在街道上呢？</a:t>
            </a:r>
            <a:endParaRPr lang="zh-CN" altLang="en-US" sz="2400" dirty="0">
              <a:latin typeface="宋体" panose="02010600030101010101" pitchFamily="2" charset="-122"/>
              <a:ea typeface="宋体" panose="02010600030101010101" pitchFamily="2" charset="-122"/>
            </a:endParaRPr>
          </a:p>
        </p:txBody>
      </p:sp>
      <p:sp>
        <p:nvSpPr>
          <p:cNvPr id="3" name="矩形标注 2"/>
          <p:cNvSpPr/>
          <p:nvPr/>
        </p:nvSpPr>
        <p:spPr>
          <a:xfrm>
            <a:off x="971600" y="3291830"/>
            <a:ext cx="7128792" cy="1545590"/>
          </a:xfrm>
          <a:prstGeom prst="wedgeRectCallout">
            <a:avLst>
              <a:gd name="adj1" fmla="val -62141"/>
              <a:gd name="adj2" fmla="val -7682"/>
            </a:avLst>
          </a:prstGeom>
          <a:noFill/>
        </p:spPr>
        <p:style>
          <a:lnRef idx="2">
            <a:schemeClr val="accent2"/>
          </a:lnRef>
          <a:fillRef idx="1">
            <a:schemeClr val="lt1"/>
          </a:fillRef>
          <a:effectRef idx="0">
            <a:schemeClr val="accent2"/>
          </a:effectRef>
          <a:fontRef idx="minor">
            <a:schemeClr val="dk1"/>
          </a:fontRef>
        </p:style>
        <p:txBody>
          <a:bodyPr rtlCol="0" anchor="ctr"/>
          <a:lstStyle/>
          <a:p>
            <a:pPr algn="l"/>
            <a:r>
              <a:rPr lang="en-US" altLang="zh-CN" sz="3200" b="1" dirty="0">
                <a:latin typeface="宋体" panose="02010600030101010101" pitchFamily="2" charset="-122"/>
                <a:ea typeface="宋体" panose="02010600030101010101" pitchFamily="2" charset="-122"/>
              </a:rPr>
              <a:t> </a:t>
            </a:r>
            <a:r>
              <a:rPr lang="en-US" altLang="zh-CN" sz="3200" b="1" dirty="0" smtClean="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屋顶上、街道上都覆盖着一层白雪。小女孩穿着很单薄，光着脚走在雪里，身后留下一串孤独的脚印。</a:t>
            </a:r>
            <a:endParaRPr lang="zh-CN" altLang="en-US" sz="32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ppt_x"/>
                                          </p:val>
                                        </p:tav>
                                        <p:tav tm="100000">
                                          <p:val>
                                            <p:strVal val="#ppt_x"/>
                                          </p:val>
                                        </p:tav>
                                      </p:tavLst>
                                    </p:anim>
                                    <p:anim calcmode="lin" valueType="num">
                                      <p:cBhvr additive="base">
                                        <p:cTn id="2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animBg="1"/>
      <p:bldP spid="2" grpId="0"/>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9"/>
          <p:cNvSpPr>
            <a:spLocks noChangeArrowheads="1"/>
          </p:cNvSpPr>
          <p:nvPr/>
        </p:nvSpPr>
        <p:spPr bwMode="auto">
          <a:xfrm>
            <a:off x="332036" y="411510"/>
            <a:ext cx="9277235" cy="4247317"/>
          </a:xfrm>
          <a:prstGeom prst="rect">
            <a:avLst/>
          </a:prstGeom>
          <a:noFill/>
          <a:ln w="9525">
            <a:noFill/>
            <a:miter lim="800000"/>
          </a:ln>
          <a:effectLst/>
        </p:spPr>
        <p:txBody>
          <a:bodyPr wrap="square">
            <a:spAutoFit/>
          </a:bodyPr>
          <a:lstStyle/>
          <a:p>
            <a:pPr>
              <a:lnSpc>
                <a:spcPct val="150000"/>
              </a:lnSpc>
            </a:pPr>
            <a:r>
              <a:rPr lang="zh-CN" altLang="en-US" sz="3600" b="1" dirty="0">
                <a:latin typeface="黑体" panose="02010609060101010101" charset="-122"/>
                <a:ea typeface="黑体" panose="02010609060101010101" charset="-122"/>
              </a:rPr>
              <a:t>二</a:t>
            </a:r>
            <a:r>
              <a:rPr lang="zh-CN" altLang="en-US" sz="3600" b="1" dirty="0" smtClean="0">
                <a:latin typeface="黑体" panose="02010609060101010101" charset="-122"/>
                <a:ea typeface="黑体" panose="02010609060101010101" charset="-122"/>
              </a:rPr>
              <a:t>、</a:t>
            </a:r>
            <a:r>
              <a:rPr lang="ja-JP" altLang="en-US" sz="3600" b="1" dirty="0" smtClean="0">
                <a:latin typeface="黑体" panose="02010609060101010101" charset="-122"/>
                <a:ea typeface="黑体" panose="02010609060101010101" charset="-122"/>
              </a:rPr>
              <a:t>我是</a:t>
            </a:r>
            <a:r>
              <a:rPr lang="zh-CN" altLang="en-US" sz="3600" b="1" dirty="0">
                <a:latin typeface="黑体" panose="02010609060101010101" charset="-122"/>
                <a:ea typeface="黑体" panose="02010609060101010101" charset="-122"/>
              </a:rPr>
              <a:t>连线</a:t>
            </a:r>
            <a:r>
              <a:rPr lang="ja-JP" altLang="en-US" sz="3600" b="1" dirty="0" smtClean="0">
                <a:latin typeface="黑体" panose="02010609060101010101" charset="-122"/>
                <a:ea typeface="黑体" panose="02010609060101010101" charset="-122"/>
              </a:rPr>
              <a:t>小</a:t>
            </a:r>
            <a:r>
              <a:rPr lang="ja-JP" altLang="en-US" sz="3600" b="1" dirty="0">
                <a:latin typeface="黑体" panose="02010609060101010101" charset="-122"/>
                <a:ea typeface="黑体" panose="02010609060101010101" charset="-122"/>
              </a:rPr>
              <a:t>能手。</a:t>
            </a:r>
            <a:endParaRPr lang="ja-JP" altLang="en-US" sz="3600" b="1" dirty="0">
              <a:latin typeface="黑体" panose="02010609060101010101" charset="-122"/>
              <a:ea typeface="黑体" panose="02010609060101010101" charset="-122"/>
            </a:endParaRPr>
          </a:p>
          <a:p>
            <a:pPr>
              <a:lnSpc>
                <a:spcPct val="150000"/>
              </a:lnSpc>
            </a:pPr>
            <a:r>
              <a:rPr kumimoji="1" lang="ja-JP" altLang="en-US" sz="3600" b="1" dirty="0" smtClean="0">
                <a:latin typeface="宋体" panose="02010600030101010101" pitchFamily="2" charset="-122"/>
                <a:ea typeface="宋体" panose="02010600030101010101" pitchFamily="2" charset="-122"/>
                <a:cs typeface="汉语拼音" panose="000B0604020202020204" pitchFamily="34" charset="0"/>
              </a:rPr>
              <a:t>金黄的     </a:t>
            </a:r>
            <a:r>
              <a:rPr kumimoji="1" lang="zh-CN" altLang="en-US" sz="3600" b="1" dirty="0" smtClean="0">
                <a:latin typeface="宋体" panose="02010600030101010101" pitchFamily="2" charset="-122"/>
                <a:ea typeface="宋体" panose="02010600030101010101" pitchFamily="2" charset="-122"/>
                <a:cs typeface="汉语拼音" panose="000B0604020202020204" pitchFamily="34" charset="0"/>
              </a:rPr>
              <a:t>铜</a:t>
            </a:r>
            <a:r>
              <a:rPr kumimoji="1" lang="ja-JP" altLang="en-US" sz="3600" b="1" dirty="0" smtClean="0">
                <a:latin typeface="宋体" panose="02010600030101010101" pitchFamily="2" charset="-122"/>
                <a:ea typeface="宋体" panose="02010600030101010101" pitchFamily="2" charset="-122"/>
                <a:cs typeface="汉语拼音" panose="000B0604020202020204" pitchFamily="34" charset="0"/>
              </a:rPr>
              <a:t>器     暖</a:t>
            </a:r>
            <a:r>
              <a:rPr kumimoji="1" lang="zh-CN" altLang="en-US" sz="3600" b="1" dirty="0" smtClean="0">
                <a:latin typeface="宋体" panose="02010600030101010101" pitchFamily="2" charset="-122"/>
                <a:ea typeface="宋体" panose="02010600030101010101" pitchFamily="2" charset="-122"/>
                <a:cs typeface="汉语拼音" panose="000B0604020202020204" pitchFamily="34" charset="0"/>
              </a:rPr>
              <a:t>烘烘</a:t>
            </a:r>
            <a:r>
              <a:rPr kumimoji="1" lang="ja-JP" altLang="en-US" sz="3600" b="1" dirty="0" smtClean="0">
                <a:latin typeface="宋体" panose="02010600030101010101" pitchFamily="2" charset="-122"/>
                <a:ea typeface="宋体" panose="02010600030101010101" pitchFamily="2" charset="-122"/>
                <a:cs typeface="汉语拼音" panose="000B0604020202020204" pitchFamily="34" charset="0"/>
              </a:rPr>
              <a:t>的     </a:t>
            </a:r>
            <a:r>
              <a:rPr kumimoji="1" lang="zh-CN" altLang="en-US" sz="3600" b="1" dirty="0" smtClean="0">
                <a:latin typeface="宋体" panose="02010600030101010101" pitchFamily="2" charset="-122"/>
                <a:ea typeface="宋体" panose="02010600030101010101" pitchFamily="2" charset="-122"/>
                <a:cs typeface="汉语拼音" panose="000B0604020202020204" pitchFamily="34" charset="0"/>
              </a:rPr>
              <a:t>蜡烛</a:t>
            </a:r>
            <a:endParaRPr kumimoji="1" lang="ja-JP" altLang="en-US" sz="3600" b="1" dirty="0" smtClean="0">
              <a:latin typeface="宋体" panose="02010600030101010101" pitchFamily="2" charset="-122"/>
              <a:ea typeface="宋体" panose="02010600030101010101" pitchFamily="2" charset="-122"/>
              <a:cs typeface="汉语拼音" panose="000B0604020202020204" pitchFamily="34" charset="0"/>
            </a:endParaRPr>
          </a:p>
          <a:p>
            <a:pPr>
              <a:lnSpc>
                <a:spcPct val="150000"/>
              </a:lnSpc>
            </a:pPr>
            <a:r>
              <a:rPr kumimoji="1" lang="ja-JP" altLang="en-US" sz="3600" b="1" dirty="0" smtClean="0">
                <a:latin typeface="宋体" panose="02010600030101010101" pitchFamily="2" charset="-122"/>
                <a:ea typeface="宋体" panose="02010600030101010101" pitchFamily="2" charset="-122"/>
                <a:cs typeface="汉语拼音" panose="000B0604020202020204" pitchFamily="34" charset="0"/>
              </a:rPr>
              <a:t>可怜的     火柴     香</a:t>
            </a:r>
            <a:r>
              <a:rPr kumimoji="1" lang="zh-CN" altLang="en-US" sz="3600" b="1" dirty="0" smtClean="0">
                <a:latin typeface="宋体" panose="02010600030101010101" pitchFamily="2" charset="-122"/>
                <a:ea typeface="宋体" panose="02010600030101010101" pitchFamily="2" charset="-122"/>
                <a:cs typeface="汉语拼音" panose="000B0604020202020204" pitchFamily="34" charset="0"/>
              </a:rPr>
              <a:t>喷喷</a:t>
            </a:r>
            <a:r>
              <a:rPr kumimoji="1" lang="ja-JP" altLang="en-US" sz="3600" b="1" dirty="0" smtClean="0">
                <a:latin typeface="宋体" panose="02010600030101010101" pitchFamily="2" charset="-122"/>
                <a:ea typeface="宋体" panose="02010600030101010101" pitchFamily="2" charset="-122"/>
                <a:cs typeface="汉语拼音" panose="000B0604020202020204" pitchFamily="34" charset="0"/>
              </a:rPr>
              <a:t>的     火炉</a:t>
            </a:r>
            <a:endParaRPr kumimoji="1" lang="ja-JP" altLang="en-US" sz="3600" b="1" dirty="0" smtClean="0">
              <a:latin typeface="宋体" panose="02010600030101010101" pitchFamily="2" charset="-122"/>
              <a:ea typeface="宋体" panose="02010600030101010101" pitchFamily="2" charset="-122"/>
              <a:cs typeface="汉语拼音" panose="000B0604020202020204" pitchFamily="34" charset="0"/>
            </a:endParaRPr>
          </a:p>
          <a:p>
            <a:pPr>
              <a:lnSpc>
                <a:spcPct val="150000"/>
              </a:lnSpc>
            </a:pPr>
            <a:r>
              <a:rPr kumimoji="1" lang="ja-JP" altLang="en-US" sz="3600" b="1" dirty="0" smtClean="0">
                <a:latin typeface="宋体" panose="02010600030101010101" pitchFamily="2" charset="-122"/>
                <a:ea typeface="宋体" panose="02010600030101010101" pitchFamily="2" charset="-122"/>
                <a:cs typeface="汉语拼音" panose="000B0604020202020204" pitchFamily="34" charset="0"/>
              </a:rPr>
              <a:t>小小的     女孩     明晃晃的     </a:t>
            </a:r>
            <a:r>
              <a:rPr kumimoji="1" lang="zh-CN" altLang="en-US" sz="3600" b="1" dirty="0" smtClean="0">
                <a:latin typeface="宋体" panose="02010600030101010101" pitchFamily="2" charset="-122"/>
                <a:ea typeface="宋体" panose="02010600030101010101" pitchFamily="2" charset="-122"/>
                <a:cs typeface="汉语拼音" panose="000B0604020202020204" pitchFamily="34" charset="0"/>
              </a:rPr>
              <a:t>烤鹅</a:t>
            </a:r>
            <a:endParaRPr kumimoji="1" lang="en-US" altLang="ja-JP" sz="3600" b="1" dirty="0" smtClean="0">
              <a:latin typeface="宋体" panose="02010600030101010101" pitchFamily="2" charset="-122"/>
              <a:ea typeface="宋体" panose="02010600030101010101" pitchFamily="2" charset="-122"/>
              <a:cs typeface="汉语拼音" panose="000B0604020202020204" pitchFamily="34" charset="0"/>
            </a:endParaRPr>
          </a:p>
          <a:p>
            <a:pPr>
              <a:lnSpc>
                <a:spcPct val="150000"/>
              </a:lnSpc>
            </a:pPr>
            <a:r>
              <a:rPr kumimoji="1" lang="zh-CN" altLang="en-US" sz="3600" b="1" dirty="0" smtClean="0">
                <a:latin typeface="宋体" panose="02010600030101010101" pitchFamily="2" charset="-122"/>
                <a:ea typeface="宋体" panose="02010600030101010101" pitchFamily="2" charset="-122"/>
                <a:cs typeface="汉语拼音" panose="000B0604020202020204" pitchFamily="34" charset="0"/>
              </a:rPr>
              <a:t>闪</a:t>
            </a:r>
            <a:r>
              <a:rPr kumimoji="1" lang="ja-JP" altLang="en-US" sz="3600" b="1" dirty="0" smtClean="0">
                <a:latin typeface="宋体" panose="02010600030101010101" pitchFamily="2" charset="-122"/>
                <a:ea typeface="宋体" panose="02010600030101010101" pitchFamily="2" charset="-122"/>
                <a:cs typeface="汉语拼音" panose="000B0604020202020204" pitchFamily="34" charset="0"/>
              </a:rPr>
              <a:t>亮的     </a:t>
            </a:r>
            <a:r>
              <a:rPr kumimoji="1" lang="zh-CN" altLang="en-US" sz="3600" b="1" dirty="0" smtClean="0">
                <a:latin typeface="宋体" panose="02010600030101010101" pitchFamily="2" charset="-122"/>
                <a:ea typeface="宋体" panose="02010600030101010101" pitchFamily="2" charset="-122"/>
                <a:cs typeface="汉语拼音" panose="000B0604020202020204" pitchFamily="34" charset="0"/>
              </a:rPr>
              <a:t>铜</a:t>
            </a:r>
            <a:r>
              <a:rPr kumimoji="1" lang="ja-JP" altLang="en-US" sz="3600" b="1" dirty="0" smtClean="0">
                <a:latin typeface="宋体" panose="02010600030101010101" pitchFamily="2" charset="-122"/>
                <a:ea typeface="宋体" panose="02010600030101010101" pitchFamily="2" charset="-122"/>
                <a:cs typeface="汉语拼音" panose="000B0604020202020204" pitchFamily="34" charset="0"/>
              </a:rPr>
              <a:t>把手   亮晶晶的     星星</a:t>
            </a:r>
            <a:endParaRPr kumimoji="1" lang="ja-JP" altLang="en-US" sz="3600" b="1" dirty="0" smtClean="0">
              <a:latin typeface="宋体" panose="02010600030101010101" pitchFamily="2" charset="-122"/>
              <a:ea typeface="宋体" panose="02010600030101010101" pitchFamily="2" charset="-122"/>
              <a:cs typeface="汉语拼音" panose="000B0604020202020204" pitchFamily="34" charset="0"/>
            </a:endParaRPr>
          </a:p>
        </p:txBody>
      </p:sp>
      <p:cxnSp>
        <p:nvCxnSpPr>
          <p:cNvPr id="9" name="直接连接符 8"/>
          <p:cNvCxnSpPr/>
          <p:nvPr/>
        </p:nvCxnSpPr>
        <p:spPr>
          <a:xfrm>
            <a:off x="1846353" y="1857560"/>
            <a:ext cx="1149979" cy="237037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15611" y="1775139"/>
            <a:ext cx="1036573" cy="80356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915611" y="2611945"/>
            <a:ext cx="1036573" cy="6798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956498" y="4201343"/>
            <a:ext cx="99568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6915613" y="1721553"/>
            <a:ext cx="964562" cy="171429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844204" y="2596511"/>
            <a:ext cx="1108741" cy="83933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1844206" y="1779663"/>
            <a:ext cx="1077969" cy="165618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846354" y="2696250"/>
            <a:ext cx="1106591" cy="153168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1707654"/>
            <a:ext cx="7406977" cy="1754326"/>
          </a:xfrm>
          <a:prstGeom prst="rect">
            <a:avLst/>
          </a:prstGeom>
        </p:spPr>
        <p:txBody>
          <a:bodyPr wrap="square">
            <a:spAutoFit/>
          </a:bodyPr>
          <a:lstStyle/>
          <a:p>
            <a:pPr>
              <a:lnSpc>
                <a:spcPct val="150000"/>
              </a:lnSpc>
            </a:pPr>
            <a:r>
              <a:rPr lang="en-US" altLang="zh-CN" sz="3600" b="1" dirty="0" smtClean="0">
                <a:latin typeface="黑体" panose="02010609060101010101" charset="-122"/>
                <a:ea typeface="黑体" panose="02010609060101010101" charset="-122"/>
                <a:cs typeface="宋体" panose="02010600030101010101" pitchFamily="2" charset="-122"/>
              </a:rPr>
              <a:t>1.</a:t>
            </a:r>
            <a:r>
              <a:rPr lang="zh-CN" altLang="en-US" sz="3600" b="1" dirty="0" smtClean="0">
                <a:latin typeface="黑体" panose="02010609060101010101" charset="-122"/>
                <a:ea typeface="黑体" panose="02010609060101010101" charset="-122"/>
                <a:cs typeface="宋体" panose="02010600030101010101" pitchFamily="2" charset="-122"/>
                <a:sym typeface="+mn-ea"/>
              </a:rPr>
              <a:t>抄写生字</a:t>
            </a:r>
            <a:r>
              <a:rPr lang="en-US" altLang="zh-CN" sz="3600" b="1" dirty="0" smtClean="0">
                <a:latin typeface="黑体" panose="02010609060101010101" charset="-122"/>
                <a:ea typeface="黑体" panose="02010609060101010101" charset="-122"/>
                <a:cs typeface="宋体" panose="02010600030101010101" pitchFamily="2" charset="-122"/>
                <a:sym typeface="+mn-ea"/>
              </a:rPr>
              <a:t>3</a:t>
            </a:r>
            <a:r>
              <a:rPr lang="zh-CN" altLang="en-US" sz="3600" b="1" dirty="0" smtClean="0">
                <a:latin typeface="黑体" panose="02010609060101010101" charset="-122"/>
                <a:ea typeface="黑体" panose="02010609060101010101" charset="-122"/>
                <a:cs typeface="宋体" panose="02010600030101010101" pitchFamily="2" charset="-122"/>
                <a:sym typeface="+mn-ea"/>
              </a:rPr>
              <a:t>遍。</a:t>
            </a:r>
            <a:endParaRPr lang="zh-CN" altLang="en-US" sz="3600" b="1" dirty="0" smtClean="0">
              <a:latin typeface="黑体" panose="02010609060101010101" charset="-122"/>
              <a:ea typeface="黑体" panose="02010609060101010101" charset="-122"/>
              <a:cs typeface="宋体" panose="02010600030101010101" pitchFamily="2" charset="-122"/>
              <a:sym typeface="+mn-ea"/>
            </a:endParaRPr>
          </a:p>
          <a:p>
            <a:pPr>
              <a:lnSpc>
                <a:spcPct val="150000"/>
              </a:lnSpc>
            </a:pPr>
            <a:r>
              <a:rPr lang="en-US" altLang="zh-CN" sz="3600" b="1" dirty="0" smtClean="0">
                <a:latin typeface="黑体" panose="02010609060101010101" charset="-122"/>
                <a:ea typeface="黑体" panose="02010609060101010101" charset="-122"/>
                <a:cs typeface="宋体" panose="02010600030101010101" pitchFamily="2" charset="-122"/>
              </a:rPr>
              <a:t>2.</a:t>
            </a:r>
            <a:r>
              <a:rPr lang="zh-CN" altLang="en-US" sz="3600" b="1" dirty="0" smtClean="0">
                <a:latin typeface="黑体" panose="02010609060101010101" charset="-122"/>
                <a:ea typeface="黑体" panose="02010609060101010101" charset="-122"/>
                <a:cs typeface="宋体" panose="02010600030101010101" pitchFamily="2" charset="-122"/>
              </a:rPr>
              <a:t>课外阅读安徒生的其他童话作品。</a:t>
            </a:r>
            <a:endParaRPr lang="zh-CN" altLang="en-US" sz="3600" b="1" dirty="0" smtClean="0">
              <a:latin typeface="黑体" panose="02010609060101010101" charset="-122"/>
              <a:ea typeface="黑体" panose="02010609060101010101" charset="-122"/>
              <a:cs typeface="宋体" panose="02010600030101010101" pitchFamily="2" charset="-122"/>
            </a:endParaRPr>
          </a:p>
        </p:txBody>
      </p:sp>
      <p:pic>
        <p:nvPicPr>
          <p:cNvPr id="8" name="图片 7"/>
          <p:cNvPicPr>
            <a:picLocks noChangeAspect="1"/>
          </p:cNvPicPr>
          <p:nvPr/>
        </p:nvPicPr>
        <p:blipFill>
          <a:blip r:embed="rId1"/>
          <a:stretch>
            <a:fillRect/>
          </a:stretch>
        </p:blipFill>
        <p:spPr>
          <a:xfrm>
            <a:off x="647816" y="547025"/>
            <a:ext cx="2268000" cy="692577"/>
          </a:xfrm>
          <a:prstGeom prst="rect">
            <a:avLst/>
          </a:prstGeom>
        </p:spPr>
      </p:pic>
      <p:sp>
        <p:nvSpPr>
          <p:cNvPr id="9" name="文本框 14"/>
          <p:cNvSpPr txBox="1"/>
          <p:nvPr/>
        </p:nvSpPr>
        <p:spPr>
          <a:xfrm>
            <a:off x="827584" y="508342"/>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charset="-122"/>
                <a:ea typeface="黑体" panose="02010609060101010101" charset="-122"/>
              </a:rPr>
              <a:t>课后作业</a:t>
            </a:r>
            <a:endParaRPr lang="zh-CN" altLang="en-US" sz="3600" b="1" dirty="0">
              <a:latin typeface="黑体" panose="02010609060101010101" charset="-122"/>
              <a:ea typeface="黑体" panose="02010609060101010101"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8140" y="537266"/>
            <a:ext cx="460522" cy="57284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21" name="TextBox 20"/>
          <p:cNvSpPr txBox="1"/>
          <p:nvPr/>
        </p:nvSpPr>
        <p:spPr>
          <a:xfrm>
            <a:off x="814884" y="1365612"/>
            <a:ext cx="7632848" cy="2862322"/>
          </a:xfrm>
          <a:prstGeom prst="rect">
            <a:avLst/>
          </a:prstGeom>
          <a:solidFill>
            <a:srgbClr val="FFFFFF">
              <a:alpha val="60000"/>
            </a:srgbClr>
          </a:solidFill>
        </p:spPr>
        <p:txBody>
          <a:bodyPr wrap="square" rtlCol="0">
            <a:spAutoFit/>
          </a:bodyPr>
          <a:lstStyle>
            <a:defPPr>
              <a:defRPr lang="zh-CN"/>
            </a:defPPr>
            <a:lvl1pPr defTabSz="685800">
              <a:defRPr sz="6000" b="1">
                <a:solidFill>
                  <a:prstClr val="black"/>
                </a:solidFill>
                <a:latin typeface="黑体" panose="02010609060101010101" charset="-122"/>
                <a:ea typeface="黑体" panose="02010609060101010101" charset="-122"/>
              </a:defRPr>
            </a:lvl1pPr>
            <a:lvl2pPr marL="342900" defTabSz="685800">
              <a:defRPr sz="1400"/>
            </a:lvl2pPr>
            <a:lvl3pPr marL="685800" defTabSz="685800">
              <a:defRPr sz="1400"/>
            </a:lvl3pPr>
            <a:lvl4pPr marL="1028700" defTabSz="685800">
              <a:defRPr sz="1400"/>
            </a:lvl4pPr>
            <a:lvl5pPr marL="1371600" defTabSz="685800">
              <a:defRPr sz="1400"/>
            </a:lvl5pPr>
            <a:lvl6pPr marL="1714500" defTabSz="685800">
              <a:defRPr sz="1400"/>
            </a:lvl6pPr>
            <a:lvl7pPr marL="2057400" defTabSz="685800">
              <a:defRPr sz="1400"/>
            </a:lvl7pPr>
            <a:lvl8pPr marL="2400300" defTabSz="685800">
              <a:defRPr sz="1400"/>
            </a:lvl8pPr>
            <a:lvl9pPr marL="2743200" defTabSz="685800">
              <a:defRPr sz="1400"/>
            </a:lvl9pPr>
          </a:lstStyle>
          <a:p>
            <a:r>
              <a:rPr lang="zh-CN" altLang="en-US" sz="3600" dirty="0" smtClean="0"/>
              <a:t>    上</a:t>
            </a:r>
            <a:r>
              <a:rPr lang="zh-CN" altLang="en-US" sz="3600" dirty="0"/>
              <a:t>节课，我们一起学习了课文</a:t>
            </a:r>
            <a:r>
              <a:rPr lang="zh-CN" altLang="en-US" sz="3600" dirty="0" smtClean="0"/>
              <a:t>第</a:t>
            </a:r>
            <a:r>
              <a:rPr lang="en-US" altLang="zh-CN" sz="3600" dirty="0" smtClean="0"/>
              <a:t>1-4</a:t>
            </a:r>
            <a:r>
              <a:rPr lang="zh-CN" altLang="en-US" sz="3600" dirty="0" smtClean="0"/>
              <a:t>自然段</a:t>
            </a:r>
            <a:r>
              <a:rPr lang="zh-CN" altLang="en-US" sz="3600" dirty="0"/>
              <a:t>，了解了</a:t>
            </a:r>
            <a:r>
              <a:rPr lang="zh-CN" altLang="en-US" sz="3600" dirty="0" smtClean="0"/>
              <a:t>卖火</a:t>
            </a:r>
            <a:r>
              <a:rPr lang="zh-CN" altLang="en-US" sz="3600" dirty="0"/>
              <a:t>柴的小女孩苦难的现实生活。</a:t>
            </a:r>
            <a:endParaRPr lang="en-US" altLang="zh-CN" sz="3600" dirty="0"/>
          </a:p>
          <a:p>
            <a:r>
              <a:rPr lang="zh-CN" altLang="en-US" sz="3600" dirty="0"/>
              <a:t>    小女孩后来怎么样了？我们跟随安徒生一起去看看吧！</a:t>
            </a:r>
            <a:endParaRPr lang="zh-CN" altLang="en-US" sz="3600" dirty="0"/>
          </a:p>
        </p:txBody>
      </p:sp>
      <p:sp>
        <p:nvSpPr>
          <p:cNvPr id="17" name="文本框 15"/>
          <p:cNvSpPr txBox="1"/>
          <p:nvPr/>
        </p:nvSpPr>
        <p:spPr>
          <a:xfrm>
            <a:off x="3563888" y="411510"/>
            <a:ext cx="2088232" cy="646331"/>
          </a:xfrm>
          <a:prstGeom prst="rect">
            <a:avLst/>
          </a:prstGeom>
          <a:solidFill>
            <a:srgbClr val="FFFFFF">
              <a:alpha val="49000"/>
            </a:srgbClr>
          </a:solidFill>
        </p:spPr>
        <p:txBody>
          <a:bodyPr wrap="square" rtlCol="0">
            <a:spAutoFit/>
          </a:bodyPr>
          <a:lstStyle>
            <a:defPPr>
              <a:defRPr lang="zh-CN"/>
            </a:defPPr>
            <a:lvl1pPr algn="ctr">
              <a:defRPr kumimoji="1" sz="3600" b="1">
                <a:solidFill>
                  <a:prstClr val="black"/>
                </a:solidFill>
                <a:latin typeface="宋体" panose="02010600030101010101" pitchFamily="2" charset="-122"/>
                <a:ea typeface="宋体" panose="02010600030101010101" pitchFamily="2" charset="-122"/>
              </a:defRPr>
            </a:lvl1pPr>
          </a:lstStyle>
          <a:p>
            <a:r>
              <a:rPr lang="zh-CN" altLang="en-US" dirty="0"/>
              <a:t>第二课时</a:t>
            </a:r>
            <a:endParaRPr lang="zh-CN" altLang="en-US" dirty="0"/>
          </a:p>
        </p:txBody>
      </p:sp>
      <p:sp>
        <p:nvSpPr>
          <p:cNvPr id="18" name="iconfont-1191-870150"/>
          <p:cNvSpPr>
            <a:spLocks noChangeAspect="1"/>
          </p:cNvSpPr>
          <p:nvPr/>
        </p:nvSpPr>
        <p:spPr bwMode="auto">
          <a:xfrm>
            <a:off x="5729190" y="522448"/>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19" name="iconfont-1191-870150"/>
          <p:cNvSpPr>
            <a:spLocks noChangeAspect="1"/>
          </p:cNvSpPr>
          <p:nvPr/>
        </p:nvSpPr>
        <p:spPr bwMode="auto">
          <a:xfrm rot="10800000">
            <a:off x="3332609" y="541764"/>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99592" y="1203598"/>
            <a:ext cx="7488832" cy="2585323"/>
          </a:xfrm>
          <a:prstGeom prst="rect">
            <a:avLst/>
          </a:prstGeom>
        </p:spPr>
        <p:txBody>
          <a:bodyPr wrap="square">
            <a:spAutoFit/>
          </a:bodyPr>
          <a:lstStyle/>
          <a:p>
            <a:pPr>
              <a:lnSpc>
                <a:spcPct val="150000"/>
              </a:lnSpc>
            </a:pP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    默读</a:t>
            </a:r>
            <a:r>
              <a:rPr lang="zh-CN" altLang="en-US" sz="3600" b="1" dirty="0">
                <a:solidFill>
                  <a:prstClr val="black"/>
                </a:solidFill>
                <a:latin typeface="黑体" panose="02010609060101010101" charset="-122"/>
                <a:ea typeface="黑体" panose="02010609060101010101" charset="-122"/>
                <a:cs typeface="楷体" panose="02010609060101010101" pitchFamily="49" charset="-122"/>
              </a:rPr>
              <a:t>课文</a:t>
            </a: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第</a:t>
            </a:r>
            <a:r>
              <a:rPr lang="en-US" altLang="zh-CN" sz="3600" b="1" dirty="0" smtClean="0">
                <a:solidFill>
                  <a:srgbClr val="FF0000"/>
                </a:solidFill>
                <a:latin typeface="黑体" panose="02010609060101010101" charset="-122"/>
                <a:ea typeface="黑体" panose="02010609060101010101" charset="-122"/>
                <a:cs typeface="楷体" panose="02010609060101010101" pitchFamily="49" charset="-122"/>
              </a:rPr>
              <a:t>5-9</a:t>
            </a: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自然段</a:t>
            </a:r>
            <a:r>
              <a:rPr lang="zh-CN" altLang="en-US" sz="3600" b="1" dirty="0">
                <a:solidFill>
                  <a:prstClr val="black"/>
                </a:solidFill>
                <a:latin typeface="黑体" panose="02010609060101010101" charset="-122"/>
                <a:ea typeface="黑体" panose="02010609060101010101" charset="-122"/>
                <a:cs typeface="楷体" panose="02010609060101010101" pitchFamily="49" charset="-122"/>
              </a:rPr>
              <a:t>，思考：小女孩一共擦了几次火柴？画出相关句子</a:t>
            </a: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a:t>
            </a:r>
            <a:r>
              <a:rPr lang="zh-CN" altLang="en-US" sz="3600" b="1" dirty="0" smtClean="0">
                <a:solidFill>
                  <a:srgbClr val="C00000"/>
                </a:solidFill>
                <a:latin typeface="黑体" panose="02010609060101010101" charset="-122"/>
                <a:ea typeface="黑体" panose="02010609060101010101" charset="-122"/>
                <a:cs typeface="楷体" panose="02010609060101010101" pitchFamily="49" charset="-122"/>
              </a:rPr>
              <a:t>（课后第二题）</a:t>
            </a:r>
            <a:endParaRPr lang="zh-CN" altLang="en-US" sz="3600" b="1" dirty="0">
              <a:solidFill>
                <a:srgbClr val="C00000"/>
              </a:solidFill>
              <a:latin typeface="黑体" panose="02010609060101010101" charset="-122"/>
              <a:ea typeface="黑体" panose="02010609060101010101" charset="-122"/>
              <a:cs typeface="楷体" panose="02010609060101010101" pitchFamily="49" charset="-122"/>
            </a:endParaRPr>
          </a:p>
        </p:txBody>
      </p:sp>
      <p:pic>
        <p:nvPicPr>
          <p:cNvPr id="6" name="图片 5"/>
          <p:cNvPicPr>
            <a:picLocks noChangeAspect="1"/>
          </p:cNvPicPr>
          <p:nvPr/>
        </p:nvPicPr>
        <p:blipFill>
          <a:blip r:embed="rId1"/>
          <a:stretch>
            <a:fillRect/>
          </a:stretch>
        </p:blipFill>
        <p:spPr>
          <a:xfrm>
            <a:off x="647816" y="227498"/>
            <a:ext cx="2268000" cy="692577"/>
          </a:xfrm>
          <a:prstGeom prst="rect">
            <a:avLst/>
          </a:prstGeom>
        </p:spPr>
      </p:pic>
      <p:sp>
        <p:nvSpPr>
          <p:cNvPr id="7" name="文本框 14"/>
          <p:cNvSpPr txBox="1"/>
          <p:nvPr/>
        </p:nvSpPr>
        <p:spPr>
          <a:xfrm>
            <a:off x="827584"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charset="-122"/>
                <a:ea typeface="黑体" panose="02010609060101010101" charset="-122"/>
              </a:rPr>
              <a:t>自</a:t>
            </a:r>
            <a:r>
              <a:rPr lang="zh-CN" altLang="en-US" sz="3600" b="1" dirty="0" smtClean="0">
                <a:latin typeface="黑体" panose="02010609060101010101" charset="-122"/>
                <a:ea typeface="黑体" panose="02010609060101010101" charset="-122"/>
              </a:rPr>
              <a:t>读提示</a:t>
            </a:r>
            <a:endParaRPr lang="zh-CN" altLang="en-US" sz="3600" b="1" dirty="0">
              <a:latin typeface="黑体" panose="02010609060101010101" charset="-122"/>
              <a:ea typeface="黑体" panose="02010609060101010101"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765" y="227498"/>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云形标注 11"/>
          <p:cNvSpPr/>
          <p:nvPr/>
        </p:nvSpPr>
        <p:spPr>
          <a:xfrm>
            <a:off x="6084168" y="1357352"/>
            <a:ext cx="2232248" cy="841692"/>
          </a:xfrm>
          <a:prstGeom prst="cloudCallout">
            <a:avLst>
              <a:gd name="adj1" fmla="val -50624"/>
              <a:gd name="adj2" fmla="val 133044"/>
            </a:avLst>
          </a:prstGeom>
          <a:solidFill>
            <a:schemeClr val="accent3">
              <a:lumMod val="20000"/>
              <a:lumOff val="80000"/>
            </a:schemeClr>
          </a:solidFill>
          <a:ln w="635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latin typeface="宋体" panose="02010600030101010101" pitchFamily="2" charset="-122"/>
                <a:ea typeface="宋体" panose="02010600030101010101" pitchFamily="2" charset="-122"/>
              </a:rPr>
              <a:t>五次</a:t>
            </a:r>
            <a:endParaRPr lang="zh-CN" altLang="en-US" sz="3600" b="1" dirty="0">
              <a:solidFill>
                <a:srgbClr val="FF0000"/>
              </a:solidFill>
              <a:latin typeface="宋体" panose="02010600030101010101" pitchFamily="2" charset="-122"/>
              <a:ea typeface="宋体" panose="02010600030101010101" pitchFamily="2" charset="-122"/>
            </a:endParaRPr>
          </a:p>
        </p:txBody>
      </p:sp>
      <p:grpSp>
        <p:nvGrpSpPr>
          <p:cNvPr id="8" name="组合 7"/>
          <p:cNvGrpSpPr/>
          <p:nvPr/>
        </p:nvGrpSpPr>
        <p:grpSpPr>
          <a:xfrm>
            <a:off x="303550" y="752213"/>
            <a:ext cx="8228890" cy="3979777"/>
            <a:chOff x="327356" y="752213"/>
            <a:chExt cx="8228890" cy="3979777"/>
          </a:xfrm>
        </p:grpSpPr>
        <p:sp>
          <p:nvSpPr>
            <p:cNvPr id="6" name="文本框 5"/>
            <p:cNvSpPr txBox="1"/>
            <p:nvPr/>
          </p:nvSpPr>
          <p:spPr>
            <a:xfrm>
              <a:off x="1009650" y="3531661"/>
              <a:ext cx="7546596" cy="1200329"/>
            </a:xfrm>
            <a:prstGeom prst="rect">
              <a:avLst/>
            </a:prstGeom>
            <a:noFill/>
          </p:spPr>
          <p:txBody>
            <a:bodyPr wrap="square" rtlCol="0" anchor="t">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她赶紧擦着了一大把火柴，要把奶奶留住。</a:t>
              </a:r>
              <a:endParaRPr lang="zh-CN" altLang="en-US" sz="2000" dirty="0">
                <a:solidFill>
                  <a:prstClr val="black"/>
                </a:solidFill>
              </a:endParaRPr>
            </a:p>
          </p:txBody>
        </p:sp>
        <p:grpSp>
          <p:nvGrpSpPr>
            <p:cNvPr id="7" name="组合 6"/>
            <p:cNvGrpSpPr/>
            <p:nvPr/>
          </p:nvGrpSpPr>
          <p:grpSpPr>
            <a:xfrm>
              <a:off x="327356" y="752213"/>
              <a:ext cx="6889442" cy="3307774"/>
              <a:chOff x="327356" y="752213"/>
              <a:chExt cx="6889442" cy="3307774"/>
            </a:xfrm>
          </p:grpSpPr>
          <p:sp>
            <p:nvSpPr>
              <p:cNvPr id="2" name="文本框 1"/>
              <p:cNvSpPr txBox="1"/>
              <p:nvPr/>
            </p:nvSpPr>
            <p:spPr>
              <a:xfrm>
                <a:off x="1009650" y="773787"/>
                <a:ext cx="4354077" cy="646331"/>
              </a:xfrm>
              <a:prstGeom prst="rect">
                <a:avLst/>
              </a:prstGeom>
              <a:noFill/>
            </p:spPr>
            <p:txBody>
              <a:bodyPr wrap="none" rtlCol="0" anchor="t">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她终于抽出了一根。</a:t>
                </a:r>
                <a:endParaRPr lang="zh-CN" altLang="en-US" sz="2000" dirty="0">
                  <a:solidFill>
                    <a:prstClr val="black"/>
                  </a:solidFill>
                </a:endParaRPr>
              </a:p>
            </p:txBody>
          </p:sp>
          <p:sp>
            <p:nvSpPr>
              <p:cNvPr id="3" name="文本框 2"/>
              <p:cNvSpPr txBox="1"/>
              <p:nvPr/>
            </p:nvSpPr>
            <p:spPr>
              <a:xfrm>
                <a:off x="1009650" y="1479907"/>
                <a:ext cx="3427541" cy="646331"/>
              </a:xfrm>
              <a:prstGeom prst="rect">
                <a:avLst/>
              </a:prstGeom>
              <a:noFill/>
            </p:spPr>
            <p:txBody>
              <a:bodyPr wrap="none" rtlCol="0" anchor="t">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她又擦了一根。</a:t>
                </a:r>
                <a:endParaRPr lang="zh-CN" altLang="en-US" sz="2000" dirty="0">
                  <a:solidFill>
                    <a:prstClr val="black"/>
                  </a:solidFill>
                </a:endParaRPr>
              </a:p>
            </p:txBody>
          </p:sp>
          <p:sp>
            <p:nvSpPr>
              <p:cNvPr id="4" name="文本框 3"/>
              <p:cNvSpPr txBox="1"/>
              <p:nvPr/>
            </p:nvSpPr>
            <p:spPr>
              <a:xfrm>
                <a:off x="1009650" y="2172692"/>
                <a:ext cx="4817344" cy="646331"/>
              </a:xfrm>
              <a:prstGeom prst="rect">
                <a:avLst/>
              </a:prstGeom>
              <a:noFill/>
            </p:spPr>
            <p:txBody>
              <a:bodyPr wrap="none" rtlCol="0" anchor="t">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她又擦着了一根火柴。</a:t>
                </a:r>
                <a:endParaRPr lang="zh-CN" altLang="en-US" sz="2000" dirty="0">
                  <a:solidFill>
                    <a:prstClr val="black"/>
                  </a:solidFill>
                </a:endParaRPr>
              </a:p>
            </p:txBody>
          </p:sp>
          <p:sp>
            <p:nvSpPr>
              <p:cNvPr id="5" name="文本框 4"/>
              <p:cNvSpPr txBox="1"/>
              <p:nvPr/>
            </p:nvSpPr>
            <p:spPr>
              <a:xfrm>
                <a:off x="1009650" y="2879447"/>
                <a:ext cx="6207148" cy="646331"/>
              </a:xfrm>
              <a:prstGeom prst="rect">
                <a:avLst/>
              </a:prstGeom>
              <a:noFill/>
            </p:spPr>
            <p:txBody>
              <a:bodyPr wrap="none" rtlCol="0" anchor="t">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她在墙上又擦着了一根火柴。</a:t>
                </a:r>
                <a:endParaRPr lang="zh-CN" altLang="en-US" sz="2000" dirty="0">
                  <a:solidFill>
                    <a:prstClr val="black"/>
                  </a:solidFill>
                </a:endParaRPr>
              </a:p>
            </p:txBody>
          </p:sp>
          <p:pic>
            <p:nvPicPr>
              <p:cNvPr id="6146" name="Picture 2" descr="https://timgsa.baidu.com/timg?image&amp;quality=80&amp;size=b9999_10000&amp;sec=1597049680761&amp;di=e9bd2af33e8cccca6462aca69e26fe7f&amp;imgtype=0&amp;src=http%3A%2F%2Fku.90sjimg.com%2Felement_origin_min_pic%2F18%2F07%2F30%2F9b4633ea420e05a9e278bcd06ce52522.jpg%2521%2Ffwfh%2F804x649%2Fquality%2F90%2Funsharp%2Ftrue%2Fcompress%2Ftrue"/>
              <p:cNvPicPr>
                <a:picLocks noChangeAspect="1" noChangeArrowheads="1"/>
              </p:cNvPicPr>
              <p:nvPr/>
            </p:nvPicPr>
            <p:blipFill>
              <a:blip r:embed="rId1"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flipH="1">
                <a:off x="327356" y="752213"/>
                <a:ext cx="682294" cy="55213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s://timgsa.baidu.com/timg?image&amp;quality=80&amp;size=b9999_10000&amp;sec=1597049680761&amp;di=e9bd2af33e8cccca6462aca69e26fe7f&amp;imgtype=0&amp;src=http%3A%2F%2Fku.90sjimg.com%2Felement_origin_min_pic%2F18%2F07%2F30%2F9b4633ea420e05a9e278bcd06ce52522.jpg%2521%2Ffwfh%2F804x649%2Fquality%2F90%2Funsharp%2Ftrue%2Fcompress%2Ftrue"/>
              <p:cNvPicPr>
                <a:picLocks noChangeAspect="1" noChangeArrowheads="1"/>
              </p:cNvPicPr>
              <p:nvPr/>
            </p:nvPicPr>
            <p:blipFill>
              <a:blip r:embed="rId1"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flipH="1">
                <a:off x="327356" y="1479907"/>
                <a:ext cx="682294" cy="55213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s://timgsa.baidu.com/timg?image&amp;quality=80&amp;size=b9999_10000&amp;sec=1597049680761&amp;di=e9bd2af33e8cccca6462aca69e26fe7f&amp;imgtype=0&amp;src=http%3A%2F%2Fku.90sjimg.com%2Felement_origin_min_pic%2F18%2F07%2F30%2F9b4633ea420e05a9e278bcd06ce52522.jpg%2521%2Ffwfh%2F804x649%2Fquality%2F90%2Funsharp%2Ftrue%2Fcompress%2Ftrue"/>
              <p:cNvPicPr>
                <a:picLocks noChangeAspect="1" noChangeArrowheads="1"/>
              </p:cNvPicPr>
              <p:nvPr/>
            </p:nvPicPr>
            <p:blipFill>
              <a:blip r:embed="rId1"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flipH="1">
                <a:off x="327356" y="2204124"/>
                <a:ext cx="682294" cy="55213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ttps://timgsa.baidu.com/timg?image&amp;quality=80&amp;size=b9999_10000&amp;sec=1597049680761&amp;di=e9bd2af33e8cccca6462aca69e26fe7f&amp;imgtype=0&amp;src=http%3A%2F%2Fku.90sjimg.com%2Felement_origin_min_pic%2F18%2F07%2F30%2F9b4633ea420e05a9e278bcd06ce52522.jpg%2521%2Ffwfh%2F804x649%2Fquality%2F90%2Funsharp%2Ftrue%2Fcompress%2Ftrue"/>
              <p:cNvPicPr>
                <a:picLocks noChangeAspect="1" noChangeArrowheads="1"/>
              </p:cNvPicPr>
              <p:nvPr/>
            </p:nvPicPr>
            <p:blipFill>
              <a:blip r:embed="rId1"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flipH="1">
                <a:off x="327356" y="2920198"/>
                <a:ext cx="682294" cy="55213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https://timgsa.baidu.com/timg?image&amp;quality=80&amp;size=b9999_10000&amp;sec=1597049680761&amp;di=e9bd2af33e8cccca6462aca69e26fe7f&amp;imgtype=0&amp;src=http%3A%2F%2Fku.90sjimg.com%2Felement_origin_min_pic%2F18%2F07%2F30%2F9b4633ea420e05a9e278bcd06ce52522.jpg%2521%2Ffwfh%2F804x649%2Fquality%2F90%2Funsharp%2Ftrue%2Fcompress%2Ftrue"/>
              <p:cNvPicPr>
                <a:picLocks noChangeAspect="1" noChangeArrowheads="1"/>
              </p:cNvPicPr>
              <p:nvPr/>
            </p:nvPicPr>
            <p:blipFill>
              <a:blip r:embed="rId1"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flipH="1">
                <a:off x="327356" y="3507854"/>
                <a:ext cx="682294" cy="552133"/>
              </a:xfrm>
              <a:prstGeom prst="rect">
                <a:avLst/>
              </a:prstGeom>
              <a:noFill/>
              <a:extLst>
                <a:ext uri="{909E8E84-426E-40DD-AFC4-6F175D3DCCD1}">
                  <a14:hiddenFill xmlns:a14="http://schemas.microsoft.com/office/drawing/2010/main">
                    <a:solidFill>
                      <a:srgbClr val="FFFFFF"/>
                    </a:solidFill>
                  </a14:hiddenFill>
                </a:ext>
              </a:extLst>
            </p:spPr>
          </p:pic>
        </p:gr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59632" y="987574"/>
            <a:ext cx="6984776" cy="3416320"/>
          </a:xfrm>
          <a:prstGeom prst="rect">
            <a:avLst/>
          </a:prstGeom>
        </p:spPr>
        <p:txBody>
          <a:bodyPr wrap="square">
            <a:spAutoFit/>
          </a:bodyPr>
          <a:lstStyle/>
          <a:p>
            <a:pPr>
              <a:lnSpc>
                <a:spcPct val="150000"/>
              </a:lnSpc>
            </a:pP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    小女孩每次擦燃火柴分别看到了什么？表达了她怎样的愿望？请同学们试着填写下面表格的前三列吧！</a:t>
            </a:r>
            <a:r>
              <a:rPr lang="zh-CN" altLang="en-US" sz="3600" b="1" dirty="0" smtClean="0">
                <a:solidFill>
                  <a:srgbClr val="C00000"/>
                </a:solidFill>
                <a:latin typeface="黑体" panose="02010609060101010101" charset="-122"/>
                <a:ea typeface="黑体" panose="02010609060101010101" charset="-122"/>
                <a:cs typeface="楷体" panose="02010609060101010101" pitchFamily="49" charset="-122"/>
              </a:rPr>
              <a:t>（</a:t>
            </a:r>
            <a:r>
              <a:rPr lang="zh-CN" altLang="en-US" sz="3600" b="1" dirty="0">
                <a:solidFill>
                  <a:srgbClr val="C00000"/>
                </a:solidFill>
                <a:latin typeface="黑体" panose="02010609060101010101" charset="-122"/>
                <a:ea typeface="黑体" panose="02010609060101010101" charset="-122"/>
                <a:cs typeface="楷体" panose="02010609060101010101" pitchFamily="49" charset="-122"/>
              </a:rPr>
              <a:t>课后</a:t>
            </a:r>
            <a:r>
              <a:rPr lang="zh-CN" altLang="en-US" sz="3600" b="1" dirty="0" smtClean="0">
                <a:solidFill>
                  <a:srgbClr val="C00000"/>
                </a:solidFill>
                <a:latin typeface="黑体" panose="02010609060101010101" charset="-122"/>
                <a:ea typeface="黑体" panose="02010609060101010101" charset="-122"/>
                <a:cs typeface="楷体" panose="02010609060101010101" pitchFamily="49" charset="-122"/>
              </a:rPr>
              <a:t>第二题）</a:t>
            </a:r>
            <a:endParaRPr lang="zh-CN" altLang="en-US" sz="3600" b="1" dirty="0">
              <a:solidFill>
                <a:prstClr val="black"/>
              </a:solidFill>
              <a:latin typeface="黑体" panose="02010609060101010101" charset="-122"/>
              <a:ea typeface="黑体" panose="02010609060101010101" charset="-122"/>
              <a:cs typeface="楷体" panose="02010609060101010101" pitchFamily="49" charset="-122"/>
            </a:endParaRPr>
          </a:p>
        </p:txBody>
      </p:sp>
      <p:pic>
        <p:nvPicPr>
          <p:cNvPr id="8" name="图片 7"/>
          <p:cNvPicPr>
            <a:picLocks noChangeAspect="1"/>
          </p:cNvPicPr>
          <p:nvPr/>
        </p:nvPicPr>
        <p:blipFill>
          <a:blip r:embed="rId1"/>
          <a:stretch>
            <a:fillRect/>
          </a:stretch>
        </p:blipFill>
        <p:spPr>
          <a:xfrm>
            <a:off x="647816" y="227498"/>
            <a:ext cx="2268000" cy="692577"/>
          </a:xfrm>
          <a:prstGeom prst="rect">
            <a:avLst/>
          </a:prstGeom>
        </p:spPr>
      </p:pic>
      <p:sp>
        <p:nvSpPr>
          <p:cNvPr id="9" name="文本框 14"/>
          <p:cNvSpPr txBox="1"/>
          <p:nvPr/>
        </p:nvSpPr>
        <p:spPr>
          <a:xfrm>
            <a:off x="827584"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charset="-122"/>
                <a:ea typeface="黑体" panose="02010609060101010101" charset="-122"/>
              </a:rPr>
              <a:t>自</a:t>
            </a:r>
            <a:r>
              <a:rPr lang="zh-CN" altLang="en-US" sz="3600" b="1" dirty="0" smtClean="0">
                <a:latin typeface="黑体" panose="02010609060101010101" charset="-122"/>
                <a:ea typeface="黑体" panose="02010609060101010101" charset="-122"/>
              </a:rPr>
              <a:t>读提示</a:t>
            </a:r>
            <a:endParaRPr lang="zh-CN" altLang="en-US" sz="3600" b="1" dirty="0">
              <a:latin typeface="黑体" panose="02010609060101010101" charset="-122"/>
              <a:ea typeface="黑体" panose="02010609060101010101"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765" y="227498"/>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300236" y="699542"/>
          <a:ext cx="8628259" cy="3840480"/>
        </p:xfrm>
        <a:graphic>
          <a:graphicData uri="http://schemas.openxmlformats.org/drawingml/2006/table">
            <a:tbl>
              <a:tblPr firstRow="1" bandRow="1">
                <a:tableStyleId>{F5AB1C69-6EDB-4FF4-983F-18BD219EF322}</a:tableStyleId>
              </a:tblPr>
              <a:tblGrid>
                <a:gridCol w="1515454"/>
                <a:gridCol w="3056786"/>
                <a:gridCol w="2912959"/>
                <a:gridCol w="1143060"/>
              </a:tblGrid>
              <a:tr h="607695">
                <a:tc>
                  <a:txBody>
                    <a:bodyPr/>
                    <a:lstStyle/>
                    <a:p>
                      <a:pPr algn="ctr">
                        <a:buNone/>
                      </a:pPr>
                      <a:r>
                        <a:rPr lang="zh-CN" altLang="en-US" sz="3600" dirty="0">
                          <a:solidFill>
                            <a:schemeClr val="tx1"/>
                          </a:solidFill>
                          <a:latin typeface="黑体" panose="02010609060101010101" charset="-122"/>
                          <a:ea typeface="黑体" panose="02010609060101010101" charset="-122"/>
                        </a:rPr>
                        <a:t>次数</a:t>
                      </a:r>
                      <a:endParaRPr lang="zh-CN" altLang="en-US" sz="3600" dirty="0">
                        <a:solidFill>
                          <a:schemeClr val="tx1"/>
                        </a:solidFill>
                        <a:latin typeface="黑体" panose="02010609060101010101" charset="-122"/>
                        <a:ea typeface="黑体" panose="02010609060101010101" charset="-122"/>
                      </a:endParaRPr>
                    </a:p>
                  </a:txBody>
                  <a:tcPr/>
                </a:tc>
                <a:tc>
                  <a:txBody>
                    <a:bodyPr/>
                    <a:lstStyle/>
                    <a:p>
                      <a:pPr algn="ctr">
                        <a:buNone/>
                      </a:pPr>
                      <a:r>
                        <a:rPr lang="zh-CN" altLang="en-US" sz="3600" dirty="0">
                          <a:solidFill>
                            <a:schemeClr val="tx1"/>
                          </a:solidFill>
                          <a:latin typeface="黑体" panose="02010609060101010101" charset="-122"/>
                          <a:ea typeface="黑体" panose="02010609060101010101" charset="-122"/>
                        </a:rPr>
                        <a:t>幻象</a:t>
                      </a:r>
                      <a:endParaRPr lang="zh-CN" altLang="en-US" sz="3600" dirty="0">
                        <a:solidFill>
                          <a:schemeClr val="tx1"/>
                        </a:solidFill>
                        <a:latin typeface="黑体" panose="02010609060101010101" charset="-122"/>
                        <a:ea typeface="黑体" panose="02010609060101010101" charset="-122"/>
                      </a:endParaRPr>
                    </a:p>
                  </a:txBody>
                  <a:tcPr/>
                </a:tc>
                <a:tc>
                  <a:txBody>
                    <a:bodyPr/>
                    <a:lstStyle/>
                    <a:p>
                      <a:pPr algn="ctr">
                        <a:buNone/>
                      </a:pPr>
                      <a:r>
                        <a:rPr lang="zh-CN" altLang="en-US" sz="3600" dirty="0" smtClean="0">
                          <a:solidFill>
                            <a:schemeClr val="tx1"/>
                          </a:solidFill>
                          <a:latin typeface="黑体" panose="02010609060101010101" charset="-122"/>
                          <a:ea typeface="黑体" panose="02010609060101010101" charset="-122"/>
                        </a:rPr>
                        <a:t>愿望</a:t>
                      </a:r>
                      <a:endParaRPr lang="zh-CN" altLang="en-US" sz="3600" dirty="0">
                        <a:solidFill>
                          <a:schemeClr val="tx1"/>
                        </a:solidFill>
                        <a:latin typeface="黑体" panose="02010609060101010101" charset="-122"/>
                        <a:ea typeface="黑体" panose="02010609060101010101" charset="-122"/>
                      </a:endParaRPr>
                    </a:p>
                  </a:txBody>
                  <a:tcPr/>
                </a:tc>
                <a:tc>
                  <a:txBody>
                    <a:bodyPr/>
                    <a:lstStyle/>
                    <a:p>
                      <a:pPr algn="ctr">
                        <a:buNone/>
                      </a:pPr>
                      <a:r>
                        <a:rPr lang="zh-CN" altLang="en-US" sz="3600" dirty="0" smtClean="0">
                          <a:solidFill>
                            <a:schemeClr val="tx1"/>
                          </a:solidFill>
                          <a:latin typeface="黑体" panose="02010609060101010101" charset="-122"/>
                          <a:ea typeface="黑体" panose="02010609060101010101" charset="-122"/>
                        </a:rPr>
                        <a:t>现实</a:t>
                      </a:r>
                      <a:endParaRPr lang="zh-CN" altLang="en-US" sz="3600" dirty="0">
                        <a:solidFill>
                          <a:schemeClr val="tx1"/>
                        </a:solidFill>
                        <a:latin typeface="黑体" panose="02010609060101010101" charset="-122"/>
                        <a:ea typeface="黑体" panose="02010609060101010101" charset="-122"/>
                      </a:endParaRPr>
                    </a:p>
                  </a:txBody>
                  <a:tcPr/>
                </a:tc>
              </a:tr>
              <a:tr h="607695">
                <a:tc>
                  <a:txBody>
                    <a:bodyPr/>
                    <a:lstStyle/>
                    <a:p>
                      <a:pPr algn="ctr">
                        <a:buNone/>
                      </a:pPr>
                      <a:endParaRPr lang="zh-CN" altLang="en-US" sz="3600" b="1" dirty="0">
                        <a:latin typeface="黑体" panose="02010609060101010101" charset="-122"/>
                        <a:ea typeface="黑体" panose="02010609060101010101" charset="-122"/>
                      </a:endParaRPr>
                    </a:p>
                  </a:txBody>
                  <a:tcPr/>
                </a:tc>
                <a:tc>
                  <a:txBody>
                    <a:bodyPr/>
                    <a:lstStyle/>
                    <a:p>
                      <a:pPr>
                        <a:buNone/>
                      </a:pPr>
                      <a:endParaRPr lang="zh-CN" altLang="en-US" sz="3600" dirty="0"/>
                    </a:p>
                  </a:txBody>
                  <a:tcPr/>
                </a:tc>
                <a:tc>
                  <a:txBody>
                    <a:bodyPr/>
                    <a:lstStyle/>
                    <a:p>
                      <a:pPr>
                        <a:buNone/>
                      </a:pPr>
                      <a:endParaRPr lang="zh-CN" altLang="en-US" sz="3600" dirty="0"/>
                    </a:p>
                  </a:txBody>
                  <a:tcPr/>
                </a:tc>
                <a:tc>
                  <a:txBody>
                    <a:bodyPr/>
                    <a:lstStyle/>
                    <a:p>
                      <a:pPr>
                        <a:buNone/>
                      </a:pPr>
                      <a:endParaRPr lang="zh-CN" altLang="en-US" sz="3600" dirty="0"/>
                    </a:p>
                  </a:txBody>
                  <a:tcPr/>
                </a:tc>
              </a:tr>
              <a:tr h="607695">
                <a:tc>
                  <a:txBody>
                    <a:bodyPr/>
                    <a:lstStyle/>
                    <a:p>
                      <a:pPr algn="ctr">
                        <a:buNone/>
                      </a:pPr>
                      <a:endParaRPr lang="zh-CN" altLang="en-US" sz="3600" b="1" dirty="0">
                        <a:latin typeface="黑体" panose="02010609060101010101" charset="-122"/>
                        <a:ea typeface="黑体" panose="02010609060101010101" charset="-122"/>
                      </a:endParaRPr>
                    </a:p>
                  </a:txBody>
                  <a:tcPr/>
                </a:tc>
                <a:tc>
                  <a:txBody>
                    <a:bodyPr/>
                    <a:lstStyle/>
                    <a:p>
                      <a:pPr>
                        <a:buNone/>
                      </a:pPr>
                      <a:endParaRPr lang="zh-CN" altLang="en-US" sz="3600" dirty="0"/>
                    </a:p>
                  </a:txBody>
                  <a:tcPr/>
                </a:tc>
                <a:tc>
                  <a:txBody>
                    <a:bodyPr/>
                    <a:lstStyle/>
                    <a:p>
                      <a:pPr>
                        <a:buNone/>
                      </a:pPr>
                      <a:endParaRPr lang="zh-CN" altLang="en-US" sz="3600" dirty="0"/>
                    </a:p>
                  </a:txBody>
                  <a:tcPr/>
                </a:tc>
                <a:tc>
                  <a:txBody>
                    <a:bodyPr/>
                    <a:lstStyle/>
                    <a:p>
                      <a:pPr>
                        <a:buNone/>
                      </a:pPr>
                      <a:endParaRPr lang="zh-CN" altLang="en-US" sz="3600" dirty="0"/>
                    </a:p>
                  </a:txBody>
                  <a:tcPr/>
                </a:tc>
              </a:tr>
              <a:tr h="607695">
                <a:tc>
                  <a:txBody>
                    <a:bodyPr/>
                    <a:lstStyle/>
                    <a:p>
                      <a:pPr algn="ctr">
                        <a:buNone/>
                      </a:pPr>
                      <a:endParaRPr lang="zh-CN" altLang="en-US" sz="3600" b="1" dirty="0">
                        <a:latin typeface="黑体" panose="02010609060101010101" charset="-122"/>
                        <a:ea typeface="黑体" panose="02010609060101010101" charset="-122"/>
                      </a:endParaRPr>
                    </a:p>
                  </a:txBody>
                  <a:tcPr/>
                </a:tc>
                <a:tc>
                  <a:txBody>
                    <a:bodyPr/>
                    <a:lstStyle/>
                    <a:p>
                      <a:pPr>
                        <a:buNone/>
                      </a:pPr>
                      <a:endParaRPr lang="zh-CN" altLang="en-US" sz="3600" dirty="0"/>
                    </a:p>
                  </a:txBody>
                  <a:tcPr/>
                </a:tc>
                <a:tc>
                  <a:txBody>
                    <a:bodyPr/>
                    <a:lstStyle/>
                    <a:p>
                      <a:pPr>
                        <a:buNone/>
                      </a:pPr>
                      <a:endParaRPr lang="zh-CN" altLang="en-US" sz="3600" dirty="0"/>
                    </a:p>
                  </a:txBody>
                  <a:tcPr/>
                </a:tc>
                <a:tc>
                  <a:txBody>
                    <a:bodyPr/>
                    <a:lstStyle/>
                    <a:p>
                      <a:pPr>
                        <a:buNone/>
                      </a:pPr>
                      <a:endParaRPr lang="zh-CN" altLang="en-US" sz="3600" dirty="0"/>
                    </a:p>
                  </a:txBody>
                  <a:tcPr/>
                </a:tc>
              </a:tr>
              <a:tr h="607695">
                <a:tc>
                  <a:txBody>
                    <a:bodyPr/>
                    <a:lstStyle/>
                    <a:p>
                      <a:pPr algn="ctr">
                        <a:buNone/>
                      </a:pPr>
                      <a:endParaRPr lang="zh-CN" altLang="en-US" sz="3600" b="1" dirty="0">
                        <a:latin typeface="黑体" panose="02010609060101010101" charset="-122"/>
                        <a:ea typeface="黑体" panose="02010609060101010101" charset="-122"/>
                      </a:endParaRPr>
                    </a:p>
                  </a:txBody>
                  <a:tcPr/>
                </a:tc>
                <a:tc>
                  <a:txBody>
                    <a:bodyPr/>
                    <a:lstStyle/>
                    <a:p>
                      <a:pPr>
                        <a:buNone/>
                      </a:pPr>
                      <a:endParaRPr lang="zh-CN" altLang="en-US" sz="3600" dirty="0"/>
                    </a:p>
                  </a:txBody>
                  <a:tcPr/>
                </a:tc>
                <a:tc>
                  <a:txBody>
                    <a:bodyPr/>
                    <a:lstStyle/>
                    <a:p>
                      <a:pPr>
                        <a:buNone/>
                      </a:pPr>
                      <a:endParaRPr lang="zh-CN" altLang="en-US" sz="3600" dirty="0"/>
                    </a:p>
                  </a:txBody>
                  <a:tcPr/>
                </a:tc>
                <a:tc>
                  <a:txBody>
                    <a:bodyPr/>
                    <a:lstStyle/>
                    <a:p>
                      <a:pPr>
                        <a:buNone/>
                      </a:pPr>
                      <a:endParaRPr lang="zh-CN" altLang="en-US" sz="3600" dirty="0"/>
                    </a:p>
                  </a:txBody>
                  <a:tcPr/>
                </a:tc>
              </a:tr>
              <a:tr h="607695">
                <a:tc>
                  <a:txBody>
                    <a:bodyPr/>
                    <a:lstStyle/>
                    <a:p>
                      <a:pPr algn="ctr">
                        <a:buNone/>
                      </a:pPr>
                      <a:endParaRPr lang="zh-CN" altLang="en-US" sz="3600" b="1" dirty="0">
                        <a:latin typeface="黑体" panose="02010609060101010101" charset="-122"/>
                        <a:ea typeface="黑体" panose="02010609060101010101" charset="-122"/>
                      </a:endParaRPr>
                    </a:p>
                  </a:txBody>
                  <a:tcPr/>
                </a:tc>
                <a:tc>
                  <a:txBody>
                    <a:bodyPr/>
                    <a:lstStyle/>
                    <a:p>
                      <a:pPr>
                        <a:buNone/>
                      </a:pPr>
                      <a:endParaRPr lang="zh-CN" altLang="en-US" sz="3600" dirty="0"/>
                    </a:p>
                  </a:txBody>
                  <a:tcPr/>
                </a:tc>
                <a:tc>
                  <a:txBody>
                    <a:bodyPr/>
                    <a:lstStyle/>
                    <a:p>
                      <a:pPr>
                        <a:buNone/>
                      </a:pPr>
                      <a:endParaRPr lang="zh-CN" altLang="en-US" sz="3600" dirty="0"/>
                    </a:p>
                  </a:txBody>
                  <a:tcPr/>
                </a:tc>
                <a:tc>
                  <a:txBody>
                    <a:bodyPr/>
                    <a:lstStyle/>
                    <a:p>
                      <a:pPr>
                        <a:buNone/>
                      </a:pPr>
                      <a:endParaRPr lang="zh-CN" altLang="en-US" sz="3600" dirty="0"/>
                    </a:p>
                  </a:txBody>
                  <a:tcPr/>
                </a:tc>
              </a:tr>
            </a:tbl>
          </a:graphicData>
        </a:graphic>
      </p:graphicFrame>
      <p:sp>
        <p:nvSpPr>
          <p:cNvPr id="4" name="文本框 3"/>
          <p:cNvSpPr txBox="1"/>
          <p:nvPr/>
        </p:nvSpPr>
        <p:spPr>
          <a:xfrm>
            <a:off x="1837804" y="1400949"/>
            <a:ext cx="2501006"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温暖大火炉</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5" name="文本框 4"/>
          <p:cNvSpPr txBox="1"/>
          <p:nvPr/>
        </p:nvSpPr>
        <p:spPr>
          <a:xfrm>
            <a:off x="1837804" y="2038560"/>
            <a:ext cx="2501006"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喷香的烤鹅</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1837804" y="2675999"/>
            <a:ext cx="2964273"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美丽的圣诞树</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1837804" y="3322429"/>
            <a:ext cx="2501006"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慈爱的奶奶</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837804" y="3991554"/>
            <a:ext cx="3068469" cy="584775"/>
          </a:xfrm>
          <a:prstGeom prst="rect">
            <a:avLst/>
          </a:prstGeom>
          <a:noFill/>
        </p:spPr>
        <p:txBody>
          <a:bodyPr wrap="none" rtlCol="0" anchor="t">
            <a:spAutoFit/>
          </a:bodyPr>
          <a:lstStyle/>
          <a:p>
            <a:r>
              <a:rPr lang="zh-CN" altLang="en-US" sz="3200" b="1" dirty="0" smtClean="0">
                <a:solidFill>
                  <a:srgbClr val="FF0000"/>
                </a:solidFill>
                <a:latin typeface="宋体" panose="02010600030101010101" pitchFamily="2" charset="-122"/>
                <a:ea typeface="宋体" panose="02010600030101010101" pitchFamily="2" charset="-122"/>
                <a:sym typeface="+mn-ea"/>
              </a:rPr>
              <a:t>和奶奶一起飞走</a:t>
            </a:r>
            <a:endParaRPr lang="zh-CN" altLang="en-US" sz="3200" b="1" dirty="0" smtClean="0">
              <a:solidFill>
                <a:srgbClr val="FF0000"/>
              </a:solidFill>
              <a:latin typeface="宋体" panose="02010600030101010101" pitchFamily="2" charset="-122"/>
              <a:ea typeface="宋体" panose="02010600030101010101" pitchFamily="2" charset="-122"/>
              <a:sym typeface="+mn-ea"/>
            </a:endParaRPr>
          </a:p>
        </p:txBody>
      </p:sp>
      <p:sp>
        <p:nvSpPr>
          <p:cNvPr id="9" name="文本框 8"/>
          <p:cNvSpPr txBox="1"/>
          <p:nvPr/>
        </p:nvSpPr>
        <p:spPr>
          <a:xfrm>
            <a:off x="4790132" y="1400949"/>
            <a:ext cx="2037737"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渴望温暖</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4790132" y="2038560"/>
            <a:ext cx="2037737"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渴望食物</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4790132" y="2675999"/>
            <a:ext cx="2037737"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渴望欢乐</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12" name="文本框 11"/>
          <p:cNvSpPr txBox="1"/>
          <p:nvPr/>
        </p:nvSpPr>
        <p:spPr>
          <a:xfrm>
            <a:off x="4790132" y="3322429"/>
            <a:ext cx="2964273"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渴望家人疼爱</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13" name="文本框 12"/>
          <p:cNvSpPr txBox="1"/>
          <p:nvPr/>
        </p:nvSpPr>
        <p:spPr>
          <a:xfrm>
            <a:off x="4790132" y="3997216"/>
            <a:ext cx="3068469" cy="584775"/>
          </a:xfrm>
          <a:prstGeom prst="rect">
            <a:avLst/>
          </a:prstGeom>
          <a:noFill/>
        </p:spPr>
        <p:txBody>
          <a:bodyPr wrap="none" rtlCol="0" anchor="t">
            <a:spAutoFit/>
          </a:bodyPr>
          <a:lstStyle/>
          <a:p>
            <a:r>
              <a:rPr lang="zh-CN" altLang="en-US" sz="3200" b="1" dirty="0" smtClean="0">
                <a:solidFill>
                  <a:srgbClr val="FF0000"/>
                </a:solidFill>
                <a:latin typeface="宋体" panose="02010600030101010101" pitchFamily="2" charset="-122"/>
                <a:ea typeface="宋体" panose="02010600030101010101" pitchFamily="2" charset="-122"/>
                <a:sym typeface="+mn-ea"/>
              </a:rPr>
              <a:t>渴望光明和快乐</a:t>
            </a:r>
            <a:endParaRPr lang="zh-CN" altLang="en-US" sz="3200" b="1" dirty="0" smtClean="0">
              <a:solidFill>
                <a:srgbClr val="FF0000"/>
              </a:solidFill>
              <a:latin typeface="宋体" panose="02010600030101010101" pitchFamily="2" charset="-122"/>
              <a:ea typeface="宋体" panose="02010600030101010101" pitchFamily="2" charset="-122"/>
              <a:sym typeface="+mn-ea"/>
            </a:endParaRPr>
          </a:p>
        </p:txBody>
      </p:sp>
      <p:sp>
        <p:nvSpPr>
          <p:cNvPr id="3" name="矩形 2"/>
          <p:cNvSpPr/>
          <p:nvPr/>
        </p:nvSpPr>
        <p:spPr>
          <a:xfrm>
            <a:off x="263051" y="1400949"/>
            <a:ext cx="1574470" cy="646331"/>
          </a:xfrm>
          <a:prstGeom prst="rect">
            <a:avLst/>
          </a:prstGeom>
        </p:spPr>
        <p:txBody>
          <a:bodyPr wrap="none">
            <a:spAutoFit/>
          </a:bodyPr>
          <a:lstStyle/>
          <a:p>
            <a:pPr algn="ctr" defTabSz="685800"/>
            <a:r>
              <a:rPr lang="zh-CN" altLang="en-US" sz="3600" b="1" dirty="0" smtClean="0">
                <a:solidFill>
                  <a:prstClr val="black"/>
                </a:solidFill>
                <a:latin typeface="宋体" panose="02010600030101010101" pitchFamily="2" charset="-122"/>
                <a:ea typeface="宋体" panose="02010600030101010101" pitchFamily="2" charset="-122"/>
              </a:rPr>
              <a:t>第一次</a:t>
            </a:r>
            <a:endParaRPr lang="zh-CN" altLang="en-US" sz="3600" b="1" dirty="0">
              <a:solidFill>
                <a:prstClr val="black"/>
              </a:solidFill>
              <a:latin typeface="宋体" panose="02010600030101010101" pitchFamily="2" charset="-122"/>
              <a:ea typeface="宋体" panose="02010600030101010101" pitchFamily="2" charset="-122"/>
            </a:endParaRPr>
          </a:p>
        </p:txBody>
      </p:sp>
      <p:sp>
        <p:nvSpPr>
          <p:cNvPr id="14" name="矩形 13"/>
          <p:cNvSpPr/>
          <p:nvPr/>
        </p:nvSpPr>
        <p:spPr>
          <a:xfrm>
            <a:off x="263051" y="2038560"/>
            <a:ext cx="1574470" cy="646331"/>
          </a:xfrm>
          <a:prstGeom prst="rect">
            <a:avLst/>
          </a:prstGeom>
        </p:spPr>
        <p:txBody>
          <a:bodyPr wrap="none">
            <a:spAutoFit/>
          </a:bodyPr>
          <a:lstStyle/>
          <a:p>
            <a:pPr algn="ctr" defTabSz="685800"/>
            <a:r>
              <a:rPr lang="zh-CN" altLang="en-US" sz="3600" b="1" dirty="0" smtClean="0">
                <a:solidFill>
                  <a:prstClr val="black"/>
                </a:solidFill>
                <a:latin typeface="宋体" panose="02010600030101010101" pitchFamily="2" charset="-122"/>
                <a:ea typeface="宋体" panose="02010600030101010101" pitchFamily="2" charset="-122"/>
              </a:rPr>
              <a:t>第二次</a:t>
            </a:r>
            <a:endParaRPr lang="zh-CN" altLang="en-US" sz="3600" b="1" dirty="0">
              <a:solidFill>
                <a:prstClr val="black"/>
              </a:solidFill>
              <a:latin typeface="宋体" panose="02010600030101010101" pitchFamily="2" charset="-122"/>
              <a:ea typeface="宋体" panose="02010600030101010101" pitchFamily="2" charset="-122"/>
            </a:endParaRPr>
          </a:p>
        </p:txBody>
      </p:sp>
      <p:sp>
        <p:nvSpPr>
          <p:cNvPr id="15" name="矩形 14"/>
          <p:cNvSpPr/>
          <p:nvPr/>
        </p:nvSpPr>
        <p:spPr>
          <a:xfrm>
            <a:off x="263051" y="2675999"/>
            <a:ext cx="1574470" cy="646331"/>
          </a:xfrm>
          <a:prstGeom prst="rect">
            <a:avLst/>
          </a:prstGeom>
        </p:spPr>
        <p:txBody>
          <a:bodyPr wrap="none">
            <a:spAutoFit/>
          </a:bodyPr>
          <a:lstStyle/>
          <a:p>
            <a:pPr algn="ctr" defTabSz="685800"/>
            <a:r>
              <a:rPr lang="zh-CN" altLang="en-US" sz="3600" b="1" dirty="0" smtClean="0">
                <a:solidFill>
                  <a:prstClr val="black"/>
                </a:solidFill>
                <a:latin typeface="宋体" panose="02010600030101010101" pitchFamily="2" charset="-122"/>
                <a:ea typeface="宋体" panose="02010600030101010101" pitchFamily="2" charset="-122"/>
              </a:rPr>
              <a:t>第三次</a:t>
            </a:r>
            <a:endParaRPr lang="zh-CN" altLang="en-US" sz="3600" b="1" dirty="0">
              <a:solidFill>
                <a:prstClr val="black"/>
              </a:solidFill>
              <a:latin typeface="宋体" panose="02010600030101010101" pitchFamily="2" charset="-122"/>
              <a:ea typeface="宋体" panose="02010600030101010101" pitchFamily="2" charset="-122"/>
            </a:endParaRPr>
          </a:p>
        </p:txBody>
      </p:sp>
      <p:sp>
        <p:nvSpPr>
          <p:cNvPr id="16" name="矩形 15"/>
          <p:cNvSpPr/>
          <p:nvPr/>
        </p:nvSpPr>
        <p:spPr>
          <a:xfrm>
            <a:off x="263051" y="3322428"/>
            <a:ext cx="1574470" cy="646331"/>
          </a:xfrm>
          <a:prstGeom prst="rect">
            <a:avLst/>
          </a:prstGeom>
        </p:spPr>
        <p:txBody>
          <a:bodyPr wrap="none">
            <a:spAutoFit/>
          </a:bodyPr>
          <a:lstStyle/>
          <a:p>
            <a:pPr algn="ctr" defTabSz="685800"/>
            <a:r>
              <a:rPr lang="zh-CN" altLang="en-US" sz="3600" b="1" dirty="0" smtClean="0">
                <a:solidFill>
                  <a:prstClr val="black"/>
                </a:solidFill>
                <a:latin typeface="宋体" panose="02010600030101010101" pitchFamily="2" charset="-122"/>
                <a:ea typeface="宋体" panose="02010600030101010101" pitchFamily="2" charset="-122"/>
              </a:rPr>
              <a:t>第四次</a:t>
            </a:r>
            <a:endParaRPr lang="zh-CN" altLang="en-US" sz="3600" b="1" dirty="0">
              <a:solidFill>
                <a:prstClr val="black"/>
              </a:solidFill>
              <a:latin typeface="宋体" panose="02010600030101010101" pitchFamily="2" charset="-122"/>
              <a:ea typeface="宋体" panose="02010600030101010101" pitchFamily="2" charset="-122"/>
            </a:endParaRPr>
          </a:p>
        </p:txBody>
      </p:sp>
      <p:sp>
        <p:nvSpPr>
          <p:cNvPr id="17" name="矩形 16"/>
          <p:cNvSpPr/>
          <p:nvPr/>
        </p:nvSpPr>
        <p:spPr>
          <a:xfrm>
            <a:off x="251520" y="3961937"/>
            <a:ext cx="1574470" cy="646331"/>
          </a:xfrm>
          <a:prstGeom prst="rect">
            <a:avLst/>
          </a:prstGeom>
        </p:spPr>
        <p:txBody>
          <a:bodyPr wrap="none">
            <a:spAutoFit/>
          </a:bodyPr>
          <a:lstStyle/>
          <a:p>
            <a:pPr algn="ctr" defTabSz="685800"/>
            <a:r>
              <a:rPr lang="zh-CN" altLang="en-US" sz="3600" b="1" dirty="0" smtClean="0">
                <a:solidFill>
                  <a:prstClr val="black"/>
                </a:solidFill>
                <a:latin typeface="宋体" panose="02010600030101010101" pitchFamily="2" charset="-122"/>
                <a:ea typeface="宋体" panose="02010600030101010101" pitchFamily="2" charset="-122"/>
              </a:rPr>
              <a:t>第五次</a:t>
            </a:r>
            <a:endParaRPr lang="zh-CN" altLang="en-US" sz="3600" b="1" dirty="0">
              <a:solidFill>
                <a:prstClr val="black"/>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3" grpId="0"/>
      <p:bldP spid="14" grpId="0"/>
      <p:bldP spid="15" grpId="0"/>
      <p:bldP spid="16"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92961" y="1124382"/>
            <a:ext cx="7505496" cy="2455480"/>
          </a:xfrm>
          <a:prstGeom prst="rect">
            <a:avLst/>
          </a:prstGeom>
        </p:spPr>
        <p:txBody>
          <a:bodyPr wrap="square">
            <a:spAutoFit/>
          </a:bodyPr>
          <a:lstStyle/>
          <a:p>
            <a:pPr>
              <a:lnSpc>
                <a:spcPct val="150000"/>
              </a:lnSpc>
            </a:pP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    小女孩擦燃火柴看到了什么？圈划相关词句，想想为什么会有这样的幻象。</a:t>
            </a:r>
            <a:endParaRPr lang="zh-CN" altLang="en-US" sz="3600" b="1" dirty="0">
              <a:solidFill>
                <a:prstClr val="black"/>
              </a:solidFill>
              <a:latin typeface="黑体" panose="02010609060101010101" charset="-122"/>
              <a:ea typeface="黑体" panose="02010609060101010101" charset="-122"/>
              <a:cs typeface="楷体" panose="02010609060101010101" pitchFamily="49" charset="-122"/>
            </a:endParaRPr>
          </a:p>
        </p:txBody>
      </p:sp>
      <p:grpSp>
        <p:nvGrpSpPr>
          <p:cNvPr id="2" name="组合 1"/>
          <p:cNvGrpSpPr/>
          <p:nvPr/>
        </p:nvGrpSpPr>
        <p:grpSpPr>
          <a:xfrm>
            <a:off x="395536" y="1203598"/>
            <a:ext cx="4908967" cy="3287583"/>
            <a:chOff x="2062245" y="904231"/>
            <a:chExt cx="4557713" cy="3023392"/>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62957" y="904231"/>
              <a:ext cx="4505325" cy="1833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2245" y="2701755"/>
              <a:ext cx="4557713" cy="1225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5" name="组合 4"/>
          <p:cNvGrpSpPr/>
          <p:nvPr/>
        </p:nvGrpSpPr>
        <p:grpSpPr>
          <a:xfrm>
            <a:off x="251520" y="0"/>
            <a:ext cx="2604369" cy="953023"/>
            <a:chOff x="251520" y="123478"/>
            <a:chExt cx="2604369" cy="953023"/>
          </a:xfrm>
          <a:effectLst/>
        </p:grpSpPr>
        <p:pic>
          <p:nvPicPr>
            <p:cNvPr id="6" name="Picture 2"/>
            <p:cNvPicPr>
              <a:picLocks noChangeAspect="1" noChangeArrowheads="1"/>
            </p:cNvPicPr>
            <p:nvPr/>
          </p:nvPicPr>
          <p:blipFill rotWithShape="1">
            <a:blip r:embed="rId3">
              <a:clrChange>
                <a:clrFrom>
                  <a:srgbClr val="FAFAFA"/>
                </a:clrFrom>
                <a:clrTo>
                  <a:srgbClr val="FAFAFA">
                    <a:alpha val="0"/>
                  </a:srgbClr>
                </a:clrTo>
              </a:clrChange>
              <a:extLst>
                <a:ext uri="{BEBA8EAE-BF5A-486C-A8C5-ECC9F3942E4B}">
                  <a14:imgProps xmlns:a14="http://schemas.microsoft.com/office/drawing/2010/main">
                    <a14:imgLayer r:embed="rId4">
                      <a14:imgEffect>
                        <a14:backgroundRemoval t="52778" b="77083" l="45062" r="87963"/>
                      </a14:imgEffect>
                    </a14:imgLayer>
                  </a14:imgProps>
                </a:ext>
                <a:ext uri="{28A0092B-C50C-407E-A947-70E740481C1C}">
                  <a14:useLocalDpi xmlns:a14="http://schemas.microsoft.com/office/drawing/2010/main" val="0"/>
                </a:ext>
              </a:extLst>
            </a:blip>
            <a:srcRect l="46093" t="53679" r="13207" b="23160"/>
            <a:stretch>
              <a:fillRect/>
            </a:stretch>
          </p:blipFill>
          <p:spPr bwMode="auto">
            <a:xfrm>
              <a:off x="251520" y="123478"/>
              <a:ext cx="1256044" cy="953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圆角 2"/>
            <p:cNvSpPr/>
            <p:nvPr/>
          </p:nvSpPr>
          <p:spPr>
            <a:xfrm>
              <a:off x="879542" y="385924"/>
              <a:ext cx="1976347" cy="498056"/>
            </a:xfrm>
            <a:prstGeom prst="roundRect">
              <a:avLst/>
            </a:prstGeom>
            <a:solidFill>
              <a:srgbClr val="FFFF00"/>
            </a:solidFill>
            <a:ln>
              <a:solidFill>
                <a:schemeClr val="accent3">
                  <a:lumMod val="7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rPr>
                <a:t>第一次</a:t>
              </a:r>
              <a:endParaRPr lang="zh-CN" altLang="en-US" sz="3600" dirty="0">
                <a:solidFill>
                  <a:schemeClr val="tx1"/>
                </a:solidFill>
              </a:endParaRPr>
            </a:p>
          </p:txBody>
        </p:sp>
      </p:grpSp>
      <p:sp>
        <p:nvSpPr>
          <p:cNvPr id="8" name="文本框 3"/>
          <p:cNvSpPr txBox="1">
            <a:spLocks noChangeArrowheads="1"/>
          </p:cNvSpPr>
          <p:nvPr/>
        </p:nvSpPr>
        <p:spPr bwMode="auto">
          <a:xfrm>
            <a:off x="473340" y="1261272"/>
            <a:ext cx="28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1600" b="1" dirty="0" smtClean="0">
                <a:solidFill>
                  <a:srgbClr val="FF0000"/>
                </a:solidFill>
                <a:latin typeface="楷体" panose="02010609060101010101" pitchFamily="49" charset="-122"/>
                <a:ea typeface="楷体" panose="02010609060101010101" pitchFamily="49" charset="-122"/>
              </a:rPr>
              <a:t>⑤</a:t>
            </a:r>
            <a:endParaRPr lang="zh-CN" altLang="en-US" sz="1600" b="1" dirty="0">
              <a:solidFill>
                <a:srgbClr val="FF0000"/>
              </a:solidFill>
              <a:latin typeface="楷体" panose="02010609060101010101" pitchFamily="49" charset="-122"/>
              <a:ea typeface="楷体" panose="02010609060101010101" pitchFamily="49" charset="-122"/>
            </a:endParaRPr>
          </a:p>
        </p:txBody>
      </p:sp>
      <p:sp>
        <p:nvSpPr>
          <p:cNvPr id="3" name="椭圆 2"/>
          <p:cNvSpPr/>
          <p:nvPr/>
        </p:nvSpPr>
        <p:spPr>
          <a:xfrm>
            <a:off x="4469746" y="2842741"/>
            <a:ext cx="633672" cy="308277"/>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521966" y="3518234"/>
            <a:ext cx="158969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12779" y="3858994"/>
            <a:ext cx="165893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矩形 14"/>
          <p:cNvSpPr>
            <a:spLocks noChangeArrowheads="1"/>
          </p:cNvSpPr>
          <p:nvPr/>
        </p:nvSpPr>
        <p:spPr bwMode="auto">
          <a:xfrm>
            <a:off x="5292080" y="2125181"/>
            <a:ext cx="3600400" cy="2677656"/>
          </a:xfrm>
          <a:prstGeom prst="rect">
            <a:avLst/>
          </a:prstGeom>
          <a:noFill/>
          <a:ln w="9525">
            <a:solidFill>
              <a:schemeClr val="accent5">
                <a:lumMod val="75000"/>
              </a:schemeClr>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ts val="1000"/>
              </a:spcBef>
            </a:pPr>
            <a:r>
              <a:rPr lang="zh-CN" altLang="en-US" sz="2800" b="1" dirty="0">
                <a:solidFill>
                  <a:srgbClr val="FF0000"/>
                </a:solidFill>
                <a:latin typeface="宋体" panose="02010600030101010101" pitchFamily="2" charset="-122"/>
              </a:rPr>
              <a:t>    </a:t>
            </a:r>
            <a:r>
              <a:rPr lang="zh-CN" altLang="en-US" sz="2800" b="1" dirty="0" smtClean="0">
                <a:solidFill>
                  <a:srgbClr val="FF0000"/>
                </a:solidFill>
                <a:latin typeface="宋体" panose="02010600030101010101" pitchFamily="2" charset="-122"/>
              </a:rPr>
              <a:t>小女孩极度渴望温暖，所以眼前出现了温暖的大火炉。通</a:t>
            </a:r>
            <a:r>
              <a:rPr lang="zh-CN" altLang="en-US" sz="2800" b="1" dirty="0">
                <a:solidFill>
                  <a:srgbClr val="FF0000"/>
                </a:solidFill>
                <a:latin typeface="宋体" panose="02010600030101010101" pitchFamily="2" charset="-122"/>
              </a:rPr>
              <a:t>过对幻觉的描写反衬出现实之中的小女孩是多么寒</a:t>
            </a:r>
            <a:r>
              <a:rPr lang="zh-CN" altLang="en-US" sz="2800" b="1" dirty="0" smtClean="0">
                <a:solidFill>
                  <a:srgbClr val="FF0000"/>
                </a:solidFill>
                <a:latin typeface="宋体" panose="02010600030101010101" pitchFamily="2" charset="-122"/>
              </a:rPr>
              <a:t>冷。</a:t>
            </a:r>
            <a:endParaRPr lang="zh-CN" altLang="en-US" sz="2800" b="1" dirty="0">
              <a:solidFill>
                <a:srgbClr val="FF0000"/>
              </a:solidFill>
              <a:latin typeface="宋体" panose="02010600030101010101" pitchFamily="2" charset="-122"/>
            </a:endParaRPr>
          </a:p>
        </p:txBody>
      </p:sp>
      <p:cxnSp>
        <p:nvCxnSpPr>
          <p:cNvPr id="17" name="直接连接符 16"/>
          <p:cNvCxnSpPr/>
          <p:nvPr/>
        </p:nvCxnSpPr>
        <p:spPr>
          <a:xfrm>
            <a:off x="853071" y="1582256"/>
            <a:ext cx="1922243"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3" name="云形标注 12"/>
          <p:cNvSpPr/>
          <p:nvPr/>
        </p:nvSpPr>
        <p:spPr>
          <a:xfrm>
            <a:off x="5529325" y="1203598"/>
            <a:ext cx="2715083" cy="720080"/>
          </a:xfrm>
          <a:prstGeom prst="cloudCallout">
            <a:avLst>
              <a:gd name="adj1" fmla="val -66884"/>
              <a:gd name="adj2" fmla="val 174452"/>
            </a:avLst>
          </a:prstGeom>
          <a:noFill/>
          <a:ln>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1"/>
                </a:solidFill>
                <a:effectLst/>
              </a:rPr>
              <a:t>为什么？</a:t>
            </a:r>
            <a:endParaRPr lang="zh-CN" altLang="en-US" sz="3600" b="1" dirty="0">
              <a:solidFill>
                <a:schemeClr val="tx1"/>
              </a:solidFill>
              <a:effectLs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8" grpId="0"/>
      <p:bldP spid="3" grpId="0" animBg="1"/>
      <p:bldP spid="15"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云形标注 12"/>
          <p:cNvSpPr/>
          <p:nvPr/>
        </p:nvSpPr>
        <p:spPr>
          <a:xfrm>
            <a:off x="6228184" y="1934593"/>
            <a:ext cx="2468257" cy="720080"/>
          </a:xfrm>
          <a:prstGeom prst="cloudCallout">
            <a:avLst>
              <a:gd name="adj1" fmla="val -47746"/>
              <a:gd name="adj2" fmla="val 51875"/>
            </a:avLst>
          </a:prstGeom>
          <a:noFill/>
          <a:ln>
            <a:solidFill>
              <a:schemeClr val="accent5">
                <a:lumMod val="7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effectLst/>
              </a:rPr>
              <a:t>为什么？</a:t>
            </a:r>
            <a:endParaRPr lang="zh-CN" altLang="en-US" sz="3600" dirty="0">
              <a:solidFill>
                <a:schemeClr val="tx1"/>
              </a:solidFill>
              <a:effectLst/>
            </a:endParaRPr>
          </a:p>
        </p:txBody>
      </p:sp>
      <p:sp>
        <p:nvSpPr>
          <p:cNvPr id="9" name="矩形 8"/>
          <p:cNvSpPr/>
          <p:nvPr/>
        </p:nvSpPr>
        <p:spPr>
          <a:xfrm>
            <a:off x="954936" y="980366"/>
            <a:ext cx="7505496" cy="2455480"/>
          </a:xfrm>
          <a:prstGeom prst="rect">
            <a:avLst/>
          </a:prstGeom>
        </p:spPr>
        <p:txBody>
          <a:bodyPr wrap="square">
            <a:spAutoFit/>
          </a:bodyPr>
          <a:lstStyle/>
          <a:p>
            <a:pPr>
              <a:lnSpc>
                <a:spcPct val="150000"/>
              </a:lnSpc>
            </a:pP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    小女孩擦燃火柴看到了什么？圈划相关词句，想想为什么会有这样的幻象。</a:t>
            </a:r>
            <a:endParaRPr lang="zh-CN" altLang="en-US" sz="3600" b="1" dirty="0">
              <a:solidFill>
                <a:prstClr val="black"/>
              </a:solidFill>
              <a:latin typeface="黑体" panose="02010609060101010101" charset="-122"/>
              <a:ea typeface="黑体" panose="02010609060101010101" charset="-122"/>
              <a:cs typeface="楷体" panose="02010609060101010101" pitchFamily="49" charset="-122"/>
            </a:endParaRPr>
          </a:p>
        </p:txBody>
      </p:sp>
      <p:grpSp>
        <p:nvGrpSpPr>
          <p:cNvPr id="5" name="组合 4"/>
          <p:cNvGrpSpPr/>
          <p:nvPr/>
        </p:nvGrpSpPr>
        <p:grpSpPr>
          <a:xfrm>
            <a:off x="251520" y="0"/>
            <a:ext cx="2604369" cy="953023"/>
            <a:chOff x="251520" y="123478"/>
            <a:chExt cx="2604369" cy="953023"/>
          </a:xfrm>
        </p:grpSpPr>
        <p:pic>
          <p:nvPicPr>
            <p:cNvPr id="6" name="Picture 2"/>
            <p:cNvPicPr>
              <a:picLocks noChangeAspect="1" noChangeArrowheads="1"/>
            </p:cNvPicPr>
            <p:nvPr/>
          </p:nvPicPr>
          <p:blipFill rotWithShape="1">
            <a:blip r:embed="rId1">
              <a:clrChange>
                <a:clrFrom>
                  <a:srgbClr val="FAFAFA"/>
                </a:clrFrom>
                <a:clrTo>
                  <a:srgbClr val="FAFAFA">
                    <a:alpha val="0"/>
                  </a:srgbClr>
                </a:clrTo>
              </a:clrChange>
              <a:extLst>
                <a:ext uri="{BEBA8EAE-BF5A-486C-A8C5-ECC9F3942E4B}">
                  <a14:imgProps xmlns:a14="http://schemas.microsoft.com/office/drawing/2010/main">
                    <a14:imgLayer r:embed="rId2">
                      <a14:imgEffect>
                        <a14:backgroundRemoval t="55787" b="78241" l="50000" r="88580"/>
                      </a14:imgEffect>
                    </a14:imgLayer>
                  </a14:imgProps>
                </a:ext>
                <a:ext uri="{28A0092B-C50C-407E-A947-70E740481C1C}">
                  <a14:useLocalDpi xmlns:a14="http://schemas.microsoft.com/office/drawing/2010/main" val="0"/>
                </a:ext>
              </a:extLst>
            </a:blip>
            <a:srcRect l="46093" t="53679" r="13207" b="23160"/>
            <a:stretch>
              <a:fillRect/>
            </a:stretch>
          </p:blipFill>
          <p:spPr bwMode="auto">
            <a:xfrm>
              <a:off x="251520" y="123478"/>
              <a:ext cx="1256044" cy="953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圆角 2"/>
            <p:cNvSpPr/>
            <p:nvPr/>
          </p:nvSpPr>
          <p:spPr>
            <a:xfrm>
              <a:off x="879542" y="385924"/>
              <a:ext cx="1976347" cy="498056"/>
            </a:xfrm>
            <a:prstGeom prst="roundRect">
              <a:avLst/>
            </a:prstGeom>
            <a:solidFill>
              <a:srgbClr val="FFFF00"/>
            </a:solidFill>
            <a:ln>
              <a:solidFill>
                <a:schemeClr val="accent3">
                  <a:lumMod val="7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rPr>
                <a:t>第二次</a:t>
              </a:r>
              <a:endParaRPr lang="zh-CN" altLang="en-US" sz="3600" dirty="0">
                <a:solidFill>
                  <a:schemeClr val="tx1"/>
                </a:solidFill>
              </a:endParaRPr>
            </a:p>
          </p:txBody>
        </p:sp>
      </p:grpSp>
      <p:grpSp>
        <p:nvGrpSpPr>
          <p:cNvPr id="4" name="组合 3"/>
          <p:cNvGrpSpPr/>
          <p:nvPr/>
        </p:nvGrpSpPr>
        <p:grpSpPr>
          <a:xfrm>
            <a:off x="702543" y="987574"/>
            <a:ext cx="5381625" cy="2459187"/>
            <a:chOff x="1403647" y="1347614"/>
            <a:chExt cx="5381625" cy="2459187"/>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7" y="1416026"/>
              <a:ext cx="5381625" cy="239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文本框 3"/>
            <p:cNvSpPr txBox="1">
              <a:spLocks noChangeArrowheads="1"/>
            </p:cNvSpPr>
            <p:nvPr/>
          </p:nvSpPr>
          <p:spPr bwMode="auto">
            <a:xfrm>
              <a:off x="1621954" y="1347614"/>
              <a:ext cx="28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1600" b="1" dirty="0" smtClean="0">
                  <a:solidFill>
                    <a:srgbClr val="FF0000"/>
                  </a:solidFill>
                  <a:latin typeface="楷体" panose="02010609060101010101" pitchFamily="49" charset="-122"/>
                  <a:ea typeface="楷体" panose="02010609060101010101" pitchFamily="49" charset="-122"/>
                </a:rPr>
                <a:t>⑥</a:t>
              </a:r>
              <a:endParaRPr lang="zh-CN" altLang="en-US" sz="1600" b="1" dirty="0">
                <a:solidFill>
                  <a:srgbClr val="FF0000"/>
                </a:solidFill>
                <a:latin typeface="楷体" panose="02010609060101010101" pitchFamily="49" charset="-122"/>
                <a:ea typeface="楷体" panose="02010609060101010101" pitchFamily="49" charset="-122"/>
              </a:endParaRPr>
            </a:p>
          </p:txBody>
        </p:sp>
      </p:grpSp>
      <p:cxnSp>
        <p:nvCxnSpPr>
          <p:cNvPr id="10" name="直接连接符 9"/>
          <p:cNvCxnSpPr/>
          <p:nvPr/>
        </p:nvCxnSpPr>
        <p:spPr>
          <a:xfrm>
            <a:off x="4420562" y="2715766"/>
            <a:ext cx="142182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20850" y="3147814"/>
            <a:ext cx="349971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矩形 14"/>
          <p:cNvSpPr>
            <a:spLocks noChangeArrowheads="1"/>
          </p:cNvSpPr>
          <p:nvPr/>
        </p:nvSpPr>
        <p:spPr bwMode="auto">
          <a:xfrm>
            <a:off x="827583" y="3518769"/>
            <a:ext cx="7632849" cy="1384995"/>
          </a:xfrm>
          <a:prstGeom prst="rect">
            <a:avLst/>
          </a:prstGeom>
          <a:noFill/>
          <a:ln w="9525">
            <a:solidFill>
              <a:schemeClr val="accent5">
                <a:lumMod val="75000"/>
              </a:schemeClr>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ts val="1000"/>
              </a:spcBef>
            </a:pPr>
            <a:r>
              <a:rPr lang="zh-CN" altLang="en-US" sz="2800" b="1" dirty="0" smtClean="0">
                <a:solidFill>
                  <a:srgbClr val="FF0000"/>
                </a:solidFill>
                <a:latin typeface="宋体" panose="02010600030101010101" pitchFamily="2" charset="-122"/>
              </a:rPr>
              <a:t>    小</a:t>
            </a:r>
            <a:r>
              <a:rPr lang="zh-CN" altLang="en-US" sz="2800" b="1" dirty="0">
                <a:solidFill>
                  <a:srgbClr val="FF0000"/>
                </a:solidFill>
                <a:latin typeface="宋体" panose="02010600030101010101" pitchFamily="2" charset="-122"/>
              </a:rPr>
              <a:t>女孩实在太饿了，她渴望得到食物，尤其是在大年夜，她更渴望得到美味的食物，所以她在幻象中看到了烤鹅</a:t>
            </a:r>
            <a:r>
              <a:rPr lang="zh-CN" altLang="en-US" sz="2800" b="1" dirty="0" smtClean="0">
                <a:solidFill>
                  <a:srgbClr val="FF0000"/>
                </a:solidFill>
                <a:latin typeface="宋体" panose="02010600030101010101" pitchFamily="2" charset="-122"/>
              </a:rPr>
              <a:t>。</a:t>
            </a:r>
            <a:endParaRPr lang="zh-CN" altLang="en-US" sz="2800" b="1" dirty="0">
              <a:solidFill>
                <a:srgbClr val="FF0000"/>
              </a:solidFill>
              <a:latin typeface="宋体" panose="02010600030101010101" pitchFamily="2" charset="-122"/>
            </a:endParaRPr>
          </a:p>
        </p:txBody>
      </p:sp>
      <p:sp>
        <p:nvSpPr>
          <p:cNvPr id="11" name="圆角矩形 10"/>
          <p:cNvSpPr/>
          <p:nvPr/>
        </p:nvSpPr>
        <p:spPr>
          <a:xfrm>
            <a:off x="1241048" y="2068829"/>
            <a:ext cx="2341815" cy="365088"/>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207276" y="1649475"/>
            <a:ext cx="5622382" cy="1843139"/>
            <a:chOff x="3207276" y="1649475"/>
            <a:chExt cx="5622382" cy="1843139"/>
          </a:xfrm>
        </p:grpSpPr>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4264" b="6735"/>
            <a:stretch>
              <a:fillRect/>
            </a:stretch>
          </p:blipFill>
          <p:spPr bwMode="auto">
            <a:xfrm>
              <a:off x="3207276" y="1649475"/>
              <a:ext cx="5622382" cy="1843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组合 19"/>
            <p:cNvGrpSpPr/>
            <p:nvPr/>
          </p:nvGrpSpPr>
          <p:grpSpPr>
            <a:xfrm>
              <a:off x="3363104" y="1700363"/>
              <a:ext cx="3049892" cy="1448962"/>
              <a:chOff x="2939735" y="2195288"/>
              <a:chExt cx="3049892" cy="1448962"/>
            </a:xfrm>
          </p:grpSpPr>
          <p:grpSp>
            <p:nvGrpSpPr>
              <p:cNvPr id="19" name="组合 18"/>
              <p:cNvGrpSpPr/>
              <p:nvPr/>
            </p:nvGrpSpPr>
            <p:grpSpPr>
              <a:xfrm>
                <a:off x="2939735" y="2522602"/>
                <a:ext cx="3049892" cy="1121648"/>
                <a:chOff x="2939735" y="2522602"/>
                <a:chExt cx="3049892" cy="1121648"/>
              </a:xfrm>
            </p:grpSpPr>
            <p:cxnSp>
              <p:nvCxnSpPr>
                <p:cNvPr id="17" name="直接连接符 16"/>
                <p:cNvCxnSpPr/>
                <p:nvPr/>
              </p:nvCxnSpPr>
              <p:spPr>
                <a:xfrm>
                  <a:off x="5097518" y="2522602"/>
                  <a:ext cx="892109"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939735" y="3635119"/>
                  <a:ext cx="2431195" cy="9131"/>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5" name="文本框 3"/>
              <p:cNvSpPr txBox="1">
                <a:spLocks noChangeArrowheads="1"/>
              </p:cNvSpPr>
              <p:nvPr/>
            </p:nvSpPr>
            <p:spPr bwMode="auto">
              <a:xfrm>
                <a:off x="3031143" y="2195288"/>
                <a:ext cx="28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1600" b="1" dirty="0" smtClean="0">
                    <a:solidFill>
                      <a:srgbClr val="FF0000"/>
                    </a:solidFill>
                    <a:latin typeface="楷体" panose="02010609060101010101" pitchFamily="49" charset="-122"/>
                    <a:ea typeface="楷体" panose="02010609060101010101" pitchFamily="49" charset="-122"/>
                  </a:rPr>
                  <a:t>③</a:t>
                </a:r>
                <a:endParaRPr lang="zh-CN" altLang="en-US" sz="1600" b="1" dirty="0">
                  <a:solidFill>
                    <a:srgbClr val="FF0000"/>
                  </a:solidFill>
                  <a:latin typeface="楷体" panose="02010609060101010101" pitchFamily="49" charset="-122"/>
                  <a:ea typeface="楷体" panose="02010609060101010101" pitchFamily="49"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p:bldP spid="9" grpId="1"/>
      <p:bldP spid="15"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92961" y="836350"/>
            <a:ext cx="7505496" cy="2455480"/>
          </a:xfrm>
          <a:prstGeom prst="rect">
            <a:avLst/>
          </a:prstGeom>
        </p:spPr>
        <p:txBody>
          <a:bodyPr wrap="square">
            <a:spAutoFit/>
          </a:bodyPr>
          <a:lstStyle/>
          <a:p>
            <a:pPr>
              <a:lnSpc>
                <a:spcPct val="150000"/>
              </a:lnSpc>
            </a:pP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    小女孩擦燃火柴看到了什么？圈划相关词句，想想为什么会有这样的幻象。</a:t>
            </a:r>
            <a:endParaRPr lang="zh-CN" altLang="en-US" sz="3600" b="1" dirty="0">
              <a:solidFill>
                <a:prstClr val="black"/>
              </a:solidFill>
              <a:latin typeface="黑体" panose="02010609060101010101" charset="-122"/>
              <a:ea typeface="黑体" panose="02010609060101010101" charset="-122"/>
              <a:cs typeface="楷体" panose="02010609060101010101" pitchFamily="49" charset="-122"/>
            </a:endParaRPr>
          </a:p>
        </p:txBody>
      </p:sp>
      <p:grpSp>
        <p:nvGrpSpPr>
          <p:cNvPr id="2" name="组合 1"/>
          <p:cNvGrpSpPr/>
          <p:nvPr/>
        </p:nvGrpSpPr>
        <p:grpSpPr>
          <a:xfrm>
            <a:off x="611560" y="1026834"/>
            <a:ext cx="5610225" cy="3619500"/>
            <a:chOff x="1779995" y="801663"/>
            <a:chExt cx="5610225" cy="361950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79995" y="801663"/>
              <a:ext cx="5610225" cy="361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文本框 3"/>
            <p:cNvSpPr txBox="1">
              <a:spLocks noChangeArrowheads="1"/>
            </p:cNvSpPr>
            <p:nvPr/>
          </p:nvSpPr>
          <p:spPr bwMode="auto">
            <a:xfrm>
              <a:off x="1960970" y="843558"/>
              <a:ext cx="28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1600" b="1" dirty="0" smtClean="0">
                  <a:solidFill>
                    <a:srgbClr val="FF0000"/>
                  </a:solidFill>
                  <a:latin typeface="楷体" panose="02010609060101010101" pitchFamily="49" charset="-122"/>
                  <a:ea typeface="楷体" panose="02010609060101010101" pitchFamily="49" charset="-122"/>
                </a:rPr>
                <a:t>⑦</a:t>
              </a:r>
              <a:endParaRPr lang="zh-CN" altLang="en-US" sz="1600" b="1" dirty="0">
                <a:solidFill>
                  <a:srgbClr val="FF0000"/>
                </a:solidFill>
                <a:latin typeface="楷体" panose="02010609060101010101" pitchFamily="49" charset="-122"/>
                <a:ea typeface="楷体" panose="02010609060101010101" pitchFamily="49" charset="-122"/>
              </a:endParaRPr>
            </a:p>
          </p:txBody>
        </p:sp>
      </p:grpSp>
      <p:grpSp>
        <p:nvGrpSpPr>
          <p:cNvPr id="5" name="组合 4"/>
          <p:cNvGrpSpPr/>
          <p:nvPr/>
        </p:nvGrpSpPr>
        <p:grpSpPr>
          <a:xfrm>
            <a:off x="251520" y="0"/>
            <a:ext cx="2604369" cy="953023"/>
            <a:chOff x="251520" y="123478"/>
            <a:chExt cx="2604369" cy="953023"/>
          </a:xfrm>
        </p:grpSpPr>
        <p:pic>
          <p:nvPicPr>
            <p:cNvPr id="6" name="Picture 2"/>
            <p:cNvPicPr>
              <a:picLocks noChangeAspect="1" noChangeArrowheads="1"/>
            </p:cNvPicPr>
            <p:nvPr/>
          </p:nvPicPr>
          <p:blipFill rotWithShape="1">
            <a:blip r:embed="rId2">
              <a:clrChange>
                <a:clrFrom>
                  <a:srgbClr val="FAFAFA"/>
                </a:clrFrom>
                <a:clrTo>
                  <a:srgbClr val="FAFAFA">
                    <a:alpha val="0"/>
                  </a:srgbClr>
                </a:clrTo>
              </a:clrChange>
              <a:extLst>
                <a:ext uri="{BEBA8EAE-BF5A-486C-A8C5-ECC9F3942E4B}">
                  <a14:imgProps xmlns:a14="http://schemas.microsoft.com/office/drawing/2010/main">
                    <a14:imgLayer r:embed="rId3">
                      <a14:imgEffect>
                        <a14:backgroundRemoval t="55787" b="77083" l="50000" r="86728"/>
                      </a14:imgEffect>
                    </a14:imgLayer>
                  </a14:imgProps>
                </a:ext>
                <a:ext uri="{28A0092B-C50C-407E-A947-70E740481C1C}">
                  <a14:useLocalDpi xmlns:a14="http://schemas.microsoft.com/office/drawing/2010/main" val="0"/>
                </a:ext>
              </a:extLst>
            </a:blip>
            <a:srcRect l="46093" t="53679" r="13207" b="23160"/>
            <a:stretch>
              <a:fillRect/>
            </a:stretch>
          </p:blipFill>
          <p:spPr bwMode="auto">
            <a:xfrm>
              <a:off x="251520" y="123478"/>
              <a:ext cx="1256044" cy="953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圆角 2"/>
            <p:cNvSpPr/>
            <p:nvPr/>
          </p:nvSpPr>
          <p:spPr>
            <a:xfrm>
              <a:off x="879542" y="385924"/>
              <a:ext cx="1976347" cy="498056"/>
            </a:xfrm>
            <a:prstGeom prst="roundRect">
              <a:avLst/>
            </a:prstGeom>
            <a:solidFill>
              <a:srgbClr val="FFFF00"/>
            </a:solidFill>
            <a:ln>
              <a:solidFill>
                <a:schemeClr val="accent3">
                  <a:lumMod val="7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rPr>
                <a:t>第三次</a:t>
              </a:r>
              <a:endParaRPr lang="zh-CN" altLang="en-US" sz="3600" dirty="0">
                <a:solidFill>
                  <a:schemeClr val="tx1"/>
                </a:solidFill>
              </a:endParaRPr>
            </a:p>
          </p:txBody>
        </p:sp>
      </p:grpSp>
      <p:cxnSp>
        <p:nvCxnSpPr>
          <p:cNvPr id="10" name="直接连接符 9"/>
          <p:cNvCxnSpPr/>
          <p:nvPr/>
        </p:nvCxnSpPr>
        <p:spPr>
          <a:xfrm>
            <a:off x="1036552" y="2849203"/>
            <a:ext cx="1364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285007" y="2479613"/>
            <a:ext cx="223224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矩形 14"/>
          <p:cNvSpPr>
            <a:spLocks noChangeArrowheads="1"/>
          </p:cNvSpPr>
          <p:nvPr/>
        </p:nvSpPr>
        <p:spPr bwMode="auto">
          <a:xfrm>
            <a:off x="6012160" y="2107292"/>
            <a:ext cx="2808312" cy="2677656"/>
          </a:xfrm>
          <a:prstGeom prst="rect">
            <a:avLst/>
          </a:prstGeom>
          <a:noFill/>
          <a:ln w="9525">
            <a:solidFill>
              <a:schemeClr val="accent5">
                <a:lumMod val="75000"/>
              </a:schemeClr>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smtClean="0">
                <a:solidFill>
                  <a:srgbClr val="FF0000"/>
                </a:solidFill>
                <a:latin typeface="宋体" panose="02010600030101010101" pitchFamily="2" charset="-122"/>
              </a:rPr>
              <a:t>    这时是大年夜，小女孩渴望像别的孩子那样在圣诞树下过一个温暖的大年夜，感受节日的幸福。</a:t>
            </a:r>
            <a:endParaRPr lang="zh-CN" altLang="en-US" sz="2800" b="1" dirty="0">
              <a:solidFill>
                <a:srgbClr val="FF0000"/>
              </a:solidFill>
              <a:latin typeface="宋体" panose="02010600030101010101" pitchFamily="2" charset="-122"/>
            </a:endParaRPr>
          </a:p>
        </p:txBody>
      </p:sp>
      <p:sp>
        <p:nvSpPr>
          <p:cNvPr id="13" name="云形标注 12"/>
          <p:cNvSpPr/>
          <p:nvPr/>
        </p:nvSpPr>
        <p:spPr>
          <a:xfrm>
            <a:off x="6208199" y="1275606"/>
            <a:ext cx="2468257" cy="720080"/>
          </a:xfrm>
          <a:prstGeom prst="cloudCallout">
            <a:avLst>
              <a:gd name="adj1" fmla="val -59323"/>
              <a:gd name="adj2" fmla="val 38648"/>
            </a:avLst>
          </a:prstGeom>
          <a:noFill/>
          <a:ln>
            <a:solidFill>
              <a:schemeClr val="accent5">
                <a:lumMod val="7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1"/>
                </a:solidFill>
                <a:effectLst/>
              </a:rPr>
              <a:t>为什么？</a:t>
            </a:r>
            <a:endParaRPr lang="zh-CN" altLang="en-US" sz="3600" b="1" dirty="0">
              <a:solidFill>
                <a:schemeClr val="tx1"/>
              </a:solidFill>
              <a:effectLst/>
            </a:endParaRPr>
          </a:p>
        </p:txBody>
      </p:sp>
      <p:sp>
        <p:nvSpPr>
          <p:cNvPr id="11" name="圆角矩形 10"/>
          <p:cNvSpPr/>
          <p:nvPr/>
        </p:nvSpPr>
        <p:spPr>
          <a:xfrm>
            <a:off x="4557605" y="1039453"/>
            <a:ext cx="1302921" cy="409151"/>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5" grpId="0" animBg="1"/>
      <p:bldP spid="13"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内容占位符 1"/>
          <p:cNvPicPr>
            <a:picLocks noGrp="1" noChangeAspect="1"/>
          </p:cNvPicPr>
          <p:nvPr>
            <p:ph idx="4294967295"/>
          </p:nvPr>
        </p:nvPicPr>
        <p:blipFill>
          <a:blip r:embed="rId1" cstate="print"/>
          <a:stretch>
            <a:fillRect/>
          </a:stretch>
        </p:blipFill>
        <p:spPr>
          <a:xfrm>
            <a:off x="0" y="0"/>
            <a:ext cx="9143365" cy="5144135"/>
          </a:xfrm>
          <a:prstGeom prst="rect">
            <a:avLst/>
          </a:prstGeom>
        </p:spPr>
      </p:pic>
      <p:sp>
        <p:nvSpPr>
          <p:cNvPr id="5" name="TextBox 5"/>
          <p:cNvSpPr txBox="1"/>
          <p:nvPr/>
        </p:nvSpPr>
        <p:spPr>
          <a:xfrm>
            <a:off x="921385" y="681990"/>
            <a:ext cx="7506970" cy="2839239"/>
          </a:xfrm>
          <a:prstGeom prst="rect">
            <a:avLst/>
          </a:prstGeom>
          <a:solidFill>
            <a:srgbClr val="FFFFFF">
              <a:alpha val="87000"/>
            </a:srgbClr>
          </a:solidFill>
          <a:effectLst>
            <a:softEdge rad="127000"/>
          </a:effectLst>
        </p:spPr>
        <p:txBody>
          <a:bodyPr wrap="square" lIns="68580" tIns="34290" rIns="68580" bIns="34290" rtlCol="0">
            <a:spAutoFit/>
          </a:bodyPr>
          <a:lstStyle/>
          <a:p>
            <a:pPr indent="457200" algn="l"/>
            <a:r>
              <a:rPr lang="en-US" altLang="zh-CN" sz="3600" dirty="0">
                <a:latin typeface="楷体" panose="02010609060101010101" pitchFamily="49" charset="-122"/>
                <a:ea typeface="楷体" panose="02010609060101010101" pitchFamily="49" charset="-122"/>
              </a:rPr>
              <a:t> </a:t>
            </a:r>
            <a:r>
              <a:rPr lang="zh-CN" altLang="en-US" sz="3600" b="1" dirty="0">
                <a:latin typeface="黑体" panose="02010609060101010101" charset="-122"/>
                <a:ea typeface="黑体" panose="02010609060101010101" charset="-122"/>
              </a:rPr>
              <a:t>是啊，这还是一年的最后</a:t>
            </a:r>
            <a:r>
              <a:rPr lang="zh-CN" altLang="en-US" sz="3600" b="1" dirty="0" smtClean="0">
                <a:latin typeface="黑体" panose="02010609060101010101" charset="-122"/>
                <a:ea typeface="黑体" panose="02010609060101010101" charset="-122"/>
              </a:rPr>
              <a:t>一夜</a:t>
            </a:r>
            <a:r>
              <a:rPr lang="zh-CN" altLang="en-US" sz="3600" b="1" dirty="0">
                <a:latin typeface="黑体" panose="02010609060101010101" charset="-122"/>
                <a:ea typeface="黑体" panose="02010609060101010101" charset="-122"/>
              </a:rPr>
              <a:t>呢，家家户户团聚的日子，小女孩为什么会孤零零一个人流落街头呢？让我们一起到丹麦作家安徒生的童话名篇《卖火柴的小女孩》中去找答案吧。</a:t>
            </a:r>
            <a:endParaRPr lang="zh-CN" altLang="en-US" sz="3600" b="1"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92961" y="836350"/>
            <a:ext cx="7505496" cy="2455480"/>
          </a:xfrm>
          <a:prstGeom prst="rect">
            <a:avLst/>
          </a:prstGeom>
        </p:spPr>
        <p:txBody>
          <a:bodyPr wrap="square">
            <a:spAutoFit/>
          </a:bodyPr>
          <a:lstStyle/>
          <a:p>
            <a:pPr>
              <a:lnSpc>
                <a:spcPct val="150000"/>
              </a:lnSpc>
            </a:pP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    小女孩擦燃火柴看到了什么？圈划相关词句，想想为什么会有这样的幻象。</a:t>
            </a:r>
            <a:endParaRPr lang="zh-CN" altLang="en-US" sz="3600" b="1" dirty="0">
              <a:solidFill>
                <a:prstClr val="black"/>
              </a:solidFill>
              <a:latin typeface="黑体" panose="02010609060101010101" charset="-122"/>
              <a:ea typeface="黑体" panose="02010609060101010101" charset="-122"/>
              <a:cs typeface="楷体" panose="02010609060101010101" pitchFamily="49" charset="-122"/>
            </a:endParaRPr>
          </a:p>
        </p:txBody>
      </p:sp>
      <p:grpSp>
        <p:nvGrpSpPr>
          <p:cNvPr id="3" name="组合 2"/>
          <p:cNvGrpSpPr/>
          <p:nvPr/>
        </p:nvGrpSpPr>
        <p:grpSpPr>
          <a:xfrm>
            <a:off x="241920" y="1019940"/>
            <a:ext cx="5410200" cy="3352010"/>
            <a:chOff x="1577025" y="895647"/>
            <a:chExt cx="5410200" cy="3352010"/>
          </a:xfrm>
        </p:grpSpPr>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77025" y="2428382"/>
              <a:ext cx="5410200" cy="1819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3645" y="895647"/>
              <a:ext cx="4819861" cy="1618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文本框 3"/>
            <p:cNvSpPr txBox="1">
              <a:spLocks noChangeArrowheads="1"/>
            </p:cNvSpPr>
            <p:nvPr/>
          </p:nvSpPr>
          <p:spPr bwMode="auto">
            <a:xfrm>
              <a:off x="1777554" y="2519859"/>
              <a:ext cx="28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1600" b="1" dirty="0" smtClean="0">
                  <a:solidFill>
                    <a:srgbClr val="FF0000"/>
                  </a:solidFill>
                  <a:latin typeface="楷体" panose="02010609060101010101" pitchFamily="49" charset="-122"/>
                  <a:ea typeface="楷体" panose="02010609060101010101" pitchFamily="49" charset="-122"/>
                </a:rPr>
                <a:t>⑧</a:t>
              </a:r>
              <a:endParaRPr lang="zh-CN" altLang="en-US" sz="1600" b="1" dirty="0">
                <a:solidFill>
                  <a:srgbClr val="FF0000"/>
                </a:solidFill>
                <a:latin typeface="楷体" panose="02010609060101010101" pitchFamily="49" charset="-122"/>
                <a:ea typeface="楷体" panose="02010609060101010101" pitchFamily="49" charset="-122"/>
              </a:endParaRPr>
            </a:p>
          </p:txBody>
        </p:sp>
      </p:grpSp>
      <p:grpSp>
        <p:nvGrpSpPr>
          <p:cNvPr id="5" name="组合 4"/>
          <p:cNvGrpSpPr/>
          <p:nvPr/>
        </p:nvGrpSpPr>
        <p:grpSpPr>
          <a:xfrm>
            <a:off x="251520" y="0"/>
            <a:ext cx="2604369" cy="953023"/>
            <a:chOff x="251520" y="123478"/>
            <a:chExt cx="2604369" cy="953023"/>
          </a:xfrm>
        </p:grpSpPr>
        <p:pic>
          <p:nvPicPr>
            <p:cNvPr id="6" name="Picture 2"/>
            <p:cNvPicPr>
              <a:picLocks noChangeAspect="1" noChangeArrowheads="1"/>
            </p:cNvPicPr>
            <p:nvPr/>
          </p:nvPicPr>
          <p:blipFill rotWithShape="1">
            <a:blip r:embed="rId3">
              <a:clrChange>
                <a:clrFrom>
                  <a:srgbClr val="FAFAFA"/>
                </a:clrFrom>
                <a:clrTo>
                  <a:srgbClr val="FAFAFA">
                    <a:alpha val="0"/>
                  </a:srgbClr>
                </a:clrTo>
              </a:clrChange>
              <a:extLst>
                <a:ext uri="{BEBA8EAE-BF5A-486C-A8C5-ECC9F3942E4B}">
                  <a14:imgProps xmlns:a14="http://schemas.microsoft.com/office/drawing/2010/main">
                    <a14:imgLayer r:embed="rId4">
                      <a14:imgEffect>
                        <a14:backgroundRemoval t="55787" b="76389" l="50000" r="85494"/>
                      </a14:imgEffect>
                    </a14:imgLayer>
                  </a14:imgProps>
                </a:ext>
                <a:ext uri="{28A0092B-C50C-407E-A947-70E740481C1C}">
                  <a14:useLocalDpi xmlns:a14="http://schemas.microsoft.com/office/drawing/2010/main" val="0"/>
                </a:ext>
              </a:extLst>
            </a:blip>
            <a:srcRect l="46093" t="53679" r="13207" b="23160"/>
            <a:stretch>
              <a:fillRect/>
            </a:stretch>
          </p:blipFill>
          <p:spPr bwMode="auto">
            <a:xfrm>
              <a:off x="251520" y="123478"/>
              <a:ext cx="1256044" cy="953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圆角 2"/>
            <p:cNvSpPr/>
            <p:nvPr/>
          </p:nvSpPr>
          <p:spPr>
            <a:xfrm>
              <a:off x="879542" y="385924"/>
              <a:ext cx="1976347" cy="498056"/>
            </a:xfrm>
            <a:prstGeom prst="roundRect">
              <a:avLst/>
            </a:prstGeom>
            <a:solidFill>
              <a:srgbClr val="FFFF00"/>
            </a:solidFill>
            <a:ln>
              <a:solidFill>
                <a:schemeClr val="accent3">
                  <a:lumMod val="7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rPr>
                <a:t>第四次</a:t>
              </a:r>
              <a:endParaRPr lang="zh-CN" altLang="en-US" sz="3600" dirty="0">
                <a:solidFill>
                  <a:schemeClr val="tx1"/>
                </a:solidFill>
              </a:endParaRPr>
            </a:p>
          </p:txBody>
        </p:sp>
      </p:grpSp>
      <p:cxnSp>
        <p:nvCxnSpPr>
          <p:cNvPr id="10" name="直接连接符 9"/>
          <p:cNvCxnSpPr/>
          <p:nvPr/>
        </p:nvCxnSpPr>
        <p:spPr>
          <a:xfrm>
            <a:off x="3236895" y="3272107"/>
            <a:ext cx="18002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440445" y="3641672"/>
            <a:ext cx="180456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矩形 14"/>
          <p:cNvSpPr>
            <a:spLocks noChangeArrowheads="1"/>
          </p:cNvSpPr>
          <p:nvPr/>
        </p:nvSpPr>
        <p:spPr bwMode="auto">
          <a:xfrm>
            <a:off x="5580112" y="2427734"/>
            <a:ext cx="3456384" cy="2246769"/>
          </a:xfrm>
          <a:prstGeom prst="rect">
            <a:avLst/>
          </a:prstGeom>
          <a:noFill/>
          <a:ln w="9525">
            <a:solidFill>
              <a:schemeClr val="accent5">
                <a:lumMod val="75000"/>
              </a:schemeClr>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smtClean="0">
                <a:solidFill>
                  <a:srgbClr val="FF0000"/>
                </a:solidFill>
                <a:latin typeface="宋体" panose="02010600030101010101" pitchFamily="2" charset="-122"/>
              </a:rPr>
              <a:t>    在温暖、食物和快乐的愿望后，小女孩更渴望得到家人的疼爱，因此出现了慈爱奶奶的幻象。</a:t>
            </a:r>
            <a:endParaRPr lang="zh-CN" altLang="en-US" sz="2800" b="1" dirty="0">
              <a:solidFill>
                <a:srgbClr val="FF0000"/>
              </a:solidFill>
              <a:latin typeface="宋体" panose="02010600030101010101" pitchFamily="2" charset="-122"/>
            </a:endParaRPr>
          </a:p>
        </p:txBody>
      </p:sp>
      <p:sp>
        <p:nvSpPr>
          <p:cNvPr id="13" name="云形标注 12"/>
          <p:cNvSpPr/>
          <p:nvPr/>
        </p:nvSpPr>
        <p:spPr>
          <a:xfrm>
            <a:off x="5667300" y="1347614"/>
            <a:ext cx="2468257" cy="720080"/>
          </a:xfrm>
          <a:prstGeom prst="cloudCallout">
            <a:avLst>
              <a:gd name="adj1" fmla="val -48732"/>
              <a:gd name="adj2" fmla="val 134007"/>
            </a:avLst>
          </a:prstGeom>
          <a:noFill/>
          <a:ln>
            <a:solidFill>
              <a:schemeClr val="accent5">
                <a:lumMod val="7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1"/>
                </a:solidFill>
                <a:effectLst/>
              </a:rPr>
              <a:t>为什么？</a:t>
            </a:r>
            <a:endParaRPr lang="zh-CN" altLang="en-US" sz="3600" b="1" dirty="0">
              <a:solidFill>
                <a:schemeClr val="tx1"/>
              </a:solidFill>
              <a:effectLst/>
            </a:endParaRPr>
          </a:p>
        </p:txBody>
      </p:sp>
      <p:sp>
        <p:nvSpPr>
          <p:cNvPr id="11" name="圆角矩形 10"/>
          <p:cNvSpPr/>
          <p:nvPr/>
        </p:nvSpPr>
        <p:spPr>
          <a:xfrm>
            <a:off x="1148663" y="3006274"/>
            <a:ext cx="1656184" cy="337841"/>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5" grpId="0" animBg="1"/>
      <p:bldP spid="13"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92961" y="760502"/>
            <a:ext cx="7505496" cy="2455480"/>
          </a:xfrm>
          <a:prstGeom prst="rect">
            <a:avLst/>
          </a:prstGeom>
        </p:spPr>
        <p:txBody>
          <a:bodyPr wrap="square">
            <a:spAutoFit/>
          </a:bodyPr>
          <a:lstStyle/>
          <a:p>
            <a:pPr>
              <a:lnSpc>
                <a:spcPct val="150000"/>
              </a:lnSpc>
            </a:pP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    小女孩擦燃火柴看到了什么？圈划相关词句，想想为什么会有这样的幻象。</a:t>
            </a:r>
            <a:endParaRPr lang="zh-CN" altLang="en-US" sz="3600" b="1" dirty="0">
              <a:solidFill>
                <a:prstClr val="black"/>
              </a:solidFill>
              <a:latin typeface="黑体" panose="02010609060101010101" charset="-122"/>
              <a:ea typeface="黑体" panose="02010609060101010101" charset="-122"/>
              <a:cs typeface="楷体" panose="02010609060101010101" pitchFamily="49" charset="-122"/>
            </a:endParaRPr>
          </a:p>
        </p:txBody>
      </p:sp>
      <p:grpSp>
        <p:nvGrpSpPr>
          <p:cNvPr id="8" name="组合 7"/>
          <p:cNvGrpSpPr/>
          <p:nvPr/>
        </p:nvGrpSpPr>
        <p:grpSpPr>
          <a:xfrm>
            <a:off x="467544" y="1039663"/>
            <a:ext cx="5562600" cy="3476303"/>
            <a:chOff x="467544" y="1039663"/>
            <a:chExt cx="5562600" cy="3476303"/>
          </a:xfrm>
        </p:grpSpPr>
        <p:grpSp>
          <p:nvGrpSpPr>
            <p:cNvPr id="2" name="组合 1"/>
            <p:cNvGrpSpPr/>
            <p:nvPr/>
          </p:nvGrpSpPr>
          <p:grpSpPr>
            <a:xfrm>
              <a:off x="467544" y="1039663"/>
              <a:ext cx="5562600" cy="3476303"/>
              <a:chOff x="1753932" y="895647"/>
              <a:chExt cx="5562600" cy="3476303"/>
            </a:xfrm>
          </p:grpSpPr>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53932" y="2571725"/>
                <a:ext cx="5562600"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组合 2"/>
              <p:cNvGrpSpPr/>
              <p:nvPr/>
            </p:nvGrpSpPr>
            <p:grpSpPr>
              <a:xfrm>
                <a:off x="1937985" y="895647"/>
                <a:ext cx="4855521" cy="1996007"/>
                <a:chOff x="1937985" y="895647"/>
                <a:chExt cx="4855521" cy="1996007"/>
              </a:xfrm>
            </p:grpSpPr>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3645" y="895647"/>
                  <a:ext cx="4819861" cy="1618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文本框 3"/>
                <p:cNvSpPr txBox="1">
                  <a:spLocks noChangeArrowheads="1"/>
                </p:cNvSpPr>
                <p:nvPr/>
              </p:nvSpPr>
              <p:spPr bwMode="auto">
                <a:xfrm>
                  <a:off x="1937985" y="2524941"/>
                  <a:ext cx="28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1600" b="1" dirty="0" smtClean="0">
                      <a:solidFill>
                        <a:srgbClr val="FF0000"/>
                      </a:solidFill>
                      <a:latin typeface="楷体" panose="02010609060101010101" pitchFamily="49" charset="-122"/>
                      <a:ea typeface="楷体" panose="02010609060101010101" pitchFamily="49" charset="-122"/>
                    </a:rPr>
                    <a:t>⑨</a:t>
                  </a:r>
                  <a:endParaRPr lang="zh-CN" altLang="en-US" sz="1600" b="1" dirty="0">
                    <a:solidFill>
                      <a:srgbClr val="FF0000"/>
                    </a:solidFill>
                    <a:latin typeface="楷体" panose="02010609060101010101" pitchFamily="49" charset="-122"/>
                    <a:ea typeface="楷体" panose="02010609060101010101" pitchFamily="49" charset="-122"/>
                  </a:endParaRPr>
                </a:p>
              </p:txBody>
            </p:sp>
          </p:grpSp>
        </p:grpSp>
        <p:sp>
          <p:nvSpPr>
            <p:cNvPr id="4" name="矩形 3"/>
            <p:cNvSpPr/>
            <p:nvPr/>
          </p:nvSpPr>
          <p:spPr>
            <a:xfrm>
              <a:off x="1448644" y="3004843"/>
              <a:ext cx="171028" cy="13569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251520" y="0"/>
            <a:ext cx="2604369" cy="953023"/>
            <a:chOff x="251520" y="123478"/>
            <a:chExt cx="2604369" cy="953023"/>
          </a:xfrm>
        </p:grpSpPr>
        <p:pic>
          <p:nvPicPr>
            <p:cNvPr id="6" name="Picture 2"/>
            <p:cNvPicPr>
              <a:picLocks noChangeAspect="1" noChangeArrowheads="1"/>
            </p:cNvPicPr>
            <p:nvPr/>
          </p:nvPicPr>
          <p:blipFill rotWithShape="1">
            <a:blip r:embed="rId3">
              <a:clrChange>
                <a:clrFrom>
                  <a:srgbClr val="FAFAFA"/>
                </a:clrFrom>
                <a:clrTo>
                  <a:srgbClr val="FAFAFA">
                    <a:alpha val="0"/>
                  </a:srgbClr>
                </a:clrTo>
              </a:clrChange>
              <a:extLst>
                <a:ext uri="{BEBA8EAE-BF5A-486C-A8C5-ECC9F3942E4B}">
                  <a14:imgProps xmlns:a14="http://schemas.microsoft.com/office/drawing/2010/main">
                    <a14:imgLayer r:embed="rId4">
                      <a14:imgEffect>
                        <a14:backgroundRemoval t="55787" b="77778" l="50000" r="88580"/>
                      </a14:imgEffect>
                    </a14:imgLayer>
                  </a14:imgProps>
                </a:ext>
                <a:ext uri="{28A0092B-C50C-407E-A947-70E740481C1C}">
                  <a14:useLocalDpi xmlns:a14="http://schemas.microsoft.com/office/drawing/2010/main" val="0"/>
                </a:ext>
              </a:extLst>
            </a:blip>
            <a:srcRect l="46093" t="53679" r="13207" b="23160"/>
            <a:stretch>
              <a:fillRect/>
            </a:stretch>
          </p:blipFill>
          <p:spPr bwMode="auto">
            <a:xfrm>
              <a:off x="251520" y="123478"/>
              <a:ext cx="1256044" cy="953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圆角 2"/>
            <p:cNvSpPr/>
            <p:nvPr/>
          </p:nvSpPr>
          <p:spPr>
            <a:xfrm>
              <a:off x="879542" y="385924"/>
              <a:ext cx="1976347" cy="498056"/>
            </a:xfrm>
            <a:prstGeom prst="roundRect">
              <a:avLst/>
            </a:prstGeom>
            <a:solidFill>
              <a:srgbClr val="FFFF00"/>
            </a:solidFill>
            <a:ln>
              <a:solidFill>
                <a:schemeClr val="accent3">
                  <a:lumMod val="7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rPr>
                <a:t>第五次</a:t>
              </a:r>
              <a:endParaRPr lang="zh-CN" altLang="en-US" sz="3600" dirty="0">
                <a:solidFill>
                  <a:schemeClr val="tx1"/>
                </a:solidFill>
              </a:endParaRPr>
            </a:p>
          </p:txBody>
        </p:sp>
      </p:grpSp>
      <p:cxnSp>
        <p:nvCxnSpPr>
          <p:cNvPr id="10" name="直接连接符 9"/>
          <p:cNvCxnSpPr/>
          <p:nvPr/>
        </p:nvCxnSpPr>
        <p:spPr>
          <a:xfrm>
            <a:off x="1448644" y="4083918"/>
            <a:ext cx="210026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097187" y="3723878"/>
            <a:ext cx="180456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矩形 14"/>
          <p:cNvSpPr>
            <a:spLocks noChangeArrowheads="1"/>
          </p:cNvSpPr>
          <p:nvPr/>
        </p:nvSpPr>
        <p:spPr bwMode="auto">
          <a:xfrm>
            <a:off x="5868144" y="2427734"/>
            <a:ext cx="3096344" cy="2308324"/>
          </a:xfrm>
          <a:prstGeom prst="rect">
            <a:avLst/>
          </a:prstGeom>
          <a:noFill/>
          <a:ln w="9525">
            <a:solidFill>
              <a:schemeClr val="accent5">
                <a:lumMod val="75000"/>
              </a:schemeClr>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600" b="1" dirty="0" smtClean="0">
                <a:solidFill>
                  <a:srgbClr val="FF0000"/>
                </a:solidFill>
                <a:latin typeface="宋体" panose="02010600030101010101" pitchFamily="2" charset="-122"/>
              </a:rPr>
              <a:t>    表达了小女孩渴望生活在光明和快乐中的美好愿望。</a:t>
            </a:r>
            <a:endParaRPr lang="zh-CN" altLang="en-US" sz="3600" b="1" dirty="0">
              <a:solidFill>
                <a:srgbClr val="FF0000"/>
              </a:solidFill>
              <a:latin typeface="宋体" panose="02010600030101010101" pitchFamily="2" charset="-122"/>
            </a:endParaRPr>
          </a:p>
        </p:txBody>
      </p:sp>
      <p:sp>
        <p:nvSpPr>
          <p:cNvPr id="13" name="云形标注 12"/>
          <p:cNvSpPr/>
          <p:nvPr/>
        </p:nvSpPr>
        <p:spPr>
          <a:xfrm>
            <a:off x="6064183" y="1203598"/>
            <a:ext cx="2468257" cy="792088"/>
          </a:xfrm>
          <a:prstGeom prst="cloudCallout">
            <a:avLst>
              <a:gd name="adj1" fmla="val -62239"/>
              <a:gd name="adj2" fmla="val 118254"/>
            </a:avLst>
          </a:prstGeom>
          <a:noFill/>
          <a:ln>
            <a:solidFill>
              <a:schemeClr val="accent5">
                <a:lumMod val="7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1"/>
                </a:solidFill>
                <a:effectLst/>
              </a:rPr>
              <a:t>为什么？</a:t>
            </a:r>
            <a:endParaRPr lang="zh-CN" altLang="en-US" sz="3600" b="1" dirty="0">
              <a:solidFill>
                <a:schemeClr val="tx1"/>
              </a:solidFill>
              <a:effectLs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5"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03648" y="1203598"/>
            <a:ext cx="6912768" cy="3286477"/>
          </a:xfrm>
          <a:prstGeom prst="rect">
            <a:avLst/>
          </a:prstGeom>
        </p:spPr>
        <p:txBody>
          <a:bodyPr wrap="square">
            <a:spAutoFit/>
          </a:bodyPr>
          <a:lstStyle/>
          <a:p>
            <a:pPr>
              <a:lnSpc>
                <a:spcPct val="150000"/>
              </a:lnSpc>
            </a:pP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    每</a:t>
            </a:r>
            <a:r>
              <a:rPr lang="zh-CN" altLang="en-US" sz="3600" b="1" dirty="0">
                <a:solidFill>
                  <a:prstClr val="black"/>
                </a:solidFill>
                <a:latin typeface="黑体" panose="02010609060101010101" charset="-122"/>
                <a:ea typeface="黑体" panose="02010609060101010101" charset="-122"/>
                <a:cs typeface="楷体" panose="02010609060101010101" pitchFamily="49" charset="-122"/>
              </a:rPr>
              <a:t>一次点燃火柴，小女孩的愿望实现了吗？现实又是怎样的呢</a:t>
            </a: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？我们一起来试着填写表格的第四列吧！</a:t>
            </a:r>
            <a:r>
              <a:rPr lang="zh-CN" altLang="en-US" sz="3600" b="1" dirty="0">
                <a:solidFill>
                  <a:srgbClr val="C00000"/>
                </a:solidFill>
                <a:latin typeface="黑体" panose="02010609060101010101" charset="-122"/>
                <a:ea typeface="黑体" panose="02010609060101010101" charset="-122"/>
                <a:cs typeface="楷体" panose="02010609060101010101" pitchFamily="49" charset="-122"/>
              </a:rPr>
              <a:t>（课后第二题</a:t>
            </a:r>
            <a:r>
              <a:rPr lang="zh-CN" altLang="en-US" sz="3600" b="1" dirty="0" smtClean="0">
                <a:solidFill>
                  <a:srgbClr val="C00000"/>
                </a:solidFill>
                <a:latin typeface="黑体" panose="02010609060101010101" charset="-122"/>
                <a:ea typeface="黑体" panose="02010609060101010101" charset="-122"/>
                <a:cs typeface="楷体" panose="02010609060101010101" pitchFamily="49" charset="-122"/>
              </a:rPr>
              <a:t>）</a:t>
            </a:r>
            <a:endParaRPr lang="zh-CN" altLang="en-US" sz="3600" b="1" dirty="0">
              <a:solidFill>
                <a:srgbClr val="C00000"/>
              </a:solidFill>
              <a:latin typeface="黑体" panose="02010609060101010101" charset="-122"/>
              <a:ea typeface="黑体" panose="02010609060101010101" charset="-122"/>
              <a:cs typeface="楷体" panose="02010609060101010101" pitchFamily="49" charset="-122"/>
            </a:endParaRPr>
          </a:p>
        </p:txBody>
      </p:sp>
      <p:pic>
        <p:nvPicPr>
          <p:cNvPr id="8" name="图片 7"/>
          <p:cNvPicPr>
            <a:picLocks noChangeAspect="1"/>
          </p:cNvPicPr>
          <p:nvPr/>
        </p:nvPicPr>
        <p:blipFill>
          <a:blip r:embed="rId1"/>
          <a:stretch>
            <a:fillRect/>
          </a:stretch>
        </p:blipFill>
        <p:spPr>
          <a:xfrm>
            <a:off x="683568" y="439013"/>
            <a:ext cx="2268000" cy="692577"/>
          </a:xfrm>
          <a:prstGeom prst="rect">
            <a:avLst/>
          </a:prstGeom>
        </p:spPr>
      </p:pic>
      <p:sp>
        <p:nvSpPr>
          <p:cNvPr id="9" name="文本框 14"/>
          <p:cNvSpPr txBox="1"/>
          <p:nvPr/>
        </p:nvSpPr>
        <p:spPr>
          <a:xfrm>
            <a:off x="864933" y="411510"/>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charset="-122"/>
                <a:ea typeface="黑体" panose="02010609060101010101" charset="-122"/>
              </a:rPr>
              <a:t>小组讨论</a:t>
            </a:r>
            <a:endParaRPr lang="zh-CN" altLang="en-US" sz="3600" b="1" dirty="0">
              <a:latin typeface="黑体" panose="02010609060101010101" charset="-122"/>
              <a:ea typeface="黑体" panose="02010609060101010101"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7584" y="443256"/>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300236" y="699542"/>
          <a:ext cx="8628259" cy="3840480"/>
        </p:xfrm>
        <a:graphic>
          <a:graphicData uri="http://schemas.openxmlformats.org/drawingml/2006/table">
            <a:tbl>
              <a:tblPr firstRow="1" bandRow="1">
                <a:tableStyleId>{F5AB1C69-6EDB-4FF4-983F-18BD219EF322}</a:tableStyleId>
              </a:tblPr>
              <a:tblGrid>
                <a:gridCol w="1515454"/>
                <a:gridCol w="3056786"/>
                <a:gridCol w="2912959"/>
                <a:gridCol w="1143060"/>
              </a:tblGrid>
              <a:tr h="607695">
                <a:tc>
                  <a:txBody>
                    <a:bodyPr/>
                    <a:lstStyle/>
                    <a:p>
                      <a:pPr algn="ctr">
                        <a:buNone/>
                      </a:pPr>
                      <a:r>
                        <a:rPr lang="zh-CN" altLang="en-US" sz="3600" dirty="0">
                          <a:solidFill>
                            <a:schemeClr val="tx1"/>
                          </a:solidFill>
                          <a:latin typeface="黑体" panose="02010609060101010101" charset="-122"/>
                          <a:ea typeface="黑体" panose="02010609060101010101" charset="-122"/>
                        </a:rPr>
                        <a:t>次数</a:t>
                      </a:r>
                      <a:endParaRPr lang="zh-CN" altLang="en-US" sz="3600" dirty="0">
                        <a:solidFill>
                          <a:schemeClr val="tx1"/>
                        </a:solidFill>
                        <a:latin typeface="黑体" panose="02010609060101010101" charset="-122"/>
                        <a:ea typeface="黑体" panose="02010609060101010101" charset="-122"/>
                      </a:endParaRPr>
                    </a:p>
                  </a:txBody>
                  <a:tcPr/>
                </a:tc>
                <a:tc>
                  <a:txBody>
                    <a:bodyPr/>
                    <a:lstStyle/>
                    <a:p>
                      <a:pPr algn="ctr">
                        <a:buNone/>
                      </a:pPr>
                      <a:r>
                        <a:rPr lang="zh-CN" altLang="en-US" sz="3600" dirty="0">
                          <a:solidFill>
                            <a:schemeClr val="tx1"/>
                          </a:solidFill>
                          <a:latin typeface="黑体" panose="02010609060101010101" charset="-122"/>
                          <a:ea typeface="黑体" panose="02010609060101010101" charset="-122"/>
                        </a:rPr>
                        <a:t>幻象</a:t>
                      </a:r>
                      <a:endParaRPr lang="zh-CN" altLang="en-US" sz="3600" dirty="0">
                        <a:solidFill>
                          <a:schemeClr val="tx1"/>
                        </a:solidFill>
                        <a:latin typeface="黑体" panose="02010609060101010101" charset="-122"/>
                        <a:ea typeface="黑体" panose="02010609060101010101" charset="-122"/>
                      </a:endParaRPr>
                    </a:p>
                  </a:txBody>
                  <a:tcPr/>
                </a:tc>
                <a:tc>
                  <a:txBody>
                    <a:bodyPr/>
                    <a:lstStyle/>
                    <a:p>
                      <a:pPr algn="ctr">
                        <a:buNone/>
                      </a:pPr>
                      <a:r>
                        <a:rPr lang="zh-CN" altLang="en-US" sz="3600" dirty="0" smtClean="0">
                          <a:solidFill>
                            <a:schemeClr val="tx1"/>
                          </a:solidFill>
                          <a:latin typeface="黑体" panose="02010609060101010101" charset="-122"/>
                          <a:ea typeface="黑体" panose="02010609060101010101" charset="-122"/>
                        </a:rPr>
                        <a:t>愿望</a:t>
                      </a:r>
                      <a:endParaRPr lang="zh-CN" altLang="en-US" sz="3600" dirty="0">
                        <a:solidFill>
                          <a:schemeClr val="tx1"/>
                        </a:solidFill>
                        <a:latin typeface="黑体" panose="02010609060101010101" charset="-122"/>
                        <a:ea typeface="黑体" panose="02010609060101010101" charset="-122"/>
                      </a:endParaRPr>
                    </a:p>
                  </a:txBody>
                  <a:tcPr/>
                </a:tc>
                <a:tc>
                  <a:txBody>
                    <a:bodyPr/>
                    <a:lstStyle/>
                    <a:p>
                      <a:pPr algn="ctr">
                        <a:buNone/>
                      </a:pPr>
                      <a:r>
                        <a:rPr lang="zh-CN" altLang="en-US" sz="3600" dirty="0" smtClean="0">
                          <a:solidFill>
                            <a:schemeClr val="tx1"/>
                          </a:solidFill>
                          <a:latin typeface="黑体" panose="02010609060101010101" charset="-122"/>
                          <a:ea typeface="黑体" panose="02010609060101010101" charset="-122"/>
                        </a:rPr>
                        <a:t>现实</a:t>
                      </a:r>
                      <a:endParaRPr lang="zh-CN" altLang="en-US" sz="3600" dirty="0">
                        <a:solidFill>
                          <a:schemeClr val="tx1"/>
                        </a:solidFill>
                        <a:latin typeface="黑体" panose="02010609060101010101" charset="-122"/>
                        <a:ea typeface="黑体" panose="02010609060101010101" charset="-122"/>
                      </a:endParaRPr>
                    </a:p>
                  </a:txBody>
                  <a:tcPr/>
                </a:tc>
              </a:tr>
              <a:tr h="607695">
                <a:tc>
                  <a:txBody>
                    <a:bodyPr/>
                    <a:lstStyle/>
                    <a:p>
                      <a:pPr algn="ctr">
                        <a:buNone/>
                      </a:pPr>
                      <a:endParaRPr lang="zh-CN" altLang="en-US" sz="3600" b="1" dirty="0">
                        <a:latin typeface="黑体" panose="02010609060101010101" charset="-122"/>
                        <a:ea typeface="黑体" panose="02010609060101010101" charset="-122"/>
                      </a:endParaRPr>
                    </a:p>
                  </a:txBody>
                  <a:tcPr/>
                </a:tc>
                <a:tc>
                  <a:txBody>
                    <a:bodyPr/>
                    <a:lstStyle/>
                    <a:p>
                      <a:pPr>
                        <a:buNone/>
                      </a:pPr>
                      <a:endParaRPr lang="zh-CN" altLang="en-US" sz="3600" dirty="0"/>
                    </a:p>
                  </a:txBody>
                  <a:tcPr/>
                </a:tc>
                <a:tc>
                  <a:txBody>
                    <a:bodyPr/>
                    <a:lstStyle/>
                    <a:p>
                      <a:pPr>
                        <a:buNone/>
                      </a:pPr>
                      <a:endParaRPr lang="zh-CN" altLang="en-US" sz="3600" dirty="0"/>
                    </a:p>
                  </a:txBody>
                  <a:tcPr/>
                </a:tc>
                <a:tc>
                  <a:txBody>
                    <a:bodyPr/>
                    <a:lstStyle/>
                    <a:p>
                      <a:pPr>
                        <a:buNone/>
                      </a:pPr>
                      <a:endParaRPr lang="zh-CN" altLang="en-US" sz="3600" dirty="0"/>
                    </a:p>
                  </a:txBody>
                  <a:tcPr/>
                </a:tc>
              </a:tr>
              <a:tr h="607695">
                <a:tc>
                  <a:txBody>
                    <a:bodyPr/>
                    <a:lstStyle/>
                    <a:p>
                      <a:pPr algn="ctr">
                        <a:buNone/>
                      </a:pPr>
                      <a:endParaRPr lang="zh-CN" altLang="en-US" sz="3600" b="1" dirty="0">
                        <a:latin typeface="黑体" panose="02010609060101010101" charset="-122"/>
                        <a:ea typeface="黑体" panose="02010609060101010101" charset="-122"/>
                      </a:endParaRPr>
                    </a:p>
                  </a:txBody>
                  <a:tcPr/>
                </a:tc>
                <a:tc>
                  <a:txBody>
                    <a:bodyPr/>
                    <a:lstStyle/>
                    <a:p>
                      <a:pPr>
                        <a:buNone/>
                      </a:pPr>
                      <a:endParaRPr lang="zh-CN" altLang="en-US" sz="3600" dirty="0"/>
                    </a:p>
                  </a:txBody>
                  <a:tcPr/>
                </a:tc>
                <a:tc>
                  <a:txBody>
                    <a:bodyPr/>
                    <a:lstStyle/>
                    <a:p>
                      <a:pPr>
                        <a:buNone/>
                      </a:pPr>
                      <a:endParaRPr lang="zh-CN" altLang="en-US" sz="3600" dirty="0"/>
                    </a:p>
                  </a:txBody>
                  <a:tcPr/>
                </a:tc>
                <a:tc>
                  <a:txBody>
                    <a:bodyPr/>
                    <a:lstStyle/>
                    <a:p>
                      <a:pPr>
                        <a:buNone/>
                      </a:pPr>
                      <a:endParaRPr lang="zh-CN" altLang="en-US" sz="3600" dirty="0"/>
                    </a:p>
                  </a:txBody>
                  <a:tcPr/>
                </a:tc>
              </a:tr>
              <a:tr h="607695">
                <a:tc>
                  <a:txBody>
                    <a:bodyPr/>
                    <a:lstStyle/>
                    <a:p>
                      <a:pPr algn="ctr">
                        <a:buNone/>
                      </a:pPr>
                      <a:endParaRPr lang="zh-CN" altLang="en-US" sz="3600" b="1" dirty="0">
                        <a:latin typeface="黑体" panose="02010609060101010101" charset="-122"/>
                        <a:ea typeface="黑体" panose="02010609060101010101" charset="-122"/>
                      </a:endParaRPr>
                    </a:p>
                  </a:txBody>
                  <a:tcPr/>
                </a:tc>
                <a:tc>
                  <a:txBody>
                    <a:bodyPr/>
                    <a:lstStyle/>
                    <a:p>
                      <a:pPr>
                        <a:buNone/>
                      </a:pPr>
                      <a:endParaRPr lang="zh-CN" altLang="en-US" sz="3600" dirty="0"/>
                    </a:p>
                  </a:txBody>
                  <a:tcPr/>
                </a:tc>
                <a:tc>
                  <a:txBody>
                    <a:bodyPr/>
                    <a:lstStyle/>
                    <a:p>
                      <a:pPr>
                        <a:buNone/>
                      </a:pPr>
                      <a:endParaRPr lang="zh-CN" altLang="en-US" sz="3600" dirty="0"/>
                    </a:p>
                  </a:txBody>
                  <a:tcPr/>
                </a:tc>
                <a:tc>
                  <a:txBody>
                    <a:bodyPr/>
                    <a:lstStyle/>
                    <a:p>
                      <a:pPr>
                        <a:buNone/>
                      </a:pPr>
                      <a:endParaRPr lang="zh-CN" altLang="en-US" sz="3600" dirty="0"/>
                    </a:p>
                  </a:txBody>
                  <a:tcPr/>
                </a:tc>
              </a:tr>
              <a:tr h="607695">
                <a:tc>
                  <a:txBody>
                    <a:bodyPr/>
                    <a:lstStyle/>
                    <a:p>
                      <a:pPr algn="ctr">
                        <a:buNone/>
                      </a:pPr>
                      <a:endParaRPr lang="zh-CN" altLang="en-US" sz="3600" b="1" dirty="0">
                        <a:latin typeface="黑体" panose="02010609060101010101" charset="-122"/>
                        <a:ea typeface="黑体" panose="02010609060101010101" charset="-122"/>
                      </a:endParaRPr>
                    </a:p>
                  </a:txBody>
                  <a:tcPr/>
                </a:tc>
                <a:tc>
                  <a:txBody>
                    <a:bodyPr/>
                    <a:lstStyle/>
                    <a:p>
                      <a:pPr>
                        <a:buNone/>
                      </a:pPr>
                      <a:endParaRPr lang="zh-CN" altLang="en-US" sz="3600" dirty="0"/>
                    </a:p>
                  </a:txBody>
                  <a:tcPr/>
                </a:tc>
                <a:tc>
                  <a:txBody>
                    <a:bodyPr/>
                    <a:lstStyle/>
                    <a:p>
                      <a:pPr>
                        <a:buNone/>
                      </a:pPr>
                      <a:endParaRPr lang="zh-CN" altLang="en-US" sz="3600" dirty="0"/>
                    </a:p>
                  </a:txBody>
                  <a:tcPr/>
                </a:tc>
                <a:tc>
                  <a:txBody>
                    <a:bodyPr/>
                    <a:lstStyle/>
                    <a:p>
                      <a:pPr>
                        <a:buNone/>
                      </a:pPr>
                      <a:endParaRPr lang="zh-CN" altLang="en-US" sz="3600" dirty="0"/>
                    </a:p>
                  </a:txBody>
                  <a:tcPr/>
                </a:tc>
              </a:tr>
              <a:tr h="607695">
                <a:tc>
                  <a:txBody>
                    <a:bodyPr/>
                    <a:lstStyle/>
                    <a:p>
                      <a:pPr algn="ctr">
                        <a:buNone/>
                      </a:pPr>
                      <a:endParaRPr lang="zh-CN" altLang="en-US" sz="3600" b="1" dirty="0">
                        <a:latin typeface="黑体" panose="02010609060101010101" charset="-122"/>
                        <a:ea typeface="黑体" panose="02010609060101010101" charset="-122"/>
                      </a:endParaRPr>
                    </a:p>
                  </a:txBody>
                  <a:tcPr/>
                </a:tc>
                <a:tc>
                  <a:txBody>
                    <a:bodyPr/>
                    <a:lstStyle/>
                    <a:p>
                      <a:pPr>
                        <a:buNone/>
                      </a:pPr>
                      <a:endParaRPr lang="zh-CN" altLang="en-US" sz="3600" dirty="0"/>
                    </a:p>
                  </a:txBody>
                  <a:tcPr/>
                </a:tc>
                <a:tc>
                  <a:txBody>
                    <a:bodyPr/>
                    <a:lstStyle/>
                    <a:p>
                      <a:pPr>
                        <a:buNone/>
                      </a:pPr>
                      <a:endParaRPr lang="zh-CN" altLang="en-US" sz="3600" dirty="0"/>
                    </a:p>
                  </a:txBody>
                  <a:tcPr/>
                </a:tc>
                <a:tc>
                  <a:txBody>
                    <a:bodyPr/>
                    <a:lstStyle/>
                    <a:p>
                      <a:pPr>
                        <a:buNone/>
                      </a:pPr>
                      <a:endParaRPr lang="zh-CN" altLang="en-US" sz="3600" dirty="0"/>
                    </a:p>
                  </a:txBody>
                  <a:tcPr/>
                </a:tc>
              </a:tr>
            </a:tbl>
          </a:graphicData>
        </a:graphic>
      </p:graphicFrame>
      <p:sp>
        <p:nvSpPr>
          <p:cNvPr id="3" name="文本框 3"/>
          <p:cNvSpPr txBox="1"/>
          <p:nvPr/>
        </p:nvSpPr>
        <p:spPr>
          <a:xfrm>
            <a:off x="1837804" y="1419999"/>
            <a:ext cx="2501006"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温暖大火炉</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4" name="文本框 4"/>
          <p:cNvSpPr txBox="1"/>
          <p:nvPr/>
        </p:nvSpPr>
        <p:spPr>
          <a:xfrm>
            <a:off x="1837804" y="2038560"/>
            <a:ext cx="2501006"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喷香的烤鹅</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5" name="文本框 5"/>
          <p:cNvSpPr txBox="1"/>
          <p:nvPr/>
        </p:nvSpPr>
        <p:spPr>
          <a:xfrm>
            <a:off x="1837804" y="2675999"/>
            <a:ext cx="2964273"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美丽的圣诞树</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6" name="文本框 6"/>
          <p:cNvSpPr txBox="1"/>
          <p:nvPr/>
        </p:nvSpPr>
        <p:spPr>
          <a:xfrm>
            <a:off x="1837804" y="3322429"/>
            <a:ext cx="2501006"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慈爱的奶奶</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7" name="文本框 7"/>
          <p:cNvSpPr txBox="1"/>
          <p:nvPr/>
        </p:nvSpPr>
        <p:spPr>
          <a:xfrm>
            <a:off x="1837804" y="3991554"/>
            <a:ext cx="3068469" cy="584775"/>
          </a:xfrm>
          <a:prstGeom prst="rect">
            <a:avLst/>
          </a:prstGeom>
          <a:noFill/>
        </p:spPr>
        <p:txBody>
          <a:bodyPr wrap="none" rtlCol="0" anchor="t">
            <a:spAutoFit/>
          </a:bodyPr>
          <a:lstStyle/>
          <a:p>
            <a:r>
              <a:rPr lang="zh-CN" altLang="en-US" sz="3200" b="1" dirty="0" smtClean="0">
                <a:solidFill>
                  <a:srgbClr val="FF0000"/>
                </a:solidFill>
                <a:latin typeface="宋体" panose="02010600030101010101" pitchFamily="2" charset="-122"/>
                <a:ea typeface="宋体" panose="02010600030101010101" pitchFamily="2" charset="-122"/>
                <a:sym typeface="+mn-ea"/>
              </a:rPr>
              <a:t>和奶奶一起飞走</a:t>
            </a:r>
            <a:endParaRPr lang="zh-CN" altLang="en-US" sz="3200" b="1" dirty="0" smtClean="0">
              <a:solidFill>
                <a:srgbClr val="FF0000"/>
              </a:solidFill>
              <a:latin typeface="宋体" panose="02010600030101010101" pitchFamily="2" charset="-122"/>
              <a:ea typeface="宋体" panose="02010600030101010101" pitchFamily="2" charset="-122"/>
              <a:sym typeface="+mn-ea"/>
            </a:endParaRPr>
          </a:p>
        </p:txBody>
      </p:sp>
      <p:sp>
        <p:nvSpPr>
          <p:cNvPr id="8" name="文本框 8"/>
          <p:cNvSpPr txBox="1"/>
          <p:nvPr/>
        </p:nvSpPr>
        <p:spPr>
          <a:xfrm>
            <a:off x="4790132" y="1419999"/>
            <a:ext cx="2037737"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渴望温暖</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9" name="文本框 9"/>
          <p:cNvSpPr txBox="1"/>
          <p:nvPr/>
        </p:nvSpPr>
        <p:spPr>
          <a:xfrm>
            <a:off x="4790132" y="2038560"/>
            <a:ext cx="2037737"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渴望食物</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10" name="文本框 10"/>
          <p:cNvSpPr txBox="1"/>
          <p:nvPr/>
        </p:nvSpPr>
        <p:spPr>
          <a:xfrm>
            <a:off x="4790132" y="2675999"/>
            <a:ext cx="2037737"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渴望欢乐</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11" name="文本框 11"/>
          <p:cNvSpPr txBox="1"/>
          <p:nvPr/>
        </p:nvSpPr>
        <p:spPr>
          <a:xfrm>
            <a:off x="4790132" y="3322429"/>
            <a:ext cx="2964273"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渴望家人疼爱</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12" name="文本框 12"/>
          <p:cNvSpPr txBox="1"/>
          <p:nvPr/>
        </p:nvSpPr>
        <p:spPr>
          <a:xfrm>
            <a:off x="4790132" y="3997216"/>
            <a:ext cx="3068469" cy="584775"/>
          </a:xfrm>
          <a:prstGeom prst="rect">
            <a:avLst/>
          </a:prstGeom>
          <a:noFill/>
        </p:spPr>
        <p:txBody>
          <a:bodyPr wrap="none" rtlCol="0" anchor="t">
            <a:spAutoFit/>
          </a:bodyPr>
          <a:lstStyle/>
          <a:p>
            <a:r>
              <a:rPr lang="zh-CN" altLang="en-US" sz="3200" b="1" dirty="0" smtClean="0">
                <a:solidFill>
                  <a:srgbClr val="FF0000"/>
                </a:solidFill>
                <a:latin typeface="宋体" panose="02010600030101010101" pitchFamily="2" charset="-122"/>
                <a:ea typeface="宋体" panose="02010600030101010101" pitchFamily="2" charset="-122"/>
                <a:sym typeface="+mn-ea"/>
              </a:rPr>
              <a:t>渴望光明和快乐</a:t>
            </a:r>
            <a:endParaRPr lang="zh-CN" altLang="en-US" sz="3200" b="1" dirty="0" smtClean="0">
              <a:solidFill>
                <a:srgbClr val="FF0000"/>
              </a:solidFill>
              <a:latin typeface="宋体" panose="02010600030101010101" pitchFamily="2" charset="-122"/>
              <a:ea typeface="宋体" panose="02010600030101010101" pitchFamily="2" charset="-122"/>
              <a:sym typeface="+mn-ea"/>
            </a:endParaRPr>
          </a:p>
        </p:txBody>
      </p:sp>
      <p:sp>
        <p:nvSpPr>
          <p:cNvPr id="13" name="矩形 12"/>
          <p:cNvSpPr/>
          <p:nvPr/>
        </p:nvSpPr>
        <p:spPr>
          <a:xfrm>
            <a:off x="263051" y="1419999"/>
            <a:ext cx="1574470" cy="646331"/>
          </a:xfrm>
          <a:prstGeom prst="rect">
            <a:avLst/>
          </a:prstGeom>
        </p:spPr>
        <p:txBody>
          <a:bodyPr wrap="none">
            <a:spAutoFit/>
          </a:bodyPr>
          <a:lstStyle/>
          <a:p>
            <a:pPr algn="ctr" defTabSz="685800"/>
            <a:r>
              <a:rPr lang="zh-CN" altLang="en-US" sz="3600" b="1" dirty="0" smtClean="0">
                <a:solidFill>
                  <a:prstClr val="black"/>
                </a:solidFill>
                <a:latin typeface="宋体" panose="02010600030101010101" pitchFamily="2" charset="-122"/>
                <a:ea typeface="宋体" panose="02010600030101010101" pitchFamily="2" charset="-122"/>
              </a:rPr>
              <a:t>第一次</a:t>
            </a:r>
            <a:endParaRPr lang="zh-CN" altLang="en-US" sz="3600" b="1" dirty="0">
              <a:solidFill>
                <a:prstClr val="black"/>
              </a:solidFill>
              <a:latin typeface="宋体" panose="02010600030101010101" pitchFamily="2" charset="-122"/>
              <a:ea typeface="宋体" panose="02010600030101010101" pitchFamily="2" charset="-122"/>
            </a:endParaRPr>
          </a:p>
        </p:txBody>
      </p:sp>
      <p:sp>
        <p:nvSpPr>
          <p:cNvPr id="14" name="矩形 13"/>
          <p:cNvSpPr/>
          <p:nvPr/>
        </p:nvSpPr>
        <p:spPr>
          <a:xfrm>
            <a:off x="263051" y="2038560"/>
            <a:ext cx="1574470" cy="646331"/>
          </a:xfrm>
          <a:prstGeom prst="rect">
            <a:avLst/>
          </a:prstGeom>
        </p:spPr>
        <p:txBody>
          <a:bodyPr wrap="none">
            <a:spAutoFit/>
          </a:bodyPr>
          <a:lstStyle/>
          <a:p>
            <a:pPr algn="ctr" defTabSz="685800"/>
            <a:r>
              <a:rPr lang="zh-CN" altLang="en-US" sz="3600" b="1" dirty="0" smtClean="0">
                <a:solidFill>
                  <a:prstClr val="black"/>
                </a:solidFill>
                <a:latin typeface="宋体" panose="02010600030101010101" pitchFamily="2" charset="-122"/>
                <a:ea typeface="宋体" panose="02010600030101010101" pitchFamily="2" charset="-122"/>
              </a:rPr>
              <a:t>第二次</a:t>
            </a:r>
            <a:endParaRPr lang="zh-CN" altLang="en-US" sz="3600" b="1" dirty="0">
              <a:solidFill>
                <a:prstClr val="black"/>
              </a:solidFill>
              <a:latin typeface="宋体" panose="02010600030101010101" pitchFamily="2" charset="-122"/>
              <a:ea typeface="宋体" panose="02010600030101010101" pitchFamily="2" charset="-122"/>
            </a:endParaRPr>
          </a:p>
        </p:txBody>
      </p:sp>
      <p:sp>
        <p:nvSpPr>
          <p:cNvPr id="15" name="矩形 14"/>
          <p:cNvSpPr/>
          <p:nvPr/>
        </p:nvSpPr>
        <p:spPr>
          <a:xfrm>
            <a:off x="263051" y="2675999"/>
            <a:ext cx="1574470" cy="646331"/>
          </a:xfrm>
          <a:prstGeom prst="rect">
            <a:avLst/>
          </a:prstGeom>
        </p:spPr>
        <p:txBody>
          <a:bodyPr wrap="none">
            <a:spAutoFit/>
          </a:bodyPr>
          <a:lstStyle/>
          <a:p>
            <a:pPr algn="ctr" defTabSz="685800"/>
            <a:r>
              <a:rPr lang="zh-CN" altLang="en-US" sz="3600" b="1" dirty="0" smtClean="0">
                <a:solidFill>
                  <a:prstClr val="black"/>
                </a:solidFill>
                <a:latin typeface="宋体" panose="02010600030101010101" pitchFamily="2" charset="-122"/>
                <a:ea typeface="宋体" panose="02010600030101010101" pitchFamily="2" charset="-122"/>
              </a:rPr>
              <a:t>第三次</a:t>
            </a:r>
            <a:endParaRPr lang="zh-CN" altLang="en-US" sz="3600" b="1" dirty="0">
              <a:solidFill>
                <a:prstClr val="black"/>
              </a:solidFill>
              <a:latin typeface="宋体" panose="02010600030101010101" pitchFamily="2" charset="-122"/>
              <a:ea typeface="宋体" panose="02010600030101010101" pitchFamily="2" charset="-122"/>
            </a:endParaRPr>
          </a:p>
        </p:txBody>
      </p:sp>
      <p:sp>
        <p:nvSpPr>
          <p:cNvPr id="16" name="矩形 15"/>
          <p:cNvSpPr/>
          <p:nvPr/>
        </p:nvSpPr>
        <p:spPr>
          <a:xfrm>
            <a:off x="263051" y="3322428"/>
            <a:ext cx="1574470" cy="646331"/>
          </a:xfrm>
          <a:prstGeom prst="rect">
            <a:avLst/>
          </a:prstGeom>
        </p:spPr>
        <p:txBody>
          <a:bodyPr wrap="none">
            <a:spAutoFit/>
          </a:bodyPr>
          <a:lstStyle/>
          <a:p>
            <a:pPr algn="ctr" defTabSz="685800"/>
            <a:r>
              <a:rPr lang="zh-CN" altLang="en-US" sz="3600" b="1" dirty="0" smtClean="0">
                <a:solidFill>
                  <a:prstClr val="black"/>
                </a:solidFill>
                <a:latin typeface="宋体" panose="02010600030101010101" pitchFamily="2" charset="-122"/>
                <a:ea typeface="宋体" panose="02010600030101010101" pitchFamily="2" charset="-122"/>
              </a:rPr>
              <a:t>第四次</a:t>
            </a:r>
            <a:endParaRPr lang="zh-CN" altLang="en-US" sz="3600" b="1" dirty="0">
              <a:solidFill>
                <a:prstClr val="black"/>
              </a:solidFill>
              <a:latin typeface="宋体" panose="02010600030101010101" pitchFamily="2" charset="-122"/>
              <a:ea typeface="宋体" panose="02010600030101010101" pitchFamily="2" charset="-122"/>
            </a:endParaRPr>
          </a:p>
        </p:txBody>
      </p:sp>
      <p:sp>
        <p:nvSpPr>
          <p:cNvPr id="17" name="矩形 16"/>
          <p:cNvSpPr/>
          <p:nvPr/>
        </p:nvSpPr>
        <p:spPr>
          <a:xfrm>
            <a:off x="251520" y="3961937"/>
            <a:ext cx="1574470" cy="646331"/>
          </a:xfrm>
          <a:prstGeom prst="rect">
            <a:avLst/>
          </a:prstGeom>
        </p:spPr>
        <p:txBody>
          <a:bodyPr wrap="none">
            <a:spAutoFit/>
          </a:bodyPr>
          <a:lstStyle/>
          <a:p>
            <a:pPr algn="ctr" defTabSz="685800"/>
            <a:r>
              <a:rPr lang="zh-CN" altLang="en-US" sz="3600" b="1" dirty="0" smtClean="0">
                <a:solidFill>
                  <a:prstClr val="black"/>
                </a:solidFill>
                <a:latin typeface="宋体" panose="02010600030101010101" pitchFamily="2" charset="-122"/>
                <a:ea typeface="宋体" panose="02010600030101010101" pitchFamily="2" charset="-122"/>
              </a:rPr>
              <a:t>第五次</a:t>
            </a:r>
            <a:endParaRPr lang="zh-CN" altLang="en-US" sz="3600" b="1" dirty="0">
              <a:solidFill>
                <a:prstClr val="black"/>
              </a:solidFill>
              <a:latin typeface="宋体" panose="02010600030101010101" pitchFamily="2" charset="-122"/>
              <a:ea typeface="宋体" panose="02010600030101010101" pitchFamily="2" charset="-122"/>
            </a:endParaRPr>
          </a:p>
        </p:txBody>
      </p:sp>
      <p:sp>
        <p:nvSpPr>
          <p:cNvPr id="18" name="文本框 2"/>
          <p:cNvSpPr txBox="1"/>
          <p:nvPr/>
        </p:nvSpPr>
        <p:spPr>
          <a:xfrm>
            <a:off x="7791722" y="1391057"/>
            <a:ext cx="1111202"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寒冷</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19" name="文本框 13"/>
          <p:cNvSpPr txBox="1"/>
          <p:nvPr/>
        </p:nvSpPr>
        <p:spPr>
          <a:xfrm>
            <a:off x="7791722" y="2023517"/>
            <a:ext cx="1111202"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饥饿</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20" name="文本框 14"/>
          <p:cNvSpPr txBox="1"/>
          <p:nvPr/>
        </p:nvSpPr>
        <p:spPr>
          <a:xfrm>
            <a:off x="7791722" y="2628672"/>
            <a:ext cx="1111202"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痛苦</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21" name="文本框 15"/>
          <p:cNvSpPr txBox="1"/>
          <p:nvPr/>
        </p:nvSpPr>
        <p:spPr>
          <a:xfrm>
            <a:off x="7791722" y="3271927"/>
            <a:ext cx="1111202"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孤独</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22" name="文本框 16"/>
          <p:cNvSpPr txBox="1"/>
          <p:nvPr/>
        </p:nvSpPr>
        <p:spPr>
          <a:xfrm>
            <a:off x="7791722" y="3941643"/>
            <a:ext cx="1111202" cy="646331"/>
          </a:xfrm>
          <a:prstGeom prst="rect">
            <a:avLst/>
          </a:prstGeom>
          <a:noFill/>
        </p:spPr>
        <p:txBody>
          <a:bodyPr wrap="none" rtlCol="0" anchor="t">
            <a:spAutoFit/>
          </a:bodyPr>
          <a:lstStyle/>
          <a:p>
            <a:r>
              <a:rPr lang="zh-CN" altLang="en-US" sz="3600" b="1" dirty="0" smtClean="0">
                <a:solidFill>
                  <a:srgbClr val="FF0000"/>
                </a:solidFill>
                <a:latin typeface="宋体" panose="02010600030101010101" pitchFamily="2" charset="-122"/>
                <a:ea typeface="宋体" panose="02010600030101010101" pitchFamily="2" charset="-122"/>
                <a:sym typeface="+mn-ea"/>
              </a:rPr>
              <a:t>冻死</a:t>
            </a:r>
            <a:endParaRPr lang="zh-CN" altLang="en-US" sz="3600" b="1" dirty="0" smtClean="0">
              <a:solidFill>
                <a:srgbClr val="FF0000"/>
              </a:solidFill>
              <a:latin typeface="宋体" panose="02010600030101010101" pitchFamily="2" charset="-122"/>
              <a:ea typeface="宋体" panose="02010600030101010101" pitchFamily="2" charset="-122"/>
              <a:sym typeface="+mn-ea"/>
            </a:endParaRPr>
          </a:p>
        </p:txBody>
      </p:sp>
      <p:sp>
        <p:nvSpPr>
          <p:cNvPr id="23" name="云形标注 22"/>
          <p:cNvSpPr/>
          <p:nvPr/>
        </p:nvSpPr>
        <p:spPr>
          <a:xfrm>
            <a:off x="221547" y="699542"/>
            <a:ext cx="8742941" cy="3633549"/>
          </a:xfrm>
          <a:prstGeom prst="cloudCallout">
            <a:avLst>
              <a:gd name="adj1" fmla="val -39812"/>
              <a:gd name="adj2" fmla="val 68227"/>
            </a:avLst>
          </a:prstGeom>
          <a:solidFill>
            <a:schemeClr val="accent3">
              <a:lumMod val="20000"/>
              <a:lumOff val="80000"/>
            </a:schemeClr>
          </a:solidFill>
          <a:ln w="6350">
            <a:solidFill>
              <a:schemeClr val="accent3">
                <a:lumMod val="7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smtClean="0">
                <a:solidFill>
                  <a:schemeClr val="tx1"/>
                </a:solidFill>
                <a:latin typeface="宋体" panose="02010600030101010101" pitchFamily="2" charset="-122"/>
                <a:ea typeface="宋体" panose="02010600030101010101" pitchFamily="2" charset="-122"/>
              </a:rPr>
              <a:t>    你能看着表格来复述吗？小女孩每次擦燃火柴后看到了什么，表达了怎样的愿望，现实又是怎样的？</a:t>
            </a:r>
            <a:endParaRPr lang="zh-CN" altLang="en-US" sz="3600" b="1" dirty="0">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grpId="1" nodeType="clickEffect">
                                  <p:stCondLst>
                                    <p:cond delay="0"/>
                                  </p:stCondLst>
                                  <p:childTnLst>
                                    <p:set>
                                      <p:cBhvr>
                                        <p:cTn id="33"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animBg="1"/>
      <p:bldP spid="23"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2328" y="1059582"/>
            <a:ext cx="7776864" cy="3286477"/>
          </a:xfrm>
          <a:prstGeom prst="rect">
            <a:avLst/>
          </a:prstGeom>
        </p:spPr>
        <p:txBody>
          <a:bodyPr wrap="square">
            <a:spAutoFit/>
          </a:bodyPr>
          <a:lstStyle/>
          <a:p>
            <a:pPr>
              <a:lnSpc>
                <a:spcPct val="150000"/>
              </a:lnSpc>
            </a:pP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    请大家轻声读一读自己印象深刻的一次幻象，把感触最深的地方画下来，并在旁边用一个词或一句话写下自己的感受吧！</a:t>
            </a:r>
            <a:endParaRPr lang="zh-CN" altLang="en-US" sz="3600" b="1" dirty="0">
              <a:solidFill>
                <a:prstClr val="black"/>
              </a:solidFill>
              <a:latin typeface="黑体" panose="02010609060101010101" charset="-122"/>
              <a:ea typeface="黑体" panose="02010609060101010101" charset="-122"/>
              <a:cs typeface="楷体" panose="02010609060101010101" pitchFamily="49" charset="-122"/>
            </a:endParaRPr>
          </a:p>
        </p:txBody>
      </p:sp>
      <p:pic>
        <p:nvPicPr>
          <p:cNvPr id="6" name="图片 5"/>
          <p:cNvPicPr>
            <a:picLocks noChangeAspect="1"/>
          </p:cNvPicPr>
          <p:nvPr/>
        </p:nvPicPr>
        <p:blipFill>
          <a:blip r:embed="rId1"/>
          <a:stretch>
            <a:fillRect/>
          </a:stretch>
        </p:blipFill>
        <p:spPr>
          <a:xfrm>
            <a:off x="647816" y="227498"/>
            <a:ext cx="2268000" cy="692577"/>
          </a:xfrm>
          <a:prstGeom prst="rect">
            <a:avLst/>
          </a:prstGeom>
        </p:spPr>
      </p:pic>
      <p:sp>
        <p:nvSpPr>
          <p:cNvPr id="7" name="文本框 14"/>
          <p:cNvSpPr txBox="1"/>
          <p:nvPr/>
        </p:nvSpPr>
        <p:spPr>
          <a:xfrm>
            <a:off x="827584"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charset="-122"/>
                <a:ea typeface="黑体" panose="02010609060101010101" charset="-122"/>
              </a:rPr>
              <a:t>自</a:t>
            </a:r>
            <a:r>
              <a:rPr lang="zh-CN" altLang="en-US" sz="3600" b="1" dirty="0" smtClean="0">
                <a:latin typeface="黑体" panose="02010609060101010101" charset="-122"/>
                <a:ea typeface="黑体" panose="02010609060101010101" charset="-122"/>
              </a:rPr>
              <a:t>读提示</a:t>
            </a:r>
            <a:endParaRPr lang="zh-CN" altLang="en-US" sz="3600" b="1" dirty="0">
              <a:latin typeface="黑体" panose="02010609060101010101" charset="-122"/>
              <a:ea typeface="黑体" panose="02010609060101010101"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765" y="227498"/>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标注 2"/>
          <p:cNvSpPr/>
          <p:nvPr/>
        </p:nvSpPr>
        <p:spPr>
          <a:xfrm>
            <a:off x="395536" y="3651870"/>
            <a:ext cx="8352928" cy="1077115"/>
          </a:xfrm>
          <a:prstGeom prst="wedgeRoundRectCallout">
            <a:avLst>
              <a:gd name="adj1" fmla="val -64152"/>
              <a:gd name="adj2" fmla="val 33612"/>
              <a:gd name="adj3" fmla="val 16667"/>
            </a:avLst>
          </a:prstGeom>
          <a:noFill/>
        </p:spPr>
        <p:style>
          <a:lnRef idx="2">
            <a:schemeClr val="accent5"/>
          </a:lnRef>
          <a:fillRef idx="1">
            <a:schemeClr val="lt1"/>
          </a:fillRef>
          <a:effectRef idx="0">
            <a:schemeClr val="accent5"/>
          </a:effectRef>
          <a:fontRef idx="minor">
            <a:schemeClr val="dk1"/>
          </a:fontRef>
        </p:style>
        <p:txBody>
          <a:bodyPr rtlCol="0" anchor="ctr"/>
          <a:lstStyle/>
          <a:p>
            <a:r>
              <a:rPr lang="en-US" altLang="zh-CN" sz="32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   </a:t>
            </a:r>
            <a:r>
              <a:rPr lang="zh-CN" altLang="en-US" sz="32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小女孩多么想在圣诞树下唱歌、跳舞啊。作者以幻想中的快乐反衬小女孩现实的悲惨。</a:t>
            </a:r>
            <a:endParaRPr lang="zh-CN" altLang="en-US" sz="3200" b="1" dirty="0" smtClean="0">
              <a:solidFill>
                <a:prstClr val="black"/>
              </a:solidFill>
              <a:latin typeface="宋体" panose="02010600030101010101" pitchFamily="2" charset="-122"/>
              <a:ea typeface="宋体" panose="02010600030101010101" pitchFamily="2" charset="-122"/>
              <a:cs typeface="楷体" panose="02010609060101010101" pitchFamily="49" charset="-122"/>
            </a:endParaRPr>
          </a:p>
        </p:txBody>
      </p:sp>
      <p:sp>
        <p:nvSpPr>
          <p:cNvPr id="6" name="矩形标注 5"/>
          <p:cNvSpPr/>
          <p:nvPr/>
        </p:nvSpPr>
        <p:spPr>
          <a:xfrm>
            <a:off x="395536" y="3579862"/>
            <a:ext cx="8189663" cy="1194227"/>
          </a:xfrm>
          <a:prstGeom prst="wedgeRectCallout">
            <a:avLst>
              <a:gd name="adj1" fmla="val 60563"/>
              <a:gd name="adj2" fmla="val 58796"/>
            </a:avLst>
          </a:prstGeom>
          <a:noFill/>
        </p:spPr>
        <p:style>
          <a:lnRef idx="2">
            <a:schemeClr val="accent3"/>
          </a:lnRef>
          <a:fillRef idx="1">
            <a:schemeClr val="lt1"/>
          </a:fillRef>
          <a:effectRef idx="0">
            <a:schemeClr val="accent3"/>
          </a:effectRef>
          <a:fontRef idx="minor">
            <a:schemeClr val="dk1"/>
          </a:fontRef>
        </p:style>
        <p:txBody>
          <a:bodyPr rtlCol="0" anchor="ctr"/>
          <a:lstStyle/>
          <a:p>
            <a:r>
              <a:rPr lang="en-US" altLang="zh-CN" sz="3200" b="1" dirty="0">
                <a:solidFill>
                  <a:prstClr val="black"/>
                </a:solidFill>
                <a:latin typeface="宋体" panose="02010600030101010101" pitchFamily="2" charset="-122"/>
                <a:ea typeface="宋体" panose="02010600030101010101" pitchFamily="2" charset="-122"/>
                <a:cs typeface="楷体" panose="02010609060101010101" pitchFamily="49" charset="-122"/>
              </a:rPr>
              <a:t>  </a:t>
            </a:r>
            <a:r>
              <a:rPr lang="en-US" altLang="zh-CN" sz="32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  </a:t>
            </a:r>
            <a:r>
              <a:rPr lang="zh-CN" altLang="en-US" sz="32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一年的最后一夜我会和家人一起享用美味的大餐，与</a:t>
            </a:r>
            <a:r>
              <a:rPr lang="zh-CN" altLang="en-US" sz="3200" b="1" dirty="0">
                <a:solidFill>
                  <a:prstClr val="black"/>
                </a:solidFill>
                <a:latin typeface="宋体" panose="02010600030101010101" pitchFamily="2" charset="-122"/>
                <a:ea typeface="宋体" panose="02010600030101010101" pitchFamily="2" charset="-122"/>
                <a:cs typeface="楷体" panose="02010609060101010101" pitchFamily="49" charset="-122"/>
              </a:rPr>
              <a:t>小女孩相比，我的生活真幸福。</a:t>
            </a:r>
            <a:endParaRPr lang="zh-CN" altLang="en-US" sz="3200" b="1" dirty="0">
              <a:solidFill>
                <a:prstClr val="black"/>
              </a:solidFill>
              <a:latin typeface="宋体" panose="02010600030101010101" pitchFamily="2" charset="-122"/>
              <a:ea typeface="宋体" panose="02010600030101010101" pitchFamily="2" charset="-122"/>
              <a:cs typeface="楷体" panose="02010609060101010101" pitchFamily="49" charset="-122"/>
            </a:endParaRPr>
          </a:p>
        </p:txBody>
      </p:sp>
      <p:sp>
        <p:nvSpPr>
          <p:cNvPr id="7" name="文本框 1"/>
          <p:cNvSpPr txBox="1"/>
          <p:nvPr/>
        </p:nvSpPr>
        <p:spPr>
          <a:xfrm>
            <a:off x="558800" y="483518"/>
            <a:ext cx="8026400" cy="3046988"/>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t">
            <a:spAutoFit/>
          </a:bodyPr>
          <a:lstStyle/>
          <a:p>
            <a:pPr indent="457200"/>
            <a:r>
              <a:rPr lang="zh-CN" altLang="en-US" sz="3200" b="1" dirty="0" smtClean="0">
                <a:solidFill>
                  <a:schemeClr val="tx1"/>
                </a:solidFill>
                <a:latin typeface="楷体" panose="02010609060101010101" pitchFamily="49" charset="-122"/>
                <a:ea typeface="楷体" panose="02010609060101010101" pitchFamily="49" charset="-122"/>
              </a:rPr>
              <a:t> 这一回</a:t>
            </a:r>
            <a:r>
              <a:rPr lang="zh-CN" altLang="en-US" sz="3200" b="1" dirty="0">
                <a:solidFill>
                  <a:schemeClr val="tx1"/>
                </a:solidFill>
                <a:latin typeface="楷体" panose="02010609060101010101" pitchFamily="49" charset="-122"/>
                <a:ea typeface="楷体" panose="02010609060101010101" pitchFamily="49" charset="-122"/>
              </a:rPr>
              <a:t>，她坐在美丽的圣诞树下。这棵圣诞树，比她去年圣诞节透过富商家的玻璃门看到的还要大，还要美。翠绿的树枝上点着几千支明晃晃的蜡烛，许多幅美丽的彩色画片，跟挂在商店橱窗里的一个样，在向她眨眼睛。</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8" name="椭圆 7"/>
          <p:cNvSpPr/>
          <p:nvPr/>
        </p:nvSpPr>
        <p:spPr>
          <a:xfrm>
            <a:off x="4101852" y="444833"/>
            <a:ext cx="2631048" cy="695419"/>
          </a:xfrm>
          <a:prstGeom prst="ellipse">
            <a:avLst/>
          </a:prstGeom>
          <a:no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animBg="1"/>
      <p:bldP spid="8"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86088" y="1630382"/>
            <a:ext cx="8550408" cy="3351540"/>
            <a:chOff x="471372" y="773787"/>
            <a:chExt cx="8550408" cy="3351540"/>
          </a:xfrm>
        </p:grpSpPr>
        <p:sp>
          <p:nvSpPr>
            <p:cNvPr id="6" name="文本框 5"/>
            <p:cNvSpPr txBox="1"/>
            <p:nvPr/>
          </p:nvSpPr>
          <p:spPr>
            <a:xfrm>
              <a:off x="1009650" y="3540552"/>
              <a:ext cx="8012130" cy="584775"/>
            </a:xfrm>
            <a:prstGeom prst="rect">
              <a:avLst/>
            </a:prstGeom>
            <a:noFill/>
          </p:spPr>
          <p:txBody>
            <a:bodyPr wrap="none" rtlCol="0" anchor="t">
              <a:spAutoFit/>
            </a:bodyPr>
            <a:lstStyle/>
            <a:p>
              <a:r>
                <a:rPr lang="zh-CN" altLang="en-US" sz="3200" b="1" dirty="0" smtClean="0">
                  <a:solidFill>
                    <a:prstClr val="black"/>
                  </a:solidFill>
                  <a:latin typeface="楷体" panose="02010609060101010101" pitchFamily="49" charset="-122"/>
                  <a:ea typeface="楷体" panose="02010609060101010101" pitchFamily="49" charset="-122"/>
                  <a:sym typeface="+mn-ea"/>
                </a:rPr>
                <a:t>她赶紧擦着了一大把火柴，要把奶奶留住。</a:t>
              </a:r>
              <a:endParaRPr lang="zh-CN" altLang="en-US" dirty="0">
                <a:solidFill>
                  <a:prstClr val="black"/>
                </a:solidFill>
              </a:endParaRPr>
            </a:p>
          </p:txBody>
        </p:sp>
        <p:grpSp>
          <p:nvGrpSpPr>
            <p:cNvPr id="7" name="组合 6"/>
            <p:cNvGrpSpPr/>
            <p:nvPr/>
          </p:nvGrpSpPr>
          <p:grpSpPr>
            <a:xfrm>
              <a:off x="471372" y="773787"/>
              <a:ext cx="6745426" cy="3261103"/>
              <a:chOff x="471372" y="773787"/>
              <a:chExt cx="6745426" cy="3261103"/>
            </a:xfrm>
          </p:grpSpPr>
          <p:sp>
            <p:nvSpPr>
              <p:cNvPr id="8" name="文本框 1"/>
              <p:cNvSpPr txBox="1"/>
              <p:nvPr/>
            </p:nvSpPr>
            <p:spPr>
              <a:xfrm>
                <a:off x="1009650" y="773787"/>
                <a:ext cx="4354077" cy="646331"/>
              </a:xfrm>
              <a:prstGeom prst="rect">
                <a:avLst/>
              </a:prstGeom>
              <a:noFill/>
            </p:spPr>
            <p:txBody>
              <a:bodyPr wrap="none" rtlCol="0" anchor="t">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她终于抽出了一根。</a:t>
                </a:r>
                <a:endParaRPr lang="zh-CN" altLang="en-US" sz="2000" dirty="0">
                  <a:solidFill>
                    <a:prstClr val="black"/>
                  </a:solidFill>
                </a:endParaRPr>
              </a:p>
            </p:txBody>
          </p:sp>
          <p:sp>
            <p:nvSpPr>
              <p:cNvPr id="9" name="文本框 2"/>
              <p:cNvSpPr txBox="1"/>
              <p:nvPr/>
            </p:nvSpPr>
            <p:spPr>
              <a:xfrm>
                <a:off x="1009650" y="1479907"/>
                <a:ext cx="3427541" cy="646331"/>
              </a:xfrm>
              <a:prstGeom prst="rect">
                <a:avLst/>
              </a:prstGeom>
              <a:noFill/>
            </p:spPr>
            <p:txBody>
              <a:bodyPr wrap="none" rtlCol="0" anchor="t">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她又擦了一根。</a:t>
                </a:r>
                <a:endParaRPr lang="zh-CN" altLang="en-US" sz="2000" dirty="0">
                  <a:solidFill>
                    <a:prstClr val="black"/>
                  </a:solidFill>
                </a:endParaRPr>
              </a:p>
            </p:txBody>
          </p:sp>
          <p:sp>
            <p:nvSpPr>
              <p:cNvPr id="11" name="文本框 3"/>
              <p:cNvSpPr txBox="1"/>
              <p:nvPr/>
            </p:nvSpPr>
            <p:spPr>
              <a:xfrm>
                <a:off x="1009650" y="2172692"/>
                <a:ext cx="4817344" cy="646331"/>
              </a:xfrm>
              <a:prstGeom prst="rect">
                <a:avLst/>
              </a:prstGeom>
              <a:noFill/>
            </p:spPr>
            <p:txBody>
              <a:bodyPr wrap="none" rtlCol="0" anchor="t">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她又擦着了一根火柴。</a:t>
                </a:r>
                <a:endParaRPr lang="zh-CN" altLang="en-US" sz="2000" dirty="0">
                  <a:solidFill>
                    <a:prstClr val="black"/>
                  </a:solidFill>
                </a:endParaRPr>
              </a:p>
            </p:txBody>
          </p:sp>
          <p:sp>
            <p:nvSpPr>
              <p:cNvPr id="12" name="文本框 4"/>
              <p:cNvSpPr txBox="1"/>
              <p:nvPr/>
            </p:nvSpPr>
            <p:spPr>
              <a:xfrm>
                <a:off x="1009650" y="2879447"/>
                <a:ext cx="6207148" cy="646331"/>
              </a:xfrm>
              <a:prstGeom prst="rect">
                <a:avLst/>
              </a:prstGeom>
              <a:noFill/>
            </p:spPr>
            <p:txBody>
              <a:bodyPr wrap="none" rtlCol="0" anchor="t">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她在墙上又擦着了一根火柴。</a:t>
                </a:r>
                <a:endParaRPr lang="zh-CN" altLang="en-US" sz="2000" dirty="0">
                  <a:solidFill>
                    <a:prstClr val="black"/>
                  </a:solidFill>
                </a:endParaRPr>
              </a:p>
            </p:txBody>
          </p:sp>
          <p:pic>
            <p:nvPicPr>
              <p:cNvPr id="13" name="Picture 2" descr="https://timgsa.baidu.com/timg?image&amp;quality=80&amp;size=b9999_10000&amp;sec=1597049680761&amp;di=e9bd2af33e8cccca6462aca69e26fe7f&amp;imgtype=0&amp;src=http%3A%2F%2Fku.90sjimg.com%2Felement_origin_min_pic%2F18%2F07%2F30%2F9b4633ea420e05a9e278bcd06ce52522.jpg%2521%2Ffwfh%2F804x649%2Fquality%2F90%2Funsharp%2Ftrue%2Fcompress%2Ftrue"/>
              <p:cNvPicPr>
                <a:picLocks noChangeAspect="1" noChangeArrowheads="1"/>
              </p:cNvPicPr>
              <p:nvPr/>
            </p:nvPicPr>
            <p:blipFill>
              <a:blip r:embed="rId1"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flipH="1">
                <a:off x="471372" y="777310"/>
                <a:ext cx="620267" cy="50193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s://timgsa.baidu.com/timg?image&amp;quality=80&amp;size=b9999_10000&amp;sec=1597049680761&amp;di=e9bd2af33e8cccca6462aca69e26fe7f&amp;imgtype=0&amp;src=http%3A%2F%2Fku.90sjimg.com%2Felement_origin_min_pic%2F18%2F07%2F30%2F9b4633ea420e05a9e278bcd06ce52522.jpg%2521%2Ffwfh%2F804x649%2Fquality%2F90%2Funsharp%2Ftrue%2Fcompress%2Ftrue"/>
              <p:cNvPicPr>
                <a:picLocks noChangeAspect="1" noChangeArrowheads="1"/>
              </p:cNvPicPr>
              <p:nvPr/>
            </p:nvPicPr>
            <p:blipFill>
              <a:blip r:embed="rId1"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flipH="1">
                <a:off x="471372" y="1505004"/>
                <a:ext cx="620267" cy="50193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s://timgsa.baidu.com/timg?image&amp;quality=80&amp;size=b9999_10000&amp;sec=1597049680761&amp;di=e9bd2af33e8cccca6462aca69e26fe7f&amp;imgtype=0&amp;src=http%3A%2F%2Fku.90sjimg.com%2Felement_origin_min_pic%2F18%2F07%2F30%2F9b4633ea420e05a9e278bcd06ce52522.jpg%2521%2Ffwfh%2F804x649%2Fquality%2F90%2Funsharp%2Ftrue%2Fcompress%2Ftrue"/>
              <p:cNvPicPr>
                <a:picLocks noChangeAspect="1" noChangeArrowheads="1"/>
              </p:cNvPicPr>
              <p:nvPr/>
            </p:nvPicPr>
            <p:blipFill>
              <a:blip r:embed="rId1"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flipH="1">
                <a:off x="471372" y="2229221"/>
                <a:ext cx="620267" cy="50193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ttps://timgsa.baidu.com/timg?image&amp;quality=80&amp;size=b9999_10000&amp;sec=1597049680761&amp;di=e9bd2af33e8cccca6462aca69e26fe7f&amp;imgtype=0&amp;src=http%3A%2F%2Fku.90sjimg.com%2Felement_origin_min_pic%2F18%2F07%2F30%2F9b4633ea420e05a9e278bcd06ce52522.jpg%2521%2Ffwfh%2F804x649%2Fquality%2F90%2Funsharp%2Ftrue%2Fcompress%2Ftrue"/>
              <p:cNvPicPr>
                <a:picLocks noChangeAspect="1" noChangeArrowheads="1"/>
              </p:cNvPicPr>
              <p:nvPr/>
            </p:nvPicPr>
            <p:blipFill>
              <a:blip r:embed="rId1"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flipH="1">
                <a:off x="471372" y="2945295"/>
                <a:ext cx="620267" cy="50193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https://timgsa.baidu.com/timg?image&amp;quality=80&amp;size=b9999_10000&amp;sec=1597049680761&amp;di=e9bd2af33e8cccca6462aca69e26fe7f&amp;imgtype=0&amp;src=http%3A%2F%2Fku.90sjimg.com%2Felement_origin_min_pic%2F18%2F07%2F30%2F9b4633ea420e05a9e278bcd06ce52522.jpg%2521%2Ffwfh%2F804x649%2Fquality%2F90%2Funsharp%2Ftrue%2Fcompress%2Ftrue"/>
              <p:cNvPicPr>
                <a:picLocks noChangeAspect="1" noChangeArrowheads="1"/>
              </p:cNvPicPr>
              <p:nvPr/>
            </p:nvPicPr>
            <p:blipFill>
              <a:blip r:embed="rId1"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flipH="1">
                <a:off x="471372" y="3532951"/>
                <a:ext cx="620267" cy="501939"/>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6" name="圆角矩形标注 45"/>
          <p:cNvSpPr/>
          <p:nvPr/>
        </p:nvSpPr>
        <p:spPr>
          <a:xfrm>
            <a:off x="480244" y="1838970"/>
            <a:ext cx="8208912" cy="2418302"/>
          </a:xfrm>
          <a:prstGeom prst="wedgeRoundRectCallout">
            <a:avLst>
              <a:gd name="adj1" fmla="val 49675"/>
              <a:gd name="adj2" fmla="val 16411"/>
              <a:gd name="adj3" fmla="val 16667"/>
            </a:avLst>
          </a:prstGeom>
          <a:noFill/>
        </p:spPr>
        <p:style>
          <a:lnRef idx="2">
            <a:schemeClr val="accent5"/>
          </a:lnRef>
          <a:fillRef idx="1">
            <a:schemeClr val="lt1"/>
          </a:fillRef>
          <a:effectRef idx="0">
            <a:schemeClr val="accent5"/>
          </a:effectRef>
          <a:fontRef idx="minor">
            <a:schemeClr val="dk1"/>
          </a:fontRef>
        </p:style>
        <p:txBody>
          <a:bodyPr rtlCol="0" anchor="ctr"/>
          <a:lstStyle/>
          <a:p>
            <a:pPr indent="457200" fontAlgn="auto">
              <a:lnSpc>
                <a:spcPct val="150000"/>
              </a:lnSpc>
            </a:pPr>
            <a:r>
              <a:rPr lang="en-US" altLang="zh-CN" sz="3600" b="1" dirty="0" smtClean="0">
                <a:latin typeface="宋体" panose="02010600030101010101" pitchFamily="2" charset="-122"/>
                <a:ea typeface="宋体" panose="02010600030101010101" pitchFamily="2" charset="-122"/>
                <a:cs typeface="楷体" panose="02010609060101010101" pitchFamily="49" charset="-122"/>
              </a:rPr>
              <a:t> </a:t>
            </a:r>
            <a:r>
              <a:rPr lang="zh-CN" altLang="zh-CN" sz="3600" b="1" dirty="0" smtClean="0">
                <a:latin typeface="宋体" panose="02010600030101010101" pitchFamily="2" charset="-122"/>
                <a:ea typeface="宋体" panose="02010600030101010101" pitchFamily="2" charset="-122"/>
                <a:cs typeface="楷体" panose="02010609060101010101" pitchFamily="49" charset="-122"/>
              </a:rPr>
              <a:t>第一次，小女孩</a:t>
            </a:r>
            <a:r>
              <a:rPr lang="en-US" altLang="zh-CN" sz="3600" b="1" dirty="0" smtClean="0">
                <a:latin typeface="宋体" panose="02010600030101010101" pitchFamily="2" charset="-122"/>
                <a:ea typeface="宋体" panose="02010600030101010101" pitchFamily="2" charset="-122"/>
                <a:cs typeface="楷体" panose="02010609060101010101" pitchFamily="49" charset="-122"/>
              </a:rPr>
              <a:t>“</a:t>
            </a:r>
            <a:r>
              <a:rPr lang="zh-CN" altLang="en-US" sz="3600" b="1" dirty="0" smtClean="0">
                <a:solidFill>
                  <a:srgbClr val="C00000"/>
                </a:solidFill>
                <a:latin typeface="宋体" panose="02010600030101010101" pitchFamily="2" charset="-122"/>
                <a:ea typeface="宋体" panose="02010600030101010101" pitchFamily="2" charset="-122"/>
                <a:cs typeface="楷体" panose="02010609060101010101" pitchFamily="49" charset="-122"/>
              </a:rPr>
              <a:t>终于抽出</a:t>
            </a:r>
            <a:r>
              <a:rPr lang="en-US" altLang="zh-CN" sz="3600" b="1" dirty="0" smtClean="0">
                <a:latin typeface="宋体" panose="02010600030101010101" pitchFamily="2" charset="-122"/>
                <a:ea typeface="宋体" panose="02010600030101010101" pitchFamily="2" charset="-122"/>
                <a:cs typeface="楷体" panose="02010609060101010101" pitchFamily="49" charset="-122"/>
              </a:rPr>
              <a:t>”</a:t>
            </a:r>
            <a:r>
              <a:rPr lang="zh-CN" altLang="en-US" sz="3600" b="1" dirty="0" smtClean="0">
                <a:latin typeface="宋体" panose="02010600030101010101" pitchFamily="2" charset="-122"/>
                <a:ea typeface="宋体" panose="02010600030101010101" pitchFamily="2" charset="-122"/>
                <a:cs typeface="楷体" panose="02010609060101010101" pitchFamily="49" charset="-122"/>
              </a:rPr>
              <a:t>是犹豫了好久才抽出一根的；最后一次，是</a:t>
            </a:r>
            <a:r>
              <a:rPr lang="en-US" altLang="zh-CN" sz="3600" b="1" dirty="0" smtClean="0">
                <a:latin typeface="宋体" panose="02010600030101010101" pitchFamily="2" charset="-122"/>
                <a:ea typeface="宋体" panose="02010600030101010101" pitchFamily="2" charset="-122"/>
                <a:cs typeface="楷体" panose="02010609060101010101" pitchFamily="49" charset="-122"/>
              </a:rPr>
              <a:t>“</a:t>
            </a:r>
            <a:r>
              <a:rPr lang="zh-CN" altLang="en-US" sz="3600" b="1" dirty="0" smtClean="0">
                <a:solidFill>
                  <a:srgbClr val="C00000"/>
                </a:solidFill>
                <a:latin typeface="宋体" panose="02010600030101010101" pitchFamily="2" charset="-122"/>
                <a:ea typeface="宋体" panose="02010600030101010101" pitchFamily="2" charset="-122"/>
                <a:cs typeface="楷体" panose="02010609060101010101" pitchFamily="49" charset="-122"/>
              </a:rPr>
              <a:t>赶紧擦着</a:t>
            </a:r>
            <a:r>
              <a:rPr lang="en-US" altLang="zh-CN" sz="3600" b="1" dirty="0" smtClean="0">
                <a:latin typeface="宋体" panose="02010600030101010101" pitchFamily="2" charset="-122"/>
                <a:ea typeface="宋体" panose="02010600030101010101" pitchFamily="2" charset="-122"/>
                <a:cs typeface="楷体" panose="02010609060101010101" pitchFamily="49" charset="-122"/>
              </a:rPr>
              <a:t>”</a:t>
            </a:r>
            <a:r>
              <a:rPr lang="zh-CN" altLang="en-US" sz="3600" b="1" dirty="0" smtClean="0">
                <a:latin typeface="宋体" panose="02010600030101010101" pitchFamily="2" charset="-122"/>
                <a:ea typeface="宋体" panose="02010600030101010101" pitchFamily="2" charset="-122"/>
                <a:cs typeface="楷体" panose="02010609060101010101" pitchFamily="49" charset="-122"/>
              </a:rPr>
              <a:t>很迫切，毫不犹豫。</a:t>
            </a:r>
            <a:endParaRPr lang="zh-CN" altLang="en-US" sz="3600" b="1" dirty="0" smtClean="0">
              <a:latin typeface="宋体" panose="02010600030101010101" pitchFamily="2" charset="-122"/>
              <a:ea typeface="宋体" panose="02010600030101010101" pitchFamily="2" charset="-122"/>
              <a:cs typeface="楷体" panose="02010609060101010101" pitchFamily="49" charset="-122"/>
            </a:endParaRPr>
          </a:p>
        </p:txBody>
      </p:sp>
      <p:sp>
        <p:nvSpPr>
          <p:cNvPr id="10" name="矩形 9"/>
          <p:cNvSpPr/>
          <p:nvPr/>
        </p:nvSpPr>
        <p:spPr>
          <a:xfrm>
            <a:off x="539552" y="370425"/>
            <a:ext cx="8208912" cy="1200329"/>
          </a:xfrm>
          <a:prstGeom prst="rect">
            <a:avLst/>
          </a:prstGeom>
        </p:spPr>
        <p:txBody>
          <a:bodyPr wrap="square">
            <a:spAutoFit/>
          </a:bodyPr>
          <a:lstStyle/>
          <a:p>
            <a:pPr lvl="0"/>
            <a:r>
              <a:rPr lang="zh-CN" altLang="en-US" sz="3600" b="1" dirty="0" smtClean="0">
                <a:solidFill>
                  <a:prstClr val="black"/>
                </a:solidFill>
                <a:latin typeface="宋体" panose="02010600030101010101" pitchFamily="2" charset="-122"/>
                <a:ea typeface="宋体" panose="02010600030101010101" pitchFamily="2" charset="-122"/>
                <a:cs typeface="楷体" panose="02010609060101010101" pitchFamily="49" charset="-122"/>
              </a:rPr>
              <a:t>  </a:t>
            </a:r>
            <a:r>
              <a:rPr lang="zh-CN" altLang="en-US" sz="3600" b="1" dirty="0">
                <a:solidFill>
                  <a:prstClr val="black"/>
                </a:solidFill>
                <a:latin typeface="黑体" panose="02010609060101010101" charset="-122"/>
                <a:ea typeface="黑体" panose="02010609060101010101" charset="-122"/>
                <a:cs typeface="楷体" panose="02010609060101010101" pitchFamily="49" charset="-122"/>
                <a:sym typeface="+mn-ea"/>
              </a:rPr>
              <a:t>小女孩</a:t>
            </a: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从第一次擦燃火柴</a:t>
            </a:r>
            <a:r>
              <a:rPr lang="zh-CN" altLang="en-US" sz="3600" b="1" dirty="0">
                <a:solidFill>
                  <a:prstClr val="black"/>
                </a:solidFill>
                <a:latin typeface="黑体" panose="02010609060101010101" charset="-122"/>
                <a:ea typeface="黑体" panose="02010609060101010101" charset="-122"/>
                <a:cs typeface="楷体" panose="02010609060101010101" pitchFamily="49" charset="-122"/>
              </a:rPr>
              <a:t>到第五</a:t>
            </a: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次擦燃火柴</a:t>
            </a:r>
            <a:r>
              <a:rPr lang="zh-CN" altLang="en-US" sz="3600" b="1" dirty="0">
                <a:solidFill>
                  <a:prstClr val="black"/>
                </a:solidFill>
                <a:latin typeface="黑体" panose="02010609060101010101" charset="-122"/>
                <a:ea typeface="黑体" panose="02010609060101010101" charset="-122"/>
                <a:cs typeface="楷体" panose="02010609060101010101" pitchFamily="49" charset="-122"/>
              </a:rPr>
              <a:t>，她的表现有什么不同</a:t>
            </a: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？为什么？</a:t>
            </a:r>
            <a:endParaRPr lang="zh-CN" altLang="en-US" sz="3600" b="1" dirty="0">
              <a:solidFill>
                <a:prstClr val="black"/>
              </a:solidFill>
              <a:latin typeface="黑体" panose="02010609060101010101" charset="-122"/>
              <a:ea typeface="黑体" panose="02010609060101010101"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ppt_x"/>
                                          </p:val>
                                        </p:tav>
                                        <p:tav tm="100000">
                                          <p:val>
                                            <p:strVal val="#ppt_x"/>
                                          </p:val>
                                        </p:tav>
                                      </p:tavLst>
                                    </p:anim>
                                    <p:anim calcmode="lin" valueType="num">
                                      <p:cBhvr additive="base">
                                        <p:cTn id="1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856561" y="987574"/>
            <a:ext cx="7603871" cy="3168352"/>
          </a:xfrm>
          <a:prstGeom prst="roundRect">
            <a:avLst>
              <a:gd name="adj" fmla="val 9452"/>
            </a:avLst>
          </a:prstGeom>
          <a:noFill/>
          <a:ln w="12700">
            <a:solidFill>
              <a:schemeClr val="accent3">
                <a:lumMod val="75000"/>
              </a:schemeClr>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b="1" dirty="0" smtClean="0">
                <a:solidFill>
                  <a:schemeClr val="tx1"/>
                </a:solidFill>
                <a:latin typeface="宋体" panose="02010600030101010101" pitchFamily="2" charset="-122"/>
                <a:ea typeface="宋体" panose="02010600030101010101" pitchFamily="2" charset="-122"/>
              </a:rPr>
              <a:t>    小女孩擦燃火柴的愿望越来越强烈，这是因为眼前的幻象一次次破灭，希望一次次落空。而第四次的幻想中出现了最疼小女孩的奶奶，小女孩急于抓住一份希望，所以最后就擦着了一大把火柴。</a:t>
            </a:r>
            <a:endParaRPr lang="zh-CN" altLang="en-US" sz="2800" b="1" dirty="0" smtClean="0">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18286" y="1059582"/>
            <a:ext cx="8302186" cy="1754326"/>
          </a:xfrm>
          <a:prstGeom prst="rect">
            <a:avLst/>
          </a:prstGeom>
        </p:spPr>
        <p:txBody>
          <a:bodyPr wrap="square">
            <a:spAutoFit/>
          </a:bodyPr>
          <a:lstStyle/>
          <a:p>
            <a:pPr>
              <a:lnSpc>
                <a:spcPct val="150000"/>
              </a:lnSpc>
            </a:pP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rPr>
              <a:t>    默读课文最后两个自然段，讨论“幸福”的意蕴。</a:t>
            </a:r>
            <a:endParaRPr lang="zh-CN" altLang="en-US" sz="3600" b="1" dirty="0">
              <a:solidFill>
                <a:prstClr val="black"/>
              </a:solidFill>
              <a:latin typeface="黑体" panose="02010609060101010101" charset="-122"/>
              <a:ea typeface="黑体" panose="02010609060101010101" charset="-122"/>
              <a:cs typeface="楷体" panose="02010609060101010101" pitchFamily="49" charset="-122"/>
            </a:endParaRPr>
          </a:p>
        </p:txBody>
      </p:sp>
      <p:pic>
        <p:nvPicPr>
          <p:cNvPr id="3074" name="Picture 2" descr="F:\22秋\3语定稿课本\IMG_20220725_103605.jpg"/>
          <p:cNvPicPr>
            <a:picLocks noChangeAspect="1" noChangeArrowheads="1"/>
          </p:cNvPicPr>
          <p:nvPr/>
        </p:nvPicPr>
        <p:blipFill rotWithShape="1">
          <a:blip r:embed="rId1" cstate="print">
            <a:biLevel thresh="75000"/>
            <a:extLst>
              <a:ext uri="{BEBA8EAE-BF5A-486C-A8C5-ECC9F3942E4B}">
                <a14:imgProps xmlns:a14="http://schemas.microsoft.com/office/drawing/2010/main">
                  <a14:imgLayer r:embed="rId2">
                    <a14:imgEffect>
                      <a14:brightnessContrast bright="20000" contrast="20000"/>
                    </a14:imgEffect>
                  </a14:imgLayer>
                </a14:imgProps>
              </a:ext>
              <a:ext uri="{28A0092B-C50C-407E-A947-70E740481C1C}">
                <a14:useLocalDpi xmlns:a14="http://schemas.microsoft.com/office/drawing/2010/main" val="0"/>
              </a:ext>
            </a:extLst>
          </a:blip>
          <a:srcRect l="3008" t="9207" r="17264" b="61086"/>
          <a:stretch>
            <a:fillRect/>
          </a:stretch>
        </p:blipFill>
        <p:spPr bwMode="auto">
          <a:xfrm>
            <a:off x="738725" y="869275"/>
            <a:ext cx="5993515" cy="297762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742876" y="3736578"/>
            <a:ext cx="7992888" cy="1200329"/>
          </a:xfrm>
          <a:prstGeom prst="rect">
            <a:avLst/>
          </a:prstGeom>
          <a:noFill/>
          <a:ln>
            <a:solidFill>
              <a:schemeClr val="accent5">
                <a:lumMod val="75000"/>
              </a:schemeClr>
            </a:solidFill>
          </a:ln>
        </p:spPr>
        <p:style>
          <a:lnRef idx="2">
            <a:schemeClr val="accent4"/>
          </a:lnRef>
          <a:fillRef idx="1">
            <a:schemeClr val="lt1"/>
          </a:fillRef>
          <a:effectRef idx="0">
            <a:schemeClr val="accent4"/>
          </a:effectRef>
          <a:fontRef idx="minor">
            <a:schemeClr val="dk1"/>
          </a:fontRef>
        </p:style>
        <p:txBody>
          <a:bodyPr wrap="square">
            <a:spAutoFit/>
          </a:bodyPr>
          <a:lstStyle/>
          <a:p>
            <a:pPr indent="457200"/>
            <a:r>
              <a:rPr lang="zh-CN" altLang="en-US" sz="24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 小</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pitchFamily="49" charset="-122"/>
              </a:rPr>
              <a:t>女孩在临死前看到了那么多美好的幻象，她是在美好的幻象中死去的，特别是见到了最疼爱她的奶奶，所以她嘴上还带着微笑。</a:t>
            </a:r>
            <a:endParaRPr lang="zh-CN" altLang="en-US" sz="2400" b="1" dirty="0">
              <a:solidFill>
                <a:srgbClr val="FF0000"/>
              </a:solidFill>
              <a:latin typeface="宋体" panose="02010600030101010101" pitchFamily="2" charset="-122"/>
              <a:ea typeface="宋体" panose="02010600030101010101" pitchFamily="2" charset="-122"/>
              <a:cs typeface="楷体" panose="02010609060101010101" pitchFamily="49" charset="-122"/>
            </a:endParaRPr>
          </a:p>
        </p:txBody>
      </p:sp>
      <p:cxnSp>
        <p:nvCxnSpPr>
          <p:cNvPr id="12" name="直接连接符 11"/>
          <p:cNvCxnSpPr/>
          <p:nvPr/>
        </p:nvCxnSpPr>
        <p:spPr>
          <a:xfrm>
            <a:off x="762209" y="1747505"/>
            <a:ext cx="104713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855674" y="1328157"/>
            <a:ext cx="165546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云形标注 13"/>
          <p:cNvSpPr/>
          <p:nvPr/>
        </p:nvSpPr>
        <p:spPr>
          <a:xfrm>
            <a:off x="6712255" y="2024390"/>
            <a:ext cx="2468257" cy="720080"/>
          </a:xfrm>
          <a:prstGeom prst="cloudCallout">
            <a:avLst>
              <a:gd name="adj1" fmla="val -56422"/>
              <a:gd name="adj2" fmla="val -108211"/>
            </a:avLst>
          </a:prstGeom>
          <a:noFill/>
          <a:ln>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1"/>
                </a:solidFill>
                <a:effectLst/>
              </a:rPr>
              <a:t>为什么？</a:t>
            </a:r>
            <a:endParaRPr lang="zh-CN" altLang="en-US" sz="3600" b="1" dirty="0">
              <a:solidFill>
                <a:schemeClr val="tx1"/>
              </a:solidFill>
              <a:effectLst/>
            </a:endParaRPr>
          </a:p>
        </p:txBody>
      </p:sp>
      <p:pic>
        <p:nvPicPr>
          <p:cNvPr id="11" name="图片 10"/>
          <p:cNvPicPr>
            <a:picLocks noChangeAspect="1"/>
          </p:cNvPicPr>
          <p:nvPr/>
        </p:nvPicPr>
        <p:blipFill>
          <a:blip r:embed="rId3"/>
          <a:stretch>
            <a:fillRect/>
          </a:stretch>
        </p:blipFill>
        <p:spPr>
          <a:xfrm>
            <a:off x="647816" y="227498"/>
            <a:ext cx="2268000" cy="692577"/>
          </a:xfrm>
          <a:prstGeom prst="rect">
            <a:avLst/>
          </a:prstGeom>
        </p:spPr>
      </p:pic>
      <p:sp>
        <p:nvSpPr>
          <p:cNvPr id="15" name="文本框 14"/>
          <p:cNvSpPr txBox="1"/>
          <p:nvPr/>
        </p:nvSpPr>
        <p:spPr>
          <a:xfrm>
            <a:off x="827584"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charset="-122"/>
                <a:ea typeface="黑体" panose="02010609060101010101" charset="-122"/>
              </a:rPr>
              <a:t>自</a:t>
            </a:r>
            <a:r>
              <a:rPr lang="zh-CN" altLang="en-US" sz="3600" b="1" dirty="0" smtClean="0">
                <a:latin typeface="黑体" panose="02010609060101010101" charset="-122"/>
                <a:ea typeface="黑体" panose="02010609060101010101" charset="-122"/>
              </a:rPr>
              <a:t>读提示</a:t>
            </a:r>
            <a:endParaRPr lang="zh-CN" altLang="en-US" sz="3600" b="1" dirty="0">
              <a:latin typeface="黑体" panose="02010609060101010101" charset="-122"/>
              <a:ea typeface="黑体" panose="02010609060101010101"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7765" y="227498"/>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par>
                          <p:cTn id="12" fill="hold">
                            <p:stCondLst>
                              <p:cond delay="0"/>
                            </p:stCondLst>
                            <p:childTnLst>
                              <p:par>
                                <p:cTn id="13" presetID="10" presetClass="entr" presetSubtype="0" fill="hold" nodeType="after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5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3" grpId="0" animBg="1"/>
      <p:bldP spid="1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83518"/>
            <a:ext cx="8712968" cy="954107"/>
          </a:xfrm>
          <a:prstGeom prst="rect">
            <a:avLst/>
          </a:prstGeom>
        </p:spPr>
        <p:txBody>
          <a:bodyPr wrap="square">
            <a:spAutoFit/>
          </a:bodyPr>
          <a:lstStyle/>
          <a:p>
            <a:r>
              <a:rPr lang="zh-CN" altLang="en-US" sz="2800" b="1" dirty="0" smtClean="0">
                <a:latin typeface="黑体" panose="02010609060101010101" charset="-122"/>
                <a:ea typeface="黑体" panose="02010609060101010101" charset="-122"/>
              </a:rPr>
              <a:t>    小</a:t>
            </a:r>
            <a:r>
              <a:rPr lang="zh-CN" altLang="en-US" sz="2800" b="1" dirty="0">
                <a:latin typeface="黑体" panose="02010609060101010101" charset="-122"/>
                <a:ea typeface="黑体" panose="02010609060101010101" charset="-122"/>
              </a:rPr>
              <a:t>女孩是在饥寒交迫中冻死的，为什么说</a:t>
            </a:r>
            <a:r>
              <a:rPr lang="en-US" altLang="zh-CN" sz="2800" b="1" dirty="0">
                <a:latin typeface="黑体" panose="02010609060101010101" charset="-122"/>
                <a:ea typeface="黑体" panose="02010609060101010101" charset="-122"/>
              </a:rPr>
              <a:t>“</a:t>
            </a:r>
            <a:r>
              <a:rPr lang="zh-CN" altLang="en-US" sz="2800" b="1" dirty="0">
                <a:latin typeface="黑体" panose="02010609060101010101" charset="-122"/>
                <a:ea typeface="黑体" panose="02010609060101010101" charset="-122"/>
              </a:rPr>
              <a:t>她曾经多么幸福，跟着她奶奶一起走向新年的幸福中去</a:t>
            </a:r>
            <a:r>
              <a:rPr lang="en-US" altLang="zh-CN" sz="2800" b="1" dirty="0">
                <a:latin typeface="黑体" panose="02010609060101010101" charset="-122"/>
                <a:ea typeface="黑体" panose="02010609060101010101" charset="-122"/>
              </a:rPr>
              <a:t>”</a:t>
            </a:r>
            <a:r>
              <a:rPr lang="zh-CN" altLang="en-US" sz="2800" b="1" dirty="0" smtClean="0">
                <a:latin typeface="黑体" panose="02010609060101010101" charset="-122"/>
                <a:ea typeface="黑体" panose="02010609060101010101" charset="-122"/>
              </a:rPr>
              <a:t>？</a:t>
            </a:r>
            <a:endParaRPr lang="zh-CN" altLang="en-US" sz="2800" b="1" dirty="0">
              <a:latin typeface="黑体" panose="02010609060101010101" charset="-122"/>
              <a:ea typeface="黑体" panose="02010609060101010101" charset="-122"/>
            </a:endParaRPr>
          </a:p>
        </p:txBody>
      </p:sp>
      <p:sp>
        <p:nvSpPr>
          <p:cNvPr id="3" name="矩形 2"/>
          <p:cNvSpPr/>
          <p:nvPr/>
        </p:nvSpPr>
        <p:spPr>
          <a:xfrm>
            <a:off x="512021" y="2450152"/>
            <a:ext cx="8236443" cy="954107"/>
          </a:xfrm>
          <a:prstGeom prst="rect">
            <a:avLst/>
          </a:prstGeom>
          <a:no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wrap="square">
            <a:spAutoFit/>
          </a:bodyPr>
          <a:lstStyle/>
          <a:p>
            <a:pPr indent="457200"/>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 后</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一个</a:t>
            </a:r>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“幸福”：小</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女孩死了就没有寒冷、饥饿和痛苦，就彻底幸福了。</a:t>
            </a:r>
            <a:endPar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endParaRPr>
          </a:p>
        </p:txBody>
      </p:sp>
      <p:sp>
        <p:nvSpPr>
          <p:cNvPr id="4" name="矩形 3"/>
          <p:cNvSpPr/>
          <p:nvPr/>
        </p:nvSpPr>
        <p:spPr>
          <a:xfrm>
            <a:off x="512021" y="1463248"/>
            <a:ext cx="8221612" cy="954107"/>
          </a:xfrm>
          <a:prstGeom prst="rect">
            <a:avLst/>
          </a:prstGeom>
          <a:noFill/>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    前</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一个</a:t>
            </a:r>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“幸福”：小</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女孩临死前是在美好的幻象中度过的，是幸福</a:t>
            </a:r>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的</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a:t>
            </a:r>
            <a:endParaRPr lang="zh-CN" altLang="en-US" sz="2800" dirty="0">
              <a:solidFill>
                <a:srgbClr val="FF0000"/>
              </a:solidFill>
              <a:latin typeface="宋体" panose="02010600030101010101" pitchFamily="2" charset="-122"/>
              <a:ea typeface="宋体" panose="02010600030101010101" pitchFamily="2" charset="-122"/>
            </a:endParaRPr>
          </a:p>
        </p:txBody>
      </p:sp>
      <p:sp>
        <p:nvSpPr>
          <p:cNvPr id="6" name="矩形 5"/>
          <p:cNvSpPr>
            <a:spLocks noChangeArrowheads="1"/>
          </p:cNvSpPr>
          <p:nvPr/>
        </p:nvSpPr>
        <p:spPr bwMode="auto">
          <a:xfrm>
            <a:off x="482600" y="3437056"/>
            <a:ext cx="8252895" cy="1384995"/>
          </a:xfrm>
          <a:prstGeom prst="rect">
            <a:avLst/>
          </a:prstGeom>
          <a:noFill/>
          <a:ln w="9525">
            <a:solidFill>
              <a:schemeClr val="accent3">
                <a:lumMod val="75000"/>
              </a:schemeClr>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dirty="0">
                <a:latin typeface="宋体" panose="02010600030101010101" pitchFamily="2" charset="-122"/>
              </a:rPr>
              <a:t>    通过这两个“幸福”，我们可以感受到作者压抑在心头的满腔悲愤，感受到作者对穷苦人民寄予的深切同情和对贫富悬殊社会现实的强烈不满。</a:t>
            </a:r>
            <a:endParaRPr lang="zh-CN" altLang="en-US" sz="2800" b="1" dirty="0">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Rectangle 7"/>
          <p:cNvSpPr>
            <a:spLocks noChangeArrowheads="1"/>
          </p:cNvSpPr>
          <p:nvPr/>
        </p:nvSpPr>
        <p:spPr bwMode="auto">
          <a:xfrm>
            <a:off x="395536" y="557267"/>
            <a:ext cx="6840760" cy="3970318"/>
          </a:xfrm>
          <a:prstGeom prst="rect">
            <a:avLst/>
          </a:prstGeom>
          <a:noFill/>
          <a:ln w="19050">
            <a:noFill/>
            <a:prstDash val="sysDash"/>
            <a:miter lim="800000"/>
          </a:ln>
        </p:spPr>
        <p:txBody>
          <a:bodyPr wrap="square" anchor="ctr">
            <a:spAutoFit/>
          </a:bodyPr>
          <a:lstStyle/>
          <a:p>
            <a:pPr indent="709930" fontAlgn="auto"/>
            <a:r>
              <a:rPr lang="zh-CN" altLang="en-US" sz="3600" b="1" dirty="0" smtClean="0">
                <a:solidFill>
                  <a:srgbClr val="0000FF"/>
                </a:solidFill>
                <a:latin typeface="楷体" panose="02010609060101010101" pitchFamily="49" charset="-122"/>
                <a:ea typeface="楷体" panose="02010609060101010101" pitchFamily="49" charset="-122"/>
              </a:rPr>
              <a:t>安徒生</a:t>
            </a:r>
            <a:r>
              <a:rPr lang="zh-CN" altLang="en-US" sz="3600" b="1" dirty="0" smtClean="0">
                <a:latin typeface="楷体" panose="02010609060101010101" pitchFamily="49" charset="-122"/>
                <a:ea typeface="楷体" panose="02010609060101010101" pitchFamily="49" charset="-122"/>
              </a:rPr>
              <a:t>（</a:t>
            </a:r>
            <a:r>
              <a:rPr lang="en-US" altLang="zh-CN" sz="3600" b="1" dirty="0" smtClean="0">
                <a:latin typeface="楷体" panose="02010609060101010101" pitchFamily="49" charset="-122"/>
                <a:ea typeface="楷体" panose="02010609060101010101" pitchFamily="49" charset="-122"/>
              </a:rPr>
              <a:t>1805-1875</a:t>
            </a:r>
            <a:r>
              <a:rPr lang="zh-CN" altLang="en-US" sz="3600" b="1" dirty="0" smtClean="0">
                <a:latin typeface="楷体" panose="02010609060101010101" pitchFamily="49" charset="-122"/>
                <a:ea typeface="楷体" panose="02010609060101010101" pitchFamily="49" charset="-122"/>
              </a:rPr>
              <a:t>），</a:t>
            </a:r>
            <a:r>
              <a:rPr sz="3600" b="1" dirty="0" smtClean="0">
                <a:solidFill>
                  <a:srgbClr val="FF0000"/>
                </a:solidFill>
                <a:latin typeface="楷体" panose="02010609060101010101" pitchFamily="49" charset="-122"/>
                <a:ea typeface="楷体" panose="02010609060101010101" pitchFamily="49" charset="-122"/>
              </a:rPr>
              <a:t>世界著名童话作家</a:t>
            </a:r>
            <a:r>
              <a:rPr sz="3600" b="1" dirty="0" smtClean="0">
                <a:latin typeface="楷体" panose="02010609060101010101" pitchFamily="49" charset="-122"/>
                <a:ea typeface="楷体" panose="02010609060101010101" pitchFamily="49" charset="-122"/>
              </a:rPr>
              <a:t>。他出生于</a:t>
            </a:r>
            <a:r>
              <a:rPr sz="3600" b="1" dirty="0" smtClean="0">
                <a:solidFill>
                  <a:srgbClr val="FF0000"/>
                </a:solidFill>
                <a:latin typeface="楷体" panose="02010609060101010101" pitchFamily="49" charset="-122"/>
                <a:ea typeface="楷体" panose="02010609060101010101" pitchFamily="49" charset="-122"/>
              </a:rPr>
              <a:t>丹麦</a:t>
            </a:r>
            <a:r>
              <a:rPr sz="3600" b="1" dirty="0" smtClean="0">
                <a:latin typeface="楷体" panose="02010609060101010101" pitchFamily="49" charset="-122"/>
                <a:ea typeface="楷体" panose="02010609060101010101" pitchFamily="49" charset="-122"/>
              </a:rPr>
              <a:t>中部的小城市欧登塞。</a:t>
            </a:r>
            <a:r>
              <a:rPr lang="zh-CN" altLang="en-US" sz="3600" b="1" dirty="0" smtClean="0">
                <a:latin typeface="楷体" panose="02010609060101010101" pitchFamily="49" charset="-122"/>
                <a:ea typeface="楷体" panose="02010609060101010101" pitchFamily="49" charset="-122"/>
              </a:rPr>
              <a:t>被誉为“世界儿童文学的太阳”。</a:t>
            </a:r>
            <a:endParaRPr lang="en-US" altLang="zh-CN" sz="3600" b="1" dirty="0" smtClean="0">
              <a:latin typeface="楷体" panose="02010609060101010101" pitchFamily="49" charset="-122"/>
              <a:ea typeface="楷体" panose="02010609060101010101" pitchFamily="49" charset="-122"/>
            </a:endParaRPr>
          </a:p>
          <a:p>
            <a:pPr indent="709930" fontAlgn="auto"/>
            <a:r>
              <a:rPr lang="zh-CN" altLang="en-US" sz="3600" b="1" dirty="0" smtClean="0">
                <a:solidFill>
                  <a:srgbClr val="0000FF"/>
                </a:solidFill>
                <a:latin typeface="楷体" panose="02010609060101010101" pitchFamily="49" charset="-122"/>
                <a:ea typeface="楷体" panose="02010609060101010101" pitchFamily="49" charset="-122"/>
              </a:rPr>
              <a:t>代表作：</a:t>
            </a:r>
            <a:r>
              <a:rPr lang="en-US" altLang="zh-CN" sz="3600" b="1" dirty="0" smtClean="0">
                <a:solidFill>
                  <a:srgbClr val="FF0000"/>
                </a:solidFill>
                <a:latin typeface="楷体" panose="02010609060101010101" pitchFamily="49" charset="-122"/>
                <a:ea typeface="楷体" panose="02010609060101010101" pitchFamily="49" charset="-122"/>
              </a:rPr>
              <a:t>《</a:t>
            </a:r>
            <a:r>
              <a:rPr lang="zh-CN" altLang="en-US" sz="3600" b="1" dirty="0" smtClean="0">
                <a:solidFill>
                  <a:srgbClr val="FF0000"/>
                </a:solidFill>
                <a:latin typeface="楷体" panose="02010609060101010101" pitchFamily="49" charset="-122"/>
                <a:ea typeface="楷体" panose="02010609060101010101" pitchFamily="49" charset="-122"/>
              </a:rPr>
              <a:t>海的女儿</a:t>
            </a:r>
            <a:r>
              <a:rPr lang="en-US" altLang="zh-CN" sz="3600" b="1" dirty="0" smtClean="0">
                <a:solidFill>
                  <a:srgbClr val="FF0000"/>
                </a:solidFill>
                <a:latin typeface="楷体" panose="02010609060101010101" pitchFamily="49" charset="-122"/>
                <a:ea typeface="楷体" panose="02010609060101010101" pitchFamily="49" charset="-122"/>
              </a:rPr>
              <a:t>》《</a:t>
            </a:r>
            <a:r>
              <a:rPr lang="zh-CN" altLang="en-US" sz="3600" b="1" dirty="0" smtClean="0">
                <a:solidFill>
                  <a:srgbClr val="FF0000"/>
                </a:solidFill>
                <a:latin typeface="楷体" panose="02010609060101010101" pitchFamily="49" charset="-122"/>
                <a:ea typeface="楷体" panose="02010609060101010101" pitchFamily="49" charset="-122"/>
              </a:rPr>
              <a:t>卖火柴的小女孩</a:t>
            </a:r>
            <a:r>
              <a:rPr lang="en-US" altLang="zh-CN" sz="3600" b="1" dirty="0" smtClean="0">
                <a:solidFill>
                  <a:srgbClr val="FF0000"/>
                </a:solidFill>
                <a:latin typeface="楷体" panose="02010609060101010101" pitchFamily="49" charset="-122"/>
                <a:ea typeface="楷体" panose="02010609060101010101" pitchFamily="49" charset="-122"/>
              </a:rPr>
              <a:t>》《</a:t>
            </a:r>
            <a:r>
              <a:rPr lang="zh-CN" altLang="en-US" sz="3600" b="1" dirty="0" smtClean="0">
                <a:solidFill>
                  <a:srgbClr val="FF0000"/>
                </a:solidFill>
                <a:latin typeface="楷体" panose="02010609060101010101" pitchFamily="49" charset="-122"/>
                <a:ea typeface="楷体" panose="02010609060101010101" pitchFamily="49" charset="-122"/>
              </a:rPr>
              <a:t>丑小鸭</a:t>
            </a:r>
            <a:r>
              <a:rPr lang="en-US" altLang="zh-CN" sz="3600" b="1" dirty="0" smtClean="0">
                <a:solidFill>
                  <a:srgbClr val="FF0000"/>
                </a:solidFill>
                <a:latin typeface="楷体" panose="02010609060101010101" pitchFamily="49" charset="-122"/>
                <a:ea typeface="楷体" panose="02010609060101010101" pitchFamily="49" charset="-122"/>
              </a:rPr>
              <a:t>》《</a:t>
            </a:r>
            <a:r>
              <a:rPr lang="zh-CN" altLang="en-US" sz="3600" b="1" dirty="0" smtClean="0">
                <a:solidFill>
                  <a:srgbClr val="FF0000"/>
                </a:solidFill>
                <a:latin typeface="楷体" panose="02010609060101010101" pitchFamily="49" charset="-122"/>
                <a:ea typeface="楷体" panose="02010609060101010101" pitchFamily="49" charset="-122"/>
              </a:rPr>
              <a:t>皇帝的新装</a:t>
            </a:r>
            <a:r>
              <a:rPr lang="en-US" altLang="zh-CN" sz="3600" b="1" dirty="0" smtClean="0">
                <a:solidFill>
                  <a:srgbClr val="FF0000"/>
                </a:solidFill>
                <a:latin typeface="楷体" panose="02010609060101010101" pitchFamily="49" charset="-122"/>
                <a:ea typeface="楷体" panose="02010609060101010101" pitchFamily="49" charset="-122"/>
              </a:rPr>
              <a:t>》</a:t>
            </a:r>
            <a:r>
              <a:rPr lang="zh-CN" altLang="en-US" sz="3600" b="1" dirty="0" smtClean="0">
                <a:latin typeface="楷体" panose="02010609060101010101" pitchFamily="49" charset="-122"/>
                <a:ea typeface="楷体" panose="02010609060101010101" pitchFamily="49" charset="-122"/>
              </a:rPr>
              <a:t>等。</a:t>
            </a:r>
            <a:endParaRPr lang="zh-CN" altLang="en-US" sz="3600" b="1" dirty="0">
              <a:latin typeface="楷体" panose="02010609060101010101" pitchFamily="49" charset="-122"/>
              <a:ea typeface="楷体" panose="02010609060101010101" pitchFamily="49" charset="-122"/>
            </a:endParaRPr>
          </a:p>
        </p:txBody>
      </p:sp>
      <p:sp>
        <p:nvSpPr>
          <p:cNvPr id="82946" name="AutoShape 2" descr="http://img.mp.itc.cn/upload/20170809/243003e5f63b487e82f0525336b24933_th.jpg"/>
          <p:cNvSpPr>
            <a:spLocks noChangeAspect="1" noChangeArrowheads="1"/>
          </p:cNvSpPr>
          <p:nvPr/>
        </p:nvSpPr>
        <p:spPr bwMode="auto">
          <a:xfrm>
            <a:off x="116699" y="-108184"/>
            <a:ext cx="228636" cy="228636"/>
          </a:xfrm>
          <a:prstGeom prst="rect">
            <a:avLst/>
          </a:prstGeom>
          <a:noFill/>
        </p:spPr>
        <p:txBody>
          <a:bodyPr vert="horz" wrap="square" lIns="68590" tIns="34295" rIns="68590" bIns="34295" numCol="1" anchor="t" anchorCtr="0" compatLnSpc="1"/>
          <a:lstStyle/>
          <a:p>
            <a:endParaRPr lang="zh-CN" altLang="en-US" sz="1350"/>
          </a:p>
        </p:txBody>
      </p:sp>
      <p:pic>
        <p:nvPicPr>
          <p:cNvPr id="82948" name="Picture 4" descr="http://a0.att.hudong.com/37/80/01200000031964136352804680684.jpg"/>
          <p:cNvPicPr>
            <a:picLocks noChangeAspect="1" noChangeArrowheads="1"/>
          </p:cNvPicPr>
          <p:nvPr/>
        </p:nvPicPr>
        <p:blipFill>
          <a:blip r:embed="rId1" cstate="print">
            <a:lum contrast="40000"/>
          </a:blip>
          <a:srcRect/>
          <a:stretch>
            <a:fillRect/>
          </a:stretch>
        </p:blipFill>
        <p:spPr bwMode="auto">
          <a:xfrm flipH="1">
            <a:off x="7092280" y="1491630"/>
            <a:ext cx="1842937" cy="2319915"/>
          </a:xfrm>
          <a:prstGeom prst="ellipse">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115616" y="1275606"/>
            <a:ext cx="7272808" cy="2973122"/>
          </a:xfrm>
          <a:prstGeom prst="rect">
            <a:avLst/>
          </a:prstGeom>
        </p:spPr>
        <p:txBody>
          <a:bodyPr wrap="square">
            <a:spAutoFit/>
          </a:bodyPr>
          <a:lstStyle/>
          <a:p>
            <a:pPr>
              <a:lnSpc>
                <a:spcPct val="130000"/>
              </a:lnSpc>
            </a:pPr>
            <a:r>
              <a:rPr lang="zh-CN" altLang="en-US" sz="36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sym typeface="+mn-ea"/>
              </a:rPr>
              <a:t>读完这个感人的童话，你一定有许多话想对这个小女孩说。先读一读下面这首小诗，然后再把自己想说的话写下来吧！</a:t>
            </a:r>
            <a:endParaRPr lang="zh-CN" altLang="en-US" sz="3600" b="1" dirty="0" smtClean="0">
              <a:solidFill>
                <a:prstClr val="black"/>
              </a:solidFill>
              <a:latin typeface="黑体" panose="02010609060101010101" charset="-122"/>
              <a:ea typeface="黑体" panose="02010609060101010101" charset="-122"/>
              <a:cs typeface="楷体" panose="02010609060101010101" pitchFamily="49" charset="-122"/>
              <a:sym typeface="+mn-ea"/>
            </a:endParaRPr>
          </a:p>
        </p:txBody>
      </p:sp>
      <p:pic>
        <p:nvPicPr>
          <p:cNvPr id="3" name="图片 2"/>
          <p:cNvPicPr>
            <a:picLocks noChangeAspect="1"/>
          </p:cNvPicPr>
          <p:nvPr/>
        </p:nvPicPr>
        <p:blipFill>
          <a:blip r:embed="rId1"/>
          <a:stretch>
            <a:fillRect/>
          </a:stretch>
        </p:blipFill>
        <p:spPr>
          <a:xfrm>
            <a:off x="683568" y="308540"/>
            <a:ext cx="2268000" cy="692577"/>
          </a:xfrm>
          <a:prstGeom prst="rect">
            <a:avLst/>
          </a:prstGeom>
        </p:spPr>
      </p:pic>
      <p:sp>
        <p:nvSpPr>
          <p:cNvPr id="4" name="文本框 14"/>
          <p:cNvSpPr txBox="1"/>
          <p:nvPr/>
        </p:nvSpPr>
        <p:spPr>
          <a:xfrm>
            <a:off x="864933" y="267494"/>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charset="-122"/>
                <a:ea typeface="黑体" panose="02010609060101010101" charset="-122"/>
              </a:rPr>
              <a:t>读后感悟</a:t>
            </a:r>
            <a:endParaRPr lang="zh-CN" altLang="en-US" sz="3600" b="1" dirty="0">
              <a:latin typeface="黑体" panose="02010609060101010101" charset="-122"/>
              <a:ea typeface="黑体" panose="02010609060101010101"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584" y="299208"/>
            <a:ext cx="450000" cy="5597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25126" y="1353993"/>
            <a:ext cx="7523338" cy="3647152"/>
          </a:xfrm>
          <a:prstGeom prst="rect">
            <a:avLst/>
          </a:prstGeom>
        </p:spPr>
        <p:txBody>
          <a:bodyPr wrap="square">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妈妈给我两块蛋糕，</a:t>
            </a:r>
            <a:endParaRPr lang="zh-CN" altLang="en-US" sz="3600" b="1" dirty="0" smtClean="0">
              <a:solidFill>
                <a:prstClr val="black"/>
              </a:solidFill>
              <a:latin typeface="楷体" panose="02010609060101010101" pitchFamily="49" charset="-122"/>
              <a:ea typeface="楷体" panose="02010609060101010101" pitchFamily="49" charset="-122"/>
            </a:endParaRPr>
          </a:p>
          <a:p>
            <a:r>
              <a:rPr lang="zh-CN" altLang="en-US" sz="3600" b="1" dirty="0" smtClean="0">
                <a:solidFill>
                  <a:prstClr val="black"/>
                </a:solidFill>
                <a:latin typeface="楷体" panose="02010609060101010101" pitchFamily="49" charset="-122"/>
                <a:ea typeface="楷体" panose="02010609060101010101" pitchFamily="49" charset="-122"/>
                <a:sym typeface="+mn-ea"/>
              </a:rPr>
              <a:t>我悄悄地留下一个。</a:t>
            </a:r>
            <a:endParaRPr lang="zh-CN" altLang="en-US" sz="3600" b="1" dirty="0" smtClean="0">
              <a:solidFill>
                <a:prstClr val="black"/>
              </a:solidFill>
              <a:latin typeface="楷体" panose="02010609060101010101" pitchFamily="49" charset="-122"/>
              <a:ea typeface="楷体" panose="02010609060101010101" pitchFamily="49" charset="-122"/>
            </a:endParaRPr>
          </a:p>
          <a:p>
            <a:r>
              <a:rPr lang="zh-CN" altLang="en-US" sz="3600" b="1" dirty="0" smtClean="0">
                <a:solidFill>
                  <a:prstClr val="black"/>
                </a:solidFill>
                <a:latin typeface="楷体" panose="02010609060101010101" pitchFamily="49" charset="-122"/>
                <a:ea typeface="楷体" panose="02010609060101010101" pitchFamily="49" charset="-122"/>
                <a:sym typeface="+mn-ea"/>
              </a:rPr>
              <a:t>你别问，这是为什么</a:t>
            </a:r>
            <a:r>
              <a:rPr lang="en-US" altLang="zh-CN" sz="3600" b="1" dirty="0" smtClean="0">
                <a:solidFill>
                  <a:prstClr val="black"/>
                </a:solidFill>
                <a:latin typeface="楷体" panose="02010609060101010101" pitchFamily="49" charset="-122"/>
                <a:ea typeface="楷体" panose="02010609060101010101" pitchFamily="49" charset="-122"/>
                <a:sym typeface="+mn-ea"/>
              </a:rPr>
              <a:t>?</a:t>
            </a:r>
            <a:endParaRPr lang="en-US" altLang="zh-CN" sz="3600" b="1" dirty="0" smtClean="0">
              <a:solidFill>
                <a:prstClr val="black"/>
              </a:solidFill>
              <a:latin typeface="楷体" panose="02010609060101010101" pitchFamily="49" charset="-122"/>
              <a:ea typeface="楷体" panose="02010609060101010101" pitchFamily="49" charset="-122"/>
              <a:sym typeface="+mn-ea"/>
            </a:endParaRPr>
          </a:p>
          <a:p>
            <a:pPr>
              <a:spcBef>
                <a:spcPts val="1800"/>
              </a:spcBef>
            </a:pPr>
            <a:r>
              <a:rPr lang="zh-CN" altLang="en-US" sz="3600" b="1" dirty="0" smtClean="0">
                <a:solidFill>
                  <a:prstClr val="black"/>
                </a:solidFill>
                <a:latin typeface="楷体" panose="02010609060101010101" pitchFamily="49" charset="-122"/>
                <a:ea typeface="楷体" panose="02010609060101010101" pitchFamily="49" charset="-122"/>
              </a:rPr>
              <a:t>爸爸给我穿上棉衣，</a:t>
            </a:r>
            <a:endParaRPr lang="zh-CN" altLang="en-US" sz="3600" b="1" dirty="0" smtClean="0">
              <a:solidFill>
                <a:prstClr val="black"/>
              </a:solidFill>
              <a:latin typeface="楷体" panose="02010609060101010101" pitchFamily="49" charset="-122"/>
              <a:ea typeface="楷体" panose="02010609060101010101" pitchFamily="49" charset="-122"/>
            </a:endParaRPr>
          </a:p>
          <a:p>
            <a:r>
              <a:rPr lang="zh-CN" altLang="en-US" sz="3600" b="1" dirty="0" smtClean="0">
                <a:solidFill>
                  <a:prstClr val="black"/>
                </a:solidFill>
                <a:latin typeface="楷体" panose="02010609060101010101" pitchFamily="49" charset="-122"/>
                <a:ea typeface="楷体" panose="02010609060101010101" pitchFamily="49" charset="-122"/>
              </a:rPr>
              <a:t>我一定不把它弄破。</a:t>
            </a:r>
            <a:endParaRPr lang="zh-CN" altLang="en-US" sz="3600" b="1" dirty="0" smtClean="0">
              <a:solidFill>
                <a:prstClr val="black"/>
              </a:solidFill>
              <a:latin typeface="楷体" panose="02010609060101010101" pitchFamily="49" charset="-122"/>
              <a:ea typeface="楷体" panose="02010609060101010101" pitchFamily="49" charset="-122"/>
            </a:endParaRPr>
          </a:p>
          <a:p>
            <a:r>
              <a:rPr lang="zh-CN" altLang="en-US" sz="3600" b="1" dirty="0" smtClean="0">
                <a:solidFill>
                  <a:prstClr val="black"/>
                </a:solidFill>
                <a:latin typeface="楷体" panose="02010609060101010101" pitchFamily="49" charset="-122"/>
                <a:ea typeface="楷体" panose="02010609060101010101" pitchFamily="49" charset="-122"/>
              </a:rPr>
              <a:t>你别问，这是为什么？</a:t>
            </a:r>
            <a:endParaRPr lang="en-US" altLang="zh-CN" sz="3600" b="1" dirty="0">
              <a:solidFill>
                <a:prstClr val="black"/>
              </a:solidFill>
              <a:latin typeface="楷体" panose="02010609060101010101" pitchFamily="49" charset="-122"/>
              <a:ea typeface="楷体" panose="02010609060101010101" pitchFamily="49" charset="-122"/>
            </a:endParaRPr>
          </a:p>
        </p:txBody>
      </p:sp>
      <p:sp>
        <p:nvSpPr>
          <p:cNvPr id="2" name="文本框 1"/>
          <p:cNvSpPr txBox="1"/>
          <p:nvPr/>
        </p:nvSpPr>
        <p:spPr>
          <a:xfrm>
            <a:off x="1835696" y="160980"/>
            <a:ext cx="5605735" cy="1200329"/>
          </a:xfrm>
          <a:prstGeom prst="rect">
            <a:avLst/>
          </a:prstGeom>
          <a:noFill/>
        </p:spPr>
        <p:txBody>
          <a:bodyPr wrap="square" rtlCol="0" anchor="t">
            <a:spAutoFit/>
          </a:bodyPr>
          <a:lstStyle/>
          <a:p>
            <a:pPr algn="ctr"/>
            <a:r>
              <a:rPr lang="zh-CN" altLang="en-US" sz="4000" b="1" dirty="0" smtClean="0">
                <a:solidFill>
                  <a:prstClr val="black"/>
                </a:solidFill>
                <a:latin typeface="楷体" panose="02010609060101010101" pitchFamily="49" charset="-122"/>
                <a:ea typeface="楷体" panose="02010609060101010101" pitchFamily="49" charset="-122"/>
                <a:sym typeface="+mn-ea"/>
              </a:rPr>
              <a:t>你别问，这是为什么</a:t>
            </a:r>
            <a:endParaRPr lang="zh-CN" altLang="en-US" sz="4000" b="1" dirty="0" smtClean="0">
              <a:solidFill>
                <a:prstClr val="black"/>
              </a:solidFill>
              <a:latin typeface="楷体" panose="02010609060101010101" pitchFamily="49" charset="-122"/>
              <a:ea typeface="楷体" panose="02010609060101010101" pitchFamily="49" charset="-122"/>
              <a:sym typeface="+mn-ea"/>
            </a:endParaRPr>
          </a:p>
          <a:p>
            <a:pPr algn="ctr"/>
            <a:r>
              <a:rPr lang="zh-CN" altLang="en-US" sz="3200" b="1" dirty="0" smtClean="0">
                <a:solidFill>
                  <a:prstClr val="black"/>
                </a:solidFill>
                <a:latin typeface="楷体" panose="02010609060101010101" pitchFamily="49" charset="-122"/>
                <a:ea typeface="楷体" panose="02010609060101010101" pitchFamily="49" charset="-122"/>
                <a:sym typeface="+mn-ea"/>
              </a:rPr>
              <a:t>刘倩倩</a:t>
            </a:r>
            <a:endParaRPr lang="zh-CN" altLang="en-US" sz="3200" b="1" dirty="0" smtClean="0">
              <a:solidFill>
                <a:prstClr val="black"/>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5126" y="771550"/>
            <a:ext cx="7523338" cy="3970318"/>
          </a:xfrm>
          <a:prstGeom prst="rect">
            <a:avLst/>
          </a:prstGeom>
        </p:spPr>
        <p:txBody>
          <a:bodyPr wrap="square">
            <a:spAutoFit/>
          </a:bodyPr>
          <a:lstStyle/>
          <a:p>
            <a:r>
              <a:rPr lang="zh-CN" altLang="en-US" sz="3600" b="1" dirty="0" smtClean="0">
                <a:solidFill>
                  <a:prstClr val="black"/>
                </a:solidFill>
                <a:latin typeface="楷体" panose="02010609060101010101" pitchFamily="49" charset="-122"/>
                <a:ea typeface="楷体" panose="02010609060101010101" pitchFamily="49" charset="-122"/>
              </a:rPr>
              <a:t>哥哥给我一盒歌片，</a:t>
            </a:r>
            <a:endParaRPr lang="zh-CN" altLang="en-US" sz="3600" b="1" dirty="0" smtClean="0">
              <a:solidFill>
                <a:prstClr val="black"/>
              </a:solidFill>
              <a:latin typeface="楷体" panose="02010609060101010101" pitchFamily="49" charset="-122"/>
              <a:ea typeface="楷体" panose="02010609060101010101" pitchFamily="49" charset="-122"/>
            </a:endParaRPr>
          </a:p>
          <a:p>
            <a:r>
              <a:rPr lang="zh-CN" altLang="en-US" sz="3600" b="1" dirty="0" smtClean="0">
                <a:solidFill>
                  <a:prstClr val="black"/>
                </a:solidFill>
                <a:latin typeface="楷体" panose="02010609060101010101" pitchFamily="49" charset="-122"/>
                <a:ea typeface="楷体" panose="02010609060101010101" pitchFamily="49" charset="-122"/>
              </a:rPr>
              <a:t>我选出了最美丽的一页。</a:t>
            </a:r>
            <a:endParaRPr lang="zh-CN" altLang="en-US" sz="3600" b="1" dirty="0" smtClean="0">
              <a:solidFill>
                <a:prstClr val="black"/>
              </a:solidFill>
              <a:latin typeface="楷体" panose="02010609060101010101" pitchFamily="49" charset="-122"/>
              <a:ea typeface="楷体" panose="02010609060101010101" pitchFamily="49" charset="-122"/>
            </a:endParaRPr>
          </a:p>
          <a:p>
            <a:r>
              <a:rPr lang="zh-CN" altLang="en-US" sz="3600" b="1" dirty="0" smtClean="0">
                <a:solidFill>
                  <a:prstClr val="black"/>
                </a:solidFill>
                <a:latin typeface="楷体" panose="02010609060101010101" pitchFamily="49" charset="-122"/>
                <a:ea typeface="楷体" panose="02010609060101010101" pitchFamily="49" charset="-122"/>
              </a:rPr>
              <a:t>你别问，这是为什么</a:t>
            </a:r>
            <a:r>
              <a:rPr lang="en-US" altLang="zh-CN" sz="3600" b="1" dirty="0" smtClean="0">
                <a:solidFill>
                  <a:prstClr val="black"/>
                </a:solidFill>
                <a:latin typeface="楷体" panose="02010609060101010101" pitchFamily="49" charset="-122"/>
                <a:ea typeface="楷体" panose="02010609060101010101" pitchFamily="49" charset="-122"/>
              </a:rPr>
              <a:t>?</a:t>
            </a:r>
            <a:endParaRPr lang="en-US" altLang="zh-CN" sz="3600" b="1" dirty="0" smtClean="0">
              <a:solidFill>
                <a:prstClr val="black"/>
              </a:solidFill>
              <a:latin typeface="楷体" panose="02010609060101010101" pitchFamily="49" charset="-122"/>
              <a:ea typeface="楷体" panose="02010609060101010101" pitchFamily="49" charset="-122"/>
            </a:endParaRPr>
          </a:p>
          <a:p>
            <a:endParaRPr lang="en-US" altLang="zh-CN" sz="3600" b="1" dirty="0">
              <a:solidFill>
                <a:prstClr val="black"/>
              </a:solidFill>
              <a:latin typeface="楷体" panose="02010609060101010101" pitchFamily="49" charset="-122"/>
              <a:ea typeface="楷体" panose="02010609060101010101" pitchFamily="49" charset="-122"/>
            </a:endParaRPr>
          </a:p>
          <a:p>
            <a:pPr lvl="0"/>
            <a:r>
              <a:rPr lang="zh-CN" altLang="en-US" sz="3600" b="1" dirty="0">
                <a:solidFill>
                  <a:prstClr val="black"/>
                </a:solidFill>
                <a:latin typeface="楷体" panose="02010609060101010101" pitchFamily="49" charset="-122"/>
                <a:ea typeface="楷体" panose="02010609060101010101" pitchFamily="49" charset="-122"/>
                <a:sym typeface="+mn-ea"/>
              </a:rPr>
              <a:t>晚上，我把它们放在床头边，</a:t>
            </a:r>
            <a:endParaRPr lang="zh-CN" altLang="en-US" sz="3600" b="1" dirty="0">
              <a:solidFill>
                <a:prstClr val="black"/>
              </a:solidFill>
              <a:latin typeface="楷体" panose="02010609060101010101" pitchFamily="49" charset="-122"/>
              <a:ea typeface="楷体" panose="02010609060101010101" pitchFamily="49" charset="-122"/>
            </a:endParaRPr>
          </a:p>
          <a:p>
            <a:pPr lvl="0"/>
            <a:r>
              <a:rPr lang="zh-CN" altLang="en-US" sz="3600" b="1" dirty="0">
                <a:solidFill>
                  <a:prstClr val="black"/>
                </a:solidFill>
                <a:latin typeface="楷体" panose="02010609060101010101" pitchFamily="49" charset="-122"/>
                <a:ea typeface="楷体" panose="02010609060101010101" pitchFamily="49" charset="-122"/>
                <a:sym typeface="+mn-ea"/>
              </a:rPr>
              <a:t>让梦儿赶快飞出我的被窝。</a:t>
            </a:r>
            <a:endParaRPr lang="zh-CN" altLang="en-US" sz="3600" b="1" dirty="0">
              <a:solidFill>
                <a:prstClr val="black"/>
              </a:solidFill>
              <a:latin typeface="楷体" panose="02010609060101010101" pitchFamily="49" charset="-122"/>
              <a:ea typeface="楷体" panose="02010609060101010101" pitchFamily="49" charset="-122"/>
            </a:endParaRPr>
          </a:p>
          <a:p>
            <a:pPr lvl="0"/>
            <a:r>
              <a:rPr lang="zh-CN" altLang="en-US" sz="3600" b="1" dirty="0">
                <a:solidFill>
                  <a:prstClr val="black"/>
                </a:solidFill>
                <a:latin typeface="楷体" panose="02010609060101010101" pitchFamily="49" charset="-122"/>
                <a:ea typeface="楷体" panose="02010609060101010101" pitchFamily="49" charset="-122"/>
                <a:sym typeface="+mn-ea"/>
              </a:rPr>
              <a:t>你别问，这是为什么</a:t>
            </a:r>
            <a:r>
              <a:rPr lang="zh-CN" altLang="en-US" sz="3600" b="1" dirty="0" smtClean="0">
                <a:solidFill>
                  <a:prstClr val="black"/>
                </a:solidFill>
                <a:latin typeface="楷体" panose="02010609060101010101" pitchFamily="49" charset="-122"/>
                <a:ea typeface="楷体" panose="02010609060101010101" pitchFamily="49" charset="-122"/>
                <a:sym typeface="+mn-ea"/>
              </a:rPr>
              <a:t>？</a:t>
            </a:r>
            <a:endParaRPr lang="en-US" altLang="zh-CN" sz="36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5126" y="771550"/>
            <a:ext cx="7523338" cy="3970318"/>
          </a:xfrm>
          <a:prstGeom prst="rect">
            <a:avLst/>
          </a:prstGeom>
        </p:spPr>
        <p:txBody>
          <a:bodyPr wrap="square">
            <a:spAutoFit/>
          </a:bodyPr>
          <a:lstStyle/>
          <a:p>
            <a:pPr lvl="0"/>
            <a:r>
              <a:rPr lang="zh-CN" altLang="en-US" sz="3600" b="1" dirty="0" smtClean="0">
                <a:solidFill>
                  <a:prstClr val="black"/>
                </a:solidFill>
                <a:latin typeface="楷体" panose="02010609060101010101" pitchFamily="49" charset="-122"/>
                <a:ea typeface="楷体" panose="02010609060101010101" pitchFamily="49" charset="-122"/>
              </a:rPr>
              <a:t>我</a:t>
            </a:r>
            <a:r>
              <a:rPr lang="zh-CN" altLang="en-US" sz="3600" b="1" dirty="0">
                <a:solidFill>
                  <a:prstClr val="black"/>
                </a:solidFill>
                <a:latin typeface="楷体" panose="02010609060101010101" pitchFamily="49" charset="-122"/>
                <a:ea typeface="楷体" panose="02010609060101010101" pitchFamily="49" charset="-122"/>
              </a:rPr>
              <a:t>要把蛋糕送给她，</a:t>
            </a:r>
            <a:endParaRPr lang="en-US" altLang="zh-CN" sz="3600" b="1" dirty="0">
              <a:solidFill>
                <a:prstClr val="black"/>
              </a:solidFill>
              <a:latin typeface="楷体" panose="02010609060101010101" pitchFamily="49" charset="-122"/>
              <a:ea typeface="楷体" panose="02010609060101010101" pitchFamily="49" charset="-122"/>
            </a:endParaRPr>
          </a:p>
          <a:p>
            <a:pPr lvl="0"/>
            <a:r>
              <a:rPr lang="zh-CN" altLang="en-US" sz="3600" b="1" dirty="0">
                <a:solidFill>
                  <a:prstClr val="black"/>
                </a:solidFill>
                <a:latin typeface="楷体" panose="02010609060101010101" pitchFamily="49" charset="-122"/>
                <a:ea typeface="楷体" panose="02010609060101010101" pitchFamily="49" charset="-122"/>
              </a:rPr>
              <a:t>把棉衣给她去挡风雪，</a:t>
            </a:r>
            <a:endParaRPr lang="en-US" altLang="zh-CN" sz="3600" b="1" dirty="0">
              <a:solidFill>
                <a:prstClr val="black"/>
              </a:solidFill>
              <a:latin typeface="楷体" panose="02010609060101010101" pitchFamily="49" charset="-122"/>
              <a:ea typeface="楷体" panose="02010609060101010101" pitchFamily="49" charset="-122"/>
            </a:endParaRPr>
          </a:p>
          <a:p>
            <a:pPr lvl="0"/>
            <a:r>
              <a:rPr lang="zh-CN" altLang="en-US" sz="3600" b="1" dirty="0">
                <a:solidFill>
                  <a:prstClr val="black"/>
                </a:solidFill>
                <a:latin typeface="楷体" panose="02010609060101010101" pitchFamily="49" charset="-122"/>
                <a:ea typeface="楷体" panose="02010609060101010101" pitchFamily="49" charset="-122"/>
              </a:rPr>
              <a:t>在一块儿唱那最美丽的歌。</a:t>
            </a:r>
            <a:endParaRPr lang="en-US" altLang="zh-CN" sz="3600" b="1" dirty="0">
              <a:solidFill>
                <a:prstClr val="black"/>
              </a:solidFill>
              <a:latin typeface="楷体" panose="02010609060101010101" pitchFamily="49" charset="-122"/>
              <a:ea typeface="楷体" panose="02010609060101010101" pitchFamily="49" charset="-122"/>
            </a:endParaRPr>
          </a:p>
          <a:p>
            <a:pPr lvl="0"/>
            <a:endParaRPr lang="en-US" altLang="zh-CN" sz="3600" b="1" dirty="0">
              <a:solidFill>
                <a:prstClr val="black"/>
              </a:solidFill>
              <a:latin typeface="楷体" panose="02010609060101010101" pitchFamily="49" charset="-122"/>
              <a:ea typeface="楷体" panose="02010609060101010101" pitchFamily="49" charset="-122"/>
            </a:endParaRPr>
          </a:p>
          <a:p>
            <a:pPr lvl="0"/>
            <a:r>
              <a:rPr lang="zh-CN" altLang="en-US" sz="3600" b="1" dirty="0">
                <a:solidFill>
                  <a:prstClr val="black"/>
                </a:solidFill>
                <a:latin typeface="楷体" panose="02010609060101010101" pitchFamily="49" charset="-122"/>
                <a:ea typeface="楷体" panose="02010609060101010101" pitchFamily="49" charset="-122"/>
              </a:rPr>
              <a:t>你想知道她是谁</a:t>
            </a:r>
            <a:r>
              <a:rPr lang="en-US" altLang="zh-CN" sz="3600" b="1" dirty="0">
                <a:solidFill>
                  <a:prstClr val="black"/>
                </a:solidFill>
                <a:latin typeface="楷体" panose="02010609060101010101" pitchFamily="49" charset="-122"/>
                <a:ea typeface="楷体" panose="02010609060101010101" pitchFamily="49" charset="-122"/>
              </a:rPr>
              <a:t>?</a:t>
            </a:r>
            <a:endParaRPr lang="en-US" altLang="zh-CN" sz="3600" b="1" dirty="0">
              <a:solidFill>
                <a:prstClr val="black"/>
              </a:solidFill>
              <a:latin typeface="楷体" panose="02010609060101010101" pitchFamily="49" charset="-122"/>
              <a:ea typeface="楷体" panose="02010609060101010101" pitchFamily="49" charset="-122"/>
            </a:endParaRPr>
          </a:p>
          <a:p>
            <a:pPr lvl="0"/>
            <a:r>
              <a:rPr lang="zh-CN" altLang="en-US" sz="3600" b="1" dirty="0">
                <a:solidFill>
                  <a:prstClr val="black"/>
                </a:solidFill>
                <a:latin typeface="楷体" panose="02010609060101010101" pitchFamily="49" charset="-122"/>
                <a:ea typeface="楷体" panose="02010609060101010101" pitchFamily="49" charset="-122"/>
              </a:rPr>
              <a:t>请去问一问安徒生爷爷</a:t>
            </a:r>
            <a:r>
              <a:rPr lang="en-US" altLang="zh-CN" sz="3600" b="1" dirty="0">
                <a:solidFill>
                  <a:prstClr val="black"/>
                </a:solidFill>
                <a:latin typeface="楷体" panose="02010609060101010101" pitchFamily="49" charset="-122"/>
                <a:ea typeface="楷体" panose="02010609060101010101" pitchFamily="49" charset="-122"/>
              </a:rPr>
              <a:t>——</a:t>
            </a:r>
            <a:endParaRPr lang="zh-CN" altLang="en-US" sz="3600" b="1" dirty="0">
              <a:solidFill>
                <a:prstClr val="black"/>
              </a:solidFill>
              <a:latin typeface="楷体" panose="02010609060101010101" pitchFamily="49" charset="-122"/>
              <a:ea typeface="楷体" panose="02010609060101010101" pitchFamily="49" charset="-122"/>
            </a:endParaRPr>
          </a:p>
          <a:p>
            <a:pPr lvl="0"/>
            <a:r>
              <a:rPr lang="zh-CN" altLang="en-US" sz="3600" b="1" dirty="0">
                <a:solidFill>
                  <a:prstClr val="black"/>
                </a:solidFill>
                <a:latin typeface="楷体" panose="02010609060101010101" pitchFamily="49" charset="-122"/>
                <a:ea typeface="楷体" panose="02010609060101010101" pitchFamily="49" charset="-122"/>
              </a:rPr>
              <a:t>她就是卖火柴的那位小姐姐</a:t>
            </a:r>
            <a:r>
              <a:rPr lang="zh-CN" altLang="en-US" sz="3600" b="1" dirty="0" smtClean="0">
                <a:solidFill>
                  <a:prstClr val="black"/>
                </a:solidFill>
                <a:latin typeface="楷体" panose="02010609060101010101" pitchFamily="49" charset="-122"/>
                <a:ea typeface="楷体" panose="02010609060101010101" pitchFamily="49" charset="-122"/>
              </a:rPr>
              <a:t>。</a:t>
            </a:r>
            <a:endParaRPr lang="en-US" altLang="zh-CN" sz="36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思想气泡: 云 2"/>
          <p:cNvSpPr/>
          <p:nvPr/>
        </p:nvSpPr>
        <p:spPr>
          <a:xfrm>
            <a:off x="683568" y="1419622"/>
            <a:ext cx="7776864" cy="2618473"/>
          </a:xfrm>
          <a:prstGeom prst="roundRect">
            <a:avLst>
              <a:gd name="adj" fmla="val 9452"/>
            </a:avLst>
          </a:prstGeom>
          <a:noFill/>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indent="723900">
              <a:lnSpc>
                <a:spcPct val="150000"/>
              </a:lnSpc>
            </a:pPr>
            <a:r>
              <a:rPr lang="en-US" altLang="zh-CN" sz="3600" b="1" dirty="0">
                <a:solidFill>
                  <a:schemeClr val="tx1"/>
                </a:solidFill>
                <a:latin typeface="楷体" panose="02010609060101010101" pitchFamily="49" charset="-122"/>
                <a:ea typeface="楷体" panose="02010609060101010101" pitchFamily="49" charset="-122"/>
                <a:sym typeface="+mn-ea"/>
              </a:rPr>
              <a:t>这节课我们学习了文章的写作特点，希望同学们在写作时能够运用幻想与现实相结合的方法，学以致用。</a:t>
            </a:r>
            <a:endParaRPr lang="en-US" altLang="zh-CN" sz="3600" b="1" dirty="0">
              <a:solidFill>
                <a:schemeClr val="tx1"/>
              </a:solidFill>
              <a:latin typeface="楷体" panose="02010609060101010101" pitchFamily="49" charset="-122"/>
              <a:ea typeface="楷体" panose="02010609060101010101" pitchFamily="49" charset="-122"/>
              <a:sym typeface="+mn-ea"/>
            </a:endParaRPr>
          </a:p>
        </p:txBody>
      </p:sp>
      <p:pic>
        <p:nvPicPr>
          <p:cNvPr id="10" name="图片 9"/>
          <p:cNvPicPr>
            <a:picLocks noChangeAspect="1"/>
          </p:cNvPicPr>
          <p:nvPr/>
        </p:nvPicPr>
        <p:blipFill>
          <a:blip r:embed="rId1"/>
          <a:stretch>
            <a:fillRect/>
          </a:stretch>
        </p:blipFill>
        <p:spPr>
          <a:xfrm>
            <a:off x="647816" y="306177"/>
            <a:ext cx="2268000" cy="692577"/>
          </a:xfrm>
          <a:prstGeom prst="rect">
            <a:avLst/>
          </a:prstGeom>
        </p:spPr>
      </p:pic>
      <p:sp>
        <p:nvSpPr>
          <p:cNvPr id="11" name="文本框 14"/>
          <p:cNvSpPr txBox="1"/>
          <p:nvPr/>
        </p:nvSpPr>
        <p:spPr>
          <a:xfrm>
            <a:off x="827584" y="267494"/>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charset="-122"/>
                <a:ea typeface="黑体" panose="02010609060101010101" charset="-122"/>
              </a:rPr>
              <a:t>课堂小结</a:t>
            </a:r>
            <a:endParaRPr lang="zh-CN" altLang="en-US" sz="3600" b="1" dirty="0">
              <a:latin typeface="黑体" panose="02010609060101010101" charset="-122"/>
              <a:ea typeface="黑体" panose="02010609060101010101" charset="-122"/>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8140" y="296418"/>
            <a:ext cx="460522" cy="57284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47816" y="217270"/>
            <a:ext cx="2268000" cy="692577"/>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211212"/>
            <a:ext cx="450000" cy="559756"/>
          </a:xfrm>
          <a:prstGeom prst="rect">
            <a:avLst/>
          </a:prstGeom>
        </p:spPr>
      </p:pic>
      <p:sp>
        <p:nvSpPr>
          <p:cNvPr id="4" name="文本框 14"/>
          <p:cNvSpPr txBox="1"/>
          <p:nvPr/>
        </p:nvSpPr>
        <p:spPr>
          <a:xfrm>
            <a:off x="827584" y="1700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charset="-122"/>
                <a:ea typeface="黑体" panose="02010609060101010101" charset="-122"/>
              </a:rPr>
              <a:t>结构梳理</a:t>
            </a:r>
            <a:endParaRPr lang="zh-CN" altLang="en-US" sz="3600" b="1" dirty="0">
              <a:latin typeface="黑体" panose="02010609060101010101" charset="-122"/>
              <a:ea typeface="黑体" panose="02010609060101010101" charset="-122"/>
            </a:endParaRPr>
          </a:p>
        </p:txBody>
      </p:sp>
      <p:sp>
        <p:nvSpPr>
          <p:cNvPr id="5" name="TextBox 4"/>
          <p:cNvSpPr txBox="1"/>
          <p:nvPr/>
        </p:nvSpPr>
        <p:spPr>
          <a:xfrm>
            <a:off x="578977" y="1275606"/>
            <a:ext cx="692497" cy="3256020"/>
          </a:xfrm>
          <a:prstGeom prst="rect">
            <a:avLst/>
          </a:prstGeom>
          <a:solidFill>
            <a:srgbClr val="CBF1FF">
              <a:alpha val="70980"/>
            </a:srgbClr>
          </a:solidFill>
          <a:ln w="3175"/>
        </p:spPr>
        <p:style>
          <a:lnRef idx="2">
            <a:schemeClr val="accent5"/>
          </a:lnRef>
          <a:fillRef idx="1">
            <a:schemeClr val="lt1"/>
          </a:fillRef>
          <a:effectRef idx="0">
            <a:schemeClr val="accent5"/>
          </a:effectRef>
          <a:fontRef idx="minor">
            <a:schemeClr val="dk1"/>
          </a:fontRef>
        </p:style>
        <p:txBody>
          <a:bodyPr vert="eaVert" wrap="none" lIns="68580" tIns="34290" rIns="68580" bIns="34290" rtlCol="0">
            <a:spAutoFit/>
          </a:bodyPr>
          <a:lstStyle/>
          <a:p>
            <a:r>
              <a:rPr lang="zh-CN" altLang="en-US" sz="3600" b="1" dirty="0" smtClean="0">
                <a:solidFill>
                  <a:schemeClr val="tx1"/>
                </a:solidFill>
                <a:latin typeface="宋体" panose="02010600030101010101" pitchFamily="2" charset="-122"/>
                <a:ea typeface="宋体" panose="02010600030101010101" pitchFamily="2" charset="-122"/>
              </a:rPr>
              <a:t>卖火柴的小女孩</a:t>
            </a:r>
            <a:endParaRPr lang="zh-CN" altLang="en-US" sz="3600" b="1" dirty="0">
              <a:solidFill>
                <a:schemeClr val="tx1"/>
              </a:solidFill>
              <a:latin typeface="宋体" panose="02010600030101010101" pitchFamily="2" charset="-122"/>
              <a:ea typeface="宋体" panose="02010600030101010101" pitchFamily="2" charset="-122"/>
            </a:endParaRPr>
          </a:p>
        </p:txBody>
      </p:sp>
      <p:sp>
        <p:nvSpPr>
          <p:cNvPr id="10" name="任意多边形 9"/>
          <p:cNvSpPr/>
          <p:nvPr/>
        </p:nvSpPr>
        <p:spPr>
          <a:xfrm>
            <a:off x="1782820" y="945827"/>
            <a:ext cx="5741508" cy="605213"/>
          </a:xfrm>
          <a:custGeom>
            <a:avLst/>
            <a:gdLst>
              <a:gd name="connsiteX0" fmla="*/ 0 w 2462853"/>
              <a:gd name="connsiteY0" fmla="*/ 47057 h 282335"/>
              <a:gd name="connsiteX1" fmla="*/ 47057 w 2462853"/>
              <a:gd name="connsiteY1" fmla="*/ 0 h 282335"/>
              <a:gd name="connsiteX2" fmla="*/ 2415796 w 2462853"/>
              <a:gd name="connsiteY2" fmla="*/ 0 h 282335"/>
              <a:gd name="connsiteX3" fmla="*/ 2462853 w 2462853"/>
              <a:gd name="connsiteY3" fmla="*/ 47057 h 282335"/>
              <a:gd name="connsiteX4" fmla="*/ 2462853 w 2462853"/>
              <a:gd name="connsiteY4" fmla="*/ 235278 h 282335"/>
              <a:gd name="connsiteX5" fmla="*/ 2415796 w 2462853"/>
              <a:gd name="connsiteY5" fmla="*/ 282335 h 282335"/>
              <a:gd name="connsiteX6" fmla="*/ 47057 w 2462853"/>
              <a:gd name="connsiteY6" fmla="*/ 282335 h 282335"/>
              <a:gd name="connsiteX7" fmla="*/ 0 w 2462853"/>
              <a:gd name="connsiteY7" fmla="*/ 235278 h 282335"/>
              <a:gd name="connsiteX8" fmla="*/ 0 w 2462853"/>
              <a:gd name="connsiteY8" fmla="*/ 47057 h 28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2853" h="282335">
                <a:moveTo>
                  <a:pt x="0" y="47057"/>
                </a:moveTo>
                <a:cubicBezTo>
                  <a:pt x="0" y="21068"/>
                  <a:pt x="21068" y="0"/>
                  <a:pt x="47057" y="0"/>
                </a:cubicBezTo>
                <a:lnTo>
                  <a:pt x="2415796" y="0"/>
                </a:lnTo>
                <a:cubicBezTo>
                  <a:pt x="2441785" y="0"/>
                  <a:pt x="2462853" y="21068"/>
                  <a:pt x="2462853" y="47057"/>
                </a:cubicBezTo>
                <a:lnTo>
                  <a:pt x="2462853" y="235278"/>
                </a:lnTo>
                <a:cubicBezTo>
                  <a:pt x="2462853" y="261267"/>
                  <a:pt x="2441785" y="282335"/>
                  <a:pt x="2415796" y="282335"/>
                </a:cubicBezTo>
                <a:lnTo>
                  <a:pt x="47057" y="282335"/>
                </a:lnTo>
                <a:cubicBezTo>
                  <a:pt x="21068" y="282335"/>
                  <a:pt x="0" y="261267"/>
                  <a:pt x="0" y="235278"/>
                </a:cubicBezTo>
                <a:lnTo>
                  <a:pt x="0" y="47057"/>
                </a:lnTo>
                <a:close/>
              </a:path>
            </a:pathLst>
          </a:custGeom>
          <a:ln>
            <a:solidFill>
              <a:schemeClr val="accent1"/>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8072" tIns="48072" rIns="48072" bIns="48072" numCol="1" spcCol="1270" anchor="ctr" anchorCtr="0">
            <a:noAutofit/>
          </a:bodyPr>
          <a:lstStyle/>
          <a:p>
            <a:pPr lvl="0" defTabSz="400050" rtl="0">
              <a:spcBef>
                <a:spcPct val="0"/>
              </a:spcBef>
              <a:spcAft>
                <a:spcPct val="35000"/>
              </a:spcAft>
            </a:pPr>
            <a:r>
              <a:rPr lang="zh-CN" altLang="en-US" sz="3600" b="1" kern="1200" dirty="0" smtClean="0">
                <a:latin typeface="宋体" panose="02010600030101010101" pitchFamily="2" charset="-122"/>
                <a:ea typeface="宋体" panose="02010600030101010101" pitchFamily="2" charset="-122"/>
              </a:rPr>
              <a:t>一年的最后一夜</a:t>
            </a:r>
            <a:r>
              <a:rPr lang="zh-CN" sz="3600" b="1" kern="1200" dirty="0" smtClean="0">
                <a:latin typeface="宋体" panose="02010600030101010101" pitchFamily="2" charset="-122"/>
                <a:ea typeface="宋体" panose="02010600030101010101" pitchFamily="2" charset="-122"/>
              </a:rPr>
              <a:t>冒雪卖火柴  </a:t>
            </a:r>
            <a:endParaRPr lang="zh-CN" sz="3600" kern="1200" dirty="0">
              <a:latin typeface="宋体" panose="02010600030101010101" pitchFamily="2" charset="-122"/>
              <a:ea typeface="宋体" panose="02010600030101010101" pitchFamily="2" charset="-122"/>
            </a:endParaRPr>
          </a:p>
        </p:txBody>
      </p:sp>
      <p:sp>
        <p:nvSpPr>
          <p:cNvPr id="11" name="任意多边形 10"/>
          <p:cNvSpPr/>
          <p:nvPr/>
        </p:nvSpPr>
        <p:spPr>
          <a:xfrm>
            <a:off x="1797597" y="2221196"/>
            <a:ext cx="1224135" cy="1205892"/>
          </a:xfrm>
          <a:custGeom>
            <a:avLst/>
            <a:gdLst>
              <a:gd name="connsiteX0" fmla="*/ 0 w 2462853"/>
              <a:gd name="connsiteY0" fmla="*/ 47057 h 282335"/>
              <a:gd name="connsiteX1" fmla="*/ 47057 w 2462853"/>
              <a:gd name="connsiteY1" fmla="*/ 0 h 282335"/>
              <a:gd name="connsiteX2" fmla="*/ 2415796 w 2462853"/>
              <a:gd name="connsiteY2" fmla="*/ 0 h 282335"/>
              <a:gd name="connsiteX3" fmla="*/ 2462853 w 2462853"/>
              <a:gd name="connsiteY3" fmla="*/ 47057 h 282335"/>
              <a:gd name="connsiteX4" fmla="*/ 2462853 w 2462853"/>
              <a:gd name="connsiteY4" fmla="*/ 235278 h 282335"/>
              <a:gd name="connsiteX5" fmla="*/ 2415796 w 2462853"/>
              <a:gd name="connsiteY5" fmla="*/ 282335 h 282335"/>
              <a:gd name="connsiteX6" fmla="*/ 47057 w 2462853"/>
              <a:gd name="connsiteY6" fmla="*/ 282335 h 282335"/>
              <a:gd name="connsiteX7" fmla="*/ 0 w 2462853"/>
              <a:gd name="connsiteY7" fmla="*/ 235278 h 282335"/>
              <a:gd name="connsiteX8" fmla="*/ 0 w 2462853"/>
              <a:gd name="connsiteY8" fmla="*/ 47057 h 28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2853" h="282335">
                <a:moveTo>
                  <a:pt x="0" y="47057"/>
                </a:moveTo>
                <a:cubicBezTo>
                  <a:pt x="0" y="21068"/>
                  <a:pt x="21068" y="0"/>
                  <a:pt x="47057" y="0"/>
                </a:cubicBezTo>
                <a:lnTo>
                  <a:pt x="2415796" y="0"/>
                </a:lnTo>
                <a:cubicBezTo>
                  <a:pt x="2441785" y="0"/>
                  <a:pt x="2462853" y="21068"/>
                  <a:pt x="2462853" y="47057"/>
                </a:cubicBezTo>
                <a:lnTo>
                  <a:pt x="2462853" y="235278"/>
                </a:lnTo>
                <a:cubicBezTo>
                  <a:pt x="2462853" y="261267"/>
                  <a:pt x="2441785" y="282335"/>
                  <a:pt x="2415796" y="282335"/>
                </a:cubicBezTo>
                <a:lnTo>
                  <a:pt x="47057" y="282335"/>
                </a:lnTo>
                <a:cubicBezTo>
                  <a:pt x="21068" y="282335"/>
                  <a:pt x="0" y="261267"/>
                  <a:pt x="0" y="235278"/>
                </a:cubicBezTo>
                <a:lnTo>
                  <a:pt x="0" y="47057"/>
                </a:lnTo>
                <a:close/>
              </a:path>
            </a:pathLst>
          </a:custGeom>
          <a:ln>
            <a:solidFill>
              <a:schemeClr val="accent1"/>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8072" tIns="48072" rIns="48072" bIns="48072" numCol="1" spcCol="1270" anchor="ctr" anchorCtr="0">
            <a:noAutofit/>
          </a:bodyPr>
          <a:lstStyle/>
          <a:p>
            <a:pPr lvl="0" algn="ctr" defTabSz="400050" rtl="0">
              <a:spcBef>
                <a:spcPct val="0"/>
              </a:spcBef>
              <a:spcAft>
                <a:spcPct val="35000"/>
              </a:spcAft>
            </a:pPr>
            <a:r>
              <a:rPr lang="zh-CN" sz="3600" b="1" kern="1200" dirty="0" smtClean="0">
                <a:latin typeface="宋体" panose="02010600030101010101" pitchFamily="2" charset="-122"/>
                <a:ea typeface="宋体" panose="02010600030101010101" pitchFamily="2" charset="-122"/>
              </a:rPr>
              <a:t>擦燃火柴  </a:t>
            </a:r>
            <a:endParaRPr lang="zh-CN" sz="3600" kern="1200" dirty="0">
              <a:latin typeface="宋体" panose="02010600030101010101" pitchFamily="2" charset="-122"/>
              <a:ea typeface="宋体" panose="02010600030101010101" pitchFamily="2" charset="-122"/>
            </a:endParaRPr>
          </a:p>
        </p:txBody>
      </p:sp>
      <p:sp>
        <p:nvSpPr>
          <p:cNvPr id="12" name="任意多边形 11"/>
          <p:cNvSpPr/>
          <p:nvPr/>
        </p:nvSpPr>
        <p:spPr>
          <a:xfrm>
            <a:off x="1797597" y="3795886"/>
            <a:ext cx="1224135" cy="1080120"/>
          </a:xfrm>
          <a:custGeom>
            <a:avLst/>
            <a:gdLst>
              <a:gd name="connsiteX0" fmla="*/ 0 w 2462853"/>
              <a:gd name="connsiteY0" fmla="*/ 47057 h 282335"/>
              <a:gd name="connsiteX1" fmla="*/ 47057 w 2462853"/>
              <a:gd name="connsiteY1" fmla="*/ 0 h 282335"/>
              <a:gd name="connsiteX2" fmla="*/ 2415796 w 2462853"/>
              <a:gd name="connsiteY2" fmla="*/ 0 h 282335"/>
              <a:gd name="connsiteX3" fmla="*/ 2462853 w 2462853"/>
              <a:gd name="connsiteY3" fmla="*/ 47057 h 282335"/>
              <a:gd name="connsiteX4" fmla="*/ 2462853 w 2462853"/>
              <a:gd name="connsiteY4" fmla="*/ 235278 h 282335"/>
              <a:gd name="connsiteX5" fmla="*/ 2415796 w 2462853"/>
              <a:gd name="connsiteY5" fmla="*/ 282335 h 282335"/>
              <a:gd name="connsiteX6" fmla="*/ 47057 w 2462853"/>
              <a:gd name="connsiteY6" fmla="*/ 282335 h 282335"/>
              <a:gd name="connsiteX7" fmla="*/ 0 w 2462853"/>
              <a:gd name="connsiteY7" fmla="*/ 235278 h 282335"/>
              <a:gd name="connsiteX8" fmla="*/ 0 w 2462853"/>
              <a:gd name="connsiteY8" fmla="*/ 47057 h 28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2853" h="282335">
                <a:moveTo>
                  <a:pt x="0" y="47057"/>
                </a:moveTo>
                <a:cubicBezTo>
                  <a:pt x="0" y="21068"/>
                  <a:pt x="21068" y="0"/>
                  <a:pt x="47057" y="0"/>
                </a:cubicBezTo>
                <a:lnTo>
                  <a:pt x="2415796" y="0"/>
                </a:lnTo>
                <a:cubicBezTo>
                  <a:pt x="2441785" y="0"/>
                  <a:pt x="2462853" y="21068"/>
                  <a:pt x="2462853" y="47057"/>
                </a:cubicBezTo>
                <a:lnTo>
                  <a:pt x="2462853" y="235278"/>
                </a:lnTo>
                <a:cubicBezTo>
                  <a:pt x="2462853" y="261267"/>
                  <a:pt x="2441785" y="282335"/>
                  <a:pt x="2415796" y="282335"/>
                </a:cubicBezTo>
                <a:lnTo>
                  <a:pt x="47057" y="282335"/>
                </a:lnTo>
                <a:cubicBezTo>
                  <a:pt x="21068" y="282335"/>
                  <a:pt x="0" y="261267"/>
                  <a:pt x="0" y="235278"/>
                </a:cubicBezTo>
                <a:lnTo>
                  <a:pt x="0" y="47057"/>
                </a:lnTo>
                <a:close/>
              </a:path>
            </a:pathLst>
          </a:custGeom>
          <a:ln>
            <a:solidFill>
              <a:schemeClr val="accent1"/>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8072" tIns="48072" rIns="48072" bIns="48072" numCol="1" spcCol="1270" anchor="ctr" anchorCtr="0">
            <a:noAutofit/>
          </a:bodyPr>
          <a:lstStyle/>
          <a:p>
            <a:pPr lvl="0" algn="ctr" defTabSz="400050" rtl="0">
              <a:spcBef>
                <a:spcPct val="0"/>
              </a:spcBef>
              <a:spcAft>
                <a:spcPct val="35000"/>
              </a:spcAft>
            </a:pPr>
            <a:r>
              <a:rPr lang="zh-CN" sz="3600" b="1" kern="1200" dirty="0" smtClean="0">
                <a:latin typeface="宋体" panose="02010600030101010101" pitchFamily="2" charset="-122"/>
                <a:ea typeface="宋体" panose="02010600030101010101" pitchFamily="2" charset="-122"/>
              </a:rPr>
              <a:t>冻死街头</a:t>
            </a:r>
            <a:endParaRPr lang="zh-CN" sz="3600" kern="1200" dirty="0">
              <a:latin typeface="宋体" panose="02010600030101010101" pitchFamily="2" charset="-122"/>
              <a:ea typeface="宋体" panose="02010600030101010101" pitchFamily="2" charset="-122"/>
            </a:endParaRPr>
          </a:p>
        </p:txBody>
      </p:sp>
      <p:sp>
        <p:nvSpPr>
          <p:cNvPr id="7" name="左大括号 6"/>
          <p:cNvSpPr/>
          <p:nvPr/>
        </p:nvSpPr>
        <p:spPr>
          <a:xfrm>
            <a:off x="1437556" y="1190898"/>
            <a:ext cx="273255" cy="3373662"/>
          </a:xfrm>
          <a:prstGeom prst="leftBrace">
            <a:avLst/>
          </a:prstGeom>
          <a:noFill/>
          <a:ln>
            <a:solidFill>
              <a:schemeClr val="accent1"/>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8072" tIns="48072" rIns="48072" bIns="48072" numCol="1" spcCol="1270" anchor="ctr" anchorCtr="0">
            <a:noAutofit/>
          </a:bodyPr>
          <a:lstStyle/>
          <a:p>
            <a:pPr defTabSz="400050">
              <a:lnSpc>
                <a:spcPct val="90000"/>
              </a:lnSpc>
              <a:spcBef>
                <a:spcPct val="0"/>
              </a:spcBef>
              <a:spcAft>
                <a:spcPct val="35000"/>
              </a:spcAft>
            </a:pPr>
            <a:endParaRPr lang="zh-CN" altLang="en-US" sz="900" b="1">
              <a:solidFill>
                <a:schemeClr val="dk1">
                  <a:hueOff val="0"/>
                  <a:satOff val="0"/>
                  <a:lumOff val="0"/>
                  <a:alphaOff val="0"/>
                </a:schemeClr>
              </a:solidFill>
            </a:endParaRPr>
          </a:p>
        </p:txBody>
      </p:sp>
      <p:sp>
        <p:nvSpPr>
          <p:cNvPr id="13" name="左大括号 12"/>
          <p:cNvSpPr/>
          <p:nvPr/>
        </p:nvSpPr>
        <p:spPr>
          <a:xfrm>
            <a:off x="3068340" y="1717140"/>
            <a:ext cx="273255" cy="2304256"/>
          </a:xfrm>
          <a:prstGeom prst="leftBrace">
            <a:avLst/>
          </a:prstGeom>
          <a:noFill/>
          <a:ln>
            <a:solidFill>
              <a:schemeClr val="accent1"/>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8072" tIns="48072" rIns="48072" bIns="48072" numCol="1" spcCol="1270" anchor="ctr" anchorCtr="0">
            <a:noAutofit/>
          </a:bodyPr>
          <a:lstStyle/>
          <a:p>
            <a:pPr defTabSz="400050">
              <a:lnSpc>
                <a:spcPct val="90000"/>
              </a:lnSpc>
              <a:spcBef>
                <a:spcPct val="0"/>
              </a:spcBef>
              <a:spcAft>
                <a:spcPct val="35000"/>
              </a:spcAft>
            </a:pPr>
            <a:endParaRPr lang="zh-CN" altLang="en-US" sz="900" b="1">
              <a:solidFill>
                <a:schemeClr val="dk1">
                  <a:hueOff val="0"/>
                  <a:satOff val="0"/>
                  <a:lumOff val="0"/>
                  <a:alphaOff val="0"/>
                </a:schemeClr>
              </a:solidFill>
            </a:endParaRPr>
          </a:p>
        </p:txBody>
      </p:sp>
      <p:sp>
        <p:nvSpPr>
          <p:cNvPr id="14" name="矩形 13"/>
          <p:cNvSpPr/>
          <p:nvPr/>
        </p:nvSpPr>
        <p:spPr>
          <a:xfrm>
            <a:off x="3275856" y="1373014"/>
            <a:ext cx="4395812" cy="2923714"/>
          </a:xfrm>
          <a:prstGeom prst="rect">
            <a:avLst/>
          </a:prstGeom>
          <a:noFill/>
          <a:ln>
            <a:no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8072" tIns="48072" rIns="48072" bIns="48072" numCol="1" spcCol="1270" anchor="ctr" anchorCtr="0">
            <a:noAutofit/>
          </a:bodyPr>
          <a:lstStyle/>
          <a:p>
            <a:pPr lvl="0" defTabSz="400050">
              <a:spcBef>
                <a:spcPct val="0"/>
              </a:spcBef>
            </a:pPr>
            <a:r>
              <a:rPr lang="zh-CN" altLang="en-US" sz="3200" b="1" dirty="0">
                <a:latin typeface="宋体" panose="02010600030101010101" pitchFamily="2" charset="-122"/>
                <a:ea typeface="宋体" panose="02010600030101010101" pitchFamily="2" charset="-122"/>
              </a:rPr>
              <a:t>第一次  大火炉  </a:t>
            </a:r>
            <a:endParaRPr lang="zh-CN" altLang="en-US" sz="3200" b="1" dirty="0">
              <a:latin typeface="宋体" panose="02010600030101010101" pitchFamily="2" charset="-122"/>
              <a:ea typeface="宋体" panose="02010600030101010101" pitchFamily="2" charset="-122"/>
            </a:endParaRPr>
          </a:p>
          <a:p>
            <a:pPr lvl="0" defTabSz="400050">
              <a:spcBef>
                <a:spcPct val="0"/>
              </a:spcBef>
            </a:pPr>
            <a:r>
              <a:rPr lang="zh-CN" altLang="en-US" sz="3200" b="1" dirty="0">
                <a:latin typeface="宋体" panose="02010600030101010101" pitchFamily="2" charset="-122"/>
                <a:ea typeface="宋体" panose="02010600030101010101" pitchFamily="2" charset="-122"/>
              </a:rPr>
              <a:t>第二次  烤鸭  </a:t>
            </a:r>
            <a:endParaRPr lang="zh-CN" altLang="en-US" sz="3200" b="1" dirty="0">
              <a:latin typeface="宋体" panose="02010600030101010101" pitchFamily="2" charset="-122"/>
              <a:ea typeface="宋体" panose="02010600030101010101" pitchFamily="2" charset="-122"/>
            </a:endParaRPr>
          </a:p>
          <a:p>
            <a:pPr lvl="0" defTabSz="400050">
              <a:spcBef>
                <a:spcPct val="0"/>
              </a:spcBef>
            </a:pPr>
            <a:r>
              <a:rPr lang="zh-CN" altLang="en-US" sz="3200" b="1" dirty="0">
                <a:latin typeface="宋体" panose="02010600030101010101" pitchFamily="2" charset="-122"/>
                <a:ea typeface="宋体" panose="02010600030101010101" pitchFamily="2" charset="-122"/>
              </a:rPr>
              <a:t>第三次  圣诞树  </a:t>
            </a:r>
            <a:endParaRPr lang="zh-CN" altLang="en-US" sz="3200" b="1" dirty="0">
              <a:latin typeface="宋体" panose="02010600030101010101" pitchFamily="2" charset="-122"/>
              <a:ea typeface="宋体" panose="02010600030101010101" pitchFamily="2" charset="-122"/>
            </a:endParaRPr>
          </a:p>
          <a:p>
            <a:pPr lvl="0" defTabSz="400050">
              <a:spcBef>
                <a:spcPct val="0"/>
              </a:spcBef>
            </a:pPr>
            <a:r>
              <a:rPr lang="zh-CN" altLang="en-US" sz="3200" b="1" dirty="0">
                <a:latin typeface="宋体" panose="02010600030101010101" pitchFamily="2" charset="-122"/>
                <a:ea typeface="宋体" panose="02010600030101010101" pitchFamily="2" charset="-122"/>
              </a:rPr>
              <a:t>第四次 </a:t>
            </a:r>
            <a:r>
              <a:rPr lang="zh-CN" altLang="en-US" sz="3200" b="1" dirty="0" smtClean="0">
                <a:latin typeface="宋体" panose="02010600030101010101" pitchFamily="2" charset="-122"/>
                <a:ea typeface="宋体" panose="02010600030101010101" pitchFamily="2" charset="-122"/>
              </a:rPr>
              <a:t> 奶奶  </a:t>
            </a:r>
            <a:endParaRPr lang="zh-CN" altLang="en-US" sz="3200" b="1" dirty="0">
              <a:latin typeface="宋体" panose="02010600030101010101" pitchFamily="2" charset="-122"/>
              <a:ea typeface="宋体" panose="02010600030101010101" pitchFamily="2" charset="-122"/>
            </a:endParaRPr>
          </a:p>
          <a:p>
            <a:pPr marL="1612900" lvl="0" indent="-1612900" defTabSz="400050">
              <a:spcBef>
                <a:spcPct val="0"/>
              </a:spcBef>
            </a:pPr>
            <a:r>
              <a:rPr lang="zh-CN" altLang="en-US" sz="3200" b="1" dirty="0">
                <a:latin typeface="宋体" panose="02010600030101010101" pitchFamily="2" charset="-122"/>
                <a:ea typeface="宋体" panose="02010600030101010101" pitchFamily="2" charset="-122"/>
              </a:rPr>
              <a:t>第五次 </a:t>
            </a:r>
            <a:r>
              <a:rPr lang="zh-CN" altLang="en-US" sz="3200" b="1" dirty="0" smtClean="0">
                <a:latin typeface="宋体" panose="02010600030101010101" pitchFamily="2" charset="-122"/>
                <a:ea typeface="宋体" panose="02010600030101010101" pitchFamily="2" charset="-122"/>
              </a:rPr>
              <a:t> 跟</a:t>
            </a:r>
            <a:r>
              <a:rPr lang="zh-CN" altLang="en-US" sz="3200" b="1" dirty="0">
                <a:latin typeface="宋体" panose="02010600030101010101" pitchFamily="2" charset="-122"/>
                <a:ea typeface="宋体" panose="02010600030101010101" pitchFamily="2" charset="-122"/>
              </a:rPr>
              <a:t>奶奶</a:t>
            </a:r>
            <a:r>
              <a:rPr lang="zh-CN" altLang="en-US" sz="3200" b="1" dirty="0" smtClean="0">
                <a:latin typeface="宋体" panose="02010600030101010101" pitchFamily="2" charset="-122"/>
                <a:ea typeface="宋体" panose="02010600030101010101" pitchFamily="2" charset="-122"/>
              </a:rPr>
              <a:t>飞走</a:t>
            </a:r>
            <a:r>
              <a:rPr lang="zh-CN" altLang="en-US" sz="3200" b="1" dirty="0">
                <a:latin typeface="宋体" panose="02010600030101010101" pitchFamily="2" charset="-122"/>
                <a:ea typeface="宋体" panose="02010600030101010101" pitchFamily="2" charset="-122"/>
              </a:rPr>
              <a:t>了</a:t>
            </a:r>
            <a:endParaRPr lang="zh-CN" altLang="en-US" sz="3200" b="1" dirty="0">
              <a:latin typeface="宋体" panose="02010600030101010101" pitchFamily="2" charset="-122"/>
              <a:ea typeface="宋体" panose="02010600030101010101" pitchFamily="2" charset="-122"/>
            </a:endParaRPr>
          </a:p>
        </p:txBody>
      </p:sp>
      <p:sp>
        <p:nvSpPr>
          <p:cNvPr id="15" name="左大括号 14"/>
          <p:cNvSpPr/>
          <p:nvPr/>
        </p:nvSpPr>
        <p:spPr>
          <a:xfrm flipH="1">
            <a:off x="7537028" y="1177036"/>
            <a:ext cx="243880" cy="3373662"/>
          </a:xfrm>
          <a:prstGeom prst="leftBrace">
            <a:avLst/>
          </a:prstGeom>
          <a:noFill/>
          <a:ln>
            <a:solidFill>
              <a:schemeClr val="accent1"/>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8072" tIns="48072" rIns="48072" bIns="48072" numCol="1" spcCol="1270" anchor="ctr" anchorCtr="0">
            <a:noAutofit/>
          </a:bodyPr>
          <a:lstStyle/>
          <a:p>
            <a:pPr defTabSz="400050">
              <a:lnSpc>
                <a:spcPct val="90000"/>
              </a:lnSpc>
              <a:spcBef>
                <a:spcPct val="0"/>
              </a:spcBef>
              <a:spcAft>
                <a:spcPct val="35000"/>
              </a:spcAft>
            </a:pPr>
            <a:endParaRPr lang="zh-CN" altLang="en-US" sz="900" b="1">
              <a:solidFill>
                <a:schemeClr val="dk1">
                  <a:hueOff val="0"/>
                  <a:satOff val="0"/>
                  <a:lumOff val="0"/>
                  <a:alphaOff val="0"/>
                </a:schemeClr>
              </a:solidFill>
            </a:endParaRPr>
          </a:p>
        </p:txBody>
      </p:sp>
      <p:sp>
        <p:nvSpPr>
          <p:cNvPr id="16" name="矩形 15"/>
          <p:cNvSpPr/>
          <p:nvPr/>
        </p:nvSpPr>
        <p:spPr>
          <a:xfrm>
            <a:off x="7803268" y="1059582"/>
            <a:ext cx="1233228" cy="3600400"/>
          </a:xfrm>
          <a:prstGeom prst="rect">
            <a:avLst/>
          </a:prstGeom>
          <a:noFill/>
          <a:ln>
            <a:no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8072" tIns="48072" rIns="48072" bIns="48072" numCol="1" spcCol="1270" anchor="ctr" anchorCtr="0">
            <a:noAutofit/>
          </a:bodyPr>
          <a:lstStyle/>
          <a:p>
            <a:pPr lvl="0" defTabSz="400050">
              <a:spcBef>
                <a:spcPct val="0"/>
              </a:spcBef>
              <a:spcAft>
                <a:spcPct val="35000"/>
              </a:spcAft>
            </a:pPr>
            <a:r>
              <a:rPr lang="zh-CN" altLang="en-US" sz="3600" b="1" dirty="0">
                <a:latin typeface="宋体" panose="02010600030101010101" pitchFamily="2" charset="-122"/>
                <a:ea typeface="宋体" panose="02010600030101010101" pitchFamily="2" charset="-122"/>
              </a:rPr>
              <a:t>残酷</a:t>
            </a:r>
            <a:r>
              <a:rPr lang="zh-CN" altLang="en-US" sz="3600" b="1" dirty="0" smtClean="0">
                <a:latin typeface="宋体" panose="02010600030101010101" pitchFamily="2" charset="-122"/>
                <a:ea typeface="宋体" panose="02010600030101010101" pitchFamily="2" charset="-122"/>
              </a:rPr>
              <a:t>现实</a:t>
            </a:r>
            <a:endParaRPr lang="en-US" altLang="zh-CN" sz="3600" b="1" dirty="0" smtClean="0">
              <a:latin typeface="宋体" panose="02010600030101010101" pitchFamily="2" charset="-122"/>
              <a:ea typeface="宋体" panose="02010600030101010101" pitchFamily="2" charset="-122"/>
            </a:endParaRPr>
          </a:p>
          <a:p>
            <a:pPr lvl="0" defTabSz="400050">
              <a:spcBef>
                <a:spcPct val="0"/>
              </a:spcBef>
              <a:spcAft>
                <a:spcPct val="35000"/>
              </a:spcAft>
            </a:pPr>
            <a:r>
              <a:rPr lang="zh-CN" altLang="en-US" sz="3600" b="1" dirty="0" smtClean="0">
                <a:latin typeface="宋体" panose="02010600030101010101" pitchFamily="2" charset="-122"/>
                <a:ea typeface="宋体" panose="02010600030101010101" pitchFamily="2" charset="-122"/>
              </a:rPr>
              <a:t>美好幻想</a:t>
            </a:r>
            <a:endParaRPr lang="en-US" altLang="zh-CN" sz="3600" b="1" dirty="0" smtClean="0">
              <a:latin typeface="宋体" panose="02010600030101010101" pitchFamily="2" charset="-122"/>
              <a:ea typeface="宋体" panose="02010600030101010101" pitchFamily="2" charset="-122"/>
            </a:endParaRPr>
          </a:p>
          <a:p>
            <a:pPr lvl="0" defTabSz="400050">
              <a:spcBef>
                <a:spcPct val="0"/>
              </a:spcBef>
              <a:spcAft>
                <a:spcPct val="35000"/>
              </a:spcAft>
            </a:pPr>
            <a:r>
              <a:rPr lang="zh-CN" altLang="en-US" sz="3600" b="1" dirty="0" smtClean="0">
                <a:latin typeface="宋体" panose="02010600030101010101" pitchFamily="2" charset="-122"/>
                <a:ea typeface="宋体" panose="02010600030101010101" pitchFamily="2" charset="-122"/>
              </a:rPr>
              <a:t>悲惨</a:t>
            </a:r>
            <a:r>
              <a:rPr lang="zh-CN" altLang="en-US" sz="3600" b="1" dirty="0">
                <a:latin typeface="宋体" panose="02010600030101010101" pitchFamily="2" charset="-122"/>
                <a:ea typeface="宋体" panose="02010600030101010101" pitchFamily="2" charset="-122"/>
              </a:rPr>
              <a:t>命运</a:t>
            </a:r>
            <a:endParaRPr lang="zh-CN" altLang="en-US" sz="36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2" grpId="0" animBg="1"/>
      <p:bldP spid="7" grpId="0" animBg="1"/>
      <p:bldP spid="13" grpId="0" animBg="1"/>
      <p:bldP spid="14" grpId="0"/>
      <p:bldP spid="15" grpId="0" animBg="1"/>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9552" y="1099646"/>
            <a:ext cx="8136904" cy="3416320"/>
          </a:xfrm>
          <a:prstGeom prst="rect">
            <a:avLst/>
          </a:prstGeom>
          <a:noFill/>
          <a:ln>
            <a:noFill/>
          </a:ln>
        </p:spPr>
        <p:txBody>
          <a:bodyPr wrap="square" rtlCol="0" anchor="t">
            <a:spAutoFit/>
          </a:bodyPr>
          <a:lstStyle/>
          <a:p>
            <a:pPr algn="just" fontAlgn="auto"/>
            <a:r>
              <a:rPr lang="zh-CN" altLang="en-US" sz="3600" b="1" dirty="0" smtClean="0">
                <a:latin typeface="黑体" panose="02010609060101010101" charset="-122"/>
                <a:ea typeface="黑体" panose="02010609060101010101" charset="-122"/>
              </a:rPr>
              <a:t>    </a:t>
            </a:r>
            <a:r>
              <a:rPr lang="zh-CN" altLang="en-US" sz="3600" b="1" dirty="0" smtClean="0">
                <a:latin typeface="楷体" panose="02010609060101010101" pitchFamily="49" charset="-122"/>
                <a:ea typeface="楷体" panose="02010609060101010101" pitchFamily="49" charset="-122"/>
              </a:rPr>
              <a:t>课文主要讲述一个</a:t>
            </a:r>
            <a:r>
              <a:rPr lang="en-US" altLang="zh-CN" sz="3600" b="1" dirty="0" smtClean="0">
                <a:latin typeface="楷体" panose="02010609060101010101" pitchFamily="49" charset="-122"/>
                <a:ea typeface="楷体" panose="02010609060101010101" pitchFamily="49" charset="-122"/>
              </a:rPr>
              <a:t>______________</a:t>
            </a:r>
            <a:r>
              <a:rPr lang="zh-CN" altLang="en-US" sz="3600" b="1" dirty="0" smtClean="0">
                <a:latin typeface="楷体" panose="02010609060101010101" pitchFamily="49" charset="-122"/>
                <a:ea typeface="楷体" panose="02010609060101010101" pitchFamily="49" charset="-122"/>
              </a:rPr>
              <a:t>在合家欢乐、举杯共庆的一年的最后一夜</a:t>
            </a:r>
            <a:r>
              <a:rPr lang="en-US" altLang="zh-CN" sz="3600" b="1" dirty="0" smtClean="0">
                <a:latin typeface="楷体" panose="02010609060101010101" pitchFamily="49" charset="-122"/>
                <a:ea typeface="楷体" panose="02010609060101010101" pitchFamily="49" charset="-122"/>
              </a:rPr>
              <a:t>___________</a:t>
            </a:r>
            <a:r>
              <a:rPr lang="zh-CN" altLang="en-US" sz="3600" b="1" dirty="0" smtClean="0">
                <a:latin typeface="楷体" panose="02010609060101010101" pitchFamily="49" charset="-122"/>
                <a:ea typeface="楷体" panose="02010609060101010101" pitchFamily="49" charset="-122"/>
              </a:rPr>
              <a:t>的故事，揭露了贫富悬殊的社会现实，表达了作者对穷苦人民悲惨遭遇的深切同情和对当时社会的</a:t>
            </a:r>
            <a:r>
              <a:rPr lang="en-US" altLang="zh-CN" sz="3600" b="1" dirty="0" smtClean="0">
                <a:latin typeface="楷体" panose="02010609060101010101" pitchFamily="49" charset="-122"/>
                <a:ea typeface="楷体" panose="02010609060101010101" pitchFamily="49" charset="-122"/>
              </a:rPr>
              <a:t>__________</a:t>
            </a:r>
            <a:r>
              <a:rPr lang="zh-CN" altLang="en-US" sz="3600" b="1" dirty="0" smtClean="0">
                <a:latin typeface="楷体" panose="02010609060101010101" pitchFamily="49" charset="-122"/>
                <a:ea typeface="楷体" panose="02010609060101010101" pitchFamily="49" charset="-122"/>
              </a:rPr>
              <a:t>。</a:t>
            </a:r>
            <a:endParaRPr lang="zh-CN" altLang="en-US" sz="3600" b="1" dirty="0" smtClean="0">
              <a:latin typeface="楷体" panose="02010609060101010101" pitchFamily="49" charset="-122"/>
              <a:ea typeface="楷体" panose="02010609060101010101" pitchFamily="49" charset="-122"/>
            </a:endParaRPr>
          </a:p>
        </p:txBody>
      </p:sp>
      <p:sp>
        <p:nvSpPr>
          <p:cNvPr id="4" name="矩形 3"/>
          <p:cNvSpPr/>
          <p:nvPr/>
        </p:nvSpPr>
        <p:spPr>
          <a:xfrm>
            <a:off x="1115616" y="2201417"/>
            <a:ext cx="2626167" cy="646331"/>
          </a:xfrm>
          <a:prstGeom prst="rect">
            <a:avLst/>
          </a:prstGeom>
        </p:spPr>
        <p:txBody>
          <a:bodyPr wrap="square">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冻死在街头</a:t>
            </a:r>
            <a:endParaRPr lang="zh-CN" altLang="en-US" sz="3600" b="1" dirty="0" smtClean="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745282" y="3855271"/>
            <a:ext cx="2154803" cy="646331"/>
          </a:xfrm>
          <a:prstGeom prst="rect">
            <a:avLst/>
          </a:prstGeom>
        </p:spPr>
        <p:txBody>
          <a:bodyPr wrap="square">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强烈不满</a:t>
            </a:r>
            <a:endParaRPr lang="zh-CN" altLang="en-US" sz="3600" b="1" dirty="0" smtClean="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5245597" y="1080790"/>
            <a:ext cx="4091631" cy="646331"/>
          </a:xfrm>
          <a:prstGeom prst="rect">
            <a:avLst/>
          </a:prstGeom>
        </p:spPr>
        <p:txBody>
          <a:bodyPr wrap="square">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卖火柴的小女孩</a:t>
            </a:r>
            <a:endParaRPr lang="zh-CN" altLang="en-US" sz="3600" b="1" dirty="0" smtClean="0">
              <a:solidFill>
                <a:srgbClr val="FF0000"/>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1"/>
          <a:stretch>
            <a:fillRect/>
          </a:stretch>
        </p:blipFill>
        <p:spPr>
          <a:xfrm>
            <a:off x="647816" y="306177"/>
            <a:ext cx="2268000" cy="692577"/>
          </a:xfrm>
          <a:prstGeom prst="rect">
            <a:avLst/>
          </a:prstGeom>
        </p:spPr>
      </p:pic>
      <p:sp>
        <p:nvSpPr>
          <p:cNvPr id="14" name="文本框 14"/>
          <p:cNvSpPr txBox="1"/>
          <p:nvPr/>
        </p:nvSpPr>
        <p:spPr>
          <a:xfrm>
            <a:off x="827584" y="267494"/>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charset="-122"/>
                <a:ea typeface="黑体" panose="02010609060101010101" charset="-122"/>
              </a:rPr>
              <a:t>主题概括</a:t>
            </a:r>
            <a:endParaRPr lang="zh-CN" altLang="en-US" sz="3600" b="1" dirty="0">
              <a:latin typeface="黑体" panose="02010609060101010101" charset="-122"/>
              <a:ea typeface="黑体" panose="02010609060101010101" charset="-122"/>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8140" y="296418"/>
            <a:ext cx="460522" cy="57284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6"/>
          <p:cNvSpPr txBox="1">
            <a:spLocks noChangeArrowheads="1"/>
          </p:cNvSpPr>
          <p:nvPr/>
        </p:nvSpPr>
        <p:spPr bwMode="auto">
          <a:xfrm>
            <a:off x="467544" y="1540986"/>
            <a:ext cx="8280920" cy="3046988"/>
          </a:xfrm>
          <a:prstGeom prst="rect">
            <a:avLst/>
          </a:prstGeom>
          <a:noFill/>
          <a:ln w="9525">
            <a:noFill/>
            <a:miter lim="800000"/>
          </a:ln>
        </p:spPr>
        <p:txBody>
          <a:bodyPr wrap="square">
            <a:spAutoFit/>
          </a:bodyPr>
          <a:lstStyle/>
          <a:p>
            <a:r>
              <a:rPr kumimoji="1" lang="zh-CN" altLang="en-US" sz="3200" b="1" dirty="0" smtClean="0">
                <a:latin typeface="宋体" panose="02010600030101010101" pitchFamily="2" charset="-122"/>
                <a:ea typeface="宋体" panose="02010600030101010101" pitchFamily="2" charset="-122"/>
              </a:rPr>
              <a:t>①表示解释说明。②表示意思转折。③表示声音延长。</a:t>
            </a:r>
            <a:endParaRPr kumimoji="1" lang="zh-CN" altLang="en-US" sz="3200" b="1" dirty="0" smtClean="0">
              <a:latin typeface="宋体" panose="02010600030101010101" pitchFamily="2" charset="-122"/>
              <a:ea typeface="宋体" panose="02010600030101010101" pitchFamily="2" charset="-122"/>
            </a:endParaRPr>
          </a:p>
          <a:p>
            <a:r>
              <a:rPr kumimoji="1" lang="en-US" altLang="zh-CN" sz="3200" b="1" dirty="0" smtClean="0">
                <a:latin typeface="宋体" panose="02010600030101010101" pitchFamily="2" charset="-122"/>
                <a:ea typeface="宋体" panose="02010600030101010101" pitchFamily="2" charset="-122"/>
              </a:rPr>
              <a:t>1.</a:t>
            </a:r>
            <a:r>
              <a:rPr kumimoji="1" lang="zh-CN" altLang="en-US" sz="3200" b="1" dirty="0" smtClean="0">
                <a:latin typeface="宋体" panose="02010600030101010101" pitchFamily="2" charset="-122"/>
                <a:ea typeface="宋体" panose="02010600030101010101" pitchFamily="2" charset="-122"/>
              </a:rPr>
              <a:t>那是一双很大的拖鞋</a:t>
            </a:r>
            <a:r>
              <a:rPr kumimoji="1" lang="en-US" altLang="zh-CN" sz="3200" b="1" dirty="0" smtClean="0">
                <a:latin typeface="宋体" panose="02010600030101010101" pitchFamily="2" charset="-122"/>
                <a:ea typeface="宋体" panose="02010600030101010101" pitchFamily="2" charset="-122"/>
              </a:rPr>
              <a:t>——</a:t>
            </a:r>
            <a:r>
              <a:rPr kumimoji="1" lang="zh-CN" altLang="en-US" sz="3200" b="1" dirty="0" smtClean="0">
                <a:latin typeface="宋体" panose="02010600030101010101" pitchFamily="2" charset="-122"/>
                <a:ea typeface="宋体" panose="02010600030101010101" pitchFamily="2" charset="-122"/>
              </a:rPr>
              <a:t>那么大，一向是她妈妈穿的。（  ）</a:t>
            </a:r>
            <a:endParaRPr kumimoji="1" lang="zh-CN" altLang="en-US" sz="3200" b="1" dirty="0" smtClean="0">
              <a:latin typeface="宋体" panose="02010600030101010101" pitchFamily="2" charset="-122"/>
              <a:ea typeface="宋体" panose="02010600030101010101" pitchFamily="2" charset="-122"/>
            </a:endParaRPr>
          </a:p>
          <a:p>
            <a:r>
              <a:rPr kumimoji="1" lang="en-US" altLang="zh-CN" sz="3200" b="1" dirty="0" smtClean="0">
                <a:latin typeface="宋体" panose="02010600030101010101" pitchFamily="2" charset="-122"/>
                <a:ea typeface="宋体" panose="02010600030101010101" pitchFamily="2" charset="-122"/>
              </a:rPr>
              <a:t>2.</a:t>
            </a:r>
            <a:r>
              <a:rPr kumimoji="1" lang="zh-CN" altLang="en-US" sz="3200" b="1" dirty="0" smtClean="0">
                <a:latin typeface="宋体" panose="02010600030101010101" pitchFamily="2" charset="-122"/>
                <a:ea typeface="宋体" panose="02010600030101010101" pitchFamily="2" charset="-122"/>
              </a:rPr>
              <a:t>因为这是一年的最后一夜</a:t>
            </a:r>
            <a:r>
              <a:rPr kumimoji="1" lang="en-US" altLang="zh-CN" sz="3200" b="1" dirty="0" smtClean="0">
                <a:latin typeface="宋体" panose="02010600030101010101" pitchFamily="2" charset="-122"/>
                <a:ea typeface="宋体" panose="02010600030101010101" pitchFamily="2" charset="-122"/>
              </a:rPr>
              <a:t>——</a:t>
            </a:r>
            <a:r>
              <a:rPr kumimoji="1" lang="zh-CN" altLang="en-US" sz="3200" b="1" dirty="0" smtClean="0">
                <a:latin typeface="宋体" panose="02010600030101010101" pitchFamily="2" charset="-122"/>
                <a:ea typeface="宋体" panose="02010600030101010101" pitchFamily="2" charset="-122"/>
              </a:rPr>
              <a:t>她可忘不了这个。（  ）</a:t>
            </a:r>
            <a:endParaRPr kumimoji="1" lang="zh-CN" altLang="en-US" sz="3200" b="1" dirty="0" smtClean="0">
              <a:latin typeface="宋体" panose="02010600030101010101" pitchFamily="2" charset="-122"/>
              <a:ea typeface="宋体" panose="02010600030101010101" pitchFamily="2" charset="-122"/>
            </a:endParaRPr>
          </a:p>
        </p:txBody>
      </p:sp>
      <p:sp>
        <p:nvSpPr>
          <p:cNvPr id="7" name="矩形 6"/>
          <p:cNvSpPr/>
          <p:nvPr/>
        </p:nvSpPr>
        <p:spPr>
          <a:xfrm>
            <a:off x="3336905" y="2991098"/>
            <a:ext cx="646331" cy="646331"/>
          </a:xfrm>
          <a:prstGeom prst="rect">
            <a:avLst/>
          </a:prstGeom>
        </p:spPr>
        <p:txBody>
          <a:bodyPr wrap="none">
            <a:spAutoFit/>
          </a:bodyPr>
          <a:lstStyle/>
          <a:p>
            <a:r>
              <a:rPr kumimoji="1" lang="zh-CN" altLang="en-US" sz="3600" dirty="0" smtClean="0">
                <a:solidFill>
                  <a:srgbClr val="FF0000"/>
                </a:solidFill>
                <a:latin typeface="黑体" panose="02010609060101010101" charset="-122"/>
                <a:ea typeface="黑体" panose="02010609060101010101" charset="-122"/>
              </a:rPr>
              <a:t>①</a:t>
            </a:r>
            <a:endParaRPr lang="zh-CN" altLang="en-US" sz="3600" dirty="0">
              <a:solidFill>
                <a:srgbClr val="FF0000"/>
              </a:solidFill>
            </a:endParaRPr>
          </a:p>
        </p:txBody>
      </p:sp>
      <p:sp>
        <p:nvSpPr>
          <p:cNvPr id="8" name="矩形 7"/>
          <p:cNvSpPr/>
          <p:nvPr/>
        </p:nvSpPr>
        <p:spPr>
          <a:xfrm>
            <a:off x="2089820" y="3955628"/>
            <a:ext cx="646331" cy="646331"/>
          </a:xfrm>
          <a:prstGeom prst="rect">
            <a:avLst/>
          </a:prstGeom>
        </p:spPr>
        <p:txBody>
          <a:bodyPr wrap="none">
            <a:spAutoFit/>
          </a:bodyPr>
          <a:lstStyle/>
          <a:p>
            <a:r>
              <a:rPr kumimoji="1" lang="zh-CN" altLang="en-US" sz="3600" dirty="0" smtClean="0">
                <a:solidFill>
                  <a:srgbClr val="FF0000"/>
                </a:solidFill>
                <a:latin typeface="黑体" panose="02010609060101010101" charset="-122"/>
                <a:ea typeface="黑体" panose="02010609060101010101" charset="-122"/>
              </a:rPr>
              <a:t>②</a:t>
            </a:r>
            <a:endParaRPr lang="zh-CN" altLang="en-US" sz="3600" dirty="0">
              <a:solidFill>
                <a:srgbClr val="FF0000"/>
              </a:solidFill>
            </a:endParaRPr>
          </a:p>
        </p:txBody>
      </p:sp>
      <p:sp>
        <p:nvSpPr>
          <p:cNvPr id="2" name="文本框 1"/>
          <p:cNvSpPr txBox="1"/>
          <p:nvPr/>
        </p:nvSpPr>
        <p:spPr>
          <a:xfrm>
            <a:off x="493872" y="899436"/>
            <a:ext cx="6670416" cy="646331"/>
          </a:xfrm>
          <a:prstGeom prst="rect">
            <a:avLst/>
          </a:prstGeom>
          <a:noFill/>
        </p:spPr>
        <p:txBody>
          <a:bodyPr wrap="none" rtlCol="0" anchor="t">
            <a:spAutoFit/>
          </a:bodyPr>
          <a:lstStyle/>
          <a:p>
            <a:pPr algn="l" defTabSz="685800"/>
            <a:r>
              <a:rPr kumimoji="1" lang="zh-CN" altLang="en-US" sz="3600" b="1" dirty="0">
                <a:latin typeface="黑体" panose="02010609060101010101" charset="-122"/>
                <a:ea typeface="黑体" panose="02010609060101010101" charset="-122"/>
                <a:sym typeface="+mn-ea"/>
              </a:rPr>
              <a:t>一</a:t>
            </a:r>
            <a:r>
              <a:rPr kumimoji="1" lang="zh-CN" altLang="en-US" sz="3600" b="1" dirty="0" smtClean="0">
                <a:latin typeface="黑体" panose="02010609060101010101" charset="-122"/>
                <a:ea typeface="黑体" panose="02010609060101010101" charset="-122"/>
                <a:sym typeface="+mn-ea"/>
              </a:rPr>
              <a:t>、指出句子中破折号的用法。</a:t>
            </a:r>
            <a:endParaRPr lang="zh-CN" altLang="en-US" sz="3600" dirty="0">
              <a:latin typeface="黑体" panose="02010609060101010101" charset="-122"/>
              <a:ea typeface="黑体" panose="02010609060101010101" charset="-122"/>
            </a:endParaRPr>
          </a:p>
        </p:txBody>
      </p:sp>
      <p:pic>
        <p:nvPicPr>
          <p:cNvPr id="10" name="图片 9"/>
          <p:cNvPicPr>
            <a:picLocks noChangeAspect="1"/>
          </p:cNvPicPr>
          <p:nvPr/>
        </p:nvPicPr>
        <p:blipFill>
          <a:blip r:embed="rId1"/>
          <a:stretch>
            <a:fillRect/>
          </a:stretch>
        </p:blipFill>
        <p:spPr>
          <a:xfrm>
            <a:off x="683568" y="242670"/>
            <a:ext cx="2268000" cy="692577"/>
          </a:xfrm>
          <a:prstGeom prst="rect">
            <a:avLst/>
          </a:prstGeom>
        </p:spPr>
      </p:pic>
      <p:sp>
        <p:nvSpPr>
          <p:cNvPr id="11" name="文本框 14"/>
          <p:cNvSpPr txBox="1"/>
          <p:nvPr/>
        </p:nvSpPr>
        <p:spPr>
          <a:xfrm>
            <a:off x="864933"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charset="-122"/>
                <a:ea typeface="黑体" panose="02010609060101010101" charset="-122"/>
              </a:rPr>
              <a:t>课堂演练</a:t>
            </a:r>
            <a:endParaRPr lang="zh-CN" altLang="en-US" sz="3600" b="1" dirty="0">
              <a:latin typeface="黑体" panose="02010609060101010101" charset="-122"/>
              <a:ea typeface="黑体" panose="02010609060101010101" charset="-122"/>
            </a:endParaRP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584" y="232670"/>
            <a:ext cx="450000" cy="5597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
          <p:cNvSpPr txBox="1">
            <a:spLocks noChangeArrowheads="1"/>
          </p:cNvSpPr>
          <p:nvPr/>
        </p:nvSpPr>
        <p:spPr bwMode="auto">
          <a:xfrm>
            <a:off x="586234" y="568226"/>
            <a:ext cx="8102922" cy="2751522"/>
          </a:xfrm>
          <a:prstGeom prst="rect">
            <a:avLst/>
          </a:prstGeom>
          <a:noFill/>
          <a:ln w="9525">
            <a:noFill/>
            <a:miter lim="800000"/>
          </a:ln>
        </p:spPr>
        <p:txBody>
          <a:bodyPr wrap="square">
            <a:spAutoFit/>
          </a:bodyPr>
          <a:lstStyle/>
          <a:p>
            <a:pPr fontAlgn="auto">
              <a:lnSpc>
                <a:spcPct val="120000"/>
              </a:lnSpc>
            </a:pPr>
            <a:r>
              <a:rPr kumimoji="1" lang="zh-CN" altLang="en-US" sz="3600" b="1" dirty="0" smtClean="0">
                <a:latin typeface="黑体" panose="02010609060101010101" charset="-122"/>
                <a:ea typeface="黑体" panose="02010609060101010101" charset="-122"/>
              </a:rPr>
              <a:t>    二、</a:t>
            </a:r>
            <a:r>
              <a:rPr lang="zh-CN" altLang="en-US" sz="3600" b="1" dirty="0">
                <a:latin typeface="黑体" panose="02010609060101010101" charset="-122"/>
                <a:ea typeface="黑体" panose="02010609060101010101" charset="-122"/>
              </a:rPr>
              <a:t>读了</a:t>
            </a:r>
            <a:r>
              <a:rPr lang="en-US" altLang="zh-CN" sz="3600" b="1" dirty="0">
                <a:latin typeface="黑体" panose="02010609060101010101" charset="-122"/>
                <a:ea typeface="黑体" panose="02010609060101010101" charset="-122"/>
              </a:rPr>
              <a:t>《</a:t>
            </a:r>
            <a:r>
              <a:rPr lang="zh-CN" altLang="en-US" sz="3600" b="1" dirty="0">
                <a:latin typeface="黑体" panose="02010609060101010101" charset="-122"/>
                <a:ea typeface="黑体" panose="02010609060101010101" charset="-122"/>
              </a:rPr>
              <a:t>卖火柴的小</a:t>
            </a:r>
            <a:r>
              <a:rPr lang="zh-CN" altLang="en-US" sz="3600" b="1" dirty="0" smtClean="0">
                <a:latin typeface="黑体" panose="02010609060101010101" charset="-122"/>
                <a:ea typeface="黑体" panose="02010609060101010101" charset="-122"/>
              </a:rPr>
              <a:t>女孩</a:t>
            </a:r>
            <a:r>
              <a:rPr lang="en-US" altLang="zh-CN" sz="3600" b="1" dirty="0" smtClean="0">
                <a:latin typeface="黑体" panose="02010609060101010101" charset="-122"/>
                <a:ea typeface="黑体" panose="02010609060101010101" charset="-122"/>
              </a:rPr>
              <a:t>》</a:t>
            </a:r>
            <a:r>
              <a:rPr lang="zh-CN" altLang="en-US" sz="3600" b="1" dirty="0">
                <a:latin typeface="黑体" panose="02010609060101010101" charset="-122"/>
                <a:ea typeface="黑体" panose="02010609060101010101" charset="-122"/>
              </a:rPr>
              <a:t>的故事，你一定为小女孩那悲惨的命运而扼腕叹息，假如卖火柴的小</a:t>
            </a:r>
            <a:r>
              <a:rPr lang="zh-CN" altLang="en-US" sz="3600" b="1" dirty="0" smtClean="0">
                <a:latin typeface="黑体" panose="02010609060101010101" charset="-122"/>
                <a:ea typeface="黑体" panose="02010609060101010101" charset="-122"/>
              </a:rPr>
              <a:t>女孩来到</a:t>
            </a:r>
            <a:r>
              <a:rPr lang="zh-CN" altLang="en-US" sz="3600" b="1" dirty="0">
                <a:latin typeface="黑体" panose="02010609060101010101" charset="-122"/>
                <a:ea typeface="黑体" panose="02010609060101010101" charset="-122"/>
              </a:rPr>
              <a:t>我们中间，你会怎么做呢？</a:t>
            </a:r>
            <a:endParaRPr kumimoji="1" lang="zh-CN" altLang="en-US" sz="3600" b="1" dirty="0" smtClean="0">
              <a:latin typeface="黑体" panose="02010609060101010101" charset="-122"/>
              <a:ea typeface="黑体" panose="02010609060101010101" charset="-122"/>
            </a:endParaRPr>
          </a:p>
        </p:txBody>
      </p:sp>
      <p:sp>
        <p:nvSpPr>
          <p:cNvPr id="4" name="TextBox 3"/>
          <p:cNvSpPr txBox="1"/>
          <p:nvPr/>
        </p:nvSpPr>
        <p:spPr>
          <a:xfrm>
            <a:off x="597793" y="3247821"/>
            <a:ext cx="8032055" cy="1200329"/>
          </a:xfrm>
          <a:prstGeom prst="rect">
            <a:avLst/>
          </a:prstGeom>
          <a:noFill/>
        </p:spPr>
        <p:txBody>
          <a:bodyPr wrap="square" rtlCol="0">
            <a:spAutoFit/>
          </a:bodyPr>
          <a:lstStyle/>
          <a:p>
            <a:pPr fontAlgn="auto"/>
            <a:r>
              <a:rPr lang="zh-CN" altLang="en-US" sz="3600" dirty="0" smtClean="0">
                <a:solidFill>
                  <a:srgbClr val="FF0000"/>
                </a:solidFill>
                <a:latin typeface="黑体" panose="02010609060101010101" charset="-122"/>
                <a:ea typeface="黑体" panose="02010609060101010101" charset="-122"/>
              </a:rPr>
              <a:t>    </a:t>
            </a:r>
            <a:r>
              <a:rPr lang="zh-CN" altLang="en-US" sz="3600" b="1" dirty="0" smtClean="0">
                <a:solidFill>
                  <a:srgbClr val="FF0000"/>
                </a:solidFill>
                <a:latin typeface="宋体" panose="02010600030101010101" pitchFamily="2" charset="-122"/>
                <a:ea typeface="宋体" panose="02010600030101010101" pitchFamily="2" charset="-122"/>
              </a:rPr>
              <a:t>我们会向小女孩伸出友爱之手。生活上帮助她，让她感到集体的温暖。</a:t>
            </a:r>
            <a:endParaRPr lang="zh-CN" altLang="en-US" sz="3600" b="1"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9399" y="1491630"/>
            <a:ext cx="8055049" cy="2455480"/>
          </a:xfrm>
          <a:prstGeom prst="rect">
            <a:avLst/>
          </a:prstGeom>
        </p:spPr>
        <p:txBody>
          <a:bodyPr wrap="square">
            <a:spAutoFit/>
          </a:bodyPr>
          <a:lstStyle/>
          <a:p>
            <a:pPr>
              <a:lnSpc>
                <a:spcPct val="150000"/>
              </a:lnSpc>
            </a:pPr>
            <a:r>
              <a:rPr lang="zh-CN" altLang="en-US" sz="3600" b="1" dirty="0" smtClean="0">
                <a:latin typeface="黑体" panose="02010609060101010101" charset="-122"/>
                <a:ea typeface="黑体" panose="02010609060101010101" charset="-122"/>
                <a:cs typeface="宋体" panose="02010600030101010101" pitchFamily="2" charset="-122"/>
              </a:rPr>
              <a:t>　　</a:t>
            </a:r>
            <a:r>
              <a:rPr lang="en-US" altLang="zh-CN" sz="3600" b="1" dirty="0" smtClean="0">
                <a:latin typeface="黑体" panose="02010609060101010101" charset="-122"/>
                <a:ea typeface="黑体" panose="02010609060101010101" charset="-122"/>
                <a:cs typeface="宋体" panose="02010600030101010101" pitchFamily="2" charset="-122"/>
                <a:sym typeface="+mn-ea"/>
              </a:rPr>
              <a:t>1.</a:t>
            </a:r>
            <a:r>
              <a:rPr lang="zh-CN" altLang="en-US" sz="3600" b="1" dirty="0" smtClean="0">
                <a:latin typeface="黑体" panose="02010609060101010101" charset="-122"/>
                <a:ea typeface="黑体" panose="02010609060101010101" charset="-122"/>
                <a:cs typeface="宋体" panose="02010600030101010101" pitchFamily="2" charset="-122"/>
                <a:sym typeface="+mn-ea"/>
              </a:rPr>
              <a:t>把这个故事说给爸爸妈妈听。</a:t>
            </a:r>
            <a:endParaRPr lang="zh-CN" altLang="en-US" sz="3600" b="1" dirty="0" smtClean="0">
              <a:latin typeface="黑体" panose="02010609060101010101" charset="-122"/>
              <a:ea typeface="黑体" panose="02010609060101010101" charset="-122"/>
              <a:cs typeface="宋体" panose="02010600030101010101" pitchFamily="2" charset="-122"/>
              <a:sym typeface="+mn-ea"/>
            </a:endParaRPr>
          </a:p>
          <a:p>
            <a:pPr>
              <a:lnSpc>
                <a:spcPct val="150000"/>
              </a:lnSpc>
            </a:pPr>
            <a:r>
              <a:rPr lang="zh-CN" altLang="en-US" sz="3600" b="1" dirty="0" smtClean="0">
                <a:latin typeface="黑体" panose="02010609060101010101" charset="-122"/>
                <a:ea typeface="黑体" panose="02010609060101010101" charset="-122"/>
                <a:cs typeface="宋体" panose="02010600030101010101" pitchFamily="2" charset="-122"/>
                <a:sym typeface="+mn-ea"/>
              </a:rPr>
              <a:t>　　</a:t>
            </a:r>
            <a:r>
              <a:rPr lang="en-US" altLang="zh-CN" sz="3600" b="1" dirty="0" smtClean="0">
                <a:latin typeface="黑体" panose="02010609060101010101" charset="-122"/>
                <a:ea typeface="黑体" panose="02010609060101010101" charset="-122"/>
                <a:cs typeface="宋体" panose="02010600030101010101" pitchFamily="2" charset="-122"/>
                <a:sym typeface="+mn-ea"/>
              </a:rPr>
              <a:t>2.</a:t>
            </a:r>
            <a:r>
              <a:rPr lang="zh-CN" altLang="en-US" sz="3600" b="1" dirty="0" smtClean="0">
                <a:latin typeface="黑体" panose="02010609060101010101" charset="-122"/>
                <a:ea typeface="黑体" panose="02010609060101010101" charset="-122"/>
                <a:cs typeface="宋体" panose="02010600030101010101" pitchFamily="2" charset="-122"/>
                <a:sym typeface="+mn-ea"/>
              </a:rPr>
              <a:t>完成</a:t>
            </a:r>
            <a:r>
              <a:rPr lang="en-US" altLang="zh-CN" sz="3600" b="1" dirty="0" smtClean="0">
                <a:latin typeface="黑体" panose="02010609060101010101" charset="-122"/>
                <a:ea typeface="黑体" panose="02010609060101010101" charset="-122"/>
                <a:cs typeface="宋体" panose="02010600030101010101" pitchFamily="2" charset="-122"/>
                <a:sym typeface="+mn-ea"/>
              </a:rPr>
              <a:t>《</a:t>
            </a:r>
            <a:r>
              <a:rPr lang="zh-CN" altLang="en-US" sz="3600" b="1" dirty="0" smtClean="0">
                <a:latin typeface="黑体" panose="02010609060101010101" charset="-122"/>
                <a:ea typeface="黑体" panose="02010609060101010101" charset="-122"/>
                <a:cs typeface="宋体" panose="02010600030101010101" pitchFamily="2" charset="-122"/>
                <a:sym typeface="+mn-ea"/>
              </a:rPr>
              <a:t>七彩课堂素养提升手册</a:t>
            </a:r>
            <a:r>
              <a:rPr lang="en-US" altLang="zh-CN" sz="3600" b="1" dirty="0" smtClean="0">
                <a:latin typeface="黑体" panose="02010609060101010101" charset="-122"/>
                <a:ea typeface="黑体" panose="02010609060101010101" charset="-122"/>
                <a:cs typeface="宋体" panose="02010600030101010101" pitchFamily="2" charset="-122"/>
                <a:sym typeface="+mn-ea"/>
              </a:rPr>
              <a:t>》</a:t>
            </a:r>
            <a:r>
              <a:rPr lang="zh-CN" altLang="en-US" sz="3600" b="1" dirty="0" smtClean="0">
                <a:latin typeface="黑体" panose="02010609060101010101" charset="-122"/>
                <a:ea typeface="黑体" panose="02010609060101010101" charset="-122"/>
                <a:cs typeface="宋体" panose="02010600030101010101" pitchFamily="2" charset="-122"/>
                <a:sym typeface="+mn-ea"/>
              </a:rPr>
              <a:t>本课练习。</a:t>
            </a:r>
            <a:endParaRPr sz="3600" b="1" dirty="0" smtClean="0">
              <a:latin typeface="黑体" panose="02010609060101010101" charset="-122"/>
              <a:ea typeface="黑体" panose="02010609060101010101" charset="-122"/>
              <a:cs typeface="宋体" panose="02010600030101010101" pitchFamily="2" charset="-122"/>
            </a:endParaRPr>
          </a:p>
        </p:txBody>
      </p:sp>
      <p:pic>
        <p:nvPicPr>
          <p:cNvPr id="8" name="图片 7"/>
          <p:cNvPicPr>
            <a:picLocks noChangeAspect="1"/>
          </p:cNvPicPr>
          <p:nvPr/>
        </p:nvPicPr>
        <p:blipFill>
          <a:blip r:embed="rId1"/>
          <a:stretch>
            <a:fillRect/>
          </a:stretch>
        </p:blipFill>
        <p:spPr>
          <a:xfrm>
            <a:off x="683568" y="452556"/>
            <a:ext cx="2268000" cy="692577"/>
          </a:xfrm>
          <a:prstGeom prst="rect">
            <a:avLst/>
          </a:prstGeom>
        </p:spPr>
      </p:pic>
      <p:sp>
        <p:nvSpPr>
          <p:cNvPr id="9" name="文本框 14"/>
          <p:cNvSpPr txBox="1"/>
          <p:nvPr/>
        </p:nvSpPr>
        <p:spPr>
          <a:xfrm>
            <a:off x="864933" y="411510"/>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charset="-122"/>
                <a:ea typeface="黑体" panose="02010609060101010101" charset="-122"/>
              </a:rPr>
              <a:t>课后作业</a:t>
            </a:r>
            <a:endParaRPr lang="zh-CN" altLang="en-US" sz="3600" b="1" dirty="0">
              <a:latin typeface="黑体" panose="02010609060101010101" charset="-122"/>
              <a:ea typeface="黑体" panose="02010609060101010101" charset="-122"/>
            </a:endParaRPr>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584" y="443224"/>
            <a:ext cx="450000" cy="5597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611560" y="1477689"/>
            <a:ext cx="8208912" cy="2462213"/>
          </a:xfrm>
          <a:prstGeom prst="rect">
            <a:avLst/>
          </a:prstGeom>
          <a:noFill/>
        </p:spPr>
        <p:txBody>
          <a:bodyPr wrap="square" rtlCol="0">
            <a:spAutoFit/>
          </a:bodyPr>
          <a:lstStyle/>
          <a:p>
            <a:pPr>
              <a:spcBef>
                <a:spcPts val="600"/>
              </a:spcBef>
              <a:spcAft>
                <a:spcPts val="600"/>
              </a:spcAft>
            </a:pPr>
            <a:r>
              <a:rPr lang="en-US" altLang="zh-CN" sz="3600" b="1" dirty="0" smtClean="0">
                <a:solidFill>
                  <a:schemeClr val="tx1"/>
                </a:solidFill>
                <a:latin typeface="黑体" panose="02010609060101010101" charset="-122"/>
                <a:ea typeface="黑体" panose="02010609060101010101" charset="-122"/>
              </a:rPr>
              <a:t>    1.</a:t>
            </a:r>
            <a:r>
              <a:rPr lang="zh-CN" altLang="en-US" sz="3600" b="1" dirty="0" smtClean="0">
                <a:solidFill>
                  <a:schemeClr val="tx1"/>
                </a:solidFill>
                <a:latin typeface="黑体" panose="02010609060101010101" charset="-122"/>
                <a:ea typeface="黑体" panose="02010609060101010101" charset="-122"/>
              </a:rPr>
              <a:t>自由朗读课文，读准字音，读通句子。</a:t>
            </a:r>
            <a:endParaRPr lang="en-US" altLang="zh-CN" sz="3600" b="1" dirty="0" smtClean="0">
              <a:solidFill>
                <a:schemeClr val="tx1"/>
              </a:solidFill>
              <a:latin typeface="黑体" panose="02010609060101010101" charset="-122"/>
              <a:ea typeface="黑体" panose="02010609060101010101" charset="-122"/>
            </a:endParaRPr>
          </a:p>
          <a:p>
            <a:pPr>
              <a:spcBef>
                <a:spcPts val="600"/>
              </a:spcBef>
              <a:spcAft>
                <a:spcPts val="600"/>
              </a:spcAft>
            </a:pPr>
            <a:r>
              <a:rPr lang="en-US" altLang="zh-CN" sz="3600" b="1" dirty="0">
                <a:latin typeface="黑体" panose="02010609060101010101" charset="-122"/>
                <a:ea typeface="黑体" panose="02010609060101010101" charset="-122"/>
              </a:rPr>
              <a:t> </a:t>
            </a:r>
            <a:r>
              <a:rPr lang="en-US" altLang="zh-CN" sz="3600" b="1" dirty="0" smtClean="0">
                <a:latin typeface="黑体" panose="02010609060101010101" charset="-122"/>
                <a:ea typeface="黑体" panose="02010609060101010101" charset="-122"/>
              </a:rPr>
              <a:t>   2</a:t>
            </a:r>
            <a:r>
              <a:rPr lang="en-US" altLang="zh-CN" sz="3600" b="1" dirty="0">
                <a:latin typeface="黑体" panose="02010609060101010101" charset="-122"/>
                <a:ea typeface="黑体" panose="02010609060101010101" charset="-122"/>
              </a:rPr>
              <a:t>.</a:t>
            </a:r>
            <a:r>
              <a:rPr lang="zh-CN" altLang="en-US" sz="3600" b="1" dirty="0">
                <a:latin typeface="黑体" panose="02010609060101010101" charset="-122"/>
                <a:ea typeface="黑体" panose="02010609060101010101" charset="-122"/>
              </a:rPr>
              <a:t>找出不理解的词语和句子，并做上标记</a:t>
            </a:r>
            <a:r>
              <a:rPr lang="zh-CN" altLang="en-US" sz="3600" b="1" dirty="0" smtClean="0">
                <a:latin typeface="黑体" panose="02010609060101010101" charset="-122"/>
                <a:ea typeface="黑体" panose="02010609060101010101" charset="-122"/>
              </a:rPr>
              <a:t>。</a:t>
            </a:r>
            <a:endParaRPr lang="zh-CN" altLang="en-US" sz="3600" b="1" dirty="0" smtClean="0">
              <a:solidFill>
                <a:schemeClr val="tx1"/>
              </a:solidFill>
              <a:latin typeface="黑体" panose="02010609060101010101" charset="-122"/>
              <a:ea typeface="黑体" panose="02010609060101010101" charset="-122"/>
            </a:endParaRPr>
          </a:p>
        </p:txBody>
      </p:sp>
      <p:pic>
        <p:nvPicPr>
          <p:cNvPr id="11" name="图片 10"/>
          <p:cNvPicPr>
            <a:picLocks noChangeAspect="1"/>
          </p:cNvPicPr>
          <p:nvPr/>
        </p:nvPicPr>
        <p:blipFill>
          <a:blip r:embed="rId1"/>
          <a:stretch>
            <a:fillRect/>
          </a:stretch>
        </p:blipFill>
        <p:spPr>
          <a:xfrm>
            <a:off x="645937" y="383823"/>
            <a:ext cx="2269879" cy="693151"/>
          </a:xfrm>
          <a:prstGeom prst="rect">
            <a:avLst/>
          </a:prstGeom>
        </p:spPr>
      </p:pic>
      <p:sp>
        <p:nvSpPr>
          <p:cNvPr id="12" name="文本框 14">
            <a:hlinkClick r:id="rId2" action="ppaction://hlinkfile"/>
          </p:cNvPr>
          <p:cNvSpPr txBox="1"/>
          <p:nvPr/>
        </p:nvSpPr>
        <p:spPr>
          <a:xfrm>
            <a:off x="864933" y="36432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charset="-122"/>
                <a:ea typeface="黑体" panose="02010609060101010101" charset="-122"/>
              </a:rPr>
              <a:t>初读课文</a:t>
            </a:r>
            <a:endParaRPr lang="zh-CN" altLang="en-US" sz="3600" b="1" dirty="0">
              <a:latin typeface="黑体" panose="02010609060101010101" charset="-122"/>
              <a:ea typeface="黑体" panose="02010609060101010101" charset="-122"/>
            </a:endParaRP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392293"/>
            <a:ext cx="443315" cy="551442"/>
          </a:xfrm>
          <a:prstGeom prst="rect">
            <a:avLst/>
          </a:prstGeom>
        </p:spPr>
      </p:pic>
      <p:sp>
        <p:nvSpPr>
          <p:cNvPr id="8" name="文本框 14"/>
          <p:cNvSpPr txBox="1"/>
          <p:nvPr/>
        </p:nvSpPr>
        <p:spPr>
          <a:xfrm>
            <a:off x="3550493" y="734206"/>
            <a:ext cx="1093515" cy="561692"/>
          </a:xfrm>
          <a:prstGeom prst="rect">
            <a:avLst/>
          </a:prstGeom>
          <a:noFill/>
        </p:spPr>
        <p:txBody>
          <a:bodyPr wrap="square" lIns="68580" tIns="34290" rIns="68580" bIns="34290" rtlCol="0">
            <a:spAutoFit/>
          </a:bodyPr>
          <a:lstStyle/>
          <a:p>
            <a:r>
              <a:rPr lang="zh-CN" altLang="en-US" sz="1600" b="1" dirty="0">
                <a:latin typeface="Kaiti SC" panose="02010600040101010101" pitchFamily="2" charset="-122"/>
                <a:ea typeface="Kaiti SC" panose="02010600040101010101" pitchFamily="2" charset="-122"/>
              </a:rPr>
              <a:t>点击图标</a:t>
            </a:r>
            <a:r>
              <a:rPr lang="zh-CN" altLang="en-US" sz="1600" b="1" dirty="0" smtClean="0">
                <a:latin typeface="Kaiti SC" panose="02010600040101010101" pitchFamily="2" charset="-122"/>
                <a:ea typeface="Kaiti SC" panose="02010600040101010101" pitchFamily="2" charset="-122"/>
              </a:rPr>
              <a:t>，</a:t>
            </a:r>
            <a:endParaRPr lang="en-US" altLang="zh-CN" sz="1600" b="1" dirty="0" smtClean="0">
              <a:latin typeface="Kaiti SC" panose="02010600040101010101" pitchFamily="2" charset="-122"/>
              <a:ea typeface="Kaiti SC" panose="02010600040101010101" pitchFamily="2" charset="-122"/>
            </a:endParaRPr>
          </a:p>
          <a:p>
            <a:r>
              <a:rPr lang="zh-CN" altLang="en-US" sz="1600" b="1" dirty="0" smtClean="0">
                <a:latin typeface="Kaiti SC" panose="02010600040101010101" pitchFamily="2" charset="-122"/>
                <a:ea typeface="Kaiti SC" panose="02010600040101010101" pitchFamily="2" charset="-122"/>
              </a:rPr>
              <a:t>听</a:t>
            </a:r>
            <a:r>
              <a:rPr lang="zh-CN" altLang="en-US" sz="1600" b="1" dirty="0">
                <a:latin typeface="Kaiti SC" panose="02010600040101010101" pitchFamily="2" charset="-122"/>
                <a:ea typeface="Kaiti SC" panose="02010600040101010101" pitchFamily="2" charset="-122"/>
              </a:rPr>
              <a:t>范读</a:t>
            </a:r>
            <a:endParaRPr lang="zh-CN" altLang="en-US" sz="1600" b="1" dirty="0">
              <a:latin typeface="Kaiti SC" panose="02010600040101010101" pitchFamily="2" charset="-122"/>
              <a:ea typeface="Kaiti SC" panose="02010600040101010101" pitchFamily="2" charset="-122"/>
            </a:endParaRP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117393">
            <a:off x="2584717" y="403107"/>
            <a:ext cx="1059582" cy="105958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8"/>
          <p:cNvSpPr txBox="1">
            <a:spLocks noChangeArrowheads="1"/>
          </p:cNvSpPr>
          <p:nvPr/>
        </p:nvSpPr>
        <p:spPr bwMode="auto">
          <a:xfrm>
            <a:off x="709283" y="1203908"/>
            <a:ext cx="8480425" cy="372409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200000"/>
              </a:lnSpc>
              <a:spcBef>
                <a:spcPts val="600"/>
              </a:spcBef>
              <a:spcAft>
                <a:spcPts val="600"/>
              </a:spcAft>
              <a:defRPr/>
            </a:pPr>
            <a:r>
              <a:rPr lang="zh-CN" altLang="en-US" sz="3600" b="1" dirty="0" smtClean="0">
                <a:solidFill>
                  <a:srgbClr val="FF0000"/>
                </a:solidFill>
                <a:latin typeface="楷体" panose="02010609060101010101" pitchFamily="49" charset="-122"/>
                <a:ea typeface="楷体" panose="02010609060101010101" pitchFamily="49" charset="-122"/>
              </a:rPr>
              <a:t>捡</a:t>
            </a:r>
            <a:r>
              <a:rPr lang="zh-CN" altLang="en-US" sz="3600" b="1" dirty="0" smtClean="0">
                <a:latin typeface="楷体" panose="02010609060101010101" pitchFamily="49" charset="-122"/>
                <a:ea typeface="楷体" panose="02010609060101010101" pitchFamily="49" charset="-122"/>
              </a:rPr>
              <a:t>起</a:t>
            </a:r>
            <a:r>
              <a:rPr lang="zh-CN" altLang="en-US" sz="3600" b="1" dirty="0" smtClean="0">
                <a:solidFill>
                  <a:srgbClr val="FF0000"/>
                </a:solidFill>
                <a:latin typeface="楷体" panose="02010609060101010101" pitchFamily="49" charset="-122"/>
                <a:ea typeface="楷体" panose="02010609060101010101" pitchFamily="49" charset="-122"/>
              </a:rPr>
              <a:t>  旧</a:t>
            </a:r>
            <a:r>
              <a:rPr lang="zh-CN" altLang="en-US" sz="3600" b="1" dirty="0">
                <a:latin typeface="楷体" panose="02010609060101010101" pitchFamily="49" charset="-122"/>
                <a:ea typeface="楷体" panose="02010609060101010101" pitchFamily="49" charset="-122"/>
              </a:rPr>
              <a:t>围裙 </a:t>
            </a:r>
            <a:r>
              <a:rPr lang="zh-CN" altLang="en-US" sz="3600" b="1" dirty="0" smtClean="0">
                <a:latin typeface="楷体" panose="02010609060101010101" pitchFamily="49" charset="-122"/>
                <a:ea typeface="楷体" panose="02010609060101010101" pitchFamily="49" charset="-122"/>
              </a:rPr>
              <a:t>又冷又</a:t>
            </a:r>
            <a:r>
              <a:rPr lang="zh-CN" altLang="en-US" sz="3600" b="1" dirty="0" smtClean="0">
                <a:solidFill>
                  <a:srgbClr val="FF0000"/>
                </a:solidFill>
                <a:latin typeface="楷体" panose="02010609060101010101" pitchFamily="49" charset="-122"/>
                <a:ea typeface="楷体" panose="02010609060101010101" pitchFamily="49" charset="-122"/>
              </a:rPr>
              <a:t>饿</a:t>
            </a:r>
            <a:r>
              <a:rPr lang="zh-CN" altLang="en-US" sz="3600" b="1" dirty="0" smtClean="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打成</a:t>
            </a:r>
            <a:r>
              <a:rPr lang="zh-CN" altLang="en-US" sz="3600" b="1" dirty="0" smtClean="0">
                <a:solidFill>
                  <a:srgbClr val="FF0000"/>
                </a:solidFill>
                <a:latin typeface="楷体" panose="02010609060101010101" pitchFamily="49" charset="-122"/>
                <a:ea typeface="楷体" panose="02010609060101010101" pitchFamily="49" charset="-122"/>
              </a:rPr>
              <a:t>卷</a:t>
            </a:r>
            <a:endParaRPr lang="en-US" altLang="zh-CN" sz="3600" b="1" dirty="0" smtClean="0">
              <a:latin typeface="楷体" panose="02010609060101010101" pitchFamily="49" charset="-122"/>
              <a:ea typeface="楷体" panose="02010609060101010101" pitchFamily="49" charset="-122"/>
            </a:endParaRPr>
          </a:p>
          <a:p>
            <a:pPr>
              <a:lnSpc>
                <a:spcPct val="200000"/>
              </a:lnSpc>
              <a:spcBef>
                <a:spcPts val="600"/>
              </a:spcBef>
              <a:spcAft>
                <a:spcPts val="600"/>
              </a:spcAft>
              <a:defRPr/>
            </a:pPr>
            <a:r>
              <a:rPr lang="zh-CN" altLang="en-US" sz="3600" b="1" dirty="0" smtClean="0">
                <a:solidFill>
                  <a:srgbClr val="FF0000"/>
                </a:solidFill>
                <a:latin typeface="楷体" panose="02010609060101010101" pitchFamily="49" charset="-122"/>
                <a:ea typeface="楷体" panose="02010609060101010101" pitchFamily="49" charset="-122"/>
              </a:rPr>
              <a:t>挣</a:t>
            </a:r>
            <a:r>
              <a:rPr lang="zh-CN" altLang="en-US" sz="3600" b="1" dirty="0" smtClean="0">
                <a:latin typeface="楷体" panose="02010609060101010101" pitchFamily="49" charset="-122"/>
                <a:ea typeface="楷体" panose="02010609060101010101" pitchFamily="49" charset="-122"/>
              </a:rPr>
              <a:t>钱  </a:t>
            </a:r>
            <a:r>
              <a:rPr lang="zh-CN" altLang="en-US" sz="3600" b="1" dirty="0" smtClean="0">
                <a:solidFill>
                  <a:srgbClr val="FF0000"/>
                </a:solidFill>
                <a:latin typeface="楷体" panose="02010609060101010101" pitchFamily="49" charset="-122"/>
                <a:ea typeface="楷体" panose="02010609060101010101" pitchFamily="49" charset="-122"/>
              </a:rPr>
              <a:t>几</a:t>
            </a:r>
            <a:r>
              <a:rPr lang="zh-CN" altLang="en-US" sz="3600" b="1" dirty="0" smtClean="0">
                <a:latin typeface="楷体" panose="02010609060101010101" pitchFamily="49" charset="-122"/>
                <a:ea typeface="楷体" panose="02010609060101010101" pitchFamily="49" charset="-122"/>
              </a:rPr>
              <a:t>乎   点</a:t>
            </a:r>
            <a:r>
              <a:rPr lang="zh-CN" altLang="en-US" sz="3600" b="1" dirty="0" smtClean="0">
                <a:solidFill>
                  <a:srgbClr val="FF0000"/>
                </a:solidFill>
                <a:latin typeface="楷体" panose="02010609060101010101" pitchFamily="49" charset="-122"/>
                <a:ea typeface="楷体" panose="02010609060101010101" pitchFamily="49" charset="-122"/>
              </a:rPr>
              <a:t>燃</a:t>
            </a:r>
            <a:r>
              <a:rPr lang="zh-CN" altLang="en-US" sz="3600" b="1" dirty="0" smtClean="0">
                <a:latin typeface="楷体" panose="02010609060101010101" pitchFamily="49" charset="-122"/>
                <a:ea typeface="楷体" panose="02010609060101010101" pitchFamily="49" charset="-122"/>
              </a:rPr>
              <a:t>   火</a:t>
            </a:r>
            <a:r>
              <a:rPr lang="zh-CN" altLang="en-US" sz="3600" b="1" dirty="0">
                <a:solidFill>
                  <a:srgbClr val="FF0000"/>
                </a:solidFill>
                <a:latin typeface="楷体" panose="02010609060101010101" pitchFamily="49" charset="-122"/>
                <a:ea typeface="楷体" panose="02010609060101010101" pitchFamily="49" charset="-122"/>
              </a:rPr>
              <a:t>焰</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  </a:t>
            </a:r>
            <a:r>
              <a:rPr lang="zh-CN" altLang="en-US" sz="3600" b="1" dirty="0" smtClean="0">
                <a:solidFill>
                  <a:srgbClr val="FF0000"/>
                </a:solidFill>
                <a:latin typeface="楷体" panose="02010609060101010101" pitchFamily="49" charset="-122"/>
                <a:ea typeface="楷体" panose="02010609060101010101" pitchFamily="49" charset="-122"/>
              </a:rPr>
              <a:t>蜡</a:t>
            </a:r>
            <a:r>
              <a:rPr lang="zh-CN" altLang="en-US" sz="3600" b="1" dirty="0">
                <a:solidFill>
                  <a:srgbClr val="FF0000"/>
                </a:solidFill>
                <a:latin typeface="楷体" panose="02010609060101010101" pitchFamily="49" charset="-122"/>
                <a:ea typeface="楷体" panose="02010609060101010101" pitchFamily="49" charset="-122"/>
              </a:rPr>
              <a:t>烛</a:t>
            </a:r>
            <a:r>
              <a:rPr lang="zh-CN" altLang="en-US" sz="3600" b="1" dirty="0">
                <a:latin typeface="楷体" panose="02010609060101010101" pitchFamily="49" charset="-122"/>
                <a:ea typeface="楷体" panose="02010609060101010101" pitchFamily="49" charset="-122"/>
              </a:rPr>
              <a:t>   </a:t>
            </a:r>
            <a:endParaRPr lang="en-US" altLang="zh-CN" sz="3600" b="1" dirty="0" smtClean="0">
              <a:latin typeface="楷体" panose="02010609060101010101" pitchFamily="49" charset="-122"/>
              <a:ea typeface="楷体" panose="02010609060101010101" pitchFamily="49" charset="-122"/>
            </a:endParaRPr>
          </a:p>
          <a:p>
            <a:pPr eaLnBrk="1" hangingPunct="1">
              <a:lnSpc>
                <a:spcPct val="200000"/>
              </a:lnSpc>
              <a:spcBef>
                <a:spcPts val="600"/>
              </a:spcBef>
              <a:spcAft>
                <a:spcPts val="600"/>
              </a:spcAft>
              <a:defRPr/>
            </a:pPr>
            <a:r>
              <a:rPr lang="zh-CN" altLang="en-US" sz="3600" b="1" dirty="0" smtClean="0">
                <a:solidFill>
                  <a:srgbClr val="FF0000"/>
                </a:solidFill>
                <a:latin typeface="楷体" panose="02010609060101010101" pitchFamily="49" charset="-122"/>
                <a:ea typeface="楷体" panose="02010609060101010101" pitchFamily="49" charset="-122"/>
              </a:rPr>
              <a:t>富</a:t>
            </a:r>
            <a:r>
              <a:rPr lang="zh-CN" altLang="en-US" sz="3600" b="1" dirty="0">
                <a:latin typeface="楷体" panose="02010609060101010101" pitchFamily="49" charset="-122"/>
                <a:ea typeface="楷体" panose="02010609060101010101" pitchFamily="49" charset="-122"/>
              </a:rPr>
              <a:t>商</a:t>
            </a:r>
            <a:r>
              <a:rPr lang="en-US" altLang="zh-CN"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明</a:t>
            </a:r>
            <a:r>
              <a:rPr lang="zh-CN" altLang="en-US" sz="3600" b="1" dirty="0">
                <a:solidFill>
                  <a:srgbClr val="FF0000"/>
                </a:solidFill>
                <a:latin typeface="楷体" panose="02010609060101010101" pitchFamily="49" charset="-122"/>
                <a:ea typeface="楷体" panose="02010609060101010101" pitchFamily="49" charset="-122"/>
              </a:rPr>
              <a:t>晃</a:t>
            </a:r>
            <a:r>
              <a:rPr lang="zh-CN" altLang="en-US" sz="3600" b="1" dirty="0">
                <a:latin typeface="楷体" panose="02010609060101010101" pitchFamily="49" charset="-122"/>
                <a:ea typeface="楷体" panose="02010609060101010101" pitchFamily="49" charset="-122"/>
              </a:rPr>
              <a:t>晃 </a:t>
            </a:r>
            <a:r>
              <a:rPr lang="zh-CN" altLang="en-US" sz="3600" b="1" dirty="0" smtClean="0">
                <a:latin typeface="楷体" panose="02010609060101010101" pitchFamily="49" charset="-122"/>
                <a:ea typeface="楷体" panose="02010609060101010101" pitchFamily="49" charset="-122"/>
              </a:rPr>
              <a:t> </a:t>
            </a:r>
            <a:r>
              <a:rPr lang="zh-CN" altLang="en-US" sz="3600" b="1" dirty="0" smtClean="0">
                <a:solidFill>
                  <a:srgbClr val="FF0000"/>
                </a:solidFill>
                <a:latin typeface="楷体" panose="02010609060101010101" pitchFamily="49" charset="-122"/>
                <a:ea typeface="楷体" panose="02010609060101010101" pitchFamily="49" charset="-122"/>
              </a:rPr>
              <a:t>划</a:t>
            </a:r>
            <a:r>
              <a:rPr lang="zh-CN" altLang="en-US" sz="3600" b="1" dirty="0">
                <a:latin typeface="楷体" panose="02010609060101010101" pitchFamily="49" charset="-122"/>
                <a:ea typeface="楷体" panose="02010609060101010101" pitchFamily="49" charset="-122"/>
              </a:rPr>
              <a:t>出  </a:t>
            </a:r>
            <a:r>
              <a:rPr lang="zh-CN" altLang="en-US" sz="3600" b="1" dirty="0" smtClean="0">
                <a:solidFill>
                  <a:srgbClr val="FF0000"/>
                </a:solidFill>
                <a:latin typeface="楷体" panose="02010609060101010101" pitchFamily="49" charset="-122"/>
                <a:ea typeface="楷体" panose="02010609060101010101" pitchFamily="49" charset="-122"/>
              </a:rPr>
              <a:t>喷</a:t>
            </a:r>
            <a:r>
              <a:rPr lang="zh-CN" altLang="en-US" sz="3600" b="1" dirty="0" smtClean="0">
                <a:latin typeface="楷体" panose="02010609060101010101" pitchFamily="49" charset="-122"/>
                <a:ea typeface="楷体" panose="02010609060101010101" pitchFamily="49" charset="-122"/>
              </a:rPr>
              <a:t>香    </a:t>
            </a:r>
            <a:r>
              <a:rPr lang="zh-CN" altLang="en-US" sz="3600" b="1" dirty="0" smtClean="0">
                <a:solidFill>
                  <a:srgbClr val="FF0000"/>
                </a:solidFill>
                <a:latin typeface="楷体" panose="02010609060101010101" pitchFamily="49" charset="-122"/>
                <a:ea typeface="楷体" panose="02010609060101010101" pitchFamily="49" charset="-122"/>
              </a:rPr>
              <a:t>强</a:t>
            </a:r>
            <a:r>
              <a:rPr lang="zh-CN" altLang="en-US" sz="3600" b="1" dirty="0" smtClean="0">
                <a:latin typeface="楷体" panose="02010609060101010101" pitchFamily="49" charset="-122"/>
                <a:ea typeface="楷体" panose="02010609060101010101" pitchFamily="49" charset="-122"/>
              </a:rPr>
              <a:t>烈</a:t>
            </a:r>
            <a:endParaRPr lang="en-US" altLang="zh-CN" sz="3600" b="1" dirty="0">
              <a:latin typeface="楷体" panose="02010609060101010101" pitchFamily="49" charset="-122"/>
              <a:ea typeface="楷体" panose="02010609060101010101" pitchFamily="49" charset="-122"/>
            </a:endParaRPr>
          </a:p>
        </p:txBody>
      </p:sp>
      <p:sp>
        <p:nvSpPr>
          <p:cNvPr id="8" name="矩形 7"/>
          <p:cNvSpPr/>
          <p:nvPr/>
        </p:nvSpPr>
        <p:spPr>
          <a:xfrm>
            <a:off x="2111028" y="1194042"/>
            <a:ext cx="936104" cy="500137"/>
          </a:xfrm>
          <a:prstGeom prst="rect">
            <a:avLst/>
          </a:prstGeom>
        </p:spPr>
        <p:txBody>
          <a:bodyPr wrap="square" lIns="68580" tIns="34290" rIns="68580" bIns="34290">
            <a:spAutoFit/>
          </a:bodyPr>
          <a:lstStyle/>
          <a:p>
            <a:pPr defTabSz="685800"/>
            <a:r>
              <a:rPr lang="en-US" altLang="zh-CN" sz="2800" b="1" dirty="0" err="1">
                <a:latin typeface="汉语拼音" panose="000B0604020202020204" pitchFamily="34" charset="0"/>
                <a:ea typeface="黑体" panose="02010609060101010101" charset="-122"/>
                <a:cs typeface="汉语拼音" panose="000B0604020202020204" pitchFamily="34" charset="0"/>
              </a:rPr>
              <a:t>jiù</a:t>
            </a:r>
            <a:endParaRPr lang="en-US" altLang="zh-CN" sz="2800" b="1" dirty="0">
              <a:latin typeface="汉语拼音" panose="000B0604020202020204" pitchFamily="34" charset="0"/>
              <a:ea typeface="黑体" panose="02010609060101010101" charset="-122"/>
              <a:cs typeface="汉语拼音" panose="000B0604020202020204" pitchFamily="34" charset="0"/>
            </a:endParaRPr>
          </a:p>
        </p:txBody>
      </p:sp>
      <p:sp>
        <p:nvSpPr>
          <p:cNvPr id="9" name="矩形 8"/>
          <p:cNvSpPr/>
          <p:nvPr/>
        </p:nvSpPr>
        <p:spPr>
          <a:xfrm>
            <a:off x="5178797" y="1293219"/>
            <a:ext cx="494364" cy="500137"/>
          </a:xfrm>
          <a:prstGeom prst="rect">
            <a:avLst/>
          </a:prstGeom>
        </p:spPr>
        <p:txBody>
          <a:bodyPr wrap="square" lIns="68580" tIns="34290" rIns="68580" bIns="34290">
            <a:spAutoFit/>
          </a:bodyPr>
          <a:lstStyle/>
          <a:p>
            <a:pPr defTabSz="685800"/>
            <a:r>
              <a:rPr lang="en-US" altLang="zh-CN" sz="2800" b="1" dirty="0">
                <a:latin typeface="汉语拼音" panose="000B0604020202020204" pitchFamily="34" charset="0"/>
                <a:ea typeface="黑体" panose="02010609060101010101" charset="-122"/>
                <a:cs typeface="汉语拼音" panose="000B0604020202020204" pitchFamily="34" charset="0"/>
              </a:rPr>
              <a:t>è</a:t>
            </a:r>
            <a:endParaRPr lang="en-US" altLang="zh-CN" sz="2800" b="1" dirty="0">
              <a:latin typeface="汉语拼音" panose="000B0604020202020204" pitchFamily="34" charset="0"/>
              <a:ea typeface="黑体" panose="02010609060101010101" charset="-122"/>
              <a:cs typeface="汉语拼音" panose="000B0604020202020204" pitchFamily="34" charset="0"/>
            </a:endParaRPr>
          </a:p>
        </p:txBody>
      </p:sp>
      <p:sp>
        <p:nvSpPr>
          <p:cNvPr id="10" name="矩形 9"/>
          <p:cNvSpPr/>
          <p:nvPr/>
        </p:nvSpPr>
        <p:spPr>
          <a:xfrm>
            <a:off x="6684560" y="1212756"/>
            <a:ext cx="1440160" cy="500137"/>
          </a:xfrm>
          <a:prstGeom prst="rect">
            <a:avLst/>
          </a:prstGeom>
        </p:spPr>
        <p:txBody>
          <a:bodyPr wrap="square" lIns="68580" tIns="34290" rIns="68580" bIns="34290">
            <a:spAutoFit/>
          </a:bodyPr>
          <a:lstStyle/>
          <a:p>
            <a:pPr defTabSz="685800"/>
            <a:r>
              <a:rPr lang="en-US" sz="2800" b="1" dirty="0" err="1">
                <a:latin typeface="汉语拼音" panose="000B0604020202020204" pitchFamily="34" charset="0"/>
                <a:ea typeface="黑体" panose="02010609060101010101" charset="-122"/>
                <a:cs typeface="汉语拼音" panose="000B0604020202020204" pitchFamily="34" charset="0"/>
              </a:rPr>
              <a:t>j</a:t>
            </a:r>
            <a:r>
              <a:rPr lang="en-US" altLang="zh-CN" sz="2800" b="1" dirty="0" err="1">
                <a:latin typeface="汉语拼音" panose="000B0604020202020204" pitchFamily="34" charset="0"/>
                <a:ea typeface="黑体" panose="02010609060101010101" charset="-122"/>
                <a:cs typeface="汉语拼音" panose="000B0604020202020204" pitchFamily="34" charset="0"/>
              </a:rPr>
              <a:t>uǎn</a:t>
            </a:r>
            <a:endParaRPr lang="en-US" sz="2800" b="1" dirty="0">
              <a:latin typeface="汉语拼音" panose="000B0604020202020204" pitchFamily="34" charset="0"/>
              <a:ea typeface="黑体" panose="02010609060101010101" charset="-122"/>
              <a:cs typeface="汉语拼音" panose="000B0604020202020204" pitchFamily="34" charset="0"/>
            </a:endParaRPr>
          </a:p>
        </p:txBody>
      </p:sp>
      <p:sp>
        <p:nvSpPr>
          <p:cNvPr id="11" name="矩形 10"/>
          <p:cNvSpPr/>
          <p:nvPr/>
        </p:nvSpPr>
        <p:spPr>
          <a:xfrm>
            <a:off x="5630854" y="2427734"/>
            <a:ext cx="813354" cy="500137"/>
          </a:xfrm>
          <a:prstGeom prst="rect">
            <a:avLst/>
          </a:prstGeom>
        </p:spPr>
        <p:txBody>
          <a:bodyPr wrap="square" lIns="68580" tIns="34290" rIns="68580" bIns="34290">
            <a:spAutoFit/>
          </a:bodyPr>
          <a:lstStyle/>
          <a:p>
            <a:pPr defTabSz="685800"/>
            <a:r>
              <a:rPr lang="en-US" altLang="zh-CN" sz="2800" b="1" dirty="0" err="1">
                <a:latin typeface="汉语拼音" panose="000B0604020202020204" pitchFamily="34" charset="0"/>
                <a:ea typeface="黑体" panose="02010609060101010101" charset="-122"/>
                <a:cs typeface="汉语拼音" panose="000B0604020202020204" pitchFamily="34" charset="0"/>
              </a:rPr>
              <a:t>yàn</a:t>
            </a:r>
            <a:endParaRPr lang="en-US" altLang="zh-CN" sz="2800" b="1" dirty="0">
              <a:latin typeface="汉语拼音" panose="000B0604020202020204" pitchFamily="34" charset="0"/>
              <a:ea typeface="黑体" panose="02010609060101010101" charset="-122"/>
              <a:cs typeface="汉语拼音" panose="000B0604020202020204" pitchFamily="34" charset="0"/>
            </a:endParaRPr>
          </a:p>
        </p:txBody>
      </p:sp>
      <p:sp>
        <p:nvSpPr>
          <p:cNvPr id="12" name="矩形 11"/>
          <p:cNvSpPr/>
          <p:nvPr/>
        </p:nvSpPr>
        <p:spPr>
          <a:xfrm>
            <a:off x="7130848" y="2474031"/>
            <a:ext cx="1473600" cy="500137"/>
          </a:xfrm>
          <a:prstGeom prst="rect">
            <a:avLst/>
          </a:prstGeom>
        </p:spPr>
        <p:txBody>
          <a:bodyPr wrap="square" lIns="68580" tIns="34290" rIns="68580" bIns="34290">
            <a:spAutoFit/>
          </a:bodyPr>
          <a:lstStyle/>
          <a:p>
            <a:pPr defTabSz="685800"/>
            <a:r>
              <a:rPr lang="en-US" altLang="zh-CN" sz="2800" b="1" dirty="0" err="1">
                <a:latin typeface="汉语拼音" panose="000B0604020202020204" pitchFamily="34" charset="0"/>
                <a:ea typeface="黑体" panose="02010609060101010101" charset="-122"/>
                <a:cs typeface="汉语拼音" panose="000B0604020202020204" pitchFamily="34" charset="0"/>
              </a:rPr>
              <a:t>là</a:t>
            </a:r>
            <a:r>
              <a:rPr lang="en-US" altLang="zh-CN" sz="2800" b="1" dirty="0">
                <a:latin typeface="汉语拼音" panose="000B0604020202020204" pitchFamily="34" charset="0"/>
                <a:ea typeface="黑体" panose="02010609060101010101" charset="-122"/>
                <a:cs typeface="汉语拼音" panose="000B0604020202020204" pitchFamily="34" charset="0"/>
              </a:rPr>
              <a:t> </a:t>
            </a:r>
            <a:r>
              <a:rPr lang="en-US" altLang="zh-CN" sz="2800" b="1" dirty="0" err="1">
                <a:latin typeface="汉语拼音" panose="000B0604020202020204" pitchFamily="34" charset="0"/>
                <a:ea typeface="黑体" panose="02010609060101010101" charset="-122"/>
                <a:cs typeface="汉语拼音" panose="000B0604020202020204" pitchFamily="34" charset="0"/>
              </a:rPr>
              <a:t>zhú</a:t>
            </a:r>
            <a:endParaRPr lang="en-US" altLang="zh-CN" sz="2800" b="1" dirty="0">
              <a:latin typeface="汉语拼音" panose="000B0604020202020204" pitchFamily="34" charset="0"/>
              <a:ea typeface="黑体" panose="02010609060101010101" charset="-122"/>
              <a:cs typeface="汉语拼音" panose="000B0604020202020204" pitchFamily="34" charset="0"/>
            </a:endParaRPr>
          </a:p>
        </p:txBody>
      </p:sp>
      <p:sp>
        <p:nvSpPr>
          <p:cNvPr id="13" name="矩形 12"/>
          <p:cNvSpPr/>
          <p:nvPr/>
        </p:nvSpPr>
        <p:spPr>
          <a:xfrm>
            <a:off x="744972" y="3702397"/>
            <a:ext cx="864096" cy="500137"/>
          </a:xfrm>
          <a:prstGeom prst="rect">
            <a:avLst/>
          </a:prstGeom>
        </p:spPr>
        <p:txBody>
          <a:bodyPr wrap="square" lIns="68580" tIns="34290" rIns="68580" bIns="34290">
            <a:spAutoFit/>
          </a:bodyPr>
          <a:lstStyle/>
          <a:p>
            <a:pPr defTabSz="685800"/>
            <a:r>
              <a:rPr lang="en-US" altLang="zh-CN" sz="2800" b="1" dirty="0" err="1">
                <a:latin typeface="汉语拼音" panose="000B0604020202020204" pitchFamily="34" charset="0"/>
                <a:ea typeface="黑体" panose="02010609060101010101" charset="-122"/>
                <a:cs typeface="汉语拼音" panose="000B0604020202020204" pitchFamily="34" charset="0"/>
              </a:rPr>
              <a:t>fù</a:t>
            </a:r>
            <a:endParaRPr lang="en-US" altLang="zh-CN" sz="2800" b="1" dirty="0">
              <a:latin typeface="汉语拼音" panose="000B0604020202020204" pitchFamily="34" charset="0"/>
              <a:ea typeface="黑体" panose="02010609060101010101" charset="-122"/>
              <a:cs typeface="汉语拼音" panose="000B0604020202020204" pitchFamily="34" charset="0"/>
            </a:endParaRPr>
          </a:p>
        </p:txBody>
      </p:sp>
      <p:sp>
        <p:nvSpPr>
          <p:cNvPr id="14" name="矩形 13"/>
          <p:cNvSpPr/>
          <p:nvPr/>
        </p:nvSpPr>
        <p:spPr>
          <a:xfrm>
            <a:off x="3897461" y="3702397"/>
            <a:ext cx="864096" cy="500137"/>
          </a:xfrm>
          <a:prstGeom prst="rect">
            <a:avLst/>
          </a:prstGeom>
        </p:spPr>
        <p:txBody>
          <a:bodyPr wrap="square" lIns="68580" tIns="34290" rIns="68580" bIns="34290">
            <a:spAutoFit/>
          </a:bodyPr>
          <a:lstStyle/>
          <a:p>
            <a:pPr defTabSz="685800"/>
            <a:r>
              <a:rPr lang="en-US" altLang="zh-CN" sz="2800" b="1" dirty="0" err="1">
                <a:latin typeface="汉语拼音" panose="000B0604020202020204" pitchFamily="34" charset="0"/>
                <a:ea typeface="黑体" panose="02010609060101010101" charset="-122"/>
                <a:cs typeface="汉语拼音" panose="000B0604020202020204" pitchFamily="34" charset="0"/>
              </a:rPr>
              <a:t>huá</a:t>
            </a:r>
            <a:endParaRPr lang="en-US" altLang="zh-CN" sz="2800" b="1" dirty="0">
              <a:latin typeface="汉语拼音" panose="000B0604020202020204" pitchFamily="34" charset="0"/>
              <a:ea typeface="黑体" panose="02010609060101010101" charset="-122"/>
              <a:cs typeface="汉语拼音" panose="000B0604020202020204" pitchFamily="34" charset="0"/>
            </a:endParaRPr>
          </a:p>
        </p:txBody>
      </p:sp>
      <p:sp>
        <p:nvSpPr>
          <p:cNvPr id="15" name="矩形 14"/>
          <p:cNvSpPr/>
          <p:nvPr/>
        </p:nvSpPr>
        <p:spPr>
          <a:xfrm>
            <a:off x="2195736" y="2467942"/>
            <a:ext cx="936104" cy="500137"/>
          </a:xfrm>
          <a:prstGeom prst="rect">
            <a:avLst/>
          </a:prstGeom>
        </p:spPr>
        <p:txBody>
          <a:bodyPr wrap="square" lIns="68580" tIns="34290" rIns="68580" bIns="34290">
            <a:spAutoFit/>
          </a:bodyPr>
          <a:lstStyle/>
          <a:p>
            <a:pPr defTabSz="685800"/>
            <a:r>
              <a:rPr lang="en-US" altLang="zh-CN" sz="2800" b="1" dirty="0" smtClean="0">
                <a:latin typeface="汉语拼音" panose="000B0604020202020204" pitchFamily="34" charset="0"/>
                <a:ea typeface="黑体" panose="02010609060101010101" charset="-122"/>
                <a:cs typeface="汉语拼音" panose="000B0604020202020204" pitchFamily="34" charset="0"/>
              </a:rPr>
              <a:t>jī</a:t>
            </a:r>
            <a:endParaRPr lang="en-US" altLang="zh-CN" sz="2800" b="1" dirty="0">
              <a:latin typeface="汉语拼音" panose="000B0604020202020204" pitchFamily="34" charset="0"/>
              <a:ea typeface="黑体" panose="02010609060101010101" charset="-122"/>
              <a:cs typeface="汉语拼音" panose="000B0604020202020204" pitchFamily="34" charset="0"/>
            </a:endParaRPr>
          </a:p>
        </p:txBody>
      </p:sp>
      <p:sp>
        <p:nvSpPr>
          <p:cNvPr id="16" name="矩形 15"/>
          <p:cNvSpPr/>
          <p:nvPr/>
        </p:nvSpPr>
        <p:spPr>
          <a:xfrm>
            <a:off x="4080644" y="2456763"/>
            <a:ext cx="936104" cy="500137"/>
          </a:xfrm>
          <a:prstGeom prst="rect">
            <a:avLst/>
          </a:prstGeom>
        </p:spPr>
        <p:txBody>
          <a:bodyPr wrap="square" lIns="68580" tIns="34290" rIns="68580" bIns="34290">
            <a:spAutoFit/>
          </a:bodyPr>
          <a:lstStyle/>
          <a:p>
            <a:pPr defTabSz="685800"/>
            <a:r>
              <a:rPr lang="en-US" altLang="zh-CN" sz="2800" b="1" dirty="0" smtClean="0">
                <a:latin typeface="汉语拼音" panose="000B0604020202020204" pitchFamily="34" charset="0"/>
                <a:ea typeface="黑体" panose="02010609060101010101" charset="-122"/>
                <a:cs typeface="汉语拼音" panose="000B0604020202020204" pitchFamily="34" charset="0"/>
              </a:rPr>
              <a:t>rán</a:t>
            </a:r>
            <a:endParaRPr lang="en-US" altLang="zh-CN" sz="2800" b="1" dirty="0">
              <a:latin typeface="汉语拼音" panose="000B0604020202020204" pitchFamily="34" charset="0"/>
              <a:ea typeface="黑体" panose="02010609060101010101" charset="-122"/>
              <a:cs typeface="汉语拼音" panose="000B0604020202020204" pitchFamily="34" charset="0"/>
            </a:endParaRPr>
          </a:p>
        </p:txBody>
      </p:sp>
      <p:sp>
        <p:nvSpPr>
          <p:cNvPr id="17" name="矩形 16"/>
          <p:cNvSpPr/>
          <p:nvPr/>
        </p:nvSpPr>
        <p:spPr>
          <a:xfrm>
            <a:off x="2440024" y="3702397"/>
            <a:ext cx="1293280" cy="500137"/>
          </a:xfrm>
          <a:prstGeom prst="rect">
            <a:avLst/>
          </a:prstGeom>
        </p:spPr>
        <p:txBody>
          <a:bodyPr wrap="square" lIns="68580" tIns="34290" rIns="68580" bIns="34290">
            <a:spAutoFit/>
          </a:bodyPr>
          <a:lstStyle/>
          <a:p>
            <a:pPr defTabSz="685800"/>
            <a:r>
              <a:rPr lang="en-US" altLang="zh-CN" sz="2800" b="1" dirty="0" smtClean="0">
                <a:latin typeface="汉语拼音" panose="000B0604020202020204" pitchFamily="34" charset="0"/>
                <a:ea typeface="黑体" panose="02010609060101010101" charset="-122"/>
                <a:cs typeface="汉语拼音" panose="000B0604020202020204" pitchFamily="34" charset="0"/>
              </a:rPr>
              <a:t>huǎng</a:t>
            </a:r>
            <a:endParaRPr lang="en-US" altLang="zh-CN" sz="2800" b="1" dirty="0">
              <a:latin typeface="汉语拼音" panose="000B0604020202020204" pitchFamily="34" charset="0"/>
              <a:ea typeface="黑体" panose="02010609060101010101" charset="-122"/>
              <a:cs typeface="汉语拼音" panose="000B0604020202020204" pitchFamily="34" charset="0"/>
            </a:endParaRPr>
          </a:p>
        </p:txBody>
      </p:sp>
      <p:sp>
        <p:nvSpPr>
          <p:cNvPr id="18" name="矩形 17"/>
          <p:cNvSpPr/>
          <p:nvPr/>
        </p:nvSpPr>
        <p:spPr>
          <a:xfrm>
            <a:off x="5319012" y="3702397"/>
            <a:ext cx="936104" cy="500137"/>
          </a:xfrm>
          <a:prstGeom prst="rect">
            <a:avLst/>
          </a:prstGeom>
        </p:spPr>
        <p:txBody>
          <a:bodyPr wrap="square" lIns="68580" tIns="34290" rIns="68580" bIns="34290">
            <a:spAutoFit/>
          </a:bodyPr>
          <a:lstStyle/>
          <a:p>
            <a:pPr defTabSz="685800"/>
            <a:r>
              <a:rPr lang="en-US" altLang="zh-CN" sz="2800" b="1" dirty="0" smtClean="0">
                <a:latin typeface="汉语拼音" panose="000B0604020202020204" pitchFamily="34" charset="0"/>
                <a:ea typeface="黑体" panose="02010609060101010101" charset="-122"/>
                <a:cs typeface="汉语拼音" panose="000B0604020202020204" pitchFamily="34" charset="0"/>
              </a:rPr>
              <a:t>pèn</a:t>
            </a:r>
            <a:endParaRPr lang="en-US" altLang="zh-CN" sz="2800" b="1" dirty="0">
              <a:latin typeface="汉语拼音" panose="000B0604020202020204" pitchFamily="34" charset="0"/>
              <a:ea typeface="黑体" panose="02010609060101010101" charset="-122"/>
              <a:cs typeface="汉语拼音" panose="000B0604020202020204" pitchFamily="34" charset="0"/>
            </a:endParaRPr>
          </a:p>
        </p:txBody>
      </p:sp>
      <p:sp>
        <p:nvSpPr>
          <p:cNvPr id="19" name="矩形 18"/>
          <p:cNvSpPr/>
          <p:nvPr/>
        </p:nvSpPr>
        <p:spPr>
          <a:xfrm>
            <a:off x="486606" y="2465834"/>
            <a:ext cx="1368152" cy="500137"/>
          </a:xfrm>
          <a:prstGeom prst="rect">
            <a:avLst/>
          </a:prstGeom>
        </p:spPr>
        <p:txBody>
          <a:bodyPr wrap="square" lIns="68580" tIns="34290" rIns="68580" bIns="34290">
            <a:spAutoFit/>
          </a:bodyPr>
          <a:lstStyle/>
          <a:p>
            <a:pPr defTabSz="685800"/>
            <a:r>
              <a:rPr lang="en-US" altLang="zh-CN" sz="2800" b="1" dirty="0" smtClean="0">
                <a:latin typeface="汉语拼音" panose="000B0604020202020204" pitchFamily="34" charset="0"/>
                <a:ea typeface="黑体" panose="02010609060101010101" charset="-122"/>
                <a:cs typeface="汉语拼音" panose="000B0604020202020204" pitchFamily="34" charset="0"/>
              </a:rPr>
              <a:t>zhèng</a:t>
            </a:r>
            <a:endParaRPr lang="en-US" altLang="zh-CN" sz="2800" b="1" dirty="0">
              <a:latin typeface="汉语拼音" panose="000B0604020202020204" pitchFamily="34" charset="0"/>
              <a:ea typeface="黑体" panose="02010609060101010101" charset="-122"/>
              <a:cs typeface="汉语拼音" panose="000B0604020202020204" pitchFamily="34" charset="0"/>
            </a:endParaRPr>
          </a:p>
        </p:txBody>
      </p:sp>
      <p:sp>
        <p:nvSpPr>
          <p:cNvPr id="20" name="椭圆 19"/>
          <p:cNvSpPr/>
          <p:nvPr/>
        </p:nvSpPr>
        <p:spPr>
          <a:xfrm>
            <a:off x="4214056" y="2885182"/>
            <a:ext cx="504056" cy="494776"/>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820453" y="2911826"/>
            <a:ext cx="504056" cy="494776"/>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7685484" y="2907066"/>
            <a:ext cx="504056" cy="494776"/>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线形标注 1 22"/>
          <p:cNvSpPr/>
          <p:nvPr/>
        </p:nvSpPr>
        <p:spPr>
          <a:xfrm>
            <a:off x="3419872" y="123478"/>
            <a:ext cx="2777598" cy="1162565"/>
          </a:xfrm>
          <a:prstGeom prst="borderCallout1">
            <a:avLst>
              <a:gd name="adj1" fmla="val 100681"/>
              <a:gd name="adj2" fmla="val 48821"/>
              <a:gd name="adj3" fmla="val 203170"/>
              <a:gd name="adj4" fmla="val 71402"/>
            </a:avLst>
          </a:prstGeom>
          <a:solidFill>
            <a:schemeClr val="accent3">
              <a:lumMod val="20000"/>
              <a:lumOff val="80000"/>
            </a:schemeClr>
          </a:solidFill>
          <a:ln w="635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a:solidFill>
                  <a:schemeClr val="tx1"/>
                </a:solidFill>
                <a:latin typeface="宋体" panose="02010600030101010101" pitchFamily="2" charset="-122"/>
                <a:ea typeface="宋体" panose="02010600030101010101" pitchFamily="2" charset="-122"/>
              </a:rPr>
              <a:t>火字旁的字多与火有关。</a:t>
            </a:r>
            <a:endParaRPr lang="en-US" altLang="zh-CN" sz="3600" b="1" dirty="0">
              <a:solidFill>
                <a:schemeClr val="tx1"/>
              </a:solidFill>
              <a:latin typeface="宋体" panose="02010600030101010101" pitchFamily="2" charset="-122"/>
              <a:ea typeface="宋体" panose="02010600030101010101" pitchFamily="2" charset="-122"/>
            </a:endParaRPr>
          </a:p>
        </p:txBody>
      </p:sp>
      <p:sp>
        <p:nvSpPr>
          <p:cNvPr id="24" name="矩形 23"/>
          <p:cNvSpPr/>
          <p:nvPr/>
        </p:nvSpPr>
        <p:spPr>
          <a:xfrm>
            <a:off x="704914" y="2825874"/>
            <a:ext cx="647934" cy="646331"/>
          </a:xfrm>
          <a:prstGeom prst="rect">
            <a:avLst/>
          </a:prstGeom>
        </p:spPr>
        <p:txBody>
          <a:bodyPr wrap="none">
            <a:spAutoFit/>
          </a:bodyPr>
          <a:lstStyle/>
          <a:p>
            <a:r>
              <a:rPr lang="zh-CN" altLang="en-US" sz="3600" b="1" dirty="0">
                <a:solidFill>
                  <a:schemeClr val="accent5">
                    <a:lumMod val="60000"/>
                    <a:lumOff val="40000"/>
                  </a:schemeClr>
                </a:solidFill>
                <a:latin typeface="楷体" panose="02010609060101010101" pitchFamily="49" charset="-122"/>
                <a:ea typeface="楷体" panose="02010609060101010101" pitchFamily="49" charset="-122"/>
              </a:rPr>
              <a:t>挣</a:t>
            </a:r>
            <a:endParaRPr lang="zh-CN" altLang="en-US" sz="3600" dirty="0">
              <a:solidFill>
                <a:schemeClr val="accent5">
                  <a:lumMod val="60000"/>
                  <a:lumOff val="40000"/>
                </a:schemeClr>
              </a:solidFill>
            </a:endParaRPr>
          </a:p>
        </p:txBody>
      </p:sp>
      <p:sp>
        <p:nvSpPr>
          <p:cNvPr id="25" name="矩形 24"/>
          <p:cNvSpPr/>
          <p:nvPr/>
        </p:nvSpPr>
        <p:spPr>
          <a:xfrm>
            <a:off x="2111166" y="2823348"/>
            <a:ext cx="647934" cy="646331"/>
          </a:xfrm>
          <a:prstGeom prst="rect">
            <a:avLst/>
          </a:prstGeom>
        </p:spPr>
        <p:txBody>
          <a:bodyPr wrap="none">
            <a:spAutoFit/>
          </a:bodyPr>
          <a:lstStyle/>
          <a:p>
            <a:r>
              <a:rPr lang="zh-CN" altLang="en-US" sz="3600" b="1" dirty="0" smtClean="0">
                <a:solidFill>
                  <a:schemeClr val="accent5">
                    <a:lumMod val="60000"/>
                    <a:lumOff val="40000"/>
                  </a:schemeClr>
                </a:solidFill>
                <a:latin typeface="楷体" panose="02010609060101010101" pitchFamily="49" charset="-122"/>
                <a:ea typeface="楷体" panose="02010609060101010101" pitchFamily="49" charset="-122"/>
              </a:rPr>
              <a:t>几</a:t>
            </a:r>
            <a:endParaRPr lang="zh-CN" altLang="en-US" sz="3600" dirty="0">
              <a:solidFill>
                <a:schemeClr val="accent5">
                  <a:lumMod val="60000"/>
                  <a:lumOff val="40000"/>
                </a:schemeClr>
              </a:solidFill>
            </a:endParaRPr>
          </a:p>
        </p:txBody>
      </p:sp>
      <p:sp>
        <p:nvSpPr>
          <p:cNvPr id="26" name="矩形 25"/>
          <p:cNvSpPr/>
          <p:nvPr/>
        </p:nvSpPr>
        <p:spPr>
          <a:xfrm>
            <a:off x="2545172" y="4083918"/>
            <a:ext cx="647934" cy="646331"/>
          </a:xfrm>
          <a:prstGeom prst="rect">
            <a:avLst/>
          </a:prstGeom>
        </p:spPr>
        <p:txBody>
          <a:bodyPr wrap="none">
            <a:spAutoFit/>
          </a:bodyPr>
          <a:lstStyle/>
          <a:p>
            <a:r>
              <a:rPr lang="zh-CN" altLang="en-US" sz="3600" b="1" dirty="0">
                <a:solidFill>
                  <a:schemeClr val="accent5">
                    <a:lumMod val="60000"/>
                    <a:lumOff val="40000"/>
                  </a:schemeClr>
                </a:solidFill>
                <a:latin typeface="楷体" panose="02010609060101010101" pitchFamily="49" charset="-122"/>
                <a:ea typeface="楷体" panose="02010609060101010101" pitchFamily="49" charset="-122"/>
              </a:rPr>
              <a:t>晃</a:t>
            </a:r>
            <a:endParaRPr lang="zh-CN" altLang="en-US" sz="3600" dirty="0">
              <a:solidFill>
                <a:schemeClr val="accent5">
                  <a:lumMod val="60000"/>
                  <a:lumOff val="40000"/>
                </a:schemeClr>
              </a:solidFill>
            </a:endParaRPr>
          </a:p>
        </p:txBody>
      </p:sp>
      <p:sp>
        <p:nvSpPr>
          <p:cNvPr id="27" name="矩形 26"/>
          <p:cNvSpPr/>
          <p:nvPr/>
        </p:nvSpPr>
        <p:spPr>
          <a:xfrm>
            <a:off x="5314246" y="4078280"/>
            <a:ext cx="647934" cy="646331"/>
          </a:xfrm>
          <a:prstGeom prst="rect">
            <a:avLst/>
          </a:prstGeom>
        </p:spPr>
        <p:txBody>
          <a:bodyPr wrap="none">
            <a:spAutoFit/>
          </a:bodyPr>
          <a:lstStyle/>
          <a:p>
            <a:r>
              <a:rPr lang="zh-CN" altLang="en-US" sz="3600" b="1" dirty="0">
                <a:solidFill>
                  <a:schemeClr val="accent5">
                    <a:lumMod val="60000"/>
                    <a:lumOff val="40000"/>
                  </a:schemeClr>
                </a:solidFill>
                <a:latin typeface="楷体" panose="02010609060101010101" pitchFamily="49" charset="-122"/>
                <a:ea typeface="楷体" panose="02010609060101010101" pitchFamily="49" charset="-122"/>
              </a:rPr>
              <a:t>喷</a:t>
            </a:r>
            <a:endParaRPr lang="zh-CN" altLang="en-US" sz="3600" dirty="0">
              <a:solidFill>
                <a:schemeClr val="accent5">
                  <a:lumMod val="60000"/>
                  <a:lumOff val="40000"/>
                </a:schemeClr>
              </a:solidFill>
            </a:endParaRPr>
          </a:p>
        </p:txBody>
      </p:sp>
      <p:sp>
        <p:nvSpPr>
          <p:cNvPr id="28" name="图文框 27"/>
          <p:cNvSpPr/>
          <p:nvPr/>
        </p:nvSpPr>
        <p:spPr>
          <a:xfrm>
            <a:off x="6517982" y="537549"/>
            <a:ext cx="1474398" cy="668698"/>
          </a:xfrm>
          <a:prstGeom prst="frame">
            <a:avLst/>
          </a:prstGeom>
          <a:solidFill>
            <a:schemeClr val="accent6">
              <a:lumMod val="20000"/>
              <a:lumOff val="80000"/>
            </a:schemeClr>
          </a:solidFill>
          <a:ln>
            <a:solidFill>
              <a:srgbClr val="92D0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tx1"/>
                </a:solidFill>
              </a:rPr>
              <a:t>拼音开关</a:t>
            </a:r>
            <a:endParaRPr lang="zh-CN" altLang="en-US" sz="2000" dirty="0">
              <a:solidFill>
                <a:schemeClr val="tx1"/>
              </a:solidFill>
            </a:endParaRPr>
          </a:p>
        </p:txBody>
      </p:sp>
      <p:pic>
        <p:nvPicPr>
          <p:cNvPr id="29" name="图片 28"/>
          <p:cNvPicPr>
            <a:picLocks noChangeAspect="1"/>
          </p:cNvPicPr>
          <p:nvPr/>
        </p:nvPicPr>
        <p:blipFill>
          <a:blip r:embed="rId1"/>
          <a:stretch>
            <a:fillRect/>
          </a:stretch>
        </p:blipFill>
        <p:spPr>
          <a:xfrm>
            <a:off x="421284" y="355747"/>
            <a:ext cx="431626" cy="558077"/>
          </a:xfrm>
          <a:prstGeom prst="rect">
            <a:avLst/>
          </a:prstGeom>
        </p:spPr>
      </p:pic>
      <p:sp>
        <p:nvSpPr>
          <p:cNvPr id="30" name="文本框 15"/>
          <p:cNvSpPr txBox="1"/>
          <p:nvPr/>
        </p:nvSpPr>
        <p:spPr>
          <a:xfrm>
            <a:off x="827584" y="267494"/>
            <a:ext cx="2252588" cy="646331"/>
          </a:xfrm>
          <a:prstGeom prst="rect">
            <a:avLst/>
          </a:prstGeom>
          <a:noFill/>
        </p:spPr>
        <p:txBody>
          <a:bodyPr wrap="square" rtlCol="0">
            <a:spAutoFit/>
          </a:bodyPr>
          <a:lstStyle/>
          <a:p>
            <a:r>
              <a:rPr kumimoji="1" lang="zh-CN" altLang="en-US" sz="3600" b="1" dirty="0">
                <a:latin typeface="宋体" panose="02010600030101010101" pitchFamily="2" charset="-122"/>
                <a:ea typeface="宋体" panose="02010600030101010101" pitchFamily="2" charset="-122"/>
              </a:rPr>
              <a:t>学认字</a:t>
            </a:r>
            <a:endParaRPr kumimoji="1" lang="zh-CN" altLang="en-US" sz="3600" b="1" dirty="0">
              <a:latin typeface="宋体" panose="02010600030101010101" pitchFamily="2" charset="-122"/>
              <a:ea typeface="宋体" panose="02010600030101010101" pitchFamily="2" charset="-122"/>
            </a:endParaRPr>
          </a:p>
        </p:txBody>
      </p:sp>
      <p:sp>
        <p:nvSpPr>
          <p:cNvPr id="31" name="矩形 30"/>
          <p:cNvSpPr/>
          <p:nvPr/>
        </p:nvSpPr>
        <p:spPr>
          <a:xfrm>
            <a:off x="6830600" y="3702397"/>
            <a:ext cx="1726426" cy="500137"/>
          </a:xfrm>
          <a:prstGeom prst="rect">
            <a:avLst/>
          </a:prstGeom>
        </p:spPr>
        <p:txBody>
          <a:bodyPr wrap="square" lIns="68580" tIns="34290" rIns="68580" bIns="34290">
            <a:spAutoFit/>
          </a:bodyPr>
          <a:lstStyle/>
          <a:p>
            <a:pPr defTabSz="685800"/>
            <a:r>
              <a:rPr lang="en-US" altLang="zh-CN" sz="2800" b="1" dirty="0" err="1" smtClean="0">
                <a:latin typeface="汉语拼音" panose="000B0604020202020204" pitchFamily="34" charset="0"/>
                <a:ea typeface="黑体" panose="02010609060101010101" charset="-122"/>
                <a:cs typeface="汉语拼音" panose="000B0604020202020204" pitchFamily="34" charset="0"/>
              </a:rPr>
              <a:t>qiáng</a:t>
            </a:r>
            <a:endParaRPr lang="en-US" altLang="zh-CN" sz="2800" b="1" dirty="0">
              <a:latin typeface="汉语拼音" panose="000B0604020202020204" pitchFamily="34" charset="0"/>
              <a:ea typeface="黑体" panose="02010609060101010101" charset="-122"/>
              <a:cs typeface="汉语拼音" panose="000B0604020202020204" pitchFamily="34" charset="0"/>
            </a:endParaRPr>
          </a:p>
        </p:txBody>
      </p:sp>
      <p:sp>
        <p:nvSpPr>
          <p:cNvPr id="32" name="矩形 31"/>
          <p:cNvSpPr/>
          <p:nvPr/>
        </p:nvSpPr>
        <p:spPr>
          <a:xfrm>
            <a:off x="683568" y="1203598"/>
            <a:ext cx="936104" cy="500137"/>
          </a:xfrm>
          <a:prstGeom prst="rect">
            <a:avLst/>
          </a:prstGeom>
        </p:spPr>
        <p:txBody>
          <a:bodyPr wrap="square" lIns="68580" tIns="34290" rIns="68580" bIns="34290">
            <a:spAutoFit/>
          </a:bodyPr>
          <a:lstStyle/>
          <a:p>
            <a:pPr defTabSz="685800"/>
            <a:r>
              <a:rPr lang="en-US" altLang="zh-CN" sz="2800" b="1" dirty="0" err="1" smtClean="0">
                <a:latin typeface="汉语拼音" panose="000B0604020202020204" pitchFamily="34" charset="0"/>
                <a:ea typeface="黑体" panose="02010609060101010101" charset="-122"/>
                <a:cs typeface="汉语拼音" panose="000B0604020202020204" pitchFamily="34" charset="0"/>
              </a:rPr>
              <a:t>jiǎn</a:t>
            </a:r>
            <a:endParaRPr lang="en-US" altLang="zh-CN" sz="2800" b="1" dirty="0">
              <a:latin typeface="汉语拼音" panose="000B0604020202020204" pitchFamily="34" charset="0"/>
              <a:ea typeface="黑体" panose="02010609060101010101" charset="-122"/>
              <a:cs typeface="汉语拼音" panose="00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0" restart="whenNotActive" fill="hold" evtFilter="cancelBubble" nodeType="interactiveSeq">
                <p:stCondLst>
                  <p:cond evt="onClick" delay="0">
                    <p:tgtEl>
                      <p:spTgt spid="28"/>
                    </p:tgtEl>
                  </p:cond>
                </p:stCondLst>
                <p:endSync evt="end" delay="0">
                  <p:rtn val="all"/>
                </p:endSync>
                <p:childTnLst>
                  <p:par>
                    <p:cTn id="41" fill="hold">
                      <p:stCondLst>
                        <p:cond delay="0"/>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500"/>
                                        <p:tgtEl>
                                          <p:spTgt spid="1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500"/>
                                        <p:tgtEl>
                                          <p:spTgt spid="31"/>
                                        </p:tgtEl>
                                      </p:cBhvr>
                                    </p:animEffec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grpId="1" nodeType="clickEffect">
                                  <p:stCondLst>
                                    <p:cond delay="0"/>
                                  </p:stCondLst>
                                  <p:childTnLst>
                                    <p:set>
                                      <p:cBhvr>
                                        <p:cTn id="88" dur="1" fill="hold">
                                          <p:stCondLst>
                                            <p:cond delay="0"/>
                                          </p:stCondLst>
                                        </p:cTn>
                                        <p:tgtEl>
                                          <p:spTgt spid="8"/>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32"/>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10"/>
                                        </p:tgtEl>
                                        <p:attrNameLst>
                                          <p:attrName>style.visibility</p:attrName>
                                        </p:attrNameLst>
                                      </p:cBhvr>
                                      <p:to>
                                        <p:strVal val="hidden"/>
                                      </p:to>
                                    </p:set>
                                  </p:childTnLst>
                                </p:cTn>
                              </p:par>
                              <p:par>
                                <p:cTn id="93" presetID="1" presetClass="exit" presetSubtype="0" fill="hold" grpId="1" nodeType="withEffect">
                                  <p:stCondLst>
                                    <p:cond delay="0"/>
                                  </p:stCondLst>
                                  <p:childTnLst>
                                    <p:set>
                                      <p:cBhvr>
                                        <p:cTn id="94" dur="1" fill="hold">
                                          <p:stCondLst>
                                            <p:cond delay="0"/>
                                          </p:stCondLst>
                                        </p:cTn>
                                        <p:tgtEl>
                                          <p:spTgt spid="11"/>
                                        </p:tgtEl>
                                        <p:attrNameLst>
                                          <p:attrName>style.visibility</p:attrName>
                                        </p:attrNameLst>
                                      </p:cBhvr>
                                      <p:to>
                                        <p:strVal val="hidden"/>
                                      </p:to>
                                    </p:set>
                                  </p:childTnLst>
                                </p:cTn>
                              </p:par>
                              <p:par>
                                <p:cTn id="95" presetID="1" presetClass="exit" presetSubtype="0" fill="hold" grpId="1" nodeType="withEffect">
                                  <p:stCondLst>
                                    <p:cond delay="0"/>
                                  </p:stCondLst>
                                  <p:childTnLst>
                                    <p:set>
                                      <p:cBhvr>
                                        <p:cTn id="96" dur="1" fill="hold">
                                          <p:stCondLst>
                                            <p:cond delay="0"/>
                                          </p:stCondLst>
                                        </p:cTn>
                                        <p:tgtEl>
                                          <p:spTgt spid="12"/>
                                        </p:tgtEl>
                                        <p:attrNameLst>
                                          <p:attrName>style.visibility</p:attrName>
                                        </p:attrNameLst>
                                      </p:cBhvr>
                                      <p:to>
                                        <p:strVal val="hidden"/>
                                      </p:to>
                                    </p:set>
                                  </p:childTnLst>
                                </p:cTn>
                              </p:par>
                              <p:par>
                                <p:cTn id="97" presetID="1" presetClass="exit" presetSubtype="0" fill="hold" grpId="1" nodeType="withEffect">
                                  <p:stCondLst>
                                    <p:cond delay="0"/>
                                  </p:stCondLst>
                                  <p:childTnLst>
                                    <p:set>
                                      <p:cBhvr>
                                        <p:cTn id="98" dur="1" fill="hold">
                                          <p:stCondLst>
                                            <p:cond delay="0"/>
                                          </p:stCondLst>
                                        </p:cTn>
                                        <p:tgtEl>
                                          <p:spTgt spid="13"/>
                                        </p:tgtEl>
                                        <p:attrNameLst>
                                          <p:attrName>style.visibility</p:attrName>
                                        </p:attrNameLst>
                                      </p:cBhvr>
                                      <p:to>
                                        <p:strVal val="hidden"/>
                                      </p:to>
                                    </p:set>
                                  </p:childTnLst>
                                </p:cTn>
                              </p:par>
                              <p:par>
                                <p:cTn id="99" presetID="1" presetClass="exit" presetSubtype="0" fill="hold" grpId="1" nodeType="withEffect">
                                  <p:stCondLst>
                                    <p:cond delay="0"/>
                                  </p:stCondLst>
                                  <p:childTnLst>
                                    <p:set>
                                      <p:cBhvr>
                                        <p:cTn id="100" dur="1" fill="hold">
                                          <p:stCondLst>
                                            <p:cond delay="0"/>
                                          </p:stCondLst>
                                        </p:cTn>
                                        <p:tgtEl>
                                          <p:spTgt spid="14"/>
                                        </p:tgtEl>
                                        <p:attrNameLst>
                                          <p:attrName>style.visibility</p:attrName>
                                        </p:attrNameLst>
                                      </p:cBhvr>
                                      <p:to>
                                        <p:strVal val="hidden"/>
                                      </p:to>
                                    </p:set>
                                  </p:childTnLst>
                                </p:cTn>
                              </p:par>
                              <p:par>
                                <p:cTn id="101" presetID="1" presetClass="exit" presetSubtype="0" fill="hold" grpId="1" nodeType="withEffect">
                                  <p:stCondLst>
                                    <p:cond delay="0"/>
                                  </p:stCondLst>
                                  <p:childTnLst>
                                    <p:set>
                                      <p:cBhvr>
                                        <p:cTn id="102" dur="1" fill="hold">
                                          <p:stCondLst>
                                            <p:cond delay="0"/>
                                          </p:stCondLst>
                                        </p:cTn>
                                        <p:tgtEl>
                                          <p:spTgt spid="9"/>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15"/>
                                        </p:tgtEl>
                                        <p:attrNameLst>
                                          <p:attrName>style.visibility</p:attrName>
                                        </p:attrNameLst>
                                      </p:cBhvr>
                                      <p:to>
                                        <p:strVal val="hidden"/>
                                      </p:to>
                                    </p:set>
                                  </p:childTnLst>
                                </p:cTn>
                              </p:par>
                              <p:par>
                                <p:cTn id="105" presetID="1" presetClass="exit" presetSubtype="0" fill="hold" grpId="1" nodeType="withEffect">
                                  <p:stCondLst>
                                    <p:cond delay="0"/>
                                  </p:stCondLst>
                                  <p:childTnLst>
                                    <p:set>
                                      <p:cBhvr>
                                        <p:cTn id="106" dur="1" fill="hold">
                                          <p:stCondLst>
                                            <p:cond delay="0"/>
                                          </p:stCondLst>
                                        </p:cTn>
                                        <p:tgtEl>
                                          <p:spTgt spid="16"/>
                                        </p:tgtEl>
                                        <p:attrNameLst>
                                          <p:attrName>style.visibility</p:attrName>
                                        </p:attrNameLst>
                                      </p:cBhvr>
                                      <p:to>
                                        <p:strVal val="hidden"/>
                                      </p:to>
                                    </p:set>
                                  </p:childTnLst>
                                </p:cTn>
                              </p:par>
                              <p:par>
                                <p:cTn id="107" presetID="1" presetClass="exit" presetSubtype="0" fill="hold" grpId="1" nodeType="withEffect">
                                  <p:stCondLst>
                                    <p:cond delay="0"/>
                                  </p:stCondLst>
                                  <p:childTnLst>
                                    <p:set>
                                      <p:cBhvr>
                                        <p:cTn id="108" dur="1" fill="hold">
                                          <p:stCondLst>
                                            <p:cond delay="0"/>
                                          </p:stCondLst>
                                        </p:cTn>
                                        <p:tgtEl>
                                          <p:spTgt spid="17"/>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18"/>
                                        </p:tgtEl>
                                        <p:attrNameLst>
                                          <p:attrName>style.visibility</p:attrName>
                                        </p:attrNameLst>
                                      </p:cBhvr>
                                      <p:to>
                                        <p:strVal val="hidden"/>
                                      </p:to>
                                    </p:set>
                                  </p:childTnLst>
                                </p:cTn>
                              </p:par>
                              <p:par>
                                <p:cTn id="111" presetID="1" presetClass="exit" presetSubtype="0" fill="hold" grpId="1" nodeType="withEffect">
                                  <p:stCondLst>
                                    <p:cond delay="0"/>
                                  </p:stCondLst>
                                  <p:childTnLst>
                                    <p:set>
                                      <p:cBhvr>
                                        <p:cTn id="112" dur="1" fill="hold">
                                          <p:stCondLst>
                                            <p:cond delay="0"/>
                                          </p:stCondLst>
                                        </p:cTn>
                                        <p:tgtEl>
                                          <p:spTgt spid="19"/>
                                        </p:tgtEl>
                                        <p:attrNameLst>
                                          <p:attrName>style.visibility</p:attrName>
                                        </p:attrNameLst>
                                      </p:cBhvr>
                                      <p:to>
                                        <p:strVal val="hidden"/>
                                      </p:to>
                                    </p:set>
                                  </p:childTnLst>
                                </p:cTn>
                              </p:par>
                              <p:par>
                                <p:cTn id="113" presetID="1" presetClass="exit" presetSubtype="0" fill="hold" grpId="1" nodeType="withEffect">
                                  <p:stCondLst>
                                    <p:cond delay="0"/>
                                  </p:stCondLst>
                                  <p:childTnLst>
                                    <p:set>
                                      <p:cBhvr>
                                        <p:cTn id="114" dur="1" fill="hold">
                                          <p:stCondLst>
                                            <p:cond delay="0"/>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28"/>
                  </p:tgtEl>
                </p:cond>
              </p:nextCondLst>
            </p:seq>
          </p:childTnLst>
        </p:cTn>
      </p:par>
    </p:tnLst>
    <p:bldLst>
      <p:bldP spid="5" grpId="0"/>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animBg="1"/>
      <p:bldP spid="21" grpId="0" animBg="1"/>
      <p:bldP spid="22" grpId="0" animBg="1"/>
      <p:bldP spid="23" grpId="0" animBg="1"/>
      <p:bldP spid="24" grpId="0"/>
      <p:bldP spid="25" grpId="0"/>
      <p:bldP spid="26" grpId="0"/>
      <p:bldP spid="27" grpId="0"/>
      <p:bldP spid="28" grpId="0" animBg="1"/>
      <p:bldP spid="31" grpId="0"/>
      <p:bldP spid="31" grpId="1"/>
      <p:bldP spid="32" grpId="0"/>
      <p:bldP spid="3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301568" y="1564508"/>
            <a:ext cx="647934" cy="646331"/>
          </a:xfrm>
          <a:prstGeom prst="rect">
            <a:avLst/>
          </a:prstGeom>
        </p:spPr>
        <p:txBody>
          <a:bodyPr wrap="none">
            <a:spAutoFit/>
          </a:bodyPr>
          <a:lstStyle/>
          <a:p>
            <a:r>
              <a:rPr lang="zh-CN" altLang="en-US" sz="3600" b="1" dirty="0" smtClean="0">
                <a:solidFill>
                  <a:schemeClr val="accent5">
                    <a:lumMod val="60000"/>
                    <a:lumOff val="40000"/>
                  </a:schemeClr>
                </a:solidFill>
                <a:latin typeface="楷体" panose="02010609060101010101" pitchFamily="49" charset="-122"/>
                <a:ea typeface="楷体" panose="02010609060101010101" pitchFamily="49" charset="-122"/>
                <a:sym typeface="+mn-ea"/>
              </a:rPr>
              <a:t>挣</a:t>
            </a:r>
            <a:endParaRPr lang="zh-CN" altLang="en-US" sz="3600" dirty="0">
              <a:solidFill>
                <a:schemeClr val="accent5">
                  <a:lumMod val="60000"/>
                  <a:lumOff val="40000"/>
                </a:schemeClr>
              </a:solidFill>
              <a:latin typeface="楷体" panose="02010609060101010101" pitchFamily="49" charset="-122"/>
              <a:ea typeface="楷体" panose="02010609060101010101" pitchFamily="49" charset="-122"/>
            </a:endParaRPr>
          </a:p>
        </p:txBody>
      </p:sp>
      <p:sp>
        <p:nvSpPr>
          <p:cNvPr id="16" name="矩形 15"/>
          <p:cNvSpPr/>
          <p:nvPr/>
        </p:nvSpPr>
        <p:spPr>
          <a:xfrm>
            <a:off x="3741720" y="1866393"/>
            <a:ext cx="1111202" cy="646331"/>
          </a:xfrm>
          <a:prstGeom prst="rect">
            <a:avLst/>
          </a:prstGeom>
        </p:spPr>
        <p:txBody>
          <a:bodyPr wrap="none">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挣扎</a:t>
            </a:r>
            <a:endParaRPr lang="zh-CN" altLang="en-US" sz="3600" dirty="0">
              <a:latin typeface="楷体" panose="02010609060101010101" pitchFamily="49" charset="-122"/>
              <a:ea typeface="楷体" panose="02010609060101010101" pitchFamily="49" charset="-122"/>
            </a:endParaRPr>
          </a:p>
        </p:txBody>
      </p:sp>
      <p:sp>
        <p:nvSpPr>
          <p:cNvPr id="17" name="矩形 16"/>
          <p:cNvSpPr/>
          <p:nvPr/>
        </p:nvSpPr>
        <p:spPr>
          <a:xfrm>
            <a:off x="2183913" y="1870834"/>
            <a:ext cx="1430200" cy="646331"/>
          </a:xfrm>
          <a:prstGeom prst="rect">
            <a:avLst/>
          </a:prstGeom>
        </p:spPr>
        <p:txBody>
          <a:bodyPr wrap="none">
            <a:spAutoFit/>
          </a:bodyPr>
          <a:lstStyle/>
          <a:p>
            <a:r>
              <a:rPr lang="en-US" altLang="zh-CN" sz="3600" b="1" dirty="0" smtClean="0">
                <a:solidFill>
                  <a:srgbClr val="FF0000"/>
                </a:solidFill>
                <a:latin typeface="汉语拼音" panose="000B0604020202020204" pitchFamily="34" charset="0"/>
                <a:ea typeface="宋体" panose="02010600030101010101" pitchFamily="2" charset="-122"/>
                <a:cs typeface="汉语拼音" panose="000B0604020202020204" pitchFamily="34" charset="0"/>
                <a:sym typeface="+mn-ea"/>
              </a:rPr>
              <a:t>zhēng</a:t>
            </a:r>
            <a:endParaRPr lang="zh-CN" altLang="en-US" sz="3600" dirty="0">
              <a:solidFill>
                <a:srgbClr val="FF0000"/>
              </a:solidFill>
            </a:endParaRPr>
          </a:p>
        </p:txBody>
      </p:sp>
      <p:sp>
        <p:nvSpPr>
          <p:cNvPr id="18" name="矩形 17"/>
          <p:cNvSpPr/>
          <p:nvPr/>
        </p:nvSpPr>
        <p:spPr>
          <a:xfrm>
            <a:off x="3655170" y="1131590"/>
            <a:ext cx="2501006" cy="646331"/>
          </a:xfrm>
          <a:prstGeom prst="rect">
            <a:avLst/>
          </a:prstGeom>
        </p:spPr>
        <p:txBody>
          <a:bodyPr wrap="none">
            <a:spAutoFit/>
          </a:bodyPr>
          <a:lstStyle/>
          <a:p>
            <a:r>
              <a:rPr lang="zh-CN" altLang="en-US" sz="3600" b="1" dirty="0" smtClean="0">
                <a:solidFill>
                  <a:prstClr val="black"/>
                </a:solidFill>
                <a:latin typeface="楷体" panose="02010609060101010101" pitchFamily="49" charset="-122"/>
                <a:ea typeface="楷体" panose="02010609060101010101" pitchFamily="49" charset="-122"/>
                <a:cs typeface="汉语拼音" panose="000B0604020202020204" pitchFamily="34" charset="0"/>
                <a:sym typeface="+mn-ea"/>
              </a:rPr>
              <a:t>挣脱、挣钱</a:t>
            </a:r>
            <a:endParaRPr lang="zh-CN" altLang="en-US" sz="3600" dirty="0">
              <a:latin typeface="楷体" panose="02010609060101010101" pitchFamily="49" charset="-122"/>
              <a:ea typeface="楷体" panose="02010609060101010101" pitchFamily="49" charset="-122"/>
            </a:endParaRPr>
          </a:p>
        </p:txBody>
      </p:sp>
      <p:sp>
        <p:nvSpPr>
          <p:cNvPr id="19" name="矩形 18"/>
          <p:cNvSpPr/>
          <p:nvPr/>
        </p:nvSpPr>
        <p:spPr>
          <a:xfrm>
            <a:off x="2191357" y="1153103"/>
            <a:ext cx="1433406" cy="646331"/>
          </a:xfrm>
          <a:prstGeom prst="rect">
            <a:avLst/>
          </a:prstGeom>
        </p:spPr>
        <p:txBody>
          <a:bodyPr wrap="none">
            <a:spAutoFit/>
          </a:bodyPr>
          <a:lstStyle/>
          <a:p>
            <a:r>
              <a:rPr lang="en-US" altLang="zh-CN" sz="3600" b="1" dirty="0" smtClean="0">
                <a:solidFill>
                  <a:srgbClr val="FF0000"/>
                </a:solidFill>
                <a:latin typeface="汉语拼音" panose="000B0604020202020204" pitchFamily="34" charset="0"/>
                <a:ea typeface="宋体" panose="02010600030101010101" pitchFamily="2" charset="-122"/>
                <a:cs typeface="汉语拼音" panose="000B0604020202020204" pitchFamily="34" charset="0"/>
                <a:sym typeface="+mn-ea"/>
              </a:rPr>
              <a:t>zhèng</a:t>
            </a:r>
            <a:endParaRPr lang="zh-CN" altLang="en-US" sz="3600" dirty="0">
              <a:solidFill>
                <a:srgbClr val="FF0000"/>
              </a:solidFill>
            </a:endParaRPr>
          </a:p>
        </p:txBody>
      </p:sp>
      <p:sp>
        <p:nvSpPr>
          <p:cNvPr id="20" name="矩形 19"/>
          <p:cNvSpPr/>
          <p:nvPr/>
        </p:nvSpPr>
        <p:spPr>
          <a:xfrm>
            <a:off x="1375855" y="3112849"/>
            <a:ext cx="647934" cy="646331"/>
          </a:xfrm>
          <a:prstGeom prst="rect">
            <a:avLst/>
          </a:prstGeom>
        </p:spPr>
        <p:txBody>
          <a:bodyPr wrap="none">
            <a:spAutoFit/>
          </a:bodyPr>
          <a:lstStyle/>
          <a:p>
            <a:r>
              <a:rPr lang="zh-CN" altLang="en-US" sz="3600" b="1" dirty="0">
                <a:solidFill>
                  <a:schemeClr val="accent5">
                    <a:lumMod val="60000"/>
                    <a:lumOff val="40000"/>
                  </a:schemeClr>
                </a:solidFill>
                <a:latin typeface="楷体" panose="02010609060101010101" pitchFamily="49" charset="-122"/>
                <a:ea typeface="楷体" panose="02010609060101010101" pitchFamily="49" charset="-122"/>
                <a:sym typeface="+mn-ea"/>
              </a:rPr>
              <a:t>几</a:t>
            </a:r>
            <a:endParaRPr lang="zh-CN" altLang="en-US" sz="3600" b="1" dirty="0">
              <a:solidFill>
                <a:schemeClr val="accent5">
                  <a:lumMod val="60000"/>
                  <a:lumOff val="40000"/>
                </a:schemeClr>
              </a:solidFill>
              <a:latin typeface="楷体" panose="02010609060101010101" pitchFamily="49" charset="-122"/>
              <a:ea typeface="楷体" panose="02010609060101010101" pitchFamily="49" charset="-122"/>
            </a:endParaRPr>
          </a:p>
        </p:txBody>
      </p:sp>
      <p:sp>
        <p:nvSpPr>
          <p:cNvPr id="21" name="矩形 20"/>
          <p:cNvSpPr/>
          <p:nvPr/>
        </p:nvSpPr>
        <p:spPr>
          <a:xfrm>
            <a:off x="2816101" y="2701501"/>
            <a:ext cx="2501006" cy="646331"/>
          </a:xfrm>
          <a:prstGeom prst="rect">
            <a:avLst/>
          </a:prstGeom>
        </p:spPr>
        <p:txBody>
          <a:bodyPr wrap="none">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几乎、茶几</a:t>
            </a:r>
            <a:endParaRPr lang="zh-CN" altLang="en-US" sz="3600" dirty="0">
              <a:latin typeface="楷体" panose="02010609060101010101" pitchFamily="49" charset="-122"/>
              <a:ea typeface="楷体" panose="02010609060101010101" pitchFamily="49" charset="-122"/>
            </a:endParaRPr>
          </a:p>
        </p:txBody>
      </p:sp>
      <p:sp>
        <p:nvSpPr>
          <p:cNvPr id="22" name="矩形 21"/>
          <p:cNvSpPr/>
          <p:nvPr/>
        </p:nvSpPr>
        <p:spPr>
          <a:xfrm>
            <a:off x="2229723" y="2719288"/>
            <a:ext cx="529312" cy="646331"/>
          </a:xfrm>
          <a:prstGeom prst="rect">
            <a:avLst/>
          </a:prstGeom>
        </p:spPr>
        <p:txBody>
          <a:bodyPr wrap="none">
            <a:spAutoFit/>
          </a:bodyPr>
          <a:lstStyle/>
          <a:p>
            <a:r>
              <a:rPr lang="en-US" altLang="zh-CN" sz="3600" b="1" dirty="0" smtClean="0">
                <a:solidFill>
                  <a:srgbClr val="FF0000"/>
                </a:solidFill>
                <a:latin typeface="汉语拼音" panose="000B0604020202020204" pitchFamily="34" charset="0"/>
                <a:ea typeface="宋体" panose="02010600030101010101" pitchFamily="2" charset="-122"/>
                <a:cs typeface="汉语拼音" panose="000B0604020202020204" pitchFamily="34" charset="0"/>
                <a:sym typeface="+mn-ea"/>
              </a:rPr>
              <a:t>jī</a:t>
            </a:r>
            <a:endParaRPr lang="zh-CN" altLang="en-US" sz="3600" dirty="0">
              <a:solidFill>
                <a:srgbClr val="FF0000"/>
              </a:solidFill>
            </a:endParaRPr>
          </a:p>
        </p:txBody>
      </p:sp>
      <p:sp>
        <p:nvSpPr>
          <p:cNvPr id="23" name="矩形 22"/>
          <p:cNvSpPr/>
          <p:nvPr/>
        </p:nvSpPr>
        <p:spPr>
          <a:xfrm>
            <a:off x="2797200" y="3507854"/>
            <a:ext cx="2501006" cy="646331"/>
          </a:xfrm>
          <a:prstGeom prst="rect">
            <a:avLst/>
          </a:prstGeom>
        </p:spPr>
        <p:txBody>
          <a:bodyPr wrap="none">
            <a:spAutoFit/>
          </a:bodyPr>
          <a:lstStyle/>
          <a:p>
            <a:r>
              <a:rPr lang="zh-CN" altLang="en-US" sz="3600" b="1" dirty="0" smtClean="0">
                <a:solidFill>
                  <a:prstClr val="black"/>
                </a:solidFill>
                <a:latin typeface="楷体" panose="02010609060101010101" pitchFamily="49" charset="-122"/>
                <a:ea typeface="楷体" panose="02010609060101010101" pitchFamily="49" charset="-122"/>
                <a:cs typeface="汉语拼音" panose="000B0604020202020204" pitchFamily="34" charset="0"/>
                <a:sym typeface="+mn-ea"/>
              </a:rPr>
              <a:t>几个、几何</a:t>
            </a:r>
            <a:endParaRPr lang="zh-CN" altLang="en-US" sz="3600" dirty="0">
              <a:latin typeface="楷体" panose="02010609060101010101" pitchFamily="49" charset="-122"/>
              <a:ea typeface="楷体" panose="02010609060101010101" pitchFamily="49" charset="-122"/>
            </a:endParaRPr>
          </a:p>
        </p:txBody>
      </p:sp>
      <p:sp>
        <p:nvSpPr>
          <p:cNvPr id="24" name="矩形 23"/>
          <p:cNvSpPr/>
          <p:nvPr/>
        </p:nvSpPr>
        <p:spPr>
          <a:xfrm>
            <a:off x="2195736" y="3497093"/>
            <a:ext cx="535724" cy="646331"/>
          </a:xfrm>
          <a:prstGeom prst="rect">
            <a:avLst/>
          </a:prstGeom>
        </p:spPr>
        <p:txBody>
          <a:bodyPr wrap="none">
            <a:spAutoFit/>
          </a:bodyPr>
          <a:lstStyle/>
          <a:p>
            <a:r>
              <a:rPr lang="en-US" altLang="zh-CN" sz="3600" b="1" dirty="0" smtClean="0">
                <a:solidFill>
                  <a:srgbClr val="FF0000"/>
                </a:solidFill>
                <a:latin typeface="汉语拼音" panose="000B0604020202020204" pitchFamily="34" charset="0"/>
                <a:ea typeface="宋体" panose="02010600030101010101" pitchFamily="2" charset="-122"/>
                <a:cs typeface="汉语拼音" panose="000B0604020202020204" pitchFamily="34" charset="0"/>
                <a:sym typeface="+mn-ea"/>
              </a:rPr>
              <a:t>jǐ</a:t>
            </a:r>
            <a:endParaRPr lang="zh-CN" altLang="en-US" sz="3600" dirty="0">
              <a:solidFill>
                <a:srgbClr val="FF0000"/>
              </a:solidFill>
            </a:endParaRPr>
          </a:p>
        </p:txBody>
      </p:sp>
      <p:grpSp>
        <p:nvGrpSpPr>
          <p:cNvPr id="35" name="组合 34"/>
          <p:cNvGrpSpPr/>
          <p:nvPr/>
        </p:nvGrpSpPr>
        <p:grpSpPr>
          <a:xfrm>
            <a:off x="395536" y="446923"/>
            <a:ext cx="1974790" cy="559118"/>
            <a:chOff x="3752862" y="431959"/>
            <a:chExt cx="1974790" cy="559118"/>
          </a:xfrm>
        </p:grpSpPr>
        <p:grpSp>
          <p:nvGrpSpPr>
            <p:cNvPr id="36" name="组合 35"/>
            <p:cNvGrpSpPr/>
            <p:nvPr/>
          </p:nvGrpSpPr>
          <p:grpSpPr>
            <a:xfrm>
              <a:off x="3752862" y="526257"/>
              <a:ext cx="410581" cy="377666"/>
              <a:chOff x="631825" y="5181600"/>
              <a:chExt cx="1554163" cy="1552575"/>
            </a:xfrm>
          </p:grpSpPr>
          <p:sp>
            <p:nvSpPr>
              <p:cNvPr id="38"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5"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6"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7"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8"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9"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0"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1"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2"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3"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4"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5"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6"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7"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8"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9"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0"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1"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2"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3"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4"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5"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6"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7"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7" name="TextBox 36"/>
            <p:cNvSpPr txBox="1">
              <a:spLocks noChangeArrowheads="1"/>
            </p:cNvSpPr>
            <p:nvPr/>
          </p:nvSpPr>
          <p:spPr bwMode="auto">
            <a:xfrm>
              <a:off x="4162967" y="431959"/>
              <a:ext cx="1564685" cy="55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多音字</a:t>
              </a:r>
              <a:endParaRPr lang="zh-CN" altLang="en-US" sz="2500" b="1" dirty="0">
                <a:latin typeface="楷体" panose="02010609060101010101" pitchFamily="49" charset="-122"/>
                <a:ea typeface="楷体" panose="02010609060101010101" pitchFamily="49" charset="-122"/>
              </a:endParaRPr>
            </a:p>
          </p:txBody>
        </p:sp>
      </p:grpSp>
      <p:sp>
        <p:nvSpPr>
          <p:cNvPr id="2" name="左大括号 1"/>
          <p:cNvSpPr/>
          <p:nvPr/>
        </p:nvSpPr>
        <p:spPr>
          <a:xfrm>
            <a:off x="1996901" y="1374682"/>
            <a:ext cx="215505" cy="974657"/>
          </a:xfrm>
          <a:prstGeom prst="leftBrac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
        <p:nvSpPr>
          <p:cNvPr id="70" name="左大括号 69"/>
          <p:cNvSpPr/>
          <p:nvPr/>
        </p:nvSpPr>
        <p:spPr>
          <a:xfrm>
            <a:off x="2018190" y="2950120"/>
            <a:ext cx="174590" cy="971790"/>
          </a:xfrm>
          <a:prstGeom prst="leftBrac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fade">
                                      <p:cBhvr>
                                        <p:cTn id="42" dur="500"/>
                                        <p:tgtEl>
                                          <p:spTgt spid="7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4" grpId="0"/>
      <p:bldP spid="2" grpId="0" animBg="1"/>
      <p:bldP spid="7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1662156" y="1635042"/>
            <a:ext cx="647934" cy="646331"/>
          </a:xfrm>
          <a:prstGeom prst="rect">
            <a:avLst/>
          </a:prstGeom>
        </p:spPr>
        <p:txBody>
          <a:bodyPr wrap="none">
            <a:spAutoFit/>
          </a:bodyPr>
          <a:lstStyle/>
          <a:p>
            <a:r>
              <a:rPr lang="zh-CN" altLang="en-US" sz="3600" b="1" dirty="0">
                <a:solidFill>
                  <a:schemeClr val="accent5">
                    <a:lumMod val="60000"/>
                    <a:lumOff val="40000"/>
                  </a:schemeClr>
                </a:solidFill>
                <a:latin typeface="楷体" panose="02010609060101010101" pitchFamily="49" charset="-122"/>
                <a:ea typeface="楷体" panose="02010609060101010101" pitchFamily="49" charset="-122"/>
                <a:sym typeface="+mn-ea"/>
              </a:rPr>
              <a:t>晃</a:t>
            </a:r>
            <a:endParaRPr lang="zh-CN" altLang="en-US" sz="3600" b="1" dirty="0">
              <a:solidFill>
                <a:schemeClr val="accent5">
                  <a:lumMod val="60000"/>
                  <a:lumOff val="40000"/>
                </a:schemeClr>
              </a:solidFill>
              <a:latin typeface="楷体" panose="02010609060101010101" pitchFamily="49" charset="-122"/>
              <a:ea typeface="楷体" panose="02010609060101010101" pitchFamily="49" charset="-122"/>
            </a:endParaRPr>
          </a:p>
        </p:txBody>
      </p:sp>
      <p:sp>
        <p:nvSpPr>
          <p:cNvPr id="26" name="矩形 25"/>
          <p:cNvSpPr/>
          <p:nvPr/>
        </p:nvSpPr>
        <p:spPr>
          <a:xfrm>
            <a:off x="4055999" y="1275606"/>
            <a:ext cx="2964273" cy="646331"/>
          </a:xfrm>
          <a:prstGeom prst="rect">
            <a:avLst/>
          </a:prstGeom>
        </p:spPr>
        <p:txBody>
          <a:bodyPr wrap="none">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明晃晃、晃眼</a:t>
            </a:r>
            <a:endParaRPr lang="zh-CN" altLang="en-US" sz="3600" dirty="0">
              <a:latin typeface="楷体" panose="02010609060101010101" pitchFamily="49" charset="-122"/>
              <a:ea typeface="楷体" panose="02010609060101010101" pitchFamily="49" charset="-122"/>
            </a:endParaRPr>
          </a:p>
        </p:txBody>
      </p:sp>
      <p:sp>
        <p:nvSpPr>
          <p:cNvPr id="27" name="矩形 26"/>
          <p:cNvSpPr/>
          <p:nvPr/>
        </p:nvSpPr>
        <p:spPr>
          <a:xfrm>
            <a:off x="2586324" y="1309788"/>
            <a:ext cx="1487908" cy="646331"/>
          </a:xfrm>
          <a:prstGeom prst="rect">
            <a:avLst/>
          </a:prstGeom>
        </p:spPr>
        <p:txBody>
          <a:bodyPr wrap="none">
            <a:spAutoFit/>
          </a:bodyPr>
          <a:lstStyle/>
          <a:p>
            <a:r>
              <a:rPr lang="en-US" altLang="zh-CN" sz="3600" b="1" dirty="0" smtClean="0">
                <a:solidFill>
                  <a:srgbClr val="FF0000"/>
                </a:solidFill>
                <a:latin typeface="汉语拼音" panose="000B0604020202020204" pitchFamily="34" charset="0"/>
                <a:ea typeface="宋体" panose="02010600030101010101" pitchFamily="2" charset="-122"/>
                <a:cs typeface="汉语拼音" panose="000B0604020202020204" pitchFamily="34" charset="0"/>
                <a:sym typeface="+mn-ea"/>
              </a:rPr>
              <a:t>huǎnɡ</a:t>
            </a:r>
            <a:endParaRPr lang="zh-CN" altLang="en-US" sz="3600" dirty="0">
              <a:solidFill>
                <a:srgbClr val="FF0000"/>
              </a:solidFill>
            </a:endParaRPr>
          </a:p>
        </p:txBody>
      </p:sp>
      <p:sp>
        <p:nvSpPr>
          <p:cNvPr id="28" name="矩形 27"/>
          <p:cNvSpPr/>
          <p:nvPr/>
        </p:nvSpPr>
        <p:spPr>
          <a:xfrm>
            <a:off x="4132530" y="2018026"/>
            <a:ext cx="2501006" cy="646331"/>
          </a:xfrm>
          <a:prstGeom prst="rect">
            <a:avLst/>
          </a:prstGeom>
        </p:spPr>
        <p:txBody>
          <a:bodyPr wrap="none">
            <a:spAutoFit/>
          </a:bodyPr>
          <a:lstStyle/>
          <a:p>
            <a:r>
              <a:rPr lang="zh-CN" altLang="en-US" sz="3600" b="1" dirty="0" smtClean="0">
                <a:solidFill>
                  <a:prstClr val="black"/>
                </a:solidFill>
                <a:latin typeface="楷体" panose="02010609060101010101" pitchFamily="49" charset="-122"/>
                <a:ea typeface="楷体" panose="02010609060101010101" pitchFamily="49" charset="-122"/>
                <a:cs typeface="汉语拼音" panose="000B0604020202020204" pitchFamily="34" charset="0"/>
                <a:sym typeface="+mn-ea"/>
              </a:rPr>
              <a:t>摇晃、晃动</a:t>
            </a:r>
            <a:endParaRPr lang="zh-CN" altLang="en-US" sz="3600" dirty="0">
              <a:latin typeface="楷体" panose="02010609060101010101" pitchFamily="49" charset="-122"/>
              <a:ea typeface="楷体" panose="02010609060101010101" pitchFamily="49" charset="-122"/>
            </a:endParaRPr>
          </a:p>
        </p:txBody>
      </p:sp>
      <p:sp>
        <p:nvSpPr>
          <p:cNvPr id="29" name="矩形 28"/>
          <p:cNvSpPr/>
          <p:nvPr/>
        </p:nvSpPr>
        <p:spPr>
          <a:xfrm>
            <a:off x="2587018" y="2036616"/>
            <a:ext cx="1489510" cy="646331"/>
          </a:xfrm>
          <a:prstGeom prst="rect">
            <a:avLst/>
          </a:prstGeom>
        </p:spPr>
        <p:txBody>
          <a:bodyPr wrap="none">
            <a:spAutoFit/>
          </a:bodyPr>
          <a:lstStyle/>
          <a:p>
            <a:r>
              <a:rPr lang="en-US" altLang="zh-CN" sz="3600" b="1" dirty="0" smtClean="0">
                <a:solidFill>
                  <a:srgbClr val="FF0000"/>
                </a:solidFill>
                <a:latin typeface="汉语拼音" panose="000B0604020202020204" pitchFamily="34" charset="0"/>
                <a:ea typeface="宋体" panose="02010600030101010101" pitchFamily="2" charset="-122"/>
                <a:cs typeface="汉语拼音" panose="000B0604020202020204" pitchFamily="34" charset="0"/>
                <a:sym typeface="+mn-ea"/>
              </a:rPr>
              <a:t>huànɡ</a:t>
            </a:r>
            <a:endParaRPr lang="zh-CN" altLang="en-US" sz="3600" dirty="0">
              <a:solidFill>
                <a:srgbClr val="FF0000"/>
              </a:solidFill>
            </a:endParaRPr>
          </a:p>
        </p:txBody>
      </p:sp>
      <p:sp>
        <p:nvSpPr>
          <p:cNvPr id="30" name="矩形 29"/>
          <p:cNvSpPr/>
          <p:nvPr/>
        </p:nvSpPr>
        <p:spPr>
          <a:xfrm>
            <a:off x="1763688" y="3166105"/>
            <a:ext cx="647934" cy="646331"/>
          </a:xfrm>
          <a:prstGeom prst="rect">
            <a:avLst/>
          </a:prstGeom>
        </p:spPr>
        <p:txBody>
          <a:bodyPr wrap="none">
            <a:spAutoFit/>
          </a:bodyPr>
          <a:lstStyle/>
          <a:p>
            <a:r>
              <a:rPr lang="zh-CN" altLang="en-US" sz="3600" b="1" dirty="0">
                <a:solidFill>
                  <a:schemeClr val="accent5">
                    <a:lumMod val="60000"/>
                    <a:lumOff val="40000"/>
                  </a:schemeClr>
                </a:solidFill>
                <a:latin typeface="楷体" panose="02010609060101010101" pitchFamily="49" charset="-122"/>
                <a:ea typeface="楷体" panose="02010609060101010101" pitchFamily="49" charset="-122"/>
                <a:sym typeface="+mn-ea"/>
              </a:rPr>
              <a:t>喷</a:t>
            </a:r>
            <a:endParaRPr lang="zh-CN" altLang="en-US" sz="3600" b="1" dirty="0">
              <a:solidFill>
                <a:schemeClr val="accent5">
                  <a:lumMod val="60000"/>
                  <a:lumOff val="40000"/>
                </a:schemeClr>
              </a:solidFill>
              <a:latin typeface="楷体" panose="02010609060101010101" pitchFamily="49" charset="-122"/>
              <a:ea typeface="楷体" panose="02010609060101010101" pitchFamily="49" charset="-122"/>
            </a:endParaRPr>
          </a:p>
        </p:txBody>
      </p:sp>
      <p:sp>
        <p:nvSpPr>
          <p:cNvPr id="31" name="矩形 30"/>
          <p:cNvSpPr/>
          <p:nvPr/>
        </p:nvSpPr>
        <p:spPr>
          <a:xfrm>
            <a:off x="3645372" y="2813978"/>
            <a:ext cx="1111202" cy="646331"/>
          </a:xfrm>
          <a:prstGeom prst="rect">
            <a:avLst/>
          </a:prstGeom>
        </p:spPr>
        <p:txBody>
          <a:bodyPr wrap="none">
            <a:spAutoFit/>
          </a:bodyPr>
          <a:lstStyle/>
          <a:p>
            <a:r>
              <a:rPr lang="zh-CN" altLang="en-US" sz="3600" b="1" dirty="0" smtClean="0">
                <a:solidFill>
                  <a:prstClr val="black"/>
                </a:solidFill>
                <a:latin typeface="楷体" panose="02010609060101010101" pitchFamily="49" charset="-122"/>
                <a:ea typeface="楷体" panose="02010609060101010101" pitchFamily="49" charset="-122"/>
                <a:sym typeface="+mn-ea"/>
              </a:rPr>
              <a:t>喷香</a:t>
            </a:r>
            <a:endParaRPr lang="zh-CN" altLang="en-US" sz="3600" dirty="0">
              <a:latin typeface="楷体" panose="02010609060101010101" pitchFamily="49" charset="-122"/>
              <a:ea typeface="楷体" panose="02010609060101010101" pitchFamily="49" charset="-122"/>
            </a:endParaRPr>
          </a:p>
        </p:txBody>
      </p:sp>
      <p:sp>
        <p:nvSpPr>
          <p:cNvPr id="32" name="矩形 31"/>
          <p:cNvSpPr/>
          <p:nvPr/>
        </p:nvSpPr>
        <p:spPr>
          <a:xfrm>
            <a:off x="2642681" y="2814731"/>
            <a:ext cx="931665" cy="646331"/>
          </a:xfrm>
          <a:prstGeom prst="rect">
            <a:avLst/>
          </a:prstGeom>
        </p:spPr>
        <p:txBody>
          <a:bodyPr wrap="none">
            <a:spAutoFit/>
          </a:bodyPr>
          <a:lstStyle/>
          <a:p>
            <a:r>
              <a:rPr lang="en-US" altLang="zh-CN" sz="3600" b="1" dirty="0" smtClean="0">
                <a:solidFill>
                  <a:srgbClr val="FF0000"/>
                </a:solidFill>
                <a:latin typeface="汉语拼音" panose="000B0604020202020204" pitchFamily="34" charset="0"/>
                <a:ea typeface="宋体" panose="02010600030101010101" pitchFamily="2" charset="-122"/>
                <a:cs typeface="汉语拼音" panose="000B0604020202020204" pitchFamily="34" charset="0"/>
                <a:sym typeface="+mn-ea"/>
              </a:rPr>
              <a:t>pèn</a:t>
            </a:r>
            <a:endParaRPr lang="zh-CN" altLang="en-US" sz="3600" dirty="0">
              <a:solidFill>
                <a:srgbClr val="FF0000"/>
              </a:solidFill>
            </a:endParaRPr>
          </a:p>
        </p:txBody>
      </p:sp>
      <p:sp>
        <p:nvSpPr>
          <p:cNvPr id="33" name="矩形 32"/>
          <p:cNvSpPr/>
          <p:nvPr/>
        </p:nvSpPr>
        <p:spPr>
          <a:xfrm>
            <a:off x="3640006" y="3520048"/>
            <a:ext cx="1111202" cy="646331"/>
          </a:xfrm>
          <a:prstGeom prst="rect">
            <a:avLst/>
          </a:prstGeom>
        </p:spPr>
        <p:txBody>
          <a:bodyPr wrap="none">
            <a:spAutoFit/>
          </a:bodyPr>
          <a:lstStyle/>
          <a:p>
            <a:r>
              <a:rPr lang="zh-CN" altLang="en-US" sz="3600" b="1" dirty="0" smtClean="0">
                <a:solidFill>
                  <a:prstClr val="black"/>
                </a:solidFill>
                <a:latin typeface="楷体" panose="02010609060101010101" pitchFamily="49" charset="-122"/>
                <a:ea typeface="楷体" panose="02010609060101010101" pitchFamily="49" charset="-122"/>
                <a:cs typeface="汉语拼音" panose="000B0604020202020204" pitchFamily="34" charset="0"/>
                <a:sym typeface="+mn-ea"/>
              </a:rPr>
              <a:t>喷泉</a:t>
            </a:r>
            <a:endParaRPr lang="zh-CN" altLang="en-US" sz="3600" dirty="0">
              <a:latin typeface="楷体" panose="02010609060101010101" pitchFamily="49" charset="-122"/>
              <a:ea typeface="楷体" panose="02010609060101010101" pitchFamily="49" charset="-122"/>
            </a:endParaRPr>
          </a:p>
        </p:txBody>
      </p:sp>
      <p:sp>
        <p:nvSpPr>
          <p:cNvPr id="34" name="矩形 33"/>
          <p:cNvSpPr/>
          <p:nvPr/>
        </p:nvSpPr>
        <p:spPr>
          <a:xfrm>
            <a:off x="2642681" y="3581603"/>
            <a:ext cx="928459" cy="646331"/>
          </a:xfrm>
          <a:prstGeom prst="rect">
            <a:avLst/>
          </a:prstGeom>
        </p:spPr>
        <p:txBody>
          <a:bodyPr wrap="none">
            <a:spAutoFit/>
          </a:bodyPr>
          <a:lstStyle/>
          <a:p>
            <a:r>
              <a:rPr lang="en-US" altLang="zh-CN" sz="3600" b="1" dirty="0" smtClean="0">
                <a:solidFill>
                  <a:srgbClr val="FF0000"/>
                </a:solidFill>
                <a:latin typeface="汉语拼音" panose="000B0604020202020204" pitchFamily="34" charset="0"/>
                <a:ea typeface="宋体" panose="02010600030101010101" pitchFamily="2" charset="-122"/>
                <a:cs typeface="汉语拼音" panose="000B0604020202020204" pitchFamily="34" charset="0"/>
                <a:sym typeface="+mn-ea"/>
              </a:rPr>
              <a:t>pēn</a:t>
            </a:r>
            <a:endParaRPr lang="zh-CN" altLang="en-US" sz="3600" dirty="0">
              <a:solidFill>
                <a:srgbClr val="FF0000"/>
              </a:solidFill>
            </a:endParaRPr>
          </a:p>
        </p:txBody>
      </p:sp>
      <p:grpSp>
        <p:nvGrpSpPr>
          <p:cNvPr id="35" name="组合 34"/>
          <p:cNvGrpSpPr/>
          <p:nvPr/>
        </p:nvGrpSpPr>
        <p:grpSpPr>
          <a:xfrm>
            <a:off x="395536" y="446923"/>
            <a:ext cx="1974790" cy="559118"/>
            <a:chOff x="3752862" y="431959"/>
            <a:chExt cx="1974790" cy="559118"/>
          </a:xfrm>
        </p:grpSpPr>
        <p:grpSp>
          <p:nvGrpSpPr>
            <p:cNvPr id="36" name="组合 35"/>
            <p:cNvGrpSpPr/>
            <p:nvPr/>
          </p:nvGrpSpPr>
          <p:grpSpPr>
            <a:xfrm>
              <a:off x="3752862" y="526257"/>
              <a:ext cx="410581" cy="377666"/>
              <a:chOff x="631825" y="5181600"/>
              <a:chExt cx="1554163" cy="1552575"/>
            </a:xfrm>
          </p:grpSpPr>
          <p:sp>
            <p:nvSpPr>
              <p:cNvPr id="38"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5"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6"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7"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8"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9"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0"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1"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2"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3"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4"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5"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6"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7"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8"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9"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0"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1"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2"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3"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4"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5"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6"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7"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7" name="TextBox 36"/>
            <p:cNvSpPr txBox="1">
              <a:spLocks noChangeArrowheads="1"/>
            </p:cNvSpPr>
            <p:nvPr/>
          </p:nvSpPr>
          <p:spPr bwMode="auto">
            <a:xfrm>
              <a:off x="4162967" y="431959"/>
              <a:ext cx="1564685" cy="55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多音字</a:t>
              </a:r>
              <a:endParaRPr lang="zh-CN" altLang="en-US" sz="2500" b="1" dirty="0">
                <a:latin typeface="楷体" panose="02010609060101010101" pitchFamily="49" charset="-122"/>
                <a:ea typeface="楷体" panose="02010609060101010101" pitchFamily="49" charset="-122"/>
              </a:endParaRPr>
            </a:p>
          </p:txBody>
        </p:sp>
      </p:grpSp>
      <p:sp>
        <p:nvSpPr>
          <p:cNvPr id="71" name="左大括号 70"/>
          <p:cNvSpPr/>
          <p:nvPr/>
        </p:nvSpPr>
        <p:spPr>
          <a:xfrm>
            <a:off x="2332718" y="1470879"/>
            <a:ext cx="215505" cy="974657"/>
          </a:xfrm>
          <a:prstGeom prst="leftBrac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
        <p:nvSpPr>
          <p:cNvPr id="72" name="左大括号 71"/>
          <p:cNvSpPr/>
          <p:nvPr/>
        </p:nvSpPr>
        <p:spPr>
          <a:xfrm>
            <a:off x="2380646" y="3055301"/>
            <a:ext cx="174590" cy="971790"/>
          </a:xfrm>
          <a:prstGeom prst="leftBrac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500"/>
                                        <p:tgtEl>
                                          <p:spTgt spid="7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500"/>
                                        <p:tgtEl>
                                          <p:spTgt spid="7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71" grpId="0" animBg="1"/>
      <p:bldP spid="7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l="-1" t="17704" r="-37" b="3494"/>
          <a:stretch>
            <a:fillRect/>
          </a:stretch>
        </p:blipFill>
        <p:spPr bwMode="auto">
          <a:xfrm>
            <a:off x="-1716" y="31218"/>
            <a:ext cx="9147432" cy="5097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1990" y="123478"/>
            <a:ext cx="1282378" cy="504056"/>
          </a:xfrm>
          <a:prstGeom prst="rect">
            <a:avLst/>
          </a:prstGeom>
        </p:spPr>
      </p:pic>
      <p:grpSp>
        <p:nvGrpSpPr>
          <p:cNvPr id="5" name="组合 4"/>
          <p:cNvGrpSpPr/>
          <p:nvPr/>
        </p:nvGrpSpPr>
        <p:grpSpPr>
          <a:xfrm>
            <a:off x="3387406" y="286909"/>
            <a:ext cx="456777" cy="456310"/>
            <a:chOff x="631825" y="5181600"/>
            <a:chExt cx="1554163" cy="1552575"/>
          </a:xfrm>
        </p:grpSpPr>
        <p:sp>
          <p:nvSpPr>
            <p:cNvPr id="6"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solidFill>
                  <a:prstClr val="black"/>
                </a:solidFill>
              </a:endParaRPr>
            </a:p>
          </p:txBody>
        </p:sp>
        <p:sp>
          <p:nvSpPr>
            <p:cNvPr id="7"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solidFill>
                  <a:prstClr val="black"/>
                </a:solidFill>
              </a:endParaRPr>
            </a:p>
          </p:txBody>
        </p:sp>
        <p:sp>
          <p:nvSpPr>
            <p:cNvPr id="8"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solidFill>
                  <a:prstClr val="black"/>
                </a:solidFill>
              </a:endParaRPr>
            </a:p>
          </p:txBody>
        </p:sp>
        <p:sp>
          <p:nvSpPr>
            <p:cNvPr id="9"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solidFill>
                  <a:prstClr val="black"/>
                </a:solidFill>
              </a:endParaRPr>
            </a:p>
          </p:txBody>
        </p:sp>
        <p:sp>
          <p:nvSpPr>
            <p:cNvPr id="10"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solidFill>
                  <a:prstClr val="black"/>
                </a:solidFill>
              </a:endParaRPr>
            </a:p>
          </p:txBody>
        </p:sp>
        <p:sp>
          <p:nvSpPr>
            <p:cNvPr id="11"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solidFill>
                  <a:prstClr val="black"/>
                </a:solidFill>
              </a:endParaRPr>
            </a:p>
          </p:txBody>
        </p:sp>
        <p:sp>
          <p:nvSpPr>
            <p:cNvPr id="12"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13"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14"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15"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16"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17"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18"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19"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20"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21"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22"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23"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24"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25"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26"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27"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28"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29"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30"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31"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32"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33"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34"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35"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en-US">
                <a:solidFill>
                  <a:prstClr val="black"/>
                </a:solidFill>
              </a:endParaRPr>
            </a:p>
          </p:txBody>
        </p:sp>
        <p:sp>
          <p:nvSpPr>
            <p:cNvPr id="36"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solidFill>
                  <a:prstClr val="black"/>
                </a:solidFill>
              </a:endParaRPr>
            </a:p>
          </p:txBody>
        </p:sp>
        <p:sp>
          <p:nvSpPr>
            <p:cNvPr id="37"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solidFill>
                  <a:prstClr val="black"/>
                </a:solidFill>
              </a:endParaRPr>
            </a:p>
          </p:txBody>
        </p:sp>
      </p:grpSp>
      <p:sp>
        <p:nvSpPr>
          <p:cNvPr id="38" name="TextBox 11"/>
          <p:cNvSpPr txBox="1">
            <a:spLocks noChangeArrowheads="1"/>
          </p:cNvSpPr>
          <p:nvPr/>
        </p:nvSpPr>
        <p:spPr bwMode="auto">
          <a:xfrm>
            <a:off x="3876790" y="215028"/>
            <a:ext cx="2135369"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600" b="1" dirty="0" smtClean="0">
                <a:latin typeface="楷体" panose="02010609060101010101" pitchFamily="49" charset="-122"/>
                <a:ea typeface="楷体" panose="02010609060101010101" pitchFamily="49" charset="-122"/>
              </a:rPr>
              <a:t>识字游戏</a:t>
            </a:r>
            <a:endParaRPr lang="zh-CN" altLang="en-US" sz="3600" b="1" dirty="0">
              <a:latin typeface="楷体" panose="02010609060101010101" pitchFamily="49" charset="-122"/>
              <a:ea typeface="楷体" panose="02010609060101010101" pitchFamily="49" charset="-122"/>
            </a:endParaRPr>
          </a:p>
        </p:txBody>
      </p:sp>
      <p:pic>
        <p:nvPicPr>
          <p:cNvPr id="1031" name="Picture 7"/>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7669" t="32671" r="22439" b="10583"/>
          <a:stretch>
            <a:fillRect/>
          </a:stretch>
        </p:blipFill>
        <p:spPr bwMode="auto">
          <a:xfrm>
            <a:off x="3083825" y="1052133"/>
            <a:ext cx="1585931" cy="1497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 name="文本框 5"/>
          <p:cNvSpPr txBox="1">
            <a:spLocks noChangeArrowheads="1"/>
          </p:cNvSpPr>
          <p:nvPr/>
        </p:nvSpPr>
        <p:spPr bwMode="auto">
          <a:xfrm>
            <a:off x="3258822" y="1491630"/>
            <a:ext cx="12359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dirty="0" smtClean="0">
                <a:latin typeface="楷体" panose="02010609060101010101" pitchFamily="49" charset="-122"/>
                <a:ea typeface="楷体" panose="02010609060101010101" pitchFamily="49" charset="-122"/>
              </a:rPr>
              <a:t>破旧</a:t>
            </a:r>
            <a:endParaRPr lang="zh-CN" altLang="en-US" sz="3600" b="1" dirty="0">
              <a:latin typeface="楷体" panose="02010609060101010101" pitchFamily="49" charset="-122"/>
              <a:ea typeface="楷体" panose="02010609060101010101" pitchFamily="49" charset="-122"/>
            </a:endParaRPr>
          </a:p>
        </p:txBody>
      </p:sp>
      <p:pic>
        <p:nvPicPr>
          <p:cNvPr id="46" name="Picture 7"/>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7669" t="32671" r="22439" b="10583"/>
          <a:stretch>
            <a:fillRect/>
          </a:stretch>
        </p:blipFill>
        <p:spPr bwMode="auto">
          <a:xfrm>
            <a:off x="2443259" y="2701737"/>
            <a:ext cx="1585931" cy="1497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7" name="文本框 5"/>
          <p:cNvSpPr txBox="1">
            <a:spLocks noChangeArrowheads="1"/>
          </p:cNvSpPr>
          <p:nvPr/>
        </p:nvSpPr>
        <p:spPr bwMode="auto">
          <a:xfrm>
            <a:off x="2618256" y="3141234"/>
            <a:ext cx="12359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dirty="0" smtClean="0">
                <a:latin typeface="楷体" panose="02010609060101010101" pitchFamily="49" charset="-122"/>
                <a:ea typeface="楷体" panose="02010609060101010101" pitchFamily="49" charset="-122"/>
              </a:rPr>
              <a:t>点燃</a:t>
            </a:r>
            <a:endParaRPr lang="zh-CN" altLang="en-US" sz="3600" b="1" dirty="0">
              <a:latin typeface="楷体" panose="02010609060101010101" pitchFamily="49" charset="-122"/>
              <a:ea typeface="楷体" panose="02010609060101010101" pitchFamily="49" charset="-122"/>
            </a:endParaRPr>
          </a:p>
        </p:txBody>
      </p:sp>
      <p:pic>
        <p:nvPicPr>
          <p:cNvPr id="48" name="Picture 7"/>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7669" t="32671" r="22439" b="10583"/>
          <a:stretch>
            <a:fillRect/>
          </a:stretch>
        </p:blipFill>
        <p:spPr bwMode="auto">
          <a:xfrm>
            <a:off x="5059733" y="1082844"/>
            <a:ext cx="1585931" cy="1497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 name="文本框 5"/>
          <p:cNvSpPr txBox="1">
            <a:spLocks noChangeArrowheads="1"/>
          </p:cNvSpPr>
          <p:nvPr/>
        </p:nvSpPr>
        <p:spPr bwMode="auto">
          <a:xfrm>
            <a:off x="5234730" y="1522341"/>
            <a:ext cx="12359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dirty="0" smtClean="0">
                <a:latin typeface="楷体" panose="02010609060101010101" pitchFamily="49" charset="-122"/>
                <a:ea typeface="楷体" panose="02010609060101010101" pitchFamily="49" charset="-122"/>
              </a:rPr>
              <a:t>饥饿</a:t>
            </a:r>
            <a:endParaRPr lang="zh-CN" altLang="en-US" sz="3600" b="1" dirty="0">
              <a:latin typeface="楷体" panose="02010609060101010101" pitchFamily="49" charset="-122"/>
              <a:ea typeface="楷体" panose="02010609060101010101" pitchFamily="49" charset="-122"/>
            </a:endParaRPr>
          </a:p>
        </p:txBody>
      </p:sp>
      <p:pic>
        <p:nvPicPr>
          <p:cNvPr id="50" name="Picture 7"/>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7669" t="32671" r="22439" b="10583"/>
          <a:stretch>
            <a:fillRect/>
          </a:stretch>
        </p:blipFill>
        <p:spPr bwMode="auto">
          <a:xfrm>
            <a:off x="6561731" y="2290361"/>
            <a:ext cx="1585931" cy="1497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 name="文本框 5"/>
          <p:cNvSpPr txBox="1">
            <a:spLocks noChangeArrowheads="1"/>
          </p:cNvSpPr>
          <p:nvPr/>
        </p:nvSpPr>
        <p:spPr bwMode="auto">
          <a:xfrm>
            <a:off x="6736728" y="2729858"/>
            <a:ext cx="12359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dirty="0" smtClean="0">
                <a:latin typeface="楷体" panose="02010609060101010101" pitchFamily="49" charset="-122"/>
                <a:ea typeface="楷体" panose="02010609060101010101" pitchFamily="49" charset="-122"/>
              </a:rPr>
              <a:t>蜡烛</a:t>
            </a:r>
            <a:endParaRPr lang="zh-CN" altLang="en-US" sz="3600" b="1" dirty="0">
              <a:latin typeface="楷体" panose="02010609060101010101" pitchFamily="49" charset="-122"/>
              <a:ea typeface="楷体" panose="02010609060101010101" pitchFamily="49" charset="-122"/>
            </a:endParaRPr>
          </a:p>
        </p:txBody>
      </p:sp>
      <p:pic>
        <p:nvPicPr>
          <p:cNvPr id="52" name="Picture 7"/>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7669" t="32671" r="22439" b="10583"/>
          <a:stretch>
            <a:fillRect/>
          </a:stretch>
        </p:blipFill>
        <p:spPr bwMode="auto">
          <a:xfrm>
            <a:off x="3878507" y="3291830"/>
            <a:ext cx="1585931" cy="1497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3" name="文本框 5"/>
          <p:cNvSpPr txBox="1">
            <a:spLocks noChangeArrowheads="1"/>
          </p:cNvSpPr>
          <p:nvPr/>
        </p:nvSpPr>
        <p:spPr bwMode="auto">
          <a:xfrm>
            <a:off x="4053504" y="3731327"/>
            <a:ext cx="12359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dirty="0" smtClean="0">
                <a:latin typeface="楷体" panose="02010609060101010101" pitchFamily="49" charset="-122"/>
                <a:ea typeface="楷体" panose="02010609060101010101" pitchFamily="49" charset="-122"/>
              </a:rPr>
              <a:t>挣钱</a:t>
            </a:r>
            <a:endParaRPr lang="zh-CN" altLang="en-US" sz="3600" b="1" dirty="0">
              <a:latin typeface="楷体" panose="02010609060101010101" pitchFamily="49" charset="-122"/>
              <a:ea typeface="楷体" panose="02010609060101010101" pitchFamily="49" charset="-122"/>
            </a:endParaRPr>
          </a:p>
        </p:txBody>
      </p:sp>
      <p:pic>
        <p:nvPicPr>
          <p:cNvPr id="54" name="Picture 7"/>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7669" t="32671" r="22439" b="10583"/>
          <a:stretch>
            <a:fillRect/>
          </a:stretch>
        </p:blipFill>
        <p:spPr bwMode="auto">
          <a:xfrm>
            <a:off x="6699053" y="671468"/>
            <a:ext cx="1585931" cy="1497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5" name="文本框 5"/>
          <p:cNvSpPr txBox="1">
            <a:spLocks noChangeArrowheads="1"/>
          </p:cNvSpPr>
          <p:nvPr/>
        </p:nvSpPr>
        <p:spPr bwMode="auto">
          <a:xfrm>
            <a:off x="6874050" y="1110965"/>
            <a:ext cx="12359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dirty="0" smtClean="0">
                <a:latin typeface="楷体" panose="02010609060101010101" pitchFamily="49" charset="-122"/>
                <a:ea typeface="楷体" panose="02010609060101010101" pitchFamily="49" charset="-122"/>
              </a:rPr>
              <a:t>火焰</a:t>
            </a:r>
            <a:endParaRPr lang="zh-CN" altLang="en-US" sz="3600" b="1" dirty="0">
              <a:latin typeface="楷体" panose="02010609060101010101" pitchFamily="49" charset="-122"/>
              <a:ea typeface="楷体" panose="02010609060101010101" pitchFamily="49" charset="-122"/>
            </a:endParaRPr>
          </a:p>
        </p:txBody>
      </p:sp>
      <p:pic>
        <p:nvPicPr>
          <p:cNvPr id="56" name="Picture 7"/>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7669" t="32671" r="22439" b="10583"/>
          <a:stretch>
            <a:fillRect/>
          </a:stretch>
        </p:blipFill>
        <p:spPr bwMode="auto">
          <a:xfrm>
            <a:off x="4716016" y="2207596"/>
            <a:ext cx="1585931" cy="1497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文本框 5"/>
          <p:cNvSpPr txBox="1">
            <a:spLocks noChangeArrowheads="1"/>
          </p:cNvSpPr>
          <p:nvPr/>
        </p:nvSpPr>
        <p:spPr bwMode="auto">
          <a:xfrm>
            <a:off x="4891013" y="2647093"/>
            <a:ext cx="12359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dirty="0" smtClean="0">
                <a:latin typeface="楷体" panose="02010609060101010101" pitchFamily="49" charset="-122"/>
                <a:ea typeface="楷体" panose="02010609060101010101" pitchFamily="49" charset="-122"/>
              </a:rPr>
              <a:t>几乎</a:t>
            </a:r>
            <a:endParaRPr lang="zh-CN" altLang="en-US" sz="3600" b="1" dirty="0">
              <a:latin typeface="楷体" panose="02010609060101010101" pitchFamily="49" charset="-122"/>
              <a:ea typeface="楷体" panose="02010609060101010101" pitchFamily="49" charset="-122"/>
            </a:endParaRPr>
          </a:p>
        </p:txBody>
      </p:sp>
      <p:pic>
        <p:nvPicPr>
          <p:cNvPr id="58" name="Picture 7"/>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7669" t="32671" r="22439" b="10583"/>
          <a:stretch>
            <a:fillRect/>
          </a:stretch>
        </p:blipFill>
        <p:spPr bwMode="auto">
          <a:xfrm>
            <a:off x="5677702" y="3464399"/>
            <a:ext cx="1585931" cy="1497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9" name="文本框 5"/>
          <p:cNvSpPr txBox="1">
            <a:spLocks noChangeArrowheads="1"/>
          </p:cNvSpPr>
          <p:nvPr/>
        </p:nvSpPr>
        <p:spPr bwMode="auto">
          <a:xfrm>
            <a:off x="5852699" y="3903896"/>
            <a:ext cx="12359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dirty="0" smtClean="0">
                <a:latin typeface="楷体" panose="02010609060101010101" pitchFamily="49" charset="-122"/>
                <a:ea typeface="楷体" panose="02010609060101010101" pitchFamily="49" charset="-122"/>
              </a:rPr>
              <a:t>喷香</a:t>
            </a:r>
            <a:endParaRPr lang="zh-CN" altLang="en-US" sz="3600" b="1" dirty="0">
              <a:latin typeface="楷体" panose="02010609060101010101" pitchFamily="49" charset="-122"/>
              <a:ea typeface="楷体" panose="02010609060101010101" pitchFamily="49" charset="-122"/>
            </a:endParaRPr>
          </a:p>
        </p:txBody>
      </p:sp>
      <p:pic>
        <p:nvPicPr>
          <p:cNvPr id="62" name="Picture 7"/>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7669" t="32671" r="22439" b="10583"/>
          <a:stretch>
            <a:fillRect/>
          </a:stretch>
        </p:blipFill>
        <p:spPr bwMode="auto">
          <a:xfrm>
            <a:off x="7354696" y="3464399"/>
            <a:ext cx="1585931" cy="1497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3" name="文本框 5"/>
          <p:cNvSpPr txBox="1">
            <a:spLocks noChangeArrowheads="1"/>
          </p:cNvSpPr>
          <p:nvPr/>
        </p:nvSpPr>
        <p:spPr bwMode="auto">
          <a:xfrm>
            <a:off x="7529693" y="3903896"/>
            <a:ext cx="12359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dirty="0" smtClean="0">
                <a:latin typeface="楷体" panose="02010609060101010101" pitchFamily="49" charset="-122"/>
                <a:ea typeface="楷体" panose="02010609060101010101" pitchFamily="49" charset="-122"/>
              </a:rPr>
              <a:t>富商</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xit" presetSubtype="0" fill="hold" grpId="1" nodeType="clickEffect">
                                  <p:stCondLst>
                                    <p:cond delay="0"/>
                                  </p:stCondLst>
                                  <p:childTnLst>
                                    <p:animEffect transition="out" filter="dissolve">
                                      <p:cBhvr>
                                        <p:cTn id="13" dur="500"/>
                                        <p:tgtEl>
                                          <p:spTgt spid="45"/>
                                        </p:tgtEl>
                                      </p:cBhvr>
                                    </p:animEffect>
                                    <p:set>
                                      <p:cBhvr>
                                        <p:cTn id="14" dur="1" fill="hold">
                                          <p:stCondLst>
                                            <p:cond delay="499"/>
                                          </p:stCondLst>
                                        </p:cTn>
                                        <p:tgtEl>
                                          <p:spTgt spid="45"/>
                                        </p:tgtEl>
                                        <p:attrNameLst>
                                          <p:attrName>style.visibility</p:attrName>
                                        </p:attrNameLst>
                                      </p:cBhvr>
                                      <p:to>
                                        <p:strVal val="hidden"/>
                                      </p:to>
                                    </p:set>
                                  </p:childTnLst>
                                </p:cTn>
                              </p:par>
                              <p:par>
                                <p:cTn id="15" presetID="9" presetClass="exit" presetSubtype="0" fill="hold" nodeType="withEffect">
                                  <p:stCondLst>
                                    <p:cond delay="0"/>
                                  </p:stCondLst>
                                  <p:childTnLst>
                                    <p:animEffect transition="out" filter="dissolve">
                                      <p:cBhvr>
                                        <p:cTn id="16" dur="500"/>
                                        <p:tgtEl>
                                          <p:spTgt spid="1031"/>
                                        </p:tgtEl>
                                      </p:cBhvr>
                                    </p:animEffect>
                                    <p:set>
                                      <p:cBhvr>
                                        <p:cTn id="17" dur="1" fill="hold">
                                          <p:stCondLst>
                                            <p:cond delay="499"/>
                                          </p:stCondLst>
                                        </p:cTn>
                                        <p:tgtEl>
                                          <p:spTgt spid="1031"/>
                                        </p:tgtEl>
                                        <p:attrNameLst>
                                          <p:attrName>style.visibility</p:attrName>
                                        </p:attrNameLst>
                                      </p:cBhvr>
                                      <p:to>
                                        <p:strVal val="hidden"/>
                                      </p:to>
                                    </p:set>
                                  </p:childTnLst>
                                </p:cTn>
                              </p:par>
                              <p:par>
                                <p:cTn id="18" presetID="42" presetClass="entr" presetSubtype="0"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0"/>
                                        <p:tgtEl>
                                          <p:spTgt spid="47"/>
                                        </p:tgtEl>
                                      </p:cBhvr>
                                    </p:animEffect>
                                    <p:anim calcmode="lin" valueType="num">
                                      <p:cBhvr>
                                        <p:cTn id="21" dur="1000" fill="hold"/>
                                        <p:tgtEl>
                                          <p:spTgt spid="47"/>
                                        </p:tgtEl>
                                        <p:attrNameLst>
                                          <p:attrName>ppt_x</p:attrName>
                                        </p:attrNameLst>
                                      </p:cBhvr>
                                      <p:tavLst>
                                        <p:tav tm="0">
                                          <p:val>
                                            <p:strVal val="#ppt_x"/>
                                          </p:val>
                                        </p:tav>
                                        <p:tav tm="100000">
                                          <p:val>
                                            <p:strVal val="#ppt_x"/>
                                          </p:val>
                                        </p:tav>
                                      </p:tavLst>
                                    </p:anim>
                                    <p:anim calcmode="lin" valueType="num">
                                      <p:cBhvr>
                                        <p:cTn id="22"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1" nodeType="clickEffect">
                                  <p:stCondLst>
                                    <p:cond delay="0"/>
                                  </p:stCondLst>
                                  <p:childTnLst>
                                    <p:animEffect transition="out" filter="dissolve">
                                      <p:cBhvr>
                                        <p:cTn id="26" dur="500"/>
                                        <p:tgtEl>
                                          <p:spTgt spid="47"/>
                                        </p:tgtEl>
                                      </p:cBhvr>
                                    </p:animEffect>
                                    <p:set>
                                      <p:cBhvr>
                                        <p:cTn id="27" dur="1" fill="hold">
                                          <p:stCondLst>
                                            <p:cond delay="499"/>
                                          </p:stCondLst>
                                        </p:cTn>
                                        <p:tgtEl>
                                          <p:spTgt spid="47"/>
                                        </p:tgtEl>
                                        <p:attrNameLst>
                                          <p:attrName>style.visibility</p:attrName>
                                        </p:attrNameLst>
                                      </p:cBhvr>
                                      <p:to>
                                        <p:strVal val="hidden"/>
                                      </p:to>
                                    </p:set>
                                  </p:childTnLst>
                                </p:cTn>
                              </p:par>
                              <p:par>
                                <p:cTn id="28" presetID="9" presetClass="exit" presetSubtype="0" fill="hold" nodeType="withEffect">
                                  <p:stCondLst>
                                    <p:cond delay="0"/>
                                  </p:stCondLst>
                                  <p:childTnLst>
                                    <p:animEffect transition="out" filter="dissolve">
                                      <p:cBhvr>
                                        <p:cTn id="29" dur="500"/>
                                        <p:tgtEl>
                                          <p:spTgt spid="46"/>
                                        </p:tgtEl>
                                      </p:cBhvr>
                                    </p:animEffect>
                                    <p:set>
                                      <p:cBhvr>
                                        <p:cTn id="30" dur="1" fill="hold">
                                          <p:stCondLst>
                                            <p:cond delay="499"/>
                                          </p:stCondLst>
                                        </p:cTn>
                                        <p:tgtEl>
                                          <p:spTgt spid="46"/>
                                        </p:tgtEl>
                                        <p:attrNameLst>
                                          <p:attrName>style.visibility</p:attrName>
                                        </p:attrNameLst>
                                      </p:cBhvr>
                                      <p:to>
                                        <p:strVal val="hidden"/>
                                      </p:to>
                                    </p:set>
                                  </p:childTnLst>
                                </p:cTn>
                              </p:par>
                              <p:par>
                                <p:cTn id="31" presetID="42" presetClass="entr" presetSubtype="0"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1000"/>
                                        <p:tgtEl>
                                          <p:spTgt spid="49"/>
                                        </p:tgtEl>
                                      </p:cBhvr>
                                    </p:animEffect>
                                    <p:anim calcmode="lin" valueType="num">
                                      <p:cBhvr>
                                        <p:cTn id="34" dur="1000" fill="hold"/>
                                        <p:tgtEl>
                                          <p:spTgt spid="49"/>
                                        </p:tgtEl>
                                        <p:attrNameLst>
                                          <p:attrName>ppt_x</p:attrName>
                                        </p:attrNameLst>
                                      </p:cBhvr>
                                      <p:tavLst>
                                        <p:tav tm="0">
                                          <p:val>
                                            <p:strVal val="#ppt_x"/>
                                          </p:val>
                                        </p:tav>
                                        <p:tav tm="100000">
                                          <p:val>
                                            <p:strVal val="#ppt_x"/>
                                          </p:val>
                                        </p:tav>
                                      </p:tavLst>
                                    </p:anim>
                                    <p:anim calcmode="lin" valueType="num">
                                      <p:cBhvr>
                                        <p:cTn id="35"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9" presetClass="exit" presetSubtype="0" fill="hold" grpId="1" nodeType="clickEffect">
                                  <p:stCondLst>
                                    <p:cond delay="0"/>
                                  </p:stCondLst>
                                  <p:childTnLst>
                                    <p:animEffect transition="out" filter="dissolve">
                                      <p:cBhvr>
                                        <p:cTn id="39" dur="500"/>
                                        <p:tgtEl>
                                          <p:spTgt spid="49"/>
                                        </p:tgtEl>
                                      </p:cBhvr>
                                    </p:animEffect>
                                    <p:set>
                                      <p:cBhvr>
                                        <p:cTn id="40" dur="1" fill="hold">
                                          <p:stCondLst>
                                            <p:cond delay="499"/>
                                          </p:stCondLst>
                                        </p:cTn>
                                        <p:tgtEl>
                                          <p:spTgt spid="49"/>
                                        </p:tgtEl>
                                        <p:attrNameLst>
                                          <p:attrName>style.visibility</p:attrName>
                                        </p:attrNameLst>
                                      </p:cBhvr>
                                      <p:to>
                                        <p:strVal val="hidden"/>
                                      </p:to>
                                    </p:set>
                                  </p:childTnLst>
                                </p:cTn>
                              </p:par>
                              <p:par>
                                <p:cTn id="41" presetID="9" presetClass="exit" presetSubtype="0" fill="hold" nodeType="withEffect">
                                  <p:stCondLst>
                                    <p:cond delay="0"/>
                                  </p:stCondLst>
                                  <p:childTnLst>
                                    <p:animEffect transition="out" filter="dissolve">
                                      <p:cBhvr>
                                        <p:cTn id="42" dur="500"/>
                                        <p:tgtEl>
                                          <p:spTgt spid="48"/>
                                        </p:tgtEl>
                                      </p:cBhvr>
                                    </p:animEffect>
                                    <p:set>
                                      <p:cBhvr>
                                        <p:cTn id="43" dur="1" fill="hold">
                                          <p:stCondLst>
                                            <p:cond delay="499"/>
                                          </p:stCondLst>
                                        </p:cTn>
                                        <p:tgtEl>
                                          <p:spTgt spid="48"/>
                                        </p:tgtEl>
                                        <p:attrNameLst>
                                          <p:attrName>style.visibility</p:attrName>
                                        </p:attrNameLst>
                                      </p:cBhvr>
                                      <p:to>
                                        <p:strVal val="hidden"/>
                                      </p:to>
                                    </p:set>
                                  </p:childTnLst>
                                </p:cTn>
                              </p:par>
                              <p:par>
                                <p:cTn id="44" presetID="42" presetClass="entr" presetSubtype="0"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1000"/>
                                        <p:tgtEl>
                                          <p:spTgt spid="51"/>
                                        </p:tgtEl>
                                      </p:cBhvr>
                                    </p:animEffect>
                                    <p:anim calcmode="lin" valueType="num">
                                      <p:cBhvr>
                                        <p:cTn id="47" dur="1000" fill="hold"/>
                                        <p:tgtEl>
                                          <p:spTgt spid="51"/>
                                        </p:tgtEl>
                                        <p:attrNameLst>
                                          <p:attrName>ppt_x</p:attrName>
                                        </p:attrNameLst>
                                      </p:cBhvr>
                                      <p:tavLst>
                                        <p:tav tm="0">
                                          <p:val>
                                            <p:strVal val="#ppt_x"/>
                                          </p:val>
                                        </p:tav>
                                        <p:tav tm="100000">
                                          <p:val>
                                            <p:strVal val="#ppt_x"/>
                                          </p:val>
                                        </p:tav>
                                      </p:tavLst>
                                    </p:anim>
                                    <p:anim calcmode="lin" valueType="num">
                                      <p:cBhvr>
                                        <p:cTn id="48"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9" presetClass="exit" presetSubtype="0" fill="hold" grpId="1" nodeType="clickEffect">
                                  <p:stCondLst>
                                    <p:cond delay="0"/>
                                  </p:stCondLst>
                                  <p:childTnLst>
                                    <p:animEffect transition="out" filter="dissolve">
                                      <p:cBhvr>
                                        <p:cTn id="52" dur="500"/>
                                        <p:tgtEl>
                                          <p:spTgt spid="51"/>
                                        </p:tgtEl>
                                      </p:cBhvr>
                                    </p:animEffect>
                                    <p:set>
                                      <p:cBhvr>
                                        <p:cTn id="53" dur="1" fill="hold">
                                          <p:stCondLst>
                                            <p:cond delay="499"/>
                                          </p:stCondLst>
                                        </p:cTn>
                                        <p:tgtEl>
                                          <p:spTgt spid="51"/>
                                        </p:tgtEl>
                                        <p:attrNameLst>
                                          <p:attrName>style.visibility</p:attrName>
                                        </p:attrNameLst>
                                      </p:cBhvr>
                                      <p:to>
                                        <p:strVal val="hidden"/>
                                      </p:to>
                                    </p:set>
                                  </p:childTnLst>
                                </p:cTn>
                              </p:par>
                              <p:par>
                                <p:cTn id="54" presetID="9" presetClass="exit" presetSubtype="0" fill="hold" nodeType="withEffect">
                                  <p:stCondLst>
                                    <p:cond delay="0"/>
                                  </p:stCondLst>
                                  <p:childTnLst>
                                    <p:animEffect transition="out" filter="dissolve">
                                      <p:cBhvr>
                                        <p:cTn id="55" dur="500"/>
                                        <p:tgtEl>
                                          <p:spTgt spid="50"/>
                                        </p:tgtEl>
                                      </p:cBhvr>
                                    </p:animEffect>
                                    <p:set>
                                      <p:cBhvr>
                                        <p:cTn id="56" dur="1" fill="hold">
                                          <p:stCondLst>
                                            <p:cond delay="499"/>
                                          </p:stCondLst>
                                        </p:cTn>
                                        <p:tgtEl>
                                          <p:spTgt spid="50"/>
                                        </p:tgtEl>
                                        <p:attrNameLst>
                                          <p:attrName>style.visibility</p:attrName>
                                        </p:attrNameLst>
                                      </p:cBhvr>
                                      <p:to>
                                        <p:strVal val="hidden"/>
                                      </p:to>
                                    </p:set>
                                  </p:childTnLst>
                                </p:cTn>
                              </p:par>
                              <p:par>
                                <p:cTn id="57" presetID="42" presetClass="entr" presetSubtype="0"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1000"/>
                                        <p:tgtEl>
                                          <p:spTgt spid="53"/>
                                        </p:tgtEl>
                                      </p:cBhvr>
                                    </p:animEffect>
                                    <p:anim calcmode="lin" valueType="num">
                                      <p:cBhvr>
                                        <p:cTn id="60" dur="1000" fill="hold"/>
                                        <p:tgtEl>
                                          <p:spTgt spid="53"/>
                                        </p:tgtEl>
                                        <p:attrNameLst>
                                          <p:attrName>ppt_x</p:attrName>
                                        </p:attrNameLst>
                                      </p:cBhvr>
                                      <p:tavLst>
                                        <p:tav tm="0">
                                          <p:val>
                                            <p:strVal val="#ppt_x"/>
                                          </p:val>
                                        </p:tav>
                                        <p:tav tm="100000">
                                          <p:val>
                                            <p:strVal val="#ppt_x"/>
                                          </p:val>
                                        </p:tav>
                                      </p:tavLst>
                                    </p:anim>
                                    <p:anim calcmode="lin" valueType="num">
                                      <p:cBhvr>
                                        <p:cTn id="61"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9" presetClass="exit" presetSubtype="0" fill="hold" grpId="1" nodeType="clickEffect">
                                  <p:stCondLst>
                                    <p:cond delay="0"/>
                                  </p:stCondLst>
                                  <p:childTnLst>
                                    <p:animEffect transition="out" filter="dissolve">
                                      <p:cBhvr>
                                        <p:cTn id="65" dur="500"/>
                                        <p:tgtEl>
                                          <p:spTgt spid="53"/>
                                        </p:tgtEl>
                                      </p:cBhvr>
                                    </p:animEffect>
                                    <p:set>
                                      <p:cBhvr>
                                        <p:cTn id="66" dur="1" fill="hold">
                                          <p:stCondLst>
                                            <p:cond delay="499"/>
                                          </p:stCondLst>
                                        </p:cTn>
                                        <p:tgtEl>
                                          <p:spTgt spid="53"/>
                                        </p:tgtEl>
                                        <p:attrNameLst>
                                          <p:attrName>style.visibility</p:attrName>
                                        </p:attrNameLst>
                                      </p:cBhvr>
                                      <p:to>
                                        <p:strVal val="hidden"/>
                                      </p:to>
                                    </p:set>
                                  </p:childTnLst>
                                </p:cTn>
                              </p:par>
                              <p:par>
                                <p:cTn id="67" presetID="9" presetClass="exit" presetSubtype="0" fill="hold" nodeType="withEffect">
                                  <p:stCondLst>
                                    <p:cond delay="0"/>
                                  </p:stCondLst>
                                  <p:childTnLst>
                                    <p:animEffect transition="out" filter="dissolve">
                                      <p:cBhvr>
                                        <p:cTn id="68" dur="500"/>
                                        <p:tgtEl>
                                          <p:spTgt spid="52"/>
                                        </p:tgtEl>
                                      </p:cBhvr>
                                    </p:animEffect>
                                    <p:set>
                                      <p:cBhvr>
                                        <p:cTn id="69" dur="1" fill="hold">
                                          <p:stCondLst>
                                            <p:cond delay="499"/>
                                          </p:stCondLst>
                                        </p:cTn>
                                        <p:tgtEl>
                                          <p:spTgt spid="52"/>
                                        </p:tgtEl>
                                        <p:attrNameLst>
                                          <p:attrName>style.visibility</p:attrName>
                                        </p:attrNameLst>
                                      </p:cBhvr>
                                      <p:to>
                                        <p:strVal val="hidden"/>
                                      </p:to>
                                    </p:set>
                                  </p:childTnLst>
                                </p:cTn>
                              </p:par>
                              <p:par>
                                <p:cTn id="70" presetID="42" presetClass="entr" presetSubtype="0"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1000"/>
                                        <p:tgtEl>
                                          <p:spTgt spid="55"/>
                                        </p:tgtEl>
                                      </p:cBhvr>
                                    </p:animEffect>
                                    <p:anim calcmode="lin" valueType="num">
                                      <p:cBhvr>
                                        <p:cTn id="73" dur="1000" fill="hold"/>
                                        <p:tgtEl>
                                          <p:spTgt spid="55"/>
                                        </p:tgtEl>
                                        <p:attrNameLst>
                                          <p:attrName>ppt_x</p:attrName>
                                        </p:attrNameLst>
                                      </p:cBhvr>
                                      <p:tavLst>
                                        <p:tav tm="0">
                                          <p:val>
                                            <p:strVal val="#ppt_x"/>
                                          </p:val>
                                        </p:tav>
                                        <p:tav tm="100000">
                                          <p:val>
                                            <p:strVal val="#ppt_x"/>
                                          </p:val>
                                        </p:tav>
                                      </p:tavLst>
                                    </p:anim>
                                    <p:anim calcmode="lin" valueType="num">
                                      <p:cBhvr>
                                        <p:cTn id="7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9" presetClass="exit" presetSubtype="0" fill="hold" grpId="1" nodeType="clickEffect">
                                  <p:stCondLst>
                                    <p:cond delay="0"/>
                                  </p:stCondLst>
                                  <p:childTnLst>
                                    <p:animEffect transition="out" filter="dissolve">
                                      <p:cBhvr>
                                        <p:cTn id="78" dur="500"/>
                                        <p:tgtEl>
                                          <p:spTgt spid="55"/>
                                        </p:tgtEl>
                                      </p:cBhvr>
                                    </p:animEffect>
                                    <p:set>
                                      <p:cBhvr>
                                        <p:cTn id="79" dur="1" fill="hold">
                                          <p:stCondLst>
                                            <p:cond delay="499"/>
                                          </p:stCondLst>
                                        </p:cTn>
                                        <p:tgtEl>
                                          <p:spTgt spid="55"/>
                                        </p:tgtEl>
                                        <p:attrNameLst>
                                          <p:attrName>style.visibility</p:attrName>
                                        </p:attrNameLst>
                                      </p:cBhvr>
                                      <p:to>
                                        <p:strVal val="hidden"/>
                                      </p:to>
                                    </p:set>
                                  </p:childTnLst>
                                </p:cTn>
                              </p:par>
                              <p:par>
                                <p:cTn id="80" presetID="9" presetClass="exit" presetSubtype="0" fill="hold" nodeType="withEffect">
                                  <p:stCondLst>
                                    <p:cond delay="0"/>
                                  </p:stCondLst>
                                  <p:childTnLst>
                                    <p:animEffect transition="out" filter="dissolve">
                                      <p:cBhvr>
                                        <p:cTn id="81" dur="500"/>
                                        <p:tgtEl>
                                          <p:spTgt spid="54"/>
                                        </p:tgtEl>
                                      </p:cBhvr>
                                    </p:animEffect>
                                    <p:set>
                                      <p:cBhvr>
                                        <p:cTn id="82" dur="1" fill="hold">
                                          <p:stCondLst>
                                            <p:cond delay="499"/>
                                          </p:stCondLst>
                                        </p:cTn>
                                        <p:tgtEl>
                                          <p:spTgt spid="54"/>
                                        </p:tgtEl>
                                        <p:attrNameLst>
                                          <p:attrName>style.visibility</p:attrName>
                                        </p:attrNameLst>
                                      </p:cBhvr>
                                      <p:to>
                                        <p:strVal val="hidden"/>
                                      </p:to>
                                    </p:set>
                                  </p:childTnLst>
                                </p:cTn>
                              </p:par>
                              <p:par>
                                <p:cTn id="83" presetID="42" presetClass="entr" presetSubtype="0" fill="hold" grpId="0" nodeType="withEffect">
                                  <p:stCondLst>
                                    <p:cond delay="0"/>
                                  </p:stCondLst>
                                  <p:childTnLst>
                                    <p:set>
                                      <p:cBhvr>
                                        <p:cTn id="84" dur="1" fill="hold">
                                          <p:stCondLst>
                                            <p:cond delay="0"/>
                                          </p:stCondLst>
                                        </p:cTn>
                                        <p:tgtEl>
                                          <p:spTgt spid="57"/>
                                        </p:tgtEl>
                                        <p:attrNameLst>
                                          <p:attrName>style.visibility</p:attrName>
                                        </p:attrNameLst>
                                      </p:cBhvr>
                                      <p:to>
                                        <p:strVal val="visible"/>
                                      </p:to>
                                    </p:set>
                                    <p:animEffect transition="in" filter="fade">
                                      <p:cBhvr>
                                        <p:cTn id="85" dur="1000"/>
                                        <p:tgtEl>
                                          <p:spTgt spid="57"/>
                                        </p:tgtEl>
                                      </p:cBhvr>
                                    </p:animEffect>
                                    <p:anim calcmode="lin" valueType="num">
                                      <p:cBhvr>
                                        <p:cTn id="86" dur="1000" fill="hold"/>
                                        <p:tgtEl>
                                          <p:spTgt spid="57"/>
                                        </p:tgtEl>
                                        <p:attrNameLst>
                                          <p:attrName>ppt_x</p:attrName>
                                        </p:attrNameLst>
                                      </p:cBhvr>
                                      <p:tavLst>
                                        <p:tav tm="0">
                                          <p:val>
                                            <p:strVal val="#ppt_x"/>
                                          </p:val>
                                        </p:tav>
                                        <p:tav tm="100000">
                                          <p:val>
                                            <p:strVal val="#ppt_x"/>
                                          </p:val>
                                        </p:tav>
                                      </p:tavLst>
                                    </p:anim>
                                    <p:anim calcmode="lin" valueType="num">
                                      <p:cBhvr>
                                        <p:cTn id="87"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9" presetClass="exit" presetSubtype="0" fill="hold" grpId="1" nodeType="clickEffect">
                                  <p:stCondLst>
                                    <p:cond delay="0"/>
                                  </p:stCondLst>
                                  <p:childTnLst>
                                    <p:animEffect transition="out" filter="dissolve">
                                      <p:cBhvr>
                                        <p:cTn id="91" dur="500"/>
                                        <p:tgtEl>
                                          <p:spTgt spid="57"/>
                                        </p:tgtEl>
                                      </p:cBhvr>
                                    </p:animEffect>
                                    <p:set>
                                      <p:cBhvr>
                                        <p:cTn id="92" dur="1" fill="hold">
                                          <p:stCondLst>
                                            <p:cond delay="499"/>
                                          </p:stCondLst>
                                        </p:cTn>
                                        <p:tgtEl>
                                          <p:spTgt spid="57"/>
                                        </p:tgtEl>
                                        <p:attrNameLst>
                                          <p:attrName>style.visibility</p:attrName>
                                        </p:attrNameLst>
                                      </p:cBhvr>
                                      <p:to>
                                        <p:strVal val="hidden"/>
                                      </p:to>
                                    </p:set>
                                  </p:childTnLst>
                                </p:cTn>
                              </p:par>
                              <p:par>
                                <p:cTn id="93" presetID="9" presetClass="exit" presetSubtype="0" fill="hold" nodeType="withEffect">
                                  <p:stCondLst>
                                    <p:cond delay="0"/>
                                  </p:stCondLst>
                                  <p:childTnLst>
                                    <p:animEffect transition="out" filter="dissolve">
                                      <p:cBhvr>
                                        <p:cTn id="94" dur="500"/>
                                        <p:tgtEl>
                                          <p:spTgt spid="56"/>
                                        </p:tgtEl>
                                      </p:cBhvr>
                                    </p:animEffect>
                                    <p:set>
                                      <p:cBhvr>
                                        <p:cTn id="95" dur="1" fill="hold">
                                          <p:stCondLst>
                                            <p:cond delay="499"/>
                                          </p:stCondLst>
                                        </p:cTn>
                                        <p:tgtEl>
                                          <p:spTgt spid="56"/>
                                        </p:tgtEl>
                                        <p:attrNameLst>
                                          <p:attrName>style.visibility</p:attrName>
                                        </p:attrNameLst>
                                      </p:cBhvr>
                                      <p:to>
                                        <p:strVal val="hidden"/>
                                      </p:to>
                                    </p:set>
                                  </p:childTnLst>
                                </p:cTn>
                              </p:par>
                              <p:par>
                                <p:cTn id="96" presetID="42" presetClass="entr" presetSubtype="0" fill="hold" grpId="0" nodeType="with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fade">
                                      <p:cBhvr>
                                        <p:cTn id="98" dur="1000"/>
                                        <p:tgtEl>
                                          <p:spTgt spid="59"/>
                                        </p:tgtEl>
                                      </p:cBhvr>
                                    </p:animEffect>
                                    <p:anim calcmode="lin" valueType="num">
                                      <p:cBhvr>
                                        <p:cTn id="99" dur="1000" fill="hold"/>
                                        <p:tgtEl>
                                          <p:spTgt spid="59"/>
                                        </p:tgtEl>
                                        <p:attrNameLst>
                                          <p:attrName>ppt_x</p:attrName>
                                        </p:attrNameLst>
                                      </p:cBhvr>
                                      <p:tavLst>
                                        <p:tav tm="0">
                                          <p:val>
                                            <p:strVal val="#ppt_x"/>
                                          </p:val>
                                        </p:tav>
                                        <p:tav tm="100000">
                                          <p:val>
                                            <p:strVal val="#ppt_x"/>
                                          </p:val>
                                        </p:tav>
                                      </p:tavLst>
                                    </p:anim>
                                    <p:anim calcmode="lin" valueType="num">
                                      <p:cBhvr>
                                        <p:cTn id="100"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9" presetClass="exit" presetSubtype="0" fill="hold" grpId="1" nodeType="clickEffect">
                                  <p:stCondLst>
                                    <p:cond delay="0"/>
                                  </p:stCondLst>
                                  <p:childTnLst>
                                    <p:animEffect transition="out" filter="dissolve">
                                      <p:cBhvr>
                                        <p:cTn id="104" dur="500"/>
                                        <p:tgtEl>
                                          <p:spTgt spid="59"/>
                                        </p:tgtEl>
                                      </p:cBhvr>
                                    </p:animEffect>
                                    <p:set>
                                      <p:cBhvr>
                                        <p:cTn id="105" dur="1" fill="hold">
                                          <p:stCondLst>
                                            <p:cond delay="499"/>
                                          </p:stCondLst>
                                        </p:cTn>
                                        <p:tgtEl>
                                          <p:spTgt spid="59"/>
                                        </p:tgtEl>
                                        <p:attrNameLst>
                                          <p:attrName>style.visibility</p:attrName>
                                        </p:attrNameLst>
                                      </p:cBhvr>
                                      <p:to>
                                        <p:strVal val="hidden"/>
                                      </p:to>
                                    </p:set>
                                  </p:childTnLst>
                                </p:cTn>
                              </p:par>
                              <p:par>
                                <p:cTn id="106" presetID="9" presetClass="exit" presetSubtype="0" fill="hold" nodeType="withEffect">
                                  <p:stCondLst>
                                    <p:cond delay="0"/>
                                  </p:stCondLst>
                                  <p:childTnLst>
                                    <p:animEffect transition="out" filter="dissolve">
                                      <p:cBhvr>
                                        <p:cTn id="107" dur="500"/>
                                        <p:tgtEl>
                                          <p:spTgt spid="58"/>
                                        </p:tgtEl>
                                      </p:cBhvr>
                                    </p:animEffect>
                                    <p:set>
                                      <p:cBhvr>
                                        <p:cTn id="108" dur="1" fill="hold">
                                          <p:stCondLst>
                                            <p:cond delay="499"/>
                                          </p:stCondLst>
                                        </p:cTn>
                                        <p:tgtEl>
                                          <p:spTgt spid="58"/>
                                        </p:tgtEl>
                                        <p:attrNameLst>
                                          <p:attrName>style.visibility</p:attrName>
                                        </p:attrNameLst>
                                      </p:cBhvr>
                                      <p:to>
                                        <p:strVal val="hidden"/>
                                      </p:to>
                                    </p:set>
                                  </p:childTnLst>
                                </p:cTn>
                              </p:par>
                              <p:par>
                                <p:cTn id="109" presetID="42" presetClass="entr" presetSubtype="0" fill="hold" grpId="0" nodeType="withEffect">
                                  <p:stCondLst>
                                    <p:cond delay="0"/>
                                  </p:stCondLst>
                                  <p:childTnLst>
                                    <p:set>
                                      <p:cBhvr>
                                        <p:cTn id="110" dur="1" fill="hold">
                                          <p:stCondLst>
                                            <p:cond delay="0"/>
                                          </p:stCondLst>
                                        </p:cTn>
                                        <p:tgtEl>
                                          <p:spTgt spid="63"/>
                                        </p:tgtEl>
                                        <p:attrNameLst>
                                          <p:attrName>style.visibility</p:attrName>
                                        </p:attrNameLst>
                                      </p:cBhvr>
                                      <p:to>
                                        <p:strVal val="visible"/>
                                      </p:to>
                                    </p:set>
                                    <p:animEffect transition="in" filter="fade">
                                      <p:cBhvr>
                                        <p:cTn id="111" dur="1000"/>
                                        <p:tgtEl>
                                          <p:spTgt spid="63"/>
                                        </p:tgtEl>
                                      </p:cBhvr>
                                    </p:animEffect>
                                    <p:anim calcmode="lin" valueType="num">
                                      <p:cBhvr>
                                        <p:cTn id="112" dur="1000" fill="hold"/>
                                        <p:tgtEl>
                                          <p:spTgt spid="63"/>
                                        </p:tgtEl>
                                        <p:attrNameLst>
                                          <p:attrName>ppt_x</p:attrName>
                                        </p:attrNameLst>
                                      </p:cBhvr>
                                      <p:tavLst>
                                        <p:tav tm="0">
                                          <p:val>
                                            <p:strVal val="#ppt_x"/>
                                          </p:val>
                                        </p:tav>
                                        <p:tav tm="100000">
                                          <p:val>
                                            <p:strVal val="#ppt_x"/>
                                          </p:val>
                                        </p:tav>
                                      </p:tavLst>
                                    </p:anim>
                                    <p:anim calcmode="lin" valueType="num">
                                      <p:cBhvr>
                                        <p:cTn id="113"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9" presetClass="exit" presetSubtype="0" fill="hold" grpId="1" nodeType="clickEffect">
                                  <p:stCondLst>
                                    <p:cond delay="0"/>
                                  </p:stCondLst>
                                  <p:childTnLst>
                                    <p:animEffect transition="out" filter="dissolve">
                                      <p:cBhvr>
                                        <p:cTn id="117" dur="500"/>
                                        <p:tgtEl>
                                          <p:spTgt spid="63"/>
                                        </p:tgtEl>
                                      </p:cBhvr>
                                    </p:animEffect>
                                    <p:set>
                                      <p:cBhvr>
                                        <p:cTn id="118" dur="1" fill="hold">
                                          <p:stCondLst>
                                            <p:cond delay="499"/>
                                          </p:stCondLst>
                                        </p:cTn>
                                        <p:tgtEl>
                                          <p:spTgt spid="63"/>
                                        </p:tgtEl>
                                        <p:attrNameLst>
                                          <p:attrName>style.visibility</p:attrName>
                                        </p:attrNameLst>
                                      </p:cBhvr>
                                      <p:to>
                                        <p:strVal val="hidden"/>
                                      </p:to>
                                    </p:set>
                                  </p:childTnLst>
                                </p:cTn>
                              </p:par>
                              <p:par>
                                <p:cTn id="119" presetID="9" presetClass="exit" presetSubtype="0" fill="hold" nodeType="withEffect">
                                  <p:stCondLst>
                                    <p:cond delay="0"/>
                                  </p:stCondLst>
                                  <p:childTnLst>
                                    <p:animEffect transition="out" filter="dissolve">
                                      <p:cBhvr>
                                        <p:cTn id="120" dur="500"/>
                                        <p:tgtEl>
                                          <p:spTgt spid="62"/>
                                        </p:tgtEl>
                                      </p:cBhvr>
                                    </p:animEffect>
                                    <p:set>
                                      <p:cBhvr>
                                        <p:cTn id="121" dur="1" fill="hold">
                                          <p:stCondLst>
                                            <p:cond delay="499"/>
                                          </p:stCondLst>
                                        </p:cTn>
                                        <p:tgtEl>
                                          <p:spTgt spid="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7" grpId="0"/>
      <p:bldP spid="47" grpId="1"/>
      <p:bldP spid="49" grpId="0"/>
      <p:bldP spid="49" grpId="1"/>
      <p:bldP spid="51" grpId="0"/>
      <p:bldP spid="51" grpId="1"/>
      <p:bldP spid="53" grpId="0"/>
      <p:bldP spid="53" grpId="1"/>
      <p:bldP spid="55" grpId="0"/>
      <p:bldP spid="55" grpId="1"/>
      <p:bldP spid="57" grpId="0"/>
      <p:bldP spid="57" grpId="1"/>
      <p:bldP spid="59" grpId="0"/>
      <p:bldP spid="59" grpId="1"/>
      <p:bldP spid="63" grpId="0"/>
      <p:bldP spid="63" grpId="1"/>
    </p:bldLst>
  </p:timing>
</p:sld>
</file>

<file path=ppt/tags/tag1.xml><?xml version="1.0" encoding="utf-8"?>
<p:tagLst xmlns:p="http://schemas.openxmlformats.org/presentationml/2006/main">
  <p:tag name="KSO_WM_UNIT_TABLE_BEAUTIFY" val="smartTable{9c86529a-8cde-4f0f-af4d-30462991b6cf}"/>
</p:tagLst>
</file>

<file path=ppt/tags/tag2.xml><?xml version="1.0" encoding="utf-8"?>
<p:tagLst xmlns:p="http://schemas.openxmlformats.org/presentationml/2006/main">
  <p:tag name="KSO_WM_UNIT_TABLE_BEAUTIFY" val="smartTable{9c86529a-8cde-4f0f-af4d-30462991b6cf}"/>
</p:tagLst>
</file>

<file path=ppt/tags/tag3.xml><?xml version="1.0" encoding="utf-8"?>
<p:tagLst xmlns:p="http://schemas.openxmlformats.org/presentationml/2006/main">
  <p:tag name="KSO_WPP_MARK_KEY" val="81d9cea5-6b5f-4347-b678-ed68f2e6ce26"/>
  <p:tag name="COMMONDATA" val="eyJoZGlkIjoiMDUzMmRhYzhkNzM3Y2ZlODExZjhhYzliMDJjYzA0ZGIifQ=="/>
</p:tagLst>
</file>

<file path=ppt/theme/theme1.xml><?xml version="1.0" encoding="utf-8"?>
<a:theme xmlns:a="http://schemas.openxmlformats.org/drawingml/2006/main" name="课件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课件主题</Template>
  <TotalTime>0</TotalTime>
  <Words>4306</Words>
  <Application>WPS 演示</Application>
  <PresentationFormat>全屏显示(16:9)</PresentationFormat>
  <Paragraphs>562</Paragraphs>
  <Slides>49</Slides>
  <Notes>22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49</vt:i4>
      </vt:variant>
    </vt:vector>
  </HeadingPairs>
  <TitlesOfParts>
    <vt:vector size="65" baseType="lpstr">
      <vt:lpstr>Arial</vt:lpstr>
      <vt:lpstr>宋体</vt:lpstr>
      <vt:lpstr>Wingdings</vt:lpstr>
      <vt:lpstr>黑体</vt:lpstr>
      <vt:lpstr>楷体</vt:lpstr>
      <vt:lpstr>Kaiti SC</vt:lpstr>
      <vt:lpstr>Calibri</vt:lpstr>
      <vt:lpstr>汉语拼音</vt:lpstr>
      <vt:lpstr>微软雅黑</vt:lpstr>
      <vt:lpstr>Times New Roman</vt:lpstr>
      <vt:lpstr>Impact</vt:lpstr>
      <vt:lpstr>Arial Unicode MS</vt:lpstr>
      <vt:lpstr>GB Pinyinok-B</vt:lpstr>
      <vt:lpstr>Times New Roman</vt:lpstr>
      <vt:lpstr>Xingkai SC</vt:lpstr>
      <vt:lpstr>课件主题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Rocket Girls</cp:lastModifiedBy>
  <cp:revision>52</cp:revision>
  <dcterms:created xsi:type="dcterms:W3CDTF">2017-03-17T02:28:00Z</dcterms:created>
  <dcterms:modified xsi:type="dcterms:W3CDTF">2022-11-29T08:30:12Z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75D0DC9B0EDB41E5B62CEFE980F9E6C6</vt:lpwstr>
  </property>
</Properties>
</file>