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handoutMasterIdLst>
    <p:handoutMasterId r:id="rId38"/>
  </p:handoutMasterIdLst>
  <p:sldIdLst>
    <p:sldId id="1551" r:id="rId3"/>
    <p:sldId id="1840" r:id="rId4"/>
    <p:sldId id="1841" r:id="rId5"/>
    <p:sldId id="1842" r:id="rId6"/>
    <p:sldId id="1871" r:id="rId8"/>
    <p:sldId id="340" r:id="rId9"/>
    <p:sldId id="1845" r:id="rId10"/>
    <p:sldId id="1846" r:id="rId11"/>
    <p:sldId id="1847" r:id="rId12"/>
    <p:sldId id="1848" r:id="rId13"/>
    <p:sldId id="1849" r:id="rId14"/>
    <p:sldId id="1870" r:id="rId15"/>
    <p:sldId id="1852" r:id="rId16"/>
    <p:sldId id="1634" r:id="rId17"/>
    <p:sldId id="1853" r:id="rId18"/>
    <p:sldId id="1854" r:id="rId19"/>
    <p:sldId id="1873" r:id="rId20"/>
    <p:sldId id="1857" r:id="rId21"/>
    <p:sldId id="1858" r:id="rId22"/>
    <p:sldId id="1859" r:id="rId23"/>
    <p:sldId id="1874" r:id="rId24"/>
    <p:sldId id="1861" r:id="rId25"/>
    <p:sldId id="1862" r:id="rId26"/>
    <p:sldId id="1864" r:id="rId27"/>
    <p:sldId id="1866" r:id="rId28"/>
    <p:sldId id="1867" r:id="rId29"/>
    <p:sldId id="936" r:id="rId30"/>
    <p:sldId id="937" r:id="rId31"/>
    <p:sldId id="938" r:id="rId32"/>
    <p:sldId id="1263" r:id="rId33"/>
    <p:sldId id="1830" r:id="rId34"/>
    <p:sldId id="1264" r:id="rId35"/>
    <p:sldId id="1024" r:id="rId36"/>
    <p:sldId id="1868" r:id="rId3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汉语拼音" panose="000B0604020202020204" charset="0"/>
      <p:regular r:id="rId48"/>
    </p:embeddedFont>
    <p:embeddedFont>
      <p:font typeface="微软雅黑" panose="020B0503020204020204" charset="-122"/>
      <p:regular r:id="rId49"/>
    </p:embeddedFont>
    <p:embeddedFont>
      <p:font typeface="GB Pinyinok-B" panose="02010600030101010101" pitchFamily="2" charset="-122"/>
      <p:regular r:id="rId50"/>
    </p:embeddedFont>
  </p:embeddedFontLst>
  <p:custDataLst>
    <p:tags r:id="rId5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FFF75"/>
    <a:srgbClr val="FF3300"/>
    <a:srgbClr val="FF0000"/>
    <a:srgbClr val="0000FF"/>
    <a:srgbClr val="FF6600"/>
    <a:srgbClr val="FF00FF"/>
    <a:srgbClr val="0066FF"/>
    <a:srgbClr val="A38302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5" autoAdjust="0"/>
    <p:restoredTop sz="94705" autoAdjust="0"/>
  </p:normalViewPr>
  <p:slideViewPr>
    <p:cSldViewPr>
      <p:cViewPr>
        <p:scale>
          <a:sx n="100" d="100"/>
          <a:sy n="100" d="100"/>
        </p:scale>
        <p:origin x="-618" y="-246"/>
      </p:cViewPr>
      <p:guideLst>
        <p:guide orient="horz" pos="3130"/>
        <p:guide pos="580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33"/>
        <p:guide pos="23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1" Type="http://schemas.openxmlformats.org/officeDocument/2006/relationships/tags" Target="tags/tag10.xml"/><Relationship Id="rId50" Type="http://schemas.openxmlformats.org/officeDocument/2006/relationships/font" Target="fonts/font9.fntdata"/><Relationship Id="rId5" Type="http://schemas.openxmlformats.org/officeDocument/2006/relationships/slide" Target="slides/slide3.xml"/><Relationship Id="rId49" Type="http://schemas.openxmlformats.org/officeDocument/2006/relationships/font" Target="fonts/font8.fntdata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C7C05-C7A4-2C45-8E0A-99988343CF53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1B852-5EB7-4C46-9D6A-06EDC9C8BDE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单元小复习有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9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31" b="13876"/>
          <a:stretch>
            <a:fillRect/>
          </a:stretch>
        </p:blipFill>
        <p:spPr bwMode="auto">
          <a:xfrm>
            <a:off x="4897558" y="1089942"/>
            <a:ext cx="4251514" cy="405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GIF"/><Relationship Id="rId3" Type="http://schemas.openxmlformats.org/officeDocument/2006/relationships/image" Target="../media/image4.png"/><Relationship Id="rId2" Type="http://schemas.openxmlformats.org/officeDocument/2006/relationships/hyperlink" Target="&#36164;&#26009;&#38142;&#25509;/&#35270;&#39057;/&#35838;&#25991;&#26391;&#35835;%20%20&#19977;&#19978;-5-&#38138;&#28385;&#37329;&#33394;&#24052;&#25484;&#30340;&#27700;&#27877;&#36947;.mp4" TargetMode="External"/><Relationship Id="rId1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9983;&#23383;&#35270;&#39057;&#65306;&#21015;.mp4" TargetMode="External"/><Relationship Id="rId8" Type="http://schemas.openxmlformats.org/officeDocument/2006/relationships/hyperlink" Target="&#36164;&#26009;&#38142;&#25509;/&#35270;&#39057;/&#29983;&#23383;&#35270;&#39057;&#65306;&#25490;.mp4" TargetMode="External"/><Relationship Id="rId7" Type="http://schemas.openxmlformats.org/officeDocument/2006/relationships/hyperlink" Target="&#36164;&#26009;&#38142;&#25509;/&#35270;&#39057;/&#29983;&#23383;&#35270;&#39057;&#65306;&#36831;.mp4" TargetMode="External"/><Relationship Id="rId6" Type="http://schemas.openxmlformats.org/officeDocument/2006/relationships/hyperlink" Target="&#36164;&#26009;&#38142;&#25509;/&#35270;&#39057;/&#29983;&#23383;&#35270;&#39057;&#65306;&#35268;.mp4" TargetMode="External"/><Relationship Id="rId5" Type="http://schemas.openxmlformats.org/officeDocument/2006/relationships/hyperlink" Target="&#36164;&#26009;&#38142;&#25509;/&#35270;&#39057;/&#29983;&#23383;&#35270;&#39057;&#65306;&#21017;.mp4" TargetMode="External"/><Relationship Id="rId4" Type="http://schemas.openxmlformats.org/officeDocument/2006/relationships/hyperlink" Target="&#36164;&#26009;&#38142;&#25509;/&#35270;&#39057;/&#29983;&#23383;&#35270;&#39057;&#65306;&#26837;.mp4" TargetMode="External"/><Relationship Id="rId3" Type="http://schemas.openxmlformats.org/officeDocument/2006/relationships/hyperlink" Target="&#36164;&#26009;&#38142;&#25509;/&#35270;&#39057;/&#29983;&#23383;&#35270;&#39057;&#65306;&#20081;.mp4" TargetMode="External"/><Relationship Id="rId2" Type="http://schemas.openxmlformats.org/officeDocument/2006/relationships/image" Target="../media/image20.png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21.png"/><Relationship Id="rId15" Type="http://schemas.openxmlformats.org/officeDocument/2006/relationships/hyperlink" Target="&#36164;&#26009;&#38142;&#25509;/&#35270;&#39057;/&#29983;&#23383;&#35270;&#39057;&#65306;&#38498;.mp4" TargetMode="External"/><Relationship Id="rId14" Type="http://schemas.openxmlformats.org/officeDocument/2006/relationships/hyperlink" Target="&#36164;&#26009;&#38142;&#25509;/&#35270;&#39057;/&#21015;.mp4" TargetMode="External"/><Relationship Id="rId13" Type="http://schemas.openxmlformats.org/officeDocument/2006/relationships/hyperlink" Target="&#36164;&#26009;&#38142;&#25509;/&#35270;&#39057;/&#29983;&#23383;&#35270;&#39057;&#65306;&#38138;.mp4" TargetMode="External"/><Relationship Id="rId12" Type="http://schemas.openxmlformats.org/officeDocument/2006/relationships/hyperlink" Target="&#36164;&#26009;&#38142;&#25509;/&#35270;&#39057;/&#29983;&#23383;&#35270;&#39057;&#65306;&#26230;.mp4" TargetMode="External"/><Relationship Id="rId11" Type="http://schemas.openxmlformats.org/officeDocument/2006/relationships/hyperlink" Target="&#36164;&#26009;&#38142;&#25509;/&#35270;&#39057;/&#29983;&#23383;&#35270;&#39057;&#65306;&#22681;.mp4" TargetMode="External"/><Relationship Id="rId10" Type="http://schemas.openxmlformats.org/officeDocument/2006/relationships/hyperlink" Target="&#36164;&#26009;&#38142;&#25509;/&#35270;&#39057;/&#29983;&#23383;&#35270;&#39057;&#65306;&#21360;.mp4" TargetMode="External"/><Relationship Id="rId1" Type="http://schemas.openxmlformats.org/officeDocument/2006/relationships/hyperlink" Target="&#36164;&#26009;&#38142;&#25509;/&#35270;&#39057;/&#29983;&#23383;&#35270;&#39057;&#65306;&#27877;.mp4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emf"/><Relationship Id="rId3" Type="http://schemas.openxmlformats.org/officeDocument/2006/relationships/image" Target="../media/image11.jpeg"/><Relationship Id="rId2" Type="http://schemas.openxmlformats.org/officeDocument/2006/relationships/image" Target="../media/image23.png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5.png"/><Relationship Id="rId7" Type="http://schemas.openxmlformats.org/officeDocument/2006/relationships/image" Target="../media/image14.emf"/><Relationship Id="rId6" Type="http://schemas.openxmlformats.org/officeDocument/2006/relationships/slide" Target="slide18.xml"/><Relationship Id="rId5" Type="http://schemas.openxmlformats.org/officeDocument/2006/relationships/image" Target="../media/image16.pn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slide" Target="slide22.xml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30.jpe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openxmlformats.org/officeDocument/2006/relationships/image" Target="../media/image37.emf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GIF"/><Relationship Id="rId1" Type="http://schemas.openxmlformats.org/officeDocument/2006/relationships/slide" Target="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emf"/><Relationship Id="rId5" Type="http://schemas.openxmlformats.org/officeDocument/2006/relationships/image" Target="../media/image1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2.jpe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44167" y="1779662"/>
            <a:ext cx="7028233" cy="1624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自由朗读课文，读准字音，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理解字词，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读通句子。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8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3550493" y="771550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84717" y="440451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/>
        </p:nvSpPr>
        <p:spPr>
          <a:xfrm>
            <a:off x="624260" y="3007399"/>
            <a:ext cx="7878372" cy="1504967"/>
          </a:xfrm>
          <a:prstGeom prst="rect">
            <a:avLst/>
          </a:prstGeom>
          <a:noFill/>
          <a:ln w="38100" cap="flat" cmpd="sng" algn="ctr">
            <a:solidFill>
              <a:srgbClr val="FFC000"/>
            </a:solidFill>
            <a:prstDash val="soli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375"/>
              </a:lnSpc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可是，地面还是潮湿的，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不时还能看见一个</a:t>
            </a:r>
            <a:r>
              <a:rPr lang="zh-CN" altLang="en-US" sz="36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亮晶晶的水洼，映着一角小小的蓝天。</a:t>
            </a:r>
            <a:endParaRPr lang="zh-CN" altLang="en-US" sz="36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8"/>
          <p:cNvSpPr/>
          <p:nvPr/>
        </p:nvSpPr>
        <p:spPr>
          <a:xfrm>
            <a:off x="6050280" y="604285"/>
            <a:ext cx="2770192" cy="5993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联系上下文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611560" y="1347614"/>
            <a:ext cx="7806364" cy="668465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3375"/>
              </a:lnSpc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我背着书包去上学时，</a:t>
            </a:r>
            <a:r>
              <a:rPr lang="zh-CN" altLang="en-US" sz="3600" b="1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天开始放晴了。</a:t>
            </a:r>
            <a:endParaRPr lang="zh-CN" altLang="en-US" sz="3600" b="1" dirty="0">
              <a:solidFill>
                <a:srgbClr val="FF66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1858526" y="2139702"/>
            <a:ext cx="5089738" cy="792088"/>
          </a:xfrm>
          <a:prstGeom prst="rect">
            <a:avLst/>
          </a:prstGeom>
        </p:spPr>
        <p:txBody>
          <a:bodyPr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啊！多么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明朗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的天空。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5" y="705039"/>
            <a:ext cx="9162630" cy="42138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80548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3395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方法总结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71216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014" y="937865"/>
            <a:ext cx="1224280" cy="1230630"/>
          </a:xfrm>
          <a:prstGeom prst="rect">
            <a:avLst/>
          </a:prstGeom>
        </p:spPr>
      </p:pic>
      <p:grpSp>
        <p:nvGrpSpPr>
          <p:cNvPr id="144" name="组合 143"/>
          <p:cNvGrpSpPr/>
          <p:nvPr/>
        </p:nvGrpSpPr>
        <p:grpSpPr>
          <a:xfrm>
            <a:off x="3452659" y="1164560"/>
            <a:ext cx="822325" cy="777875"/>
            <a:chOff x="2967038" y="1042988"/>
            <a:chExt cx="885826" cy="838200"/>
          </a:xfrm>
        </p:grpSpPr>
        <p:sp>
          <p:nvSpPr>
            <p:cNvPr id="145" name="Freeform 31"/>
            <p:cNvSpPr/>
            <p:nvPr/>
          </p:nvSpPr>
          <p:spPr bwMode="auto">
            <a:xfrm>
              <a:off x="3079751" y="1098550"/>
              <a:ext cx="276225" cy="782638"/>
            </a:xfrm>
            <a:custGeom>
              <a:avLst/>
              <a:gdLst>
                <a:gd name="T0" fmla="*/ 127 w 174"/>
                <a:gd name="T1" fmla="*/ 11 h 493"/>
                <a:gd name="T2" fmla="*/ 126 w 174"/>
                <a:gd name="T3" fmla="*/ 5 h 493"/>
                <a:gd name="T4" fmla="*/ 129 w 174"/>
                <a:gd name="T5" fmla="*/ 1 h 493"/>
                <a:gd name="T6" fmla="*/ 135 w 174"/>
                <a:gd name="T7" fmla="*/ 0 h 493"/>
                <a:gd name="T8" fmla="*/ 147 w 174"/>
                <a:gd name="T9" fmla="*/ 3 h 493"/>
                <a:gd name="T10" fmla="*/ 165 w 174"/>
                <a:gd name="T11" fmla="*/ 7 h 493"/>
                <a:gd name="T12" fmla="*/ 174 w 174"/>
                <a:gd name="T13" fmla="*/ 10 h 493"/>
                <a:gd name="T14" fmla="*/ 174 w 174"/>
                <a:gd name="T15" fmla="*/ 47 h 493"/>
                <a:gd name="T16" fmla="*/ 173 w 174"/>
                <a:gd name="T17" fmla="*/ 65 h 493"/>
                <a:gd name="T18" fmla="*/ 172 w 174"/>
                <a:gd name="T19" fmla="*/ 85 h 493"/>
                <a:gd name="T20" fmla="*/ 170 w 174"/>
                <a:gd name="T21" fmla="*/ 107 h 493"/>
                <a:gd name="T22" fmla="*/ 169 w 174"/>
                <a:gd name="T23" fmla="*/ 125 h 493"/>
                <a:gd name="T24" fmla="*/ 168 w 174"/>
                <a:gd name="T25" fmla="*/ 141 h 493"/>
                <a:gd name="T26" fmla="*/ 167 w 174"/>
                <a:gd name="T27" fmla="*/ 156 h 493"/>
                <a:gd name="T28" fmla="*/ 165 w 174"/>
                <a:gd name="T29" fmla="*/ 170 h 493"/>
                <a:gd name="T30" fmla="*/ 162 w 174"/>
                <a:gd name="T31" fmla="*/ 187 h 493"/>
                <a:gd name="T32" fmla="*/ 161 w 174"/>
                <a:gd name="T33" fmla="*/ 204 h 493"/>
                <a:gd name="T34" fmla="*/ 159 w 174"/>
                <a:gd name="T35" fmla="*/ 223 h 493"/>
                <a:gd name="T36" fmla="*/ 155 w 174"/>
                <a:gd name="T37" fmla="*/ 244 h 493"/>
                <a:gd name="T38" fmla="*/ 150 w 174"/>
                <a:gd name="T39" fmla="*/ 266 h 493"/>
                <a:gd name="T40" fmla="*/ 142 w 174"/>
                <a:gd name="T41" fmla="*/ 290 h 493"/>
                <a:gd name="T42" fmla="*/ 134 w 174"/>
                <a:gd name="T43" fmla="*/ 317 h 493"/>
                <a:gd name="T44" fmla="*/ 124 w 174"/>
                <a:gd name="T45" fmla="*/ 344 h 493"/>
                <a:gd name="T46" fmla="*/ 113 w 174"/>
                <a:gd name="T47" fmla="*/ 369 h 493"/>
                <a:gd name="T48" fmla="*/ 101 w 174"/>
                <a:gd name="T49" fmla="*/ 390 h 493"/>
                <a:gd name="T50" fmla="*/ 89 w 174"/>
                <a:gd name="T51" fmla="*/ 410 h 493"/>
                <a:gd name="T52" fmla="*/ 75 w 174"/>
                <a:gd name="T53" fmla="*/ 428 h 493"/>
                <a:gd name="T54" fmla="*/ 61 w 174"/>
                <a:gd name="T55" fmla="*/ 444 h 493"/>
                <a:gd name="T56" fmla="*/ 47 w 174"/>
                <a:gd name="T57" fmla="*/ 459 h 493"/>
                <a:gd name="T58" fmla="*/ 33 w 174"/>
                <a:gd name="T59" fmla="*/ 472 h 493"/>
                <a:gd name="T60" fmla="*/ 20 w 174"/>
                <a:gd name="T61" fmla="*/ 481 h 493"/>
                <a:gd name="T62" fmla="*/ 10 w 174"/>
                <a:gd name="T63" fmla="*/ 489 h 493"/>
                <a:gd name="T64" fmla="*/ 4 w 174"/>
                <a:gd name="T65" fmla="*/ 492 h 493"/>
                <a:gd name="T66" fmla="*/ 1 w 174"/>
                <a:gd name="T67" fmla="*/ 492 h 493"/>
                <a:gd name="T68" fmla="*/ 0 w 174"/>
                <a:gd name="T69" fmla="*/ 491 h 493"/>
                <a:gd name="T70" fmla="*/ 2 w 174"/>
                <a:gd name="T71" fmla="*/ 488 h 493"/>
                <a:gd name="T72" fmla="*/ 4 w 174"/>
                <a:gd name="T73" fmla="*/ 484 h 493"/>
                <a:gd name="T74" fmla="*/ 7 w 174"/>
                <a:gd name="T75" fmla="*/ 478 h 493"/>
                <a:gd name="T76" fmla="*/ 13 w 174"/>
                <a:gd name="T77" fmla="*/ 472 h 493"/>
                <a:gd name="T78" fmla="*/ 18 w 174"/>
                <a:gd name="T79" fmla="*/ 463 h 493"/>
                <a:gd name="T80" fmla="*/ 25 w 174"/>
                <a:gd name="T81" fmla="*/ 455 h 493"/>
                <a:gd name="T82" fmla="*/ 33 w 174"/>
                <a:gd name="T83" fmla="*/ 443 h 493"/>
                <a:gd name="T84" fmla="*/ 49 w 174"/>
                <a:gd name="T85" fmla="*/ 420 h 493"/>
                <a:gd name="T86" fmla="*/ 64 w 174"/>
                <a:gd name="T87" fmla="*/ 396 h 493"/>
                <a:gd name="T88" fmla="*/ 78 w 174"/>
                <a:gd name="T89" fmla="*/ 369 h 493"/>
                <a:gd name="T90" fmla="*/ 91 w 174"/>
                <a:gd name="T91" fmla="*/ 339 h 493"/>
                <a:gd name="T92" fmla="*/ 101 w 174"/>
                <a:gd name="T93" fmla="*/ 310 h 493"/>
                <a:gd name="T94" fmla="*/ 110 w 174"/>
                <a:gd name="T95" fmla="*/ 280 h 493"/>
                <a:gd name="T96" fmla="*/ 117 w 174"/>
                <a:gd name="T97" fmla="*/ 250 h 493"/>
                <a:gd name="T98" fmla="*/ 124 w 174"/>
                <a:gd name="T99" fmla="*/ 220 h 493"/>
                <a:gd name="T100" fmla="*/ 128 w 174"/>
                <a:gd name="T101" fmla="*/ 191 h 493"/>
                <a:gd name="T102" fmla="*/ 132 w 174"/>
                <a:gd name="T103" fmla="*/ 160 h 493"/>
                <a:gd name="T104" fmla="*/ 137 w 174"/>
                <a:gd name="T105" fmla="*/ 96 h 493"/>
                <a:gd name="T106" fmla="*/ 137 w 174"/>
                <a:gd name="T107" fmla="*/ 81 h 493"/>
                <a:gd name="T108" fmla="*/ 136 w 174"/>
                <a:gd name="T109" fmla="*/ 68 h 493"/>
                <a:gd name="T110" fmla="*/ 136 w 174"/>
                <a:gd name="T111" fmla="*/ 56 h 493"/>
                <a:gd name="T112" fmla="*/ 135 w 174"/>
                <a:gd name="T113" fmla="*/ 46 h 493"/>
                <a:gd name="T114" fmla="*/ 134 w 174"/>
                <a:gd name="T115" fmla="*/ 36 h 493"/>
                <a:gd name="T116" fmla="*/ 132 w 174"/>
                <a:gd name="T117" fmla="*/ 29 h 493"/>
                <a:gd name="T118" fmla="*/ 130 w 174"/>
                <a:gd name="T119" fmla="*/ 21 h 493"/>
                <a:gd name="T120" fmla="*/ 129 w 174"/>
                <a:gd name="T121" fmla="*/ 1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4" h="493">
                  <a:moveTo>
                    <a:pt x="129" y="16"/>
                  </a:moveTo>
                  <a:lnTo>
                    <a:pt x="127" y="11"/>
                  </a:lnTo>
                  <a:lnTo>
                    <a:pt x="127" y="7"/>
                  </a:lnTo>
                  <a:lnTo>
                    <a:pt x="126" y="5"/>
                  </a:lnTo>
                  <a:lnTo>
                    <a:pt x="127" y="2"/>
                  </a:lnTo>
                  <a:lnTo>
                    <a:pt x="129" y="1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9" y="1"/>
                  </a:lnTo>
                  <a:lnTo>
                    <a:pt x="147" y="3"/>
                  </a:lnTo>
                  <a:lnTo>
                    <a:pt x="156" y="5"/>
                  </a:lnTo>
                  <a:lnTo>
                    <a:pt x="165" y="7"/>
                  </a:lnTo>
                  <a:lnTo>
                    <a:pt x="170" y="9"/>
                  </a:lnTo>
                  <a:lnTo>
                    <a:pt x="174" y="10"/>
                  </a:lnTo>
                  <a:lnTo>
                    <a:pt x="174" y="29"/>
                  </a:lnTo>
                  <a:lnTo>
                    <a:pt x="174" y="47"/>
                  </a:lnTo>
                  <a:lnTo>
                    <a:pt x="173" y="55"/>
                  </a:lnTo>
                  <a:lnTo>
                    <a:pt x="173" y="65"/>
                  </a:lnTo>
                  <a:lnTo>
                    <a:pt x="172" y="76"/>
                  </a:lnTo>
                  <a:lnTo>
                    <a:pt x="172" y="85"/>
                  </a:lnTo>
                  <a:lnTo>
                    <a:pt x="171" y="96"/>
                  </a:lnTo>
                  <a:lnTo>
                    <a:pt x="170" y="107"/>
                  </a:lnTo>
                  <a:lnTo>
                    <a:pt x="170" y="115"/>
                  </a:lnTo>
                  <a:lnTo>
                    <a:pt x="169" y="125"/>
                  </a:lnTo>
                  <a:lnTo>
                    <a:pt x="169" y="133"/>
                  </a:lnTo>
                  <a:lnTo>
                    <a:pt x="168" y="141"/>
                  </a:lnTo>
                  <a:lnTo>
                    <a:pt x="168" y="148"/>
                  </a:lnTo>
                  <a:lnTo>
                    <a:pt x="167" y="156"/>
                  </a:lnTo>
                  <a:lnTo>
                    <a:pt x="166" y="162"/>
                  </a:lnTo>
                  <a:lnTo>
                    <a:pt x="165" y="170"/>
                  </a:lnTo>
                  <a:lnTo>
                    <a:pt x="163" y="178"/>
                  </a:lnTo>
                  <a:lnTo>
                    <a:pt x="162" y="187"/>
                  </a:lnTo>
                  <a:lnTo>
                    <a:pt x="162" y="196"/>
                  </a:lnTo>
                  <a:lnTo>
                    <a:pt x="161" y="204"/>
                  </a:lnTo>
                  <a:lnTo>
                    <a:pt x="160" y="214"/>
                  </a:lnTo>
                  <a:lnTo>
                    <a:pt x="159" y="223"/>
                  </a:lnTo>
                  <a:lnTo>
                    <a:pt x="157" y="233"/>
                  </a:lnTo>
                  <a:lnTo>
                    <a:pt x="155" y="244"/>
                  </a:lnTo>
                  <a:lnTo>
                    <a:pt x="152" y="254"/>
                  </a:lnTo>
                  <a:lnTo>
                    <a:pt x="150" y="266"/>
                  </a:lnTo>
                  <a:lnTo>
                    <a:pt x="146" y="278"/>
                  </a:lnTo>
                  <a:lnTo>
                    <a:pt x="142" y="290"/>
                  </a:lnTo>
                  <a:lnTo>
                    <a:pt x="138" y="303"/>
                  </a:lnTo>
                  <a:lnTo>
                    <a:pt x="134" y="317"/>
                  </a:lnTo>
                  <a:lnTo>
                    <a:pt x="129" y="330"/>
                  </a:lnTo>
                  <a:lnTo>
                    <a:pt x="124" y="344"/>
                  </a:lnTo>
                  <a:lnTo>
                    <a:pt x="119" y="356"/>
                  </a:lnTo>
                  <a:lnTo>
                    <a:pt x="113" y="369"/>
                  </a:lnTo>
                  <a:lnTo>
                    <a:pt x="108" y="380"/>
                  </a:lnTo>
                  <a:lnTo>
                    <a:pt x="101" y="390"/>
                  </a:lnTo>
                  <a:lnTo>
                    <a:pt x="95" y="400"/>
                  </a:lnTo>
                  <a:lnTo>
                    <a:pt x="89" y="410"/>
                  </a:lnTo>
                  <a:lnTo>
                    <a:pt x="82" y="419"/>
                  </a:lnTo>
                  <a:lnTo>
                    <a:pt x="75" y="428"/>
                  </a:lnTo>
                  <a:lnTo>
                    <a:pt x="68" y="437"/>
                  </a:lnTo>
                  <a:lnTo>
                    <a:pt x="61" y="444"/>
                  </a:lnTo>
                  <a:lnTo>
                    <a:pt x="54" y="452"/>
                  </a:lnTo>
                  <a:lnTo>
                    <a:pt x="47" y="459"/>
                  </a:lnTo>
                  <a:lnTo>
                    <a:pt x="39" y="465"/>
                  </a:lnTo>
                  <a:lnTo>
                    <a:pt x="33" y="472"/>
                  </a:lnTo>
                  <a:lnTo>
                    <a:pt x="26" y="477"/>
                  </a:lnTo>
                  <a:lnTo>
                    <a:pt x="20" y="481"/>
                  </a:lnTo>
                  <a:lnTo>
                    <a:pt x="15" y="486"/>
                  </a:lnTo>
                  <a:lnTo>
                    <a:pt x="10" y="489"/>
                  </a:lnTo>
                  <a:lnTo>
                    <a:pt x="6" y="491"/>
                  </a:lnTo>
                  <a:lnTo>
                    <a:pt x="4" y="492"/>
                  </a:lnTo>
                  <a:lnTo>
                    <a:pt x="2" y="493"/>
                  </a:lnTo>
                  <a:lnTo>
                    <a:pt x="1" y="492"/>
                  </a:lnTo>
                  <a:lnTo>
                    <a:pt x="0" y="492"/>
                  </a:lnTo>
                  <a:lnTo>
                    <a:pt x="0" y="491"/>
                  </a:lnTo>
                  <a:lnTo>
                    <a:pt x="1" y="490"/>
                  </a:lnTo>
                  <a:lnTo>
                    <a:pt x="2" y="488"/>
                  </a:lnTo>
                  <a:lnTo>
                    <a:pt x="3" y="486"/>
                  </a:lnTo>
                  <a:lnTo>
                    <a:pt x="4" y="484"/>
                  </a:lnTo>
                  <a:lnTo>
                    <a:pt x="5" y="481"/>
                  </a:lnTo>
                  <a:lnTo>
                    <a:pt x="7" y="478"/>
                  </a:lnTo>
                  <a:lnTo>
                    <a:pt x="9" y="475"/>
                  </a:lnTo>
                  <a:lnTo>
                    <a:pt x="13" y="472"/>
                  </a:lnTo>
                  <a:lnTo>
                    <a:pt x="15" y="468"/>
                  </a:lnTo>
                  <a:lnTo>
                    <a:pt x="18" y="463"/>
                  </a:lnTo>
                  <a:lnTo>
                    <a:pt x="21" y="459"/>
                  </a:lnTo>
                  <a:lnTo>
                    <a:pt x="25" y="455"/>
                  </a:lnTo>
                  <a:lnTo>
                    <a:pt x="29" y="449"/>
                  </a:lnTo>
                  <a:lnTo>
                    <a:pt x="33" y="443"/>
                  </a:lnTo>
                  <a:lnTo>
                    <a:pt x="41" y="432"/>
                  </a:lnTo>
                  <a:lnTo>
                    <a:pt x="49" y="420"/>
                  </a:lnTo>
                  <a:lnTo>
                    <a:pt x="56" y="409"/>
                  </a:lnTo>
                  <a:lnTo>
                    <a:pt x="64" y="396"/>
                  </a:lnTo>
                  <a:lnTo>
                    <a:pt x="71" y="383"/>
                  </a:lnTo>
                  <a:lnTo>
                    <a:pt x="78" y="369"/>
                  </a:lnTo>
                  <a:lnTo>
                    <a:pt x="84" y="355"/>
                  </a:lnTo>
                  <a:lnTo>
                    <a:pt x="91" y="339"/>
                  </a:lnTo>
                  <a:lnTo>
                    <a:pt x="96" y="325"/>
                  </a:lnTo>
                  <a:lnTo>
                    <a:pt x="101" y="310"/>
                  </a:lnTo>
                  <a:lnTo>
                    <a:pt x="106" y="295"/>
                  </a:lnTo>
                  <a:lnTo>
                    <a:pt x="110" y="280"/>
                  </a:lnTo>
                  <a:lnTo>
                    <a:pt x="114" y="265"/>
                  </a:lnTo>
                  <a:lnTo>
                    <a:pt x="117" y="250"/>
                  </a:lnTo>
                  <a:lnTo>
                    <a:pt x="121" y="235"/>
                  </a:lnTo>
                  <a:lnTo>
                    <a:pt x="124" y="220"/>
                  </a:lnTo>
                  <a:lnTo>
                    <a:pt x="126" y="206"/>
                  </a:lnTo>
                  <a:lnTo>
                    <a:pt x="128" y="191"/>
                  </a:lnTo>
                  <a:lnTo>
                    <a:pt x="130" y="175"/>
                  </a:lnTo>
                  <a:lnTo>
                    <a:pt x="132" y="160"/>
                  </a:lnTo>
                  <a:lnTo>
                    <a:pt x="135" y="129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37" y="81"/>
                  </a:lnTo>
                  <a:lnTo>
                    <a:pt x="136" y="75"/>
                  </a:lnTo>
                  <a:lnTo>
                    <a:pt x="136" y="68"/>
                  </a:lnTo>
                  <a:lnTo>
                    <a:pt x="136" y="62"/>
                  </a:lnTo>
                  <a:lnTo>
                    <a:pt x="136" y="56"/>
                  </a:lnTo>
                  <a:lnTo>
                    <a:pt x="135" y="50"/>
                  </a:lnTo>
                  <a:lnTo>
                    <a:pt x="135" y="46"/>
                  </a:lnTo>
                  <a:lnTo>
                    <a:pt x="134" y="40"/>
                  </a:lnTo>
                  <a:lnTo>
                    <a:pt x="134" y="36"/>
                  </a:lnTo>
                  <a:lnTo>
                    <a:pt x="132" y="32"/>
                  </a:lnTo>
                  <a:lnTo>
                    <a:pt x="132" y="29"/>
                  </a:lnTo>
                  <a:lnTo>
                    <a:pt x="131" y="24"/>
                  </a:lnTo>
                  <a:lnTo>
                    <a:pt x="130" y="21"/>
                  </a:lnTo>
                  <a:lnTo>
                    <a:pt x="129" y="19"/>
                  </a:lnTo>
                  <a:lnTo>
                    <a:pt x="129" y="16"/>
                  </a:lnTo>
                  <a:lnTo>
                    <a:pt x="129" y="1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32"/>
            <p:cNvSpPr/>
            <p:nvPr/>
          </p:nvSpPr>
          <p:spPr bwMode="auto">
            <a:xfrm>
              <a:off x="3324226" y="1042988"/>
              <a:ext cx="354013" cy="212725"/>
            </a:xfrm>
            <a:custGeom>
              <a:avLst/>
              <a:gdLst>
                <a:gd name="T0" fmla="*/ 221 w 223"/>
                <a:gd name="T1" fmla="*/ 42 h 134"/>
                <a:gd name="T2" fmla="*/ 219 w 223"/>
                <a:gd name="T3" fmla="*/ 45 h 134"/>
                <a:gd name="T4" fmla="*/ 215 w 223"/>
                <a:gd name="T5" fmla="*/ 47 h 134"/>
                <a:gd name="T6" fmla="*/ 209 w 223"/>
                <a:gd name="T7" fmla="*/ 50 h 134"/>
                <a:gd name="T8" fmla="*/ 202 w 223"/>
                <a:gd name="T9" fmla="*/ 52 h 134"/>
                <a:gd name="T10" fmla="*/ 197 w 223"/>
                <a:gd name="T11" fmla="*/ 55 h 134"/>
                <a:gd name="T12" fmla="*/ 190 w 223"/>
                <a:gd name="T13" fmla="*/ 60 h 134"/>
                <a:gd name="T14" fmla="*/ 184 w 223"/>
                <a:gd name="T15" fmla="*/ 69 h 134"/>
                <a:gd name="T16" fmla="*/ 177 w 223"/>
                <a:gd name="T17" fmla="*/ 80 h 134"/>
                <a:gd name="T18" fmla="*/ 169 w 223"/>
                <a:gd name="T19" fmla="*/ 92 h 134"/>
                <a:gd name="T20" fmla="*/ 160 w 223"/>
                <a:gd name="T21" fmla="*/ 107 h 134"/>
                <a:gd name="T22" fmla="*/ 151 w 223"/>
                <a:gd name="T23" fmla="*/ 125 h 134"/>
                <a:gd name="T24" fmla="*/ 119 w 223"/>
                <a:gd name="T25" fmla="*/ 134 h 134"/>
                <a:gd name="T26" fmla="*/ 125 w 223"/>
                <a:gd name="T27" fmla="*/ 115 h 134"/>
                <a:gd name="T28" fmla="*/ 132 w 223"/>
                <a:gd name="T29" fmla="*/ 98 h 134"/>
                <a:gd name="T30" fmla="*/ 137 w 223"/>
                <a:gd name="T31" fmla="*/ 83 h 134"/>
                <a:gd name="T32" fmla="*/ 141 w 223"/>
                <a:gd name="T33" fmla="*/ 70 h 134"/>
                <a:gd name="T34" fmla="*/ 143 w 223"/>
                <a:gd name="T35" fmla="*/ 60 h 134"/>
                <a:gd name="T36" fmla="*/ 145 w 223"/>
                <a:gd name="T37" fmla="*/ 53 h 134"/>
                <a:gd name="T38" fmla="*/ 147 w 223"/>
                <a:gd name="T39" fmla="*/ 47 h 134"/>
                <a:gd name="T40" fmla="*/ 147 w 223"/>
                <a:gd name="T41" fmla="*/ 45 h 134"/>
                <a:gd name="T42" fmla="*/ 144 w 223"/>
                <a:gd name="T43" fmla="*/ 45 h 134"/>
                <a:gd name="T44" fmla="*/ 141 w 223"/>
                <a:gd name="T45" fmla="*/ 44 h 134"/>
                <a:gd name="T46" fmla="*/ 136 w 223"/>
                <a:gd name="T47" fmla="*/ 45 h 134"/>
                <a:gd name="T48" fmla="*/ 129 w 223"/>
                <a:gd name="T49" fmla="*/ 45 h 134"/>
                <a:gd name="T50" fmla="*/ 122 w 223"/>
                <a:gd name="T51" fmla="*/ 46 h 134"/>
                <a:gd name="T52" fmla="*/ 112 w 223"/>
                <a:gd name="T53" fmla="*/ 49 h 134"/>
                <a:gd name="T54" fmla="*/ 100 w 223"/>
                <a:gd name="T55" fmla="*/ 51 h 134"/>
                <a:gd name="T56" fmla="*/ 89 w 223"/>
                <a:gd name="T57" fmla="*/ 54 h 134"/>
                <a:gd name="T58" fmla="*/ 62 w 223"/>
                <a:gd name="T59" fmla="*/ 59 h 134"/>
                <a:gd name="T60" fmla="*/ 38 w 223"/>
                <a:gd name="T61" fmla="*/ 62 h 134"/>
                <a:gd name="T62" fmla="*/ 18 w 223"/>
                <a:gd name="T63" fmla="*/ 66 h 134"/>
                <a:gd name="T64" fmla="*/ 0 w 223"/>
                <a:gd name="T65" fmla="*/ 67 h 134"/>
                <a:gd name="T66" fmla="*/ 11 w 223"/>
                <a:gd name="T67" fmla="*/ 45 h 134"/>
                <a:gd name="T68" fmla="*/ 29 w 223"/>
                <a:gd name="T69" fmla="*/ 44 h 134"/>
                <a:gd name="T70" fmla="*/ 47 w 223"/>
                <a:gd name="T71" fmla="*/ 42 h 134"/>
                <a:gd name="T72" fmla="*/ 63 w 223"/>
                <a:gd name="T73" fmla="*/ 38 h 134"/>
                <a:gd name="T74" fmla="*/ 86 w 223"/>
                <a:gd name="T75" fmla="*/ 31 h 134"/>
                <a:gd name="T76" fmla="*/ 111 w 223"/>
                <a:gd name="T77" fmla="*/ 24 h 134"/>
                <a:gd name="T78" fmla="*/ 129 w 223"/>
                <a:gd name="T79" fmla="*/ 19 h 134"/>
                <a:gd name="T80" fmla="*/ 138 w 223"/>
                <a:gd name="T81" fmla="*/ 16 h 134"/>
                <a:gd name="T82" fmla="*/ 145 w 223"/>
                <a:gd name="T83" fmla="*/ 12 h 134"/>
                <a:gd name="T84" fmla="*/ 152 w 223"/>
                <a:gd name="T85" fmla="*/ 9 h 134"/>
                <a:gd name="T86" fmla="*/ 155 w 223"/>
                <a:gd name="T87" fmla="*/ 5 h 134"/>
                <a:gd name="T88" fmla="*/ 157 w 223"/>
                <a:gd name="T89" fmla="*/ 2 h 134"/>
                <a:gd name="T90" fmla="*/ 160 w 223"/>
                <a:gd name="T91" fmla="*/ 0 h 134"/>
                <a:gd name="T92" fmla="*/ 165 w 223"/>
                <a:gd name="T93" fmla="*/ 1 h 134"/>
                <a:gd name="T94" fmla="*/ 168 w 223"/>
                <a:gd name="T95" fmla="*/ 2 h 134"/>
                <a:gd name="T96" fmla="*/ 174 w 223"/>
                <a:gd name="T97" fmla="*/ 6 h 134"/>
                <a:gd name="T98" fmla="*/ 182 w 223"/>
                <a:gd name="T99" fmla="*/ 10 h 134"/>
                <a:gd name="T100" fmla="*/ 193 w 223"/>
                <a:gd name="T101" fmla="*/ 14 h 134"/>
                <a:gd name="T102" fmla="*/ 205 w 223"/>
                <a:gd name="T103" fmla="*/ 21 h 134"/>
                <a:gd name="T104" fmla="*/ 215 w 223"/>
                <a:gd name="T105" fmla="*/ 28 h 134"/>
                <a:gd name="T106" fmla="*/ 220 w 223"/>
                <a:gd name="T107" fmla="*/ 34 h 134"/>
                <a:gd name="T108" fmla="*/ 223 w 223"/>
                <a:gd name="T109" fmla="*/ 39 h 134"/>
                <a:gd name="T110" fmla="*/ 221 w 223"/>
                <a:gd name="T111" fmla="*/ 4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3" h="134">
                  <a:moveTo>
                    <a:pt x="221" y="41"/>
                  </a:moveTo>
                  <a:lnTo>
                    <a:pt x="221" y="42"/>
                  </a:lnTo>
                  <a:lnTo>
                    <a:pt x="220" y="44"/>
                  </a:lnTo>
                  <a:lnTo>
                    <a:pt x="219" y="45"/>
                  </a:lnTo>
                  <a:lnTo>
                    <a:pt x="217" y="46"/>
                  </a:lnTo>
                  <a:lnTo>
                    <a:pt x="215" y="47"/>
                  </a:lnTo>
                  <a:lnTo>
                    <a:pt x="212" y="49"/>
                  </a:lnTo>
                  <a:lnTo>
                    <a:pt x="209" y="50"/>
                  </a:lnTo>
                  <a:lnTo>
                    <a:pt x="204" y="51"/>
                  </a:lnTo>
                  <a:lnTo>
                    <a:pt x="202" y="52"/>
                  </a:lnTo>
                  <a:lnTo>
                    <a:pt x="199" y="53"/>
                  </a:lnTo>
                  <a:lnTo>
                    <a:pt x="197" y="55"/>
                  </a:lnTo>
                  <a:lnTo>
                    <a:pt x="194" y="57"/>
                  </a:lnTo>
                  <a:lnTo>
                    <a:pt x="190" y="60"/>
                  </a:lnTo>
                  <a:lnTo>
                    <a:pt x="187" y="65"/>
                  </a:lnTo>
                  <a:lnTo>
                    <a:pt x="184" y="69"/>
                  </a:lnTo>
                  <a:lnTo>
                    <a:pt x="181" y="74"/>
                  </a:lnTo>
                  <a:lnTo>
                    <a:pt x="177" y="80"/>
                  </a:lnTo>
                  <a:lnTo>
                    <a:pt x="173" y="85"/>
                  </a:lnTo>
                  <a:lnTo>
                    <a:pt x="169" y="92"/>
                  </a:lnTo>
                  <a:lnTo>
                    <a:pt x="165" y="99"/>
                  </a:lnTo>
                  <a:lnTo>
                    <a:pt x="160" y="107"/>
                  </a:lnTo>
                  <a:lnTo>
                    <a:pt x="156" y="115"/>
                  </a:lnTo>
                  <a:lnTo>
                    <a:pt x="151" y="125"/>
                  </a:lnTo>
                  <a:lnTo>
                    <a:pt x="147" y="134"/>
                  </a:lnTo>
                  <a:lnTo>
                    <a:pt x="119" y="134"/>
                  </a:lnTo>
                  <a:lnTo>
                    <a:pt x="122" y="123"/>
                  </a:lnTo>
                  <a:lnTo>
                    <a:pt x="125" y="115"/>
                  </a:lnTo>
                  <a:lnTo>
                    <a:pt x="128" y="105"/>
                  </a:lnTo>
                  <a:lnTo>
                    <a:pt x="132" y="98"/>
                  </a:lnTo>
                  <a:lnTo>
                    <a:pt x="134" y="89"/>
                  </a:lnTo>
                  <a:lnTo>
                    <a:pt x="137" y="83"/>
                  </a:lnTo>
                  <a:lnTo>
                    <a:pt x="139" y="76"/>
                  </a:lnTo>
                  <a:lnTo>
                    <a:pt x="141" y="70"/>
                  </a:lnTo>
                  <a:lnTo>
                    <a:pt x="142" y="65"/>
                  </a:lnTo>
                  <a:lnTo>
                    <a:pt x="143" y="60"/>
                  </a:lnTo>
                  <a:lnTo>
                    <a:pt x="144" y="56"/>
                  </a:lnTo>
                  <a:lnTo>
                    <a:pt x="145" y="53"/>
                  </a:lnTo>
                  <a:lnTo>
                    <a:pt x="147" y="50"/>
                  </a:lnTo>
                  <a:lnTo>
                    <a:pt x="147" y="47"/>
                  </a:lnTo>
                  <a:lnTo>
                    <a:pt x="147" y="46"/>
                  </a:lnTo>
                  <a:lnTo>
                    <a:pt x="147" y="45"/>
                  </a:lnTo>
                  <a:lnTo>
                    <a:pt x="145" y="45"/>
                  </a:lnTo>
                  <a:lnTo>
                    <a:pt x="144" y="45"/>
                  </a:lnTo>
                  <a:lnTo>
                    <a:pt x="143" y="44"/>
                  </a:lnTo>
                  <a:lnTo>
                    <a:pt x="141" y="44"/>
                  </a:lnTo>
                  <a:lnTo>
                    <a:pt x="139" y="44"/>
                  </a:lnTo>
                  <a:lnTo>
                    <a:pt x="136" y="45"/>
                  </a:lnTo>
                  <a:lnTo>
                    <a:pt x="133" y="45"/>
                  </a:lnTo>
                  <a:lnTo>
                    <a:pt x="129" y="45"/>
                  </a:lnTo>
                  <a:lnTo>
                    <a:pt x="125" y="46"/>
                  </a:lnTo>
                  <a:lnTo>
                    <a:pt x="122" y="46"/>
                  </a:lnTo>
                  <a:lnTo>
                    <a:pt x="117" y="47"/>
                  </a:lnTo>
                  <a:lnTo>
                    <a:pt x="112" y="49"/>
                  </a:lnTo>
                  <a:lnTo>
                    <a:pt x="107" y="50"/>
                  </a:lnTo>
                  <a:lnTo>
                    <a:pt x="100" y="51"/>
                  </a:lnTo>
                  <a:lnTo>
                    <a:pt x="95" y="52"/>
                  </a:lnTo>
                  <a:lnTo>
                    <a:pt x="89" y="54"/>
                  </a:lnTo>
                  <a:lnTo>
                    <a:pt x="75" y="56"/>
                  </a:lnTo>
                  <a:lnTo>
                    <a:pt x="62" y="59"/>
                  </a:lnTo>
                  <a:lnTo>
                    <a:pt x="50" y="61"/>
                  </a:lnTo>
                  <a:lnTo>
                    <a:pt x="38" y="62"/>
                  </a:lnTo>
                  <a:lnTo>
                    <a:pt x="28" y="65"/>
                  </a:lnTo>
                  <a:lnTo>
                    <a:pt x="18" y="66"/>
                  </a:lnTo>
                  <a:lnTo>
                    <a:pt x="8" y="66"/>
                  </a:lnTo>
                  <a:lnTo>
                    <a:pt x="0" y="67"/>
                  </a:lnTo>
                  <a:lnTo>
                    <a:pt x="0" y="45"/>
                  </a:lnTo>
                  <a:lnTo>
                    <a:pt x="11" y="45"/>
                  </a:lnTo>
                  <a:lnTo>
                    <a:pt x="20" y="45"/>
                  </a:lnTo>
                  <a:lnTo>
                    <a:pt x="29" y="44"/>
                  </a:lnTo>
                  <a:lnTo>
                    <a:pt x="38" y="43"/>
                  </a:lnTo>
                  <a:lnTo>
                    <a:pt x="47" y="42"/>
                  </a:lnTo>
                  <a:lnTo>
                    <a:pt x="56" y="40"/>
                  </a:lnTo>
                  <a:lnTo>
                    <a:pt x="63" y="38"/>
                  </a:lnTo>
                  <a:lnTo>
                    <a:pt x="71" y="36"/>
                  </a:lnTo>
                  <a:lnTo>
                    <a:pt x="86" y="31"/>
                  </a:lnTo>
                  <a:lnTo>
                    <a:pt x="99" y="27"/>
                  </a:lnTo>
                  <a:lnTo>
                    <a:pt x="111" y="24"/>
                  </a:lnTo>
                  <a:lnTo>
                    <a:pt x="123" y="20"/>
                  </a:lnTo>
                  <a:lnTo>
                    <a:pt x="129" y="19"/>
                  </a:lnTo>
                  <a:lnTo>
                    <a:pt x="134" y="17"/>
                  </a:lnTo>
                  <a:lnTo>
                    <a:pt x="138" y="16"/>
                  </a:lnTo>
                  <a:lnTo>
                    <a:pt x="142" y="14"/>
                  </a:lnTo>
                  <a:lnTo>
                    <a:pt x="145" y="12"/>
                  </a:lnTo>
                  <a:lnTo>
                    <a:pt x="149" y="11"/>
                  </a:lnTo>
                  <a:lnTo>
                    <a:pt x="152" y="9"/>
                  </a:lnTo>
                  <a:lnTo>
                    <a:pt x="154" y="7"/>
                  </a:lnTo>
                  <a:lnTo>
                    <a:pt x="155" y="5"/>
                  </a:lnTo>
                  <a:lnTo>
                    <a:pt x="156" y="4"/>
                  </a:lnTo>
                  <a:lnTo>
                    <a:pt x="157" y="2"/>
                  </a:lnTo>
                  <a:lnTo>
                    <a:pt x="159" y="1"/>
                  </a:lnTo>
                  <a:lnTo>
                    <a:pt x="160" y="0"/>
                  </a:lnTo>
                  <a:lnTo>
                    <a:pt x="163" y="0"/>
                  </a:lnTo>
                  <a:lnTo>
                    <a:pt x="165" y="1"/>
                  </a:lnTo>
                  <a:lnTo>
                    <a:pt x="166" y="1"/>
                  </a:lnTo>
                  <a:lnTo>
                    <a:pt x="168" y="2"/>
                  </a:lnTo>
                  <a:lnTo>
                    <a:pt x="171" y="4"/>
                  </a:lnTo>
                  <a:lnTo>
                    <a:pt x="174" y="6"/>
                  </a:lnTo>
                  <a:lnTo>
                    <a:pt x="178" y="8"/>
                  </a:lnTo>
                  <a:lnTo>
                    <a:pt x="182" y="10"/>
                  </a:lnTo>
                  <a:lnTo>
                    <a:pt x="187" y="12"/>
                  </a:lnTo>
                  <a:lnTo>
                    <a:pt x="193" y="14"/>
                  </a:lnTo>
                  <a:lnTo>
                    <a:pt x="199" y="17"/>
                  </a:lnTo>
                  <a:lnTo>
                    <a:pt x="205" y="21"/>
                  </a:lnTo>
                  <a:lnTo>
                    <a:pt x="211" y="25"/>
                  </a:lnTo>
                  <a:lnTo>
                    <a:pt x="215" y="28"/>
                  </a:lnTo>
                  <a:lnTo>
                    <a:pt x="218" y="31"/>
                  </a:lnTo>
                  <a:lnTo>
                    <a:pt x="220" y="34"/>
                  </a:lnTo>
                  <a:lnTo>
                    <a:pt x="221" y="36"/>
                  </a:lnTo>
                  <a:lnTo>
                    <a:pt x="223" y="39"/>
                  </a:lnTo>
                  <a:lnTo>
                    <a:pt x="221" y="41"/>
                  </a:lnTo>
                  <a:lnTo>
                    <a:pt x="221" y="4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33"/>
            <p:cNvSpPr/>
            <p:nvPr/>
          </p:nvSpPr>
          <p:spPr bwMode="auto">
            <a:xfrm>
              <a:off x="3324226" y="1222375"/>
              <a:ext cx="300038" cy="77788"/>
            </a:xfrm>
            <a:custGeom>
              <a:avLst/>
              <a:gdLst>
                <a:gd name="T0" fmla="*/ 78 w 189"/>
                <a:gd name="T1" fmla="*/ 16 h 49"/>
                <a:gd name="T2" fmla="*/ 90 w 189"/>
                <a:gd name="T3" fmla="*/ 12 h 49"/>
                <a:gd name="T4" fmla="*/ 102 w 189"/>
                <a:gd name="T5" fmla="*/ 8 h 49"/>
                <a:gd name="T6" fmla="*/ 111 w 189"/>
                <a:gd name="T7" fmla="*/ 6 h 49"/>
                <a:gd name="T8" fmla="*/ 121 w 189"/>
                <a:gd name="T9" fmla="*/ 4 h 49"/>
                <a:gd name="T10" fmla="*/ 129 w 189"/>
                <a:gd name="T11" fmla="*/ 2 h 49"/>
                <a:gd name="T12" fmla="*/ 137 w 189"/>
                <a:gd name="T13" fmla="*/ 1 h 49"/>
                <a:gd name="T14" fmla="*/ 140 w 189"/>
                <a:gd name="T15" fmla="*/ 1 h 49"/>
                <a:gd name="T16" fmla="*/ 143 w 189"/>
                <a:gd name="T17" fmla="*/ 0 h 49"/>
                <a:gd name="T18" fmla="*/ 147 w 189"/>
                <a:gd name="T19" fmla="*/ 0 h 49"/>
                <a:gd name="T20" fmla="*/ 149 w 189"/>
                <a:gd name="T21" fmla="*/ 0 h 49"/>
                <a:gd name="T22" fmla="*/ 157 w 189"/>
                <a:gd name="T23" fmla="*/ 0 h 49"/>
                <a:gd name="T24" fmla="*/ 166 w 189"/>
                <a:gd name="T25" fmla="*/ 1 h 49"/>
                <a:gd name="T26" fmla="*/ 173 w 189"/>
                <a:gd name="T27" fmla="*/ 1 h 49"/>
                <a:gd name="T28" fmla="*/ 179 w 189"/>
                <a:gd name="T29" fmla="*/ 3 h 49"/>
                <a:gd name="T30" fmla="*/ 182 w 189"/>
                <a:gd name="T31" fmla="*/ 4 h 49"/>
                <a:gd name="T32" fmla="*/ 184 w 189"/>
                <a:gd name="T33" fmla="*/ 5 h 49"/>
                <a:gd name="T34" fmla="*/ 185 w 189"/>
                <a:gd name="T35" fmla="*/ 6 h 49"/>
                <a:gd name="T36" fmla="*/ 187 w 189"/>
                <a:gd name="T37" fmla="*/ 7 h 49"/>
                <a:gd name="T38" fmla="*/ 188 w 189"/>
                <a:gd name="T39" fmla="*/ 9 h 49"/>
                <a:gd name="T40" fmla="*/ 188 w 189"/>
                <a:gd name="T41" fmla="*/ 10 h 49"/>
                <a:gd name="T42" fmla="*/ 189 w 189"/>
                <a:gd name="T43" fmla="*/ 12 h 49"/>
                <a:gd name="T44" fmla="*/ 189 w 189"/>
                <a:gd name="T45" fmla="*/ 13 h 49"/>
                <a:gd name="T46" fmla="*/ 188 w 189"/>
                <a:gd name="T47" fmla="*/ 14 h 49"/>
                <a:gd name="T48" fmla="*/ 188 w 189"/>
                <a:gd name="T49" fmla="*/ 15 h 49"/>
                <a:gd name="T50" fmla="*/ 186 w 189"/>
                <a:gd name="T51" fmla="*/ 16 h 49"/>
                <a:gd name="T52" fmla="*/ 184 w 189"/>
                <a:gd name="T53" fmla="*/ 17 h 49"/>
                <a:gd name="T54" fmla="*/ 182 w 189"/>
                <a:gd name="T55" fmla="*/ 18 h 49"/>
                <a:gd name="T56" fmla="*/ 179 w 189"/>
                <a:gd name="T57" fmla="*/ 20 h 49"/>
                <a:gd name="T58" fmla="*/ 174 w 189"/>
                <a:gd name="T59" fmla="*/ 21 h 49"/>
                <a:gd name="T60" fmla="*/ 170 w 189"/>
                <a:gd name="T61" fmla="*/ 22 h 49"/>
                <a:gd name="T62" fmla="*/ 166 w 189"/>
                <a:gd name="T63" fmla="*/ 23 h 49"/>
                <a:gd name="T64" fmla="*/ 160 w 189"/>
                <a:gd name="T65" fmla="*/ 25 h 49"/>
                <a:gd name="T66" fmla="*/ 154 w 189"/>
                <a:gd name="T67" fmla="*/ 27 h 49"/>
                <a:gd name="T68" fmla="*/ 148 w 189"/>
                <a:gd name="T69" fmla="*/ 28 h 49"/>
                <a:gd name="T70" fmla="*/ 140 w 189"/>
                <a:gd name="T71" fmla="*/ 30 h 49"/>
                <a:gd name="T72" fmla="*/ 133 w 189"/>
                <a:gd name="T73" fmla="*/ 31 h 49"/>
                <a:gd name="T74" fmla="*/ 125 w 189"/>
                <a:gd name="T75" fmla="*/ 32 h 49"/>
                <a:gd name="T76" fmla="*/ 115 w 189"/>
                <a:gd name="T77" fmla="*/ 34 h 49"/>
                <a:gd name="T78" fmla="*/ 107 w 189"/>
                <a:gd name="T79" fmla="*/ 35 h 49"/>
                <a:gd name="T80" fmla="*/ 97 w 189"/>
                <a:gd name="T81" fmla="*/ 37 h 49"/>
                <a:gd name="T82" fmla="*/ 89 w 189"/>
                <a:gd name="T83" fmla="*/ 39 h 49"/>
                <a:gd name="T84" fmla="*/ 80 w 189"/>
                <a:gd name="T85" fmla="*/ 40 h 49"/>
                <a:gd name="T86" fmla="*/ 73 w 189"/>
                <a:gd name="T87" fmla="*/ 42 h 49"/>
                <a:gd name="T88" fmla="*/ 64 w 189"/>
                <a:gd name="T89" fmla="*/ 44 h 49"/>
                <a:gd name="T90" fmla="*/ 57 w 189"/>
                <a:gd name="T91" fmla="*/ 45 h 49"/>
                <a:gd name="T92" fmla="*/ 49 w 189"/>
                <a:gd name="T93" fmla="*/ 46 h 49"/>
                <a:gd name="T94" fmla="*/ 35 w 189"/>
                <a:gd name="T95" fmla="*/ 47 h 49"/>
                <a:gd name="T96" fmla="*/ 22 w 189"/>
                <a:gd name="T97" fmla="*/ 48 h 49"/>
                <a:gd name="T98" fmla="*/ 11 w 189"/>
                <a:gd name="T99" fmla="*/ 49 h 49"/>
                <a:gd name="T100" fmla="*/ 0 w 189"/>
                <a:gd name="T101" fmla="*/ 49 h 49"/>
                <a:gd name="T102" fmla="*/ 0 w 189"/>
                <a:gd name="T103" fmla="*/ 29 h 49"/>
                <a:gd name="T104" fmla="*/ 7 w 189"/>
                <a:gd name="T105" fmla="*/ 29 h 49"/>
                <a:gd name="T106" fmla="*/ 15 w 189"/>
                <a:gd name="T107" fmla="*/ 28 h 49"/>
                <a:gd name="T108" fmla="*/ 23 w 189"/>
                <a:gd name="T109" fmla="*/ 27 h 49"/>
                <a:gd name="T110" fmla="*/ 33 w 189"/>
                <a:gd name="T111" fmla="*/ 25 h 49"/>
                <a:gd name="T112" fmla="*/ 44 w 189"/>
                <a:gd name="T113" fmla="*/ 23 h 49"/>
                <a:gd name="T114" fmla="*/ 54 w 189"/>
                <a:gd name="T115" fmla="*/ 21 h 49"/>
                <a:gd name="T116" fmla="*/ 66 w 189"/>
                <a:gd name="T117" fmla="*/ 18 h 49"/>
                <a:gd name="T118" fmla="*/ 78 w 189"/>
                <a:gd name="T119" fmla="*/ 16 h 49"/>
                <a:gd name="T120" fmla="*/ 78 w 189"/>
                <a:gd name="T121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9" h="49">
                  <a:moveTo>
                    <a:pt x="78" y="16"/>
                  </a:moveTo>
                  <a:lnTo>
                    <a:pt x="90" y="12"/>
                  </a:lnTo>
                  <a:lnTo>
                    <a:pt x="102" y="8"/>
                  </a:lnTo>
                  <a:lnTo>
                    <a:pt x="111" y="6"/>
                  </a:lnTo>
                  <a:lnTo>
                    <a:pt x="121" y="4"/>
                  </a:lnTo>
                  <a:lnTo>
                    <a:pt x="129" y="2"/>
                  </a:lnTo>
                  <a:lnTo>
                    <a:pt x="137" y="1"/>
                  </a:lnTo>
                  <a:lnTo>
                    <a:pt x="140" y="1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57" y="0"/>
                  </a:lnTo>
                  <a:lnTo>
                    <a:pt x="166" y="1"/>
                  </a:lnTo>
                  <a:lnTo>
                    <a:pt x="173" y="1"/>
                  </a:lnTo>
                  <a:lnTo>
                    <a:pt x="179" y="3"/>
                  </a:lnTo>
                  <a:lnTo>
                    <a:pt x="182" y="4"/>
                  </a:lnTo>
                  <a:lnTo>
                    <a:pt x="184" y="5"/>
                  </a:lnTo>
                  <a:lnTo>
                    <a:pt x="185" y="6"/>
                  </a:lnTo>
                  <a:lnTo>
                    <a:pt x="187" y="7"/>
                  </a:lnTo>
                  <a:lnTo>
                    <a:pt x="188" y="9"/>
                  </a:lnTo>
                  <a:lnTo>
                    <a:pt x="188" y="10"/>
                  </a:lnTo>
                  <a:lnTo>
                    <a:pt x="189" y="12"/>
                  </a:lnTo>
                  <a:lnTo>
                    <a:pt x="189" y="13"/>
                  </a:lnTo>
                  <a:lnTo>
                    <a:pt x="188" y="14"/>
                  </a:lnTo>
                  <a:lnTo>
                    <a:pt x="188" y="15"/>
                  </a:lnTo>
                  <a:lnTo>
                    <a:pt x="186" y="16"/>
                  </a:lnTo>
                  <a:lnTo>
                    <a:pt x="184" y="17"/>
                  </a:lnTo>
                  <a:lnTo>
                    <a:pt x="182" y="18"/>
                  </a:lnTo>
                  <a:lnTo>
                    <a:pt x="179" y="20"/>
                  </a:lnTo>
                  <a:lnTo>
                    <a:pt x="174" y="21"/>
                  </a:lnTo>
                  <a:lnTo>
                    <a:pt x="170" y="22"/>
                  </a:lnTo>
                  <a:lnTo>
                    <a:pt x="166" y="23"/>
                  </a:lnTo>
                  <a:lnTo>
                    <a:pt x="160" y="25"/>
                  </a:lnTo>
                  <a:lnTo>
                    <a:pt x="154" y="27"/>
                  </a:lnTo>
                  <a:lnTo>
                    <a:pt x="148" y="28"/>
                  </a:lnTo>
                  <a:lnTo>
                    <a:pt x="140" y="30"/>
                  </a:lnTo>
                  <a:lnTo>
                    <a:pt x="133" y="31"/>
                  </a:lnTo>
                  <a:lnTo>
                    <a:pt x="125" y="32"/>
                  </a:lnTo>
                  <a:lnTo>
                    <a:pt x="115" y="34"/>
                  </a:lnTo>
                  <a:lnTo>
                    <a:pt x="107" y="35"/>
                  </a:lnTo>
                  <a:lnTo>
                    <a:pt x="97" y="37"/>
                  </a:lnTo>
                  <a:lnTo>
                    <a:pt x="89" y="39"/>
                  </a:lnTo>
                  <a:lnTo>
                    <a:pt x="80" y="40"/>
                  </a:lnTo>
                  <a:lnTo>
                    <a:pt x="73" y="42"/>
                  </a:lnTo>
                  <a:lnTo>
                    <a:pt x="64" y="44"/>
                  </a:lnTo>
                  <a:lnTo>
                    <a:pt x="57" y="45"/>
                  </a:lnTo>
                  <a:lnTo>
                    <a:pt x="49" y="46"/>
                  </a:lnTo>
                  <a:lnTo>
                    <a:pt x="35" y="47"/>
                  </a:lnTo>
                  <a:lnTo>
                    <a:pt x="22" y="48"/>
                  </a:lnTo>
                  <a:lnTo>
                    <a:pt x="11" y="49"/>
                  </a:lnTo>
                  <a:lnTo>
                    <a:pt x="0" y="49"/>
                  </a:lnTo>
                  <a:lnTo>
                    <a:pt x="0" y="29"/>
                  </a:lnTo>
                  <a:lnTo>
                    <a:pt x="7" y="29"/>
                  </a:lnTo>
                  <a:lnTo>
                    <a:pt x="15" y="28"/>
                  </a:lnTo>
                  <a:lnTo>
                    <a:pt x="23" y="27"/>
                  </a:lnTo>
                  <a:lnTo>
                    <a:pt x="33" y="25"/>
                  </a:lnTo>
                  <a:lnTo>
                    <a:pt x="44" y="23"/>
                  </a:lnTo>
                  <a:lnTo>
                    <a:pt x="54" y="21"/>
                  </a:lnTo>
                  <a:lnTo>
                    <a:pt x="66" y="18"/>
                  </a:lnTo>
                  <a:lnTo>
                    <a:pt x="78" y="16"/>
                  </a:lnTo>
                  <a:lnTo>
                    <a:pt x="78" y="1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34"/>
            <p:cNvSpPr/>
            <p:nvPr/>
          </p:nvSpPr>
          <p:spPr bwMode="auto">
            <a:xfrm>
              <a:off x="3406776" y="1355725"/>
              <a:ext cx="446088" cy="501650"/>
            </a:xfrm>
            <a:custGeom>
              <a:avLst/>
              <a:gdLst>
                <a:gd name="T0" fmla="*/ 6 w 281"/>
                <a:gd name="T1" fmla="*/ 198 h 316"/>
                <a:gd name="T2" fmla="*/ 6 w 281"/>
                <a:gd name="T3" fmla="*/ 146 h 316"/>
                <a:gd name="T4" fmla="*/ 7 w 281"/>
                <a:gd name="T5" fmla="*/ 109 h 316"/>
                <a:gd name="T6" fmla="*/ 8 w 281"/>
                <a:gd name="T7" fmla="*/ 84 h 316"/>
                <a:gd name="T8" fmla="*/ 9 w 281"/>
                <a:gd name="T9" fmla="*/ 65 h 316"/>
                <a:gd name="T10" fmla="*/ 11 w 281"/>
                <a:gd name="T11" fmla="*/ 51 h 316"/>
                <a:gd name="T12" fmla="*/ 10 w 281"/>
                <a:gd name="T13" fmla="*/ 35 h 316"/>
                <a:gd name="T14" fmla="*/ 7 w 281"/>
                <a:gd name="T15" fmla="*/ 22 h 316"/>
                <a:gd name="T16" fmla="*/ 1 w 281"/>
                <a:gd name="T17" fmla="*/ 14 h 316"/>
                <a:gd name="T18" fmla="*/ 0 w 281"/>
                <a:gd name="T19" fmla="*/ 6 h 316"/>
                <a:gd name="T20" fmla="*/ 4 w 281"/>
                <a:gd name="T21" fmla="*/ 1 h 316"/>
                <a:gd name="T22" fmla="*/ 14 w 281"/>
                <a:gd name="T23" fmla="*/ 0 h 316"/>
                <a:gd name="T24" fmla="*/ 38 w 281"/>
                <a:gd name="T25" fmla="*/ 11 h 316"/>
                <a:gd name="T26" fmla="*/ 51 w 281"/>
                <a:gd name="T27" fmla="*/ 28 h 316"/>
                <a:gd name="T28" fmla="*/ 48 w 281"/>
                <a:gd name="T29" fmla="*/ 44 h 316"/>
                <a:gd name="T30" fmla="*/ 43 w 281"/>
                <a:gd name="T31" fmla="*/ 60 h 316"/>
                <a:gd name="T32" fmla="*/ 40 w 281"/>
                <a:gd name="T33" fmla="*/ 86 h 316"/>
                <a:gd name="T34" fmla="*/ 35 w 281"/>
                <a:gd name="T35" fmla="*/ 147 h 316"/>
                <a:gd name="T36" fmla="*/ 35 w 281"/>
                <a:gd name="T37" fmla="*/ 189 h 316"/>
                <a:gd name="T38" fmla="*/ 38 w 281"/>
                <a:gd name="T39" fmla="*/ 216 h 316"/>
                <a:gd name="T40" fmla="*/ 42 w 281"/>
                <a:gd name="T41" fmla="*/ 237 h 316"/>
                <a:gd name="T42" fmla="*/ 48 w 281"/>
                <a:gd name="T43" fmla="*/ 252 h 316"/>
                <a:gd name="T44" fmla="*/ 62 w 281"/>
                <a:gd name="T45" fmla="*/ 263 h 316"/>
                <a:gd name="T46" fmla="*/ 83 w 281"/>
                <a:gd name="T47" fmla="*/ 270 h 316"/>
                <a:gd name="T48" fmla="*/ 123 w 281"/>
                <a:gd name="T49" fmla="*/ 273 h 316"/>
                <a:gd name="T50" fmla="*/ 156 w 281"/>
                <a:gd name="T51" fmla="*/ 273 h 316"/>
                <a:gd name="T52" fmla="*/ 184 w 281"/>
                <a:gd name="T53" fmla="*/ 270 h 316"/>
                <a:gd name="T54" fmla="*/ 208 w 281"/>
                <a:gd name="T55" fmla="*/ 262 h 316"/>
                <a:gd name="T56" fmla="*/ 218 w 281"/>
                <a:gd name="T57" fmla="*/ 252 h 316"/>
                <a:gd name="T58" fmla="*/ 226 w 281"/>
                <a:gd name="T59" fmla="*/ 237 h 316"/>
                <a:gd name="T60" fmla="*/ 234 w 281"/>
                <a:gd name="T61" fmla="*/ 216 h 316"/>
                <a:gd name="T62" fmla="*/ 239 w 281"/>
                <a:gd name="T63" fmla="*/ 189 h 316"/>
                <a:gd name="T64" fmla="*/ 244 w 281"/>
                <a:gd name="T65" fmla="*/ 167 h 316"/>
                <a:gd name="T66" fmla="*/ 249 w 281"/>
                <a:gd name="T67" fmla="*/ 151 h 316"/>
                <a:gd name="T68" fmla="*/ 253 w 281"/>
                <a:gd name="T69" fmla="*/ 143 h 316"/>
                <a:gd name="T70" fmla="*/ 256 w 281"/>
                <a:gd name="T71" fmla="*/ 142 h 316"/>
                <a:gd name="T72" fmla="*/ 258 w 281"/>
                <a:gd name="T73" fmla="*/ 147 h 316"/>
                <a:gd name="T74" fmla="*/ 262 w 281"/>
                <a:gd name="T75" fmla="*/ 159 h 316"/>
                <a:gd name="T76" fmla="*/ 264 w 281"/>
                <a:gd name="T77" fmla="*/ 177 h 316"/>
                <a:gd name="T78" fmla="*/ 266 w 281"/>
                <a:gd name="T79" fmla="*/ 203 h 316"/>
                <a:gd name="T80" fmla="*/ 268 w 281"/>
                <a:gd name="T81" fmla="*/ 226 h 316"/>
                <a:gd name="T82" fmla="*/ 270 w 281"/>
                <a:gd name="T83" fmla="*/ 245 h 316"/>
                <a:gd name="T84" fmla="*/ 278 w 281"/>
                <a:gd name="T85" fmla="*/ 268 h 316"/>
                <a:gd name="T86" fmla="*/ 281 w 281"/>
                <a:gd name="T87" fmla="*/ 278 h 316"/>
                <a:gd name="T88" fmla="*/ 277 w 281"/>
                <a:gd name="T89" fmla="*/ 285 h 316"/>
                <a:gd name="T90" fmla="*/ 266 w 281"/>
                <a:gd name="T91" fmla="*/ 293 h 316"/>
                <a:gd name="T92" fmla="*/ 251 w 281"/>
                <a:gd name="T93" fmla="*/ 299 h 316"/>
                <a:gd name="T94" fmla="*/ 165 w 281"/>
                <a:gd name="T95" fmla="*/ 315 h 316"/>
                <a:gd name="T96" fmla="*/ 120 w 281"/>
                <a:gd name="T97" fmla="*/ 315 h 316"/>
                <a:gd name="T98" fmla="*/ 84 w 281"/>
                <a:gd name="T99" fmla="*/ 312 h 316"/>
                <a:gd name="T100" fmla="*/ 54 w 281"/>
                <a:gd name="T101" fmla="*/ 301 h 316"/>
                <a:gd name="T102" fmla="*/ 31 w 281"/>
                <a:gd name="T103" fmla="*/ 284 h 316"/>
                <a:gd name="T104" fmla="*/ 16 w 281"/>
                <a:gd name="T105" fmla="*/ 261 h 316"/>
                <a:gd name="T106" fmla="*/ 9 w 281"/>
                <a:gd name="T107" fmla="*/ 23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1" h="316">
                  <a:moveTo>
                    <a:pt x="9" y="230"/>
                  </a:moveTo>
                  <a:lnTo>
                    <a:pt x="8" y="220"/>
                  </a:lnTo>
                  <a:lnTo>
                    <a:pt x="7" y="210"/>
                  </a:lnTo>
                  <a:lnTo>
                    <a:pt x="6" y="198"/>
                  </a:lnTo>
                  <a:lnTo>
                    <a:pt x="6" y="187"/>
                  </a:lnTo>
                  <a:lnTo>
                    <a:pt x="5" y="174"/>
                  </a:lnTo>
                  <a:lnTo>
                    <a:pt x="5" y="161"/>
                  </a:lnTo>
                  <a:lnTo>
                    <a:pt x="6" y="146"/>
                  </a:lnTo>
                  <a:lnTo>
                    <a:pt x="6" y="131"/>
                  </a:lnTo>
                  <a:lnTo>
                    <a:pt x="7" y="124"/>
                  </a:lnTo>
                  <a:lnTo>
                    <a:pt x="7" y="116"/>
                  </a:lnTo>
                  <a:lnTo>
                    <a:pt x="7" y="109"/>
                  </a:lnTo>
                  <a:lnTo>
                    <a:pt x="8" y="102"/>
                  </a:lnTo>
                  <a:lnTo>
                    <a:pt x="8" y="96"/>
                  </a:lnTo>
                  <a:lnTo>
                    <a:pt x="8" y="90"/>
                  </a:lnTo>
                  <a:lnTo>
                    <a:pt x="8" y="84"/>
                  </a:lnTo>
                  <a:lnTo>
                    <a:pt x="9" y="79"/>
                  </a:lnTo>
                  <a:lnTo>
                    <a:pt x="9" y="74"/>
                  </a:lnTo>
                  <a:lnTo>
                    <a:pt x="9" y="69"/>
                  </a:lnTo>
                  <a:lnTo>
                    <a:pt x="9" y="65"/>
                  </a:lnTo>
                  <a:lnTo>
                    <a:pt x="10" y="60"/>
                  </a:lnTo>
                  <a:lnTo>
                    <a:pt x="10" y="57"/>
                  </a:lnTo>
                  <a:lnTo>
                    <a:pt x="10" y="54"/>
                  </a:lnTo>
                  <a:lnTo>
                    <a:pt x="11" y="51"/>
                  </a:lnTo>
                  <a:lnTo>
                    <a:pt x="11" y="49"/>
                  </a:lnTo>
                  <a:lnTo>
                    <a:pt x="11" y="43"/>
                  </a:lnTo>
                  <a:lnTo>
                    <a:pt x="11" y="39"/>
                  </a:lnTo>
                  <a:lnTo>
                    <a:pt x="10" y="35"/>
                  </a:lnTo>
                  <a:lnTo>
                    <a:pt x="10" y="31"/>
                  </a:lnTo>
                  <a:lnTo>
                    <a:pt x="9" y="27"/>
                  </a:lnTo>
                  <a:lnTo>
                    <a:pt x="8" y="24"/>
                  </a:lnTo>
                  <a:lnTo>
                    <a:pt x="7" y="22"/>
                  </a:lnTo>
                  <a:lnTo>
                    <a:pt x="6" y="20"/>
                  </a:lnTo>
                  <a:lnTo>
                    <a:pt x="5" y="18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4"/>
                  </a:lnTo>
                  <a:lnTo>
                    <a:pt x="2" y="3"/>
                  </a:lnTo>
                  <a:lnTo>
                    <a:pt x="4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9" y="1"/>
                  </a:lnTo>
                  <a:lnTo>
                    <a:pt x="26" y="4"/>
                  </a:lnTo>
                  <a:lnTo>
                    <a:pt x="32" y="7"/>
                  </a:lnTo>
                  <a:lnTo>
                    <a:pt x="38" y="11"/>
                  </a:lnTo>
                  <a:lnTo>
                    <a:pt x="44" y="14"/>
                  </a:lnTo>
                  <a:lnTo>
                    <a:pt x="47" y="20"/>
                  </a:lnTo>
                  <a:lnTo>
                    <a:pt x="50" y="25"/>
                  </a:lnTo>
                  <a:lnTo>
                    <a:pt x="51" y="28"/>
                  </a:lnTo>
                  <a:lnTo>
                    <a:pt x="52" y="32"/>
                  </a:lnTo>
                  <a:lnTo>
                    <a:pt x="51" y="37"/>
                  </a:lnTo>
                  <a:lnTo>
                    <a:pt x="50" y="40"/>
                  </a:lnTo>
                  <a:lnTo>
                    <a:pt x="48" y="44"/>
                  </a:lnTo>
                  <a:lnTo>
                    <a:pt x="46" y="49"/>
                  </a:lnTo>
                  <a:lnTo>
                    <a:pt x="45" y="52"/>
                  </a:lnTo>
                  <a:lnTo>
                    <a:pt x="44" y="55"/>
                  </a:lnTo>
                  <a:lnTo>
                    <a:pt x="43" y="60"/>
                  </a:lnTo>
                  <a:lnTo>
                    <a:pt x="42" y="66"/>
                  </a:lnTo>
                  <a:lnTo>
                    <a:pt x="42" y="72"/>
                  </a:lnTo>
                  <a:lnTo>
                    <a:pt x="41" y="79"/>
                  </a:lnTo>
                  <a:lnTo>
                    <a:pt x="40" y="86"/>
                  </a:lnTo>
                  <a:lnTo>
                    <a:pt x="39" y="95"/>
                  </a:lnTo>
                  <a:lnTo>
                    <a:pt x="37" y="112"/>
                  </a:lnTo>
                  <a:lnTo>
                    <a:pt x="36" y="130"/>
                  </a:lnTo>
                  <a:lnTo>
                    <a:pt x="35" y="147"/>
                  </a:lnTo>
                  <a:lnTo>
                    <a:pt x="34" y="164"/>
                  </a:lnTo>
                  <a:lnTo>
                    <a:pt x="34" y="173"/>
                  </a:lnTo>
                  <a:lnTo>
                    <a:pt x="35" y="181"/>
                  </a:lnTo>
                  <a:lnTo>
                    <a:pt x="35" y="189"/>
                  </a:lnTo>
                  <a:lnTo>
                    <a:pt x="36" y="196"/>
                  </a:lnTo>
                  <a:lnTo>
                    <a:pt x="36" y="203"/>
                  </a:lnTo>
                  <a:lnTo>
                    <a:pt x="37" y="209"/>
                  </a:lnTo>
                  <a:lnTo>
                    <a:pt x="38" y="216"/>
                  </a:lnTo>
                  <a:lnTo>
                    <a:pt x="39" y="222"/>
                  </a:lnTo>
                  <a:lnTo>
                    <a:pt x="40" y="227"/>
                  </a:lnTo>
                  <a:lnTo>
                    <a:pt x="41" y="233"/>
                  </a:lnTo>
                  <a:lnTo>
                    <a:pt x="42" y="237"/>
                  </a:lnTo>
                  <a:lnTo>
                    <a:pt x="43" y="241"/>
                  </a:lnTo>
                  <a:lnTo>
                    <a:pt x="45" y="246"/>
                  </a:lnTo>
                  <a:lnTo>
                    <a:pt x="46" y="249"/>
                  </a:lnTo>
                  <a:lnTo>
                    <a:pt x="48" y="252"/>
                  </a:lnTo>
                  <a:lnTo>
                    <a:pt x="52" y="255"/>
                  </a:lnTo>
                  <a:lnTo>
                    <a:pt x="54" y="258"/>
                  </a:lnTo>
                  <a:lnTo>
                    <a:pt x="58" y="261"/>
                  </a:lnTo>
                  <a:lnTo>
                    <a:pt x="62" y="263"/>
                  </a:lnTo>
                  <a:lnTo>
                    <a:pt x="67" y="265"/>
                  </a:lnTo>
                  <a:lnTo>
                    <a:pt x="71" y="267"/>
                  </a:lnTo>
                  <a:lnTo>
                    <a:pt x="76" y="268"/>
                  </a:lnTo>
                  <a:lnTo>
                    <a:pt x="83" y="270"/>
                  </a:lnTo>
                  <a:lnTo>
                    <a:pt x="89" y="271"/>
                  </a:lnTo>
                  <a:lnTo>
                    <a:pt x="102" y="272"/>
                  </a:lnTo>
                  <a:lnTo>
                    <a:pt x="116" y="273"/>
                  </a:lnTo>
                  <a:lnTo>
                    <a:pt x="123" y="273"/>
                  </a:lnTo>
                  <a:lnTo>
                    <a:pt x="131" y="273"/>
                  </a:lnTo>
                  <a:lnTo>
                    <a:pt x="138" y="273"/>
                  </a:lnTo>
                  <a:lnTo>
                    <a:pt x="147" y="273"/>
                  </a:lnTo>
                  <a:lnTo>
                    <a:pt x="156" y="273"/>
                  </a:lnTo>
                  <a:lnTo>
                    <a:pt x="163" y="273"/>
                  </a:lnTo>
                  <a:lnTo>
                    <a:pt x="171" y="272"/>
                  </a:lnTo>
                  <a:lnTo>
                    <a:pt x="178" y="271"/>
                  </a:lnTo>
                  <a:lnTo>
                    <a:pt x="184" y="270"/>
                  </a:lnTo>
                  <a:lnTo>
                    <a:pt x="192" y="268"/>
                  </a:lnTo>
                  <a:lnTo>
                    <a:pt x="198" y="266"/>
                  </a:lnTo>
                  <a:lnTo>
                    <a:pt x="205" y="263"/>
                  </a:lnTo>
                  <a:lnTo>
                    <a:pt x="208" y="262"/>
                  </a:lnTo>
                  <a:lnTo>
                    <a:pt x="210" y="260"/>
                  </a:lnTo>
                  <a:lnTo>
                    <a:pt x="213" y="257"/>
                  </a:lnTo>
                  <a:lnTo>
                    <a:pt x="216" y="255"/>
                  </a:lnTo>
                  <a:lnTo>
                    <a:pt x="218" y="252"/>
                  </a:lnTo>
                  <a:lnTo>
                    <a:pt x="220" y="249"/>
                  </a:lnTo>
                  <a:lnTo>
                    <a:pt x="222" y="245"/>
                  </a:lnTo>
                  <a:lnTo>
                    <a:pt x="224" y="241"/>
                  </a:lnTo>
                  <a:lnTo>
                    <a:pt x="226" y="237"/>
                  </a:lnTo>
                  <a:lnTo>
                    <a:pt x="228" y="232"/>
                  </a:lnTo>
                  <a:lnTo>
                    <a:pt x="229" y="227"/>
                  </a:lnTo>
                  <a:lnTo>
                    <a:pt x="232" y="222"/>
                  </a:lnTo>
                  <a:lnTo>
                    <a:pt x="234" y="216"/>
                  </a:lnTo>
                  <a:lnTo>
                    <a:pt x="235" y="209"/>
                  </a:lnTo>
                  <a:lnTo>
                    <a:pt x="236" y="203"/>
                  </a:lnTo>
                  <a:lnTo>
                    <a:pt x="238" y="195"/>
                  </a:lnTo>
                  <a:lnTo>
                    <a:pt x="239" y="189"/>
                  </a:lnTo>
                  <a:lnTo>
                    <a:pt x="240" y="182"/>
                  </a:lnTo>
                  <a:lnTo>
                    <a:pt x="241" y="177"/>
                  </a:lnTo>
                  <a:lnTo>
                    <a:pt x="243" y="172"/>
                  </a:lnTo>
                  <a:lnTo>
                    <a:pt x="244" y="167"/>
                  </a:lnTo>
                  <a:lnTo>
                    <a:pt x="246" y="162"/>
                  </a:lnTo>
                  <a:lnTo>
                    <a:pt x="247" y="159"/>
                  </a:lnTo>
                  <a:lnTo>
                    <a:pt x="248" y="155"/>
                  </a:lnTo>
                  <a:lnTo>
                    <a:pt x="249" y="151"/>
                  </a:lnTo>
                  <a:lnTo>
                    <a:pt x="250" y="149"/>
                  </a:lnTo>
                  <a:lnTo>
                    <a:pt x="251" y="147"/>
                  </a:lnTo>
                  <a:lnTo>
                    <a:pt x="252" y="145"/>
                  </a:lnTo>
                  <a:lnTo>
                    <a:pt x="253" y="143"/>
                  </a:lnTo>
                  <a:lnTo>
                    <a:pt x="253" y="142"/>
                  </a:lnTo>
                  <a:lnTo>
                    <a:pt x="254" y="142"/>
                  </a:lnTo>
                  <a:lnTo>
                    <a:pt x="255" y="142"/>
                  </a:lnTo>
                  <a:lnTo>
                    <a:pt x="256" y="142"/>
                  </a:lnTo>
                  <a:lnTo>
                    <a:pt x="256" y="142"/>
                  </a:lnTo>
                  <a:lnTo>
                    <a:pt x="257" y="143"/>
                  </a:lnTo>
                  <a:lnTo>
                    <a:pt x="257" y="145"/>
                  </a:lnTo>
                  <a:lnTo>
                    <a:pt x="258" y="147"/>
                  </a:lnTo>
                  <a:lnTo>
                    <a:pt x="259" y="149"/>
                  </a:lnTo>
                  <a:lnTo>
                    <a:pt x="259" y="151"/>
                  </a:lnTo>
                  <a:lnTo>
                    <a:pt x="260" y="155"/>
                  </a:lnTo>
                  <a:lnTo>
                    <a:pt x="262" y="159"/>
                  </a:lnTo>
                  <a:lnTo>
                    <a:pt x="262" y="162"/>
                  </a:lnTo>
                  <a:lnTo>
                    <a:pt x="263" y="167"/>
                  </a:lnTo>
                  <a:lnTo>
                    <a:pt x="264" y="172"/>
                  </a:lnTo>
                  <a:lnTo>
                    <a:pt x="264" y="177"/>
                  </a:lnTo>
                  <a:lnTo>
                    <a:pt x="265" y="183"/>
                  </a:lnTo>
                  <a:lnTo>
                    <a:pt x="265" y="189"/>
                  </a:lnTo>
                  <a:lnTo>
                    <a:pt x="266" y="195"/>
                  </a:lnTo>
                  <a:lnTo>
                    <a:pt x="266" y="203"/>
                  </a:lnTo>
                  <a:lnTo>
                    <a:pt x="267" y="209"/>
                  </a:lnTo>
                  <a:lnTo>
                    <a:pt x="267" y="215"/>
                  </a:lnTo>
                  <a:lnTo>
                    <a:pt x="267" y="221"/>
                  </a:lnTo>
                  <a:lnTo>
                    <a:pt x="268" y="226"/>
                  </a:lnTo>
                  <a:lnTo>
                    <a:pt x="269" y="232"/>
                  </a:lnTo>
                  <a:lnTo>
                    <a:pt x="269" y="236"/>
                  </a:lnTo>
                  <a:lnTo>
                    <a:pt x="270" y="240"/>
                  </a:lnTo>
                  <a:lnTo>
                    <a:pt x="270" y="245"/>
                  </a:lnTo>
                  <a:lnTo>
                    <a:pt x="271" y="249"/>
                  </a:lnTo>
                  <a:lnTo>
                    <a:pt x="273" y="256"/>
                  </a:lnTo>
                  <a:lnTo>
                    <a:pt x="275" y="263"/>
                  </a:lnTo>
                  <a:lnTo>
                    <a:pt x="278" y="268"/>
                  </a:lnTo>
                  <a:lnTo>
                    <a:pt x="280" y="270"/>
                  </a:lnTo>
                  <a:lnTo>
                    <a:pt x="280" y="273"/>
                  </a:lnTo>
                  <a:lnTo>
                    <a:pt x="281" y="276"/>
                  </a:lnTo>
                  <a:lnTo>
                    <a:pt x="281" y="278"/>
                  </a:lnTo>
                  <a:lnTo>
                    <a:pt x="280" y="280"/>
                  </a:lnTo>
                  <a:lnTo>
                    <a:pt x="279" y="282"/>
                  </a:lnTo>
                  <a:lnTo>
                    <a:pt x="278" y="284"/>
                  </a:lnTo>
                  <a:lnTo>
                    <a:pt x="277" y="285"/>
                  </a:lnTo>
                  <a:lnTo>
                    <a:pt x="274" y="287"/>
                  </a:lnTo>
                  <a:lnTo>
                    <a:pt x="272" y="290"/>
                  </a:lnTo>
                  <a:lnTo>
                    <a:pt x="269" y="292"/>
                  </a:lnTo>
                  <a:lnTo>
                    <a:pt x="266" y="293"/>
                  </a:lnTo>
                  <a:lnTo>
                    <a:pt x="263" y="295"/>
                  </a:lnTo>
                  <a:lnTo>
                    <a:pt x="259" y="296"/>
                  </a:lnTo>
                  <a:lnTo>
                    <a:pt x="255" y="298"/>
                  </a:lnTo>
                  <a:lnTo>
                    <a:pt x="251" y="299"/>
                  </a:lnTo>
                  <a:lnTo>
                    <a:pt x="229" y="304"/>
                  </a:lnTo>
                  <a:lnTo>
                    <a:pt x="208" y="309"/>
                  </a:lnTo>
                  <a:lnTo>
                    <a:pt x="187" y="312"/>
                  </a:lnTo>
                  <a:lnTo>
                    <a:pt x="165" y="315"/>
                  </a:lnTo>
                  <a:lnTo>
                    <a:pt x="152" y="315"/>
                  </a:lnTo>
                  <a:lnTo>
                    <a:pt x="142" y="316"/>
                  </a:lnTo>
                  <a:lnTo>
                    <a:pt x="131" y="316"/>
                  </a:lnTo>
                  <a:lnTo>
                    <a:pt x="120" y="315"/>
                  </a:lnTo>
                  <a:lnTo>
                    <a:pt x="111" y="315"/>
                  </a:lnTo>
                  <a:lnTo>
                    <a:pt x="102" y="314"/>
                  </a:lnTo>
                  <a:lnTo>
                    <a:pt x="92" y="313"/>
                  </a:lnTo>
                  <a:lnTo>
                    <a:pt x="84" y="312"/>
                  </a:lnTo>
                  <a:lnTo>
                    <a:pt x="76" y="310"/>
                  </a:lnTo>
                  <a:lnTo>
                    <a:pt x="68" y="308"/>
                  </a:lnTo>
                  <a:lnTo>
                    <a:pt x="60" y="304"/>
                  </a:lnTo>
                  <a:lnTo>
                    <a:pt x="54" y="301"/>
                  </a:lnTo>
                  <a:lnTo>
                    <a:pt x="47" y="297"/>
                  </a:lnTo>
                  <a:lnTo>
                    <a:pt x="42" y="293"/>
                  </a:lnTo>
                  <a:lnTo>
                    <a:pt x="36" y="288"/>
                  </a:lnTo>
                  <a:lnTo>
                    <a:pt x="31" y="284"/>
                  </a:lnTo>
                  <a:lnTo>
                    <a:pt x="27" y="279"/>
                  </a:lnTo>
                  <a:lnTo>
                    <a:pt x="23" y="273"/>
                  </a:lnTo>
                  <a:lnTo>
                    <a:pt x="20" y="267"/>
                  </a:lnTo>
                  <a:lnTo>
                    <a:pt x="16" y="261"/>
                  </a:lnTo>
                  <a:lnTo>
                    <a:pt x="13" y="253"/>
                  </a:lnTo>
                  <a:lnTo>
                    <a:pt x="11" y="246"/>
                  </a:lnTo>
                  <a:lnTo>
                    <a:pt x="10" y="238"/>
                  </a:lnTo>
                  <a:lnTo>
                    <a:pt x="9" y="230"/>
                  </a:lnTo>
                  <a:lnTo>
                    <a:pt x="9" y="23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35"/>
            <p:cNvSpPr/>
            <p:nvPr/>
          </p:nvSpPr>
          <p:spPr bwMode="auto">
            <a:xfrm>
              <a:off x="3048001" y="1103313"/>
              <a:ext cx="139700" cy="101600"/>
            </a:xfrm>
            <a:custGeom>
              <a:avLst/>
              <a:gdLst>
                <a:gd name="T0" fmla="*/ 0 w 88"/>
                <a:gd name="T1" fmla="*/ 0 h 64"/>
                <a:gd name="T2" fmla="*/ 8 w 88"/>
                <a:gd name="T3" fmla="*/ 0 h 64"/>
                <a:gd name="T4" fmla="*/ 15 w 88"/>
                <a:gd name="T5" fmla="*/ 0 h 64"/>
                <a:gd name="T6" fmla="*/ 23 w 88"/>
                <a:gd name="T7" fmla="*/ 0 h 64"/>
                <a:gd name="T8" fmla="*/ 29 w 88"/>
                <a:gd name="T9" fmla="*/ 0 h 64"/>
                <a:gd name="T10" fmla="*/ 35 w 88"/>
                <a:gd name="T11" fmla="*/ 1 h 64"/>
                <a:gd name="T12" fmla="*/ 41 w 88"/>
                <a:gd name="T13" fmla="*/ 1 h 64"/>
                <a:gd name="T14" fmla="*/ 45 w 88"/>
                <a:gd name="T15" fmla="*/ 2 h 64"/>
                <a:gd name="T16" fmla="*/ 51 w 88"/>
                <a:gd name="T17" fmla="*/ 3 h 64"/>
                <a:gd name="T18" fmla="*/ 55 w 88"/>
                <a:gd name="T19" fmla="*/ 4 h 64"/>
                <a:gd name="T20" fmla="*/ 59 w 88"/>
                <a:gd name="T21" fmla="*/ 5 h 64"/>
                <a:gd name="T22" fmla="*/ 63 w 88"/>
                <a:gd name="T23" fmla="*/ 6 h 64"/>
                <a:gd name="T24" fmla="*/ 67 w 88"/>
                <a:gd name="T25" fmla="*/ 8 h 64"/>
                <a:gd name="T26" fmla="*/ 72 w 88"/>
                <a:gd name="T27" fmla="*/ 13 h 64"/>
                <a:gd name="T28" fmla="*/ 79 w 88"/>
                <a:gd name="T29" fmla="*/ 18 h 64"/>
                <a:gd name="T30" fmla="*/ 81 w 88"/>
                <a:gd name="T31" fmla="*/ 21 h 64"/>
                <a:gd name="T32" fmla="*/ 83 w 88"/>
                <a:gd name="T33" fmla="*/ 23 h 64"/>
                <a:gd name="T34" fmla="*/ 85 w 88"/>
                <a:gd name="T35" fmla="*/ 27 h 64"/>
                <a:gd name="T36" fmla="*/ 86 w 88"/>
                <a:gd name="T37" fmla="*/ 30 h 64"/>
                <a:gd name="T38" fmla="*/ 87 w 88"/>
                <a:gd name="T39" fmla="*/ 33 h 64"/>
                <a:gd name="T40" fmla="*/ 88 w 88"/>
                <a:gd name="T41" fmla="*/ 35 h 64"/>
                <a:gd name="T42" fmla="*/ 88 w 88"/>
                <a:gd name="T43" fmla="*/ 38 h 64"/>
                <a:gd name="T44" fmla="*/ 88 w 88"/>
                <a:gd name="T45" fmla="*/ 42 h 64"/>
                <a:gd name="T46" fmla="*/ 88 w 88"/>
                <a:gd name="T47" fmla="*/ 47 h 64"/>
                <a:gd name="T48" fmla="*/ 86 w 88"/>
                <a:gd name="T49" fmla="*/ 52 h 64"/>
                <a:gd name="T50" fmla="*/ 84 w 88"/>
                <a:gd name="T51" fmla="*/ 58 h 64"/>
                <a:gd name="T52" fmla="*/ 81 w 88"/>
                <a:gd name="T53" fmla="*/ 62 h 64"/>
                <a:gd name="T54" fmla="*/ 80 w 88"/>
                <a:gd name="T55" fmla="*/ 63 h 64"/>
                <a:gd name="T56" fmla="*/ 79 w 88"/>
                <a:gd name="T57" fmla="*/ 63 h 64"/>
                <a:gd name="T58" fmla="*/ 77 w 88"/>
                <a:gd name="T59" fmla="*/ 64 h 64"/>
                <a:gd name="T60" fmla="*/ 75 w 88"/>
                <a:gd name="T61" fmla="*/ 64 h 64"/>
                <a:gd name="T62" fmla="*/ 73 w 88"/>
                <a:gd name="T63" fmla="*/ 63 h 64"/>
                <a:gd name="T64" fmla="*/ 71 w 88"/>
                <a:gd name="T65" fmla="*/ 63 h 64"/>
                <a:gd name="T66" fmla="*/ 69 w 88"/>
                <a:gd name="T67" fmla="*/ 62 h 64"/>
                <a:gd name="T68" fmla="*/ 66 w 88"/>
                <a:gd name="T69" fmla="*/ 61 h 64"/>
                <a:gd name="T70" fmla="*/ 64 w 88"/>
                <a:gd name="T71" fmla="*/ 59 h 64"/>
                <a:gd name="T72" fmla="*/ 60 w 88"/>
                <a:gd name="T73" fmla="*/ 58 h 64"/>
                <a:gd name="T74" fmla="*/ 57 w 88"/>
                <a:gd name="T75" fmla="*/ 56 h 64"/>
                <a:gd name="T76" fmla="*/ 54 w 88"/>
                <a:gd name="T77" fmla="*/ 53 h 64"/>
                <a:gd name="T78" fmla="*/ 46 w 88"/>
                <a:gd name="T79" fmla="*/ 48 h 64"/>
                <a:gd name="T80" fmla="*/ 38 w 88"/>
                <a:gd name="T81" fmla="*/ 42 h 64"/>
                <a:gd name="T82" fmla="*/ 34 w 88"/>
                <a:gd name="T83" fmla="*/ 38 h 64"/>
                <a:gd name="T84" fmla="*/ 29 w 88"/>
                <a:gd name="T85" fmla="*/ 35 h 64"/>
                <a:gd name="T86" fmla="*/ 25 w 88"/>
                <a:gd name="T87" fmla="*/ 32 h 64"/>
                <a:gd name="T88" fmla="*/ 22 w 88"/>
                <a:gd name="T89" fmla="*/ 29 h 64"/>
                <a:gd name="T90" fmla="*/ 19 w 88"/>
                <a:gd name="T91" fmla="*/ 26 h 64"/>
                <a:gd name="T92" fmla="*/ 15 w 88"/>
                <a:gd name="T93" fmla="*/ 23 h 64"/>
                <a:gd name="T94" fmla="*/ 12 w 88"/>
                <a:gd name="T95" fmla="*/ 20 h 64"/>
                <a:gd name="T96" fmla="*/ 10 w 88"/>
                <a:gd name="T97" fmla="*/ 18 h 64"/>
                <a:gd name="T98" fmla="*/ 8 w 88"/>
                <a:gd name="T99" fmla="*/ 15 h 64"/>
                <a:gd name="T100" fmla="*/ 6 w 88"/>
                <a:gd name="T101" fmla="*/ 13 h 64"/>
                <a:gd name="T102" fmla="*/ 4 w 88"/>
                <a:gd name="T103" fmla="*/ 11 h 64"/>
                <a:gd name="T104" fmla="*/ 3 w 88"/>
                <a:gd name="T105" fmla="*/ 8 h 64"/>
                <a:gd name="T106" fmla="*/ 1 w 88"/>
                <a:gd name="T107" fmla="*/ 6 h 64"/>
                <a:gd name="T108" fmla="*/ 0 w 88"/>
                <a:gd name="T109" fmla="*/ 4 h 64"/>
                <a:gd name="T110" fmla="*/ 0 w 88"/>
                <a:gd name="T111" fmla="*/ 2 h 64"/>
                <a:gd name="T112" fmla="*/ 0 w 88"/>
                <a:gd name="T113" fmla="*/ 0 h 64"/>
                <a:gd name="T114" fmla="*/ 0 w 88"/>
                <a:gd name="T1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8" h="64">
                  <a:moveTo>
                    <a:pt x="0" y="0"/>
                  </a:moveTo>
                  <a:lnTo>
                    <a:pt x="8" y="0"/>
                  </a:lnTo>
                  <a:lnTo>
                    <a:pt x="15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1"/>
                  </a:lnTo>
                  <a:lnTo>
                    <a:pt x="41" y="1"/>
                  </a:lnTo>
                  <a:lnTo>
                    <a:pt x="45" y="2"/>
                  </a:lnTo>
                  <a:lnTo>
                    <a:pt x="51" y="3"/>
                  </a:lnTo>
                  <a:lnTo>
                    <a:pt x="55" y="4"/>
                  </a:lnTo>
                  <a:lnTo>
                    <a:pt x="59" y="5"/>
                  </a:lnTo>
                  <a:lnTo>
                    <a:pt x="63" y="6"/>
                  </a:lnTo>
                  <a:lnTo>
                    <a:pt x="67" y="8"/>
                  </a:lnTo>
                  <a:lnTo>
                    <a:pt x="72" y="13"/>
                  </a:lnTo>
                  <a:lnTo>
                    <a:pt x="79" y="18"/>
                  </a:lnTo>
                  <a:lnTo>
                    <a:pt x="81" y="21"/>
                  </a:lnTo>
                  <a:lnTo>
                    <a:pt x="83" y="23"/>
                  </a:lnTo>
                  <a:lnTo>
                    <a:pt x="85" y="27"/>
                  </a:lnTo>
                  <a:lnTo>
                    <a:pt x="86" y="30"/>
                  </a:lnTo>
                  <a:lnTo>
                    <a:pt x="87" y="33"/>
                  </a:lnTo>
                  <a:lnTo>
                    <a:pt x="88" y="35"/>
                  </a:lnTo>
                  <a:lnTo>
                    <a:pt x="88" y="38"/>
                  </a:lnTo>
                  <a:lnTo>
                    <a:pt x="88" y="42"/>
                  </a:lnTo>
                  <a:lnTo>
                    <a:pt x="88" y="47"/>
                  </a:lnTo>
                  <a:lnTo>
                    <a:pt x="86" y="52"/>
                  </a:lnTo>
                  <a:lnTo>
                    <a:pt x="84" y="58"/>
                  </a:lnTo>
                  <a:lnTo>
                    <a:pt x="81" y="62"/>
                  </a:lnTo>
                  <a:lnTo>
                    <a:pt x="80" y="63"/>
                  </a:lnTo>
                  <a:lnTo>
                    <a:pt x="79" y="63"/>
                  </a:lnTo>
                  <a:lnTo>
                    <a:pt x="77" y="64"/>
                  </a:lnTo>
                  <a:lnTo>
                    <a:pt x="75" y="64"/>
                  </a:lnTo>
                  <a:lnTo>
                    <a:pt x="73" y="63"/>
                  </a:lnTo>
                  <a:lnTo>
                    <a:pt x="71" y="63"/>
                  </a:lnTo>
                  <a:lnTo>
                    <a:pt x="69" y="62"/>
                  </a:lnTo>
                  <a:lnTo>
                    <a:pt x="66" y="61"/>
                  </a:lnTo>
                  <a:lnTo>
                    <a:pt x="64" y="59"/>
                  </a:lnTo>
                  <a:lnTo>
                    <a:pt x="60" y="58"/>
                  </a:lnTo>
                  <a:lnTo>
                    <a:pt x="57" y="56"/>
                  </a:lnTo>
                  <a:lnTo>
                    <a:pt x="54" y="53"/>
                  </a:lnTo>
                  <a:lnTo>
                    <a:pt x="46" y="48"/>
                  </a:lnTo>
                  <a:lnTo>
                    <a:pt x="38" y="42"/>
                  </a:lnTo>
                  <a:lnTo>
                    <a:pt x="34" y="38"/>
                  </a:lnTo>
                  <a:lnTo>
                    <a:pt x="29" y="35"/>
                  </a:lnTo>
                  <a:lnTo>
                    <a:pt x="25" y="32"/>
                  </a:lnTo>
                  <a:lnTo>
                    <a:pt x="22" y="29"/>
                  </a:lnTo>
                  <a:lnTo>
                    <a:pt x="19" y="26"/>
                  </a:lnTo>
                  <a:lnTo>
                    <a:pt x="15" y="23"/>
                  </a:lnTo>
                  <a:lnTo>
                    <a:pt x="12" y="20"/>
                  </a:lnTo>
                  <a:lnTo>
                    <a:pt x="10" y="18"/>
                  </a:lnTo>
                  <a:lnTo>
                    <a:pt x="8" y="15"/>
                  </a:lnTo>
                  <a:lnTo>
                    <a:pt x="6" y="13"/>
                  </a:lnTo>
                  <a:lnTo>
                    <a:pt x="4" y="11"/>
                  </a:lnTo>
                  <a:lnTo>
                    <a:pt x="3" y="8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36"/>
            <p:cNvSpPr/>
            <p:nvPr/>
          </p:nvSpPr>
          <p:spPr bwMode="auto">
            <a:xfrm>
              <a:off x="2971801" y="1320800"/>
              <a:ext cx="128588" cy="104775"/>
            </a:xfrm>
            <a:custGeom>
              <a:avLst/>
              <a:gdLst>
                <a:gd name="T0" fmla="*/ 48 w 81"/>
                <a:gd name="T1" fmla="*/ 58 h 66"/>
                <a:gd name="T2" fmla="*/ 43 w 81"/>
                <a:gd name="T3" fmla="*/ 53 h 66"/>
                <a:gd name="T4" fmla="*/ 38 w 81"/>
                <a:gd name="T5" fmla="*/ 48 h 66"/>
                <a:gd name="T6" fmla="*/ 32 w 81"/>
                <a:gd name="T7" fmla="*/ 42 h 66"/>
                <a:gd name="T8" fmla="*/ 26 w 81"/>
                <a:gd name="T9" fmla="*/ 35 h 66"/>
                <a:gd name="T10" fmla="*/ 19 w 81"/>
                <a:gd name="T11" fmla="*/ 28 h 66"/>
                <a:gd name="T12" fmla="*/ 13 w 81"/>
                <a:gd name="T13" fmla="*/ 19 h 66"/>
                <a:gd name="T14" fmla="*/ 7 w 81"/>
                <a:gd name="T15" fmla="*/ 11 h 66"/>
                <a:gd name="T16" fmla="*/ 0 w 81"/>
                <a:gd name="T17" fmla="*/ 0 h 66"/>
                <a:gd name="T18" fmla="*/ 10 w 81"/>
                <a:gd name="T19" fmla="*/ 0 h 66"/>
                <a:gd name="T20" fmla="*/ 19 w 81"/>
                <a:gd name="T21" fmla="*/ 1 h 66"/>
                <a:gd name="T22" fmla="*/ 28 w 81"/>
                <a:gd name="T23" fmla="*/ 1 h 66"/>
                <a:gd name="T24" fmla="*/ 37 w 81"/>
                <a:gd name="T25" fmla="*/ 2 h 66"/>
                <a:gd name="T26" fmla="*/ 43 w 81"/>
                <a:gd name="T27" fmla="*/ 4 h 66"/>
                <a:gd name="T28" fmla="*/ 49 w 81"/>
                <a:gd name="T29" fmla="*/ 5 h 66"/>
                <a:gd name="T30" fmla="*/ 56 w 81"/>
                <a:gd name="T31" fmla="*/ 7 h 66"/>
                <a:gd name="T32" fmla="*/ 61 w 81"/>
                <a:gd name="T33" fmla="*/ 11 h 66"/>
                <a:gd name="T34" fmla="*/ 66 w 81"/>
                <a:gd name="T35" fmla="*/ 14 h 66"/>
                <a:gd name="T36" fmla="*/ 69 w 81"/>
                <a:gd name="T37" fmla="*/ 17 h 66"/>
                <a:gd name="T38" fmla="*/ 73 w 81"/>
                <a:gd name="T39" fmla="*/ 20 h 66"/>
                <a:gd name="T40" fmla="*/ 75 w 81"/>
                <a:gd name="T41" fmla="*/ 25 h 66"/>
                <a:gd name="T42" fmla="*/ 78 w 81"/>
                <a:gd name="T43" fmla="*/ 28 h 66"/>
                <a:gd name="T44" fmla="*/ 79 w 81"/>
                <a:gd name="T45" fmla="*/ 32 h 66"/>
                <a:gd name="T46" fmla="*/ 81 w 81"/>
                <a:gd name="T47" fmla="*/ 37 h 66"/>
                <a:gd name="T48" fmla="*/ 81 w 81"/>
                <a:gd name="T49" fmla="*/ 42 h 66"/>
                <a:gd name="T50" fmla="*/ 81 w 81"/>
                <a:gd name="T51" fmla="*/ 46 h 66"/>
                <a:gd name="T52" fmla="*/ 81 w 81"/>
                <a:gd name="T53" fmla="*/ 50 h 66"/>
                <a:gd name="T54" fmla="*/ 81 w 81"/>
                <a:gd name="T55" fmla="*/ 54 h 66"/>
                <a:gd name="T56" fmla="*/ 79 w 81"/>
                <a:gd name="T57" fmla="*/ 57 h 66"/>
                <a:gd name="T58" fmla="*/ 78 w 81"/>
                <a:gd name="T59" fmla="*/ 60 h 66"/>
                <a:gd name="T60" fmla="*/ 77 w 81"/>
                <a:gd name="T61" fmla="*/ 62 h 66"/>
                <a:gd name="T62" fmla="*/ 77 w 81"/>
                <a:gd name="T63" fmla="*/ 64 h 66"/>
                <a:gd name="T64" fmla="*/ 76 w 81"/>
                <a:gd name="T65" fmla="*/ 65 h 66"/>
                <a:gd name="T66" fmla="*/ 75 w 81"/>
                <a:gd name="T67" fmla="*/ 65 h 66"/>
                <a:gd name="T68" fmla="*/ 73 w 81"/>
                <a:gd name="T69" fmla="*/ 66 h 66"/>
                <a:gd name="T70" fmla="*/ 70 w 81"/>
                <a:gd name="T71" fmla="*/ 65 h 66"/>
                <a:gd name="T72" fmla="*/ 67 w 81"/>
                <a:gd name="T73" fmla="*/ 65 h 66"/>
                <a:gd name="T74" fmla="*/ 63 w 81"/>
                <a:gd name="T75" fmla="*/ 64 h 66"/>
                <a:gd name="T76" fmla="*/ 58 w 81"/>
                <a:gd name="T77" fmla="*/ 62 h 66"/>
                <a:gd name="T78" fmla="*/ 54 w 81"/>
                <a:gd name="T79" fmla="*/ 60 h 66"/>
                <a:gd name="T80" fmla="*/ 48 w 81"/>
                <a:gd name="T81" fmla="*/ 58 h 66"/>
                <a:gd name="T82" fmla="*/ 48 w 81"/>
                <a:gd name="T83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" h="66">
                  <a:moveTo>
                    <a:pt x="48" y="58"/>
                  </a:moveTo>
                  <a:lnTo>
                    <a:pt x="43" y="53"/>
                  </a:lnTo>
                  <a:lnTo>
                    <a:pt x="38" y="48"/>
                  </a:lnTo>
                  <a:lnTo>
                    <a:pt x="32" y="42"/>
                  </a:lnTo>
                  <a:lnTo>
                    <a:pt x="26" y="35"/>
                  </a:lnTo>
                  <a:lnTo>
                    <a:pt x="19" y="28"/>
                  </a:lnTo>
                  <a:lnTo>
                    <a:pt x="13" y="19"/>
                  </a:lnTo>
                  <a:lnTo>
                    <a:pt x="7" y="11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9" y="1"/>
                  </a:lnTo>
                  <a:lnTo>
                    <a:pt x="28" y="1"/>
                  </a:lnTo>
                  <a:lnTo>
                    <a:pt x="37" y="2"/>
                  </a:lnTo>
                  <a:lnTo>
                    <a:pt x="43" y="4"/>
                  </a:lnTo>
                  <a:lnTo>
                    <a:pt x="49" y="5"/>
                  </a:lnTo>
                  <a:lnTo>
                    <a:pt x="56" y="7"/>
                  </a:lnTo>
                  <a:lnTo>
                    <a:pt x="61" y="11"/>
                  </a:lnTo>
                  <a:lnTo>
                    <a:pt x="66" y="14"/>
                  </a:lnTo>
                  <a:lnTo>
                    <a:pt x="69" y="17"/>
                  </a:lnTo>
                  <a:lnTo>
                    <a:pt x="73" y="20"/>
                  </a:lnTo>
                  <a:lnTo>
                    <a:pt x="75" y="25"/>
                  </a:lnTo>
                  <a:lnTo>
                    <a:pt x="78" y="28"/>
                  </a:lnTo>
                  <a:lnTo>
                    <a:pt x="79" y="32"/>
                  </a:lnTo>
                  <a:lnTo>
                    <a:pt x="81" y="37"/>
                  </a:lnTo>
                  <a:lnTo>
                    <a:pt x="81" y="42"/>
                  </a:lnTo>
                  <a:lnTo>
                    <a:pt x="81" y="46"/>
                  </a:lnTo>
                  <a:lnTo>
                    <a:pt x="81" y="50"/>
                  </a:lnTo>
                  <a:lnTo>
                    <a:pt x="81" y="54"/>
                  </a:lnTo>
                  <a:lnTo>
                    <a:pt x="79" y="57"/>
                  </a:lnTo>
                  <a:lnTo>
                    <a:pt x="78" y="60"/>
                  </a:lnTo>
                  <a:lnTo>
                    <a:pt x="77" y="62"/>
                  </a:lnTo>
                  <a:lnTo>
                    <a:pt x="77" y="64"/>
                  </a:lnTo>
                  <a:lnTo>
                    <a:pt x="76" y="65"/>
                  </a:lnTo>
                  <a:lnTo>
                    <a:pt x="75" y="65"/>
                  </a:lnTo>
                  <a:lnTo>
                    <a:pt x="73" y="66"/>
                  </a:lnTo>
                  <a:lnTo>
                    <a:pt x="70" y="65"/>
                  </a:lnTo>
                  <a:lnTo>
                    <a:pt x="67" y="65"/>
                  </a:lnTo>
                  <a:lnTo>
                    <a:pt x="63" y="64"/>
                  </a:lnTo>
                  <a:lnTo>
                    <a:pt x="58" y="62"/>
                  </a:lnTo>
                  <a:lnTo>
                    <a:pt x="54" y="60"/>
                  </a:lnTo>
                  <a:lnTo>
                    <a:pt x="48" y="58"/>
                  </a:lnTo>
                  <a:lnTo>
                    <a:pt x="48" y="5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37"/>
            <p:cNvSpPr/>
            <p:nvPr/>
          </p:nvSpPr>
          <p:spPr bwMode="auto">
            <a:xfrm>
              <a:off x="2967038" y="1436688"/>
              <a:ext cx="222250" cy="369888"/>
            </a:xfrm>
            <a:custGeom>
              <a:avLst/>
              <a:gdLst>
                <a:gd name="T0" fmla="*/ 41 w 140"/>
                <a:gd name="T1" fmla="*/ 149 h 233"/>
                <a:gd name="T2" fmla="*/ 44 w 140"/>
                <a:gd name="T3" fmla="*/ 143 h 233"/>
                <a:gd name="T4" fmla="*/ 49 w 140"/>
                <a:gd name="T5" fmla="*/ 137 h 233"/>
                <a:gd name="T6" fmla="*/ 55 w 140"/>
                <a:gd name="T7" fmla="*/ 128 h 233"/>
                <a:gd name="T8" fmla="*/ 61 w 140"/>
                <a:gd name="T9" fmla="*/ 117 h 233"/>
                <a:gd name="T10" fmla="*/ 69 w 140"/>
                <a:gd name="T11" fmla="*/ 106 h 233"/>
                <a:gd name="T12" fmla="*/ 77 w 140"/>
                <a:gd name="T13" fmla="*/ 92 h 233"/>
                <a:gd name="T14" fmla="*/ 87 w 140"/>
                <a:gd name="T15" fmla="*/ 76 h 233"/>
                <a:gd name="T16" fmla="*/ 96 w 140"/>
                <a:gd name="T17" fmla="*/ 59 h 233"/>
                <a:gd name="T18" fmla="*/ 106 w 140"/>
                <a:gd name="T19" fmla="*/ 44 h 233"/>
                <a:gd name="T20" fmla="*/ 114 w 140"/>
                <a:gd name="T21" fmla="*/ 30 h 233"/>
                <a:gd name="T22" fmla="*/ 121 w 140"/>
                <a:gd name="T23" fmla="*/ 19 h 233"/>
                <a:gd name="T24" fmla="*/ 126 w 140"/>
                <a:gd name="T25" fmla="*/ 10 h 233"/>
                <a:gd name="T26" fmla="*/ 132 w 140"/>
                <a:gd name="T27" fmla="*/ 5 h 233"/>
                <a:gd name="T28" fmla="*/ 136 w 140"/>
                <a:gd name="T29" fmla="*/ 1 h 233"/>
                <a:gd name="T30" fmla="*/ 138 w 140"/>
                <a:gd name="T31" fmla="*/ 0 h 233"/>
                <a:gd name="T32" fmla="*/ 140 w 140"/>
                <a:gd name="T33" fmla="*/ 1 h 233"/>
                <a:gd name="T34" fmla="*/ 140 w 140"/>
                <a:gd name="T35" fmla="*/ 4 h 233"/>
                <a:gd name="T36" fmla="*/ 139 w 140"/>
                <a:gd name="T37" fmla="*/ 10 h 233"/>
                <a:gd name="T38" fmla="*/ 137 w 140"/>
                <a:gd name="T39" fmla="*/ 18 h 233"/>
                <a:gd name="T40" fmla="*/ 134 w 140"/>
                <a:gd name="T41" fmla="*/ 30 h 233"/>
                <a:gd name="T42" fmla="*/ 128 w 140"/>
                <a:gd name="T43" fmla="*/ 44 h 233"/>
                <a:gd name="T44" fmla="*/ 122 w 140"/>
                <a:gd name="T45" fmla="*/ 60 h 233"/>
                <a:gd name="T46" fmla="*/ 114 w 140"/>
                <a:gd name="T47" fmla="*/ 80 h 233"/>
                <a:gd name="T48" fmla="*/ 105 w 140"/>
                <a:gd name="T49" fmla="*/ 101 h 233"/>
                <a:gd name="T50" fmla="*/ 96 w 140"/>
                <a:gd name="T51" fmla="*/ 122 h 233"/>
                <a:gd name="T52" fmla="*/ 89 w 140"/>
                <a:gd name="T53" fmla="*/ 140 h 233"/>
                <a:gd name="T54" fmla="*/ 81 w 140"/>
                <a:gd name="T55" fmla="*/ 156 h 233"/>
                <a:gd name="T56" fmla="*/ 76 w 140"/>
                <a:gd name="T57" fmla="*/ 170 h 233"/>
                <a:gd name="T58" fmla="*/ 71 w 140"/>
                <a:gd name="T59" fmla="*/ 182 h 233"/>
                <a:gd name="T60" fmla="*/ 66 w 140"/>
                <a:gd name="T61" fmla="*/ 192 h 233"/>
                <a:gd name="T62" fmla="*/ 63 w 140"/>
                <a:gd name="T63" fmla="*/ 201 h 233"/>
                <a:gd name="T64" fmla="*/ 59 w 140"/>
                <a:gd name="T65" fmla="*/ 211 h 233"/>
                <a:gd name="T66" fmla="*/ 54 w 140"/>
                <a:gd name="T67" fmla="*/ 220 h 233"/>
                <a:gd name="T68" fmla="*/ 49 w 140"/>
                <a:gd name="T69" fmla="*/ 228 h 233"/>
                <a:gd name="T70" fmla="*/ 46 w 140"/>
                <a:gd name="T71" fmla="*/ 232 h 233"/>
                <a:gd name="T72" fmla="*/ 41 w 140"/>
                <a:gd name="T73" fmla="*/ 233 h 233"/>
                <a:gd name="T74" fmla="*/ 35 w 140"/>
                <a:gd name="T75" fmla="*/ 231 h 233"/>
                <a:gd name="T76" fmla="*/ 28 w 140"/>
                <a:gd name="T77" fmla="*/ 226 h 233"/>
                <a:gd name="T78" fmla="*/ 20 w 140"/>
                <a:gd name="T79" fmla="*/ 216 h 233"/>
                <a:gd name="T80" fmla="*/ 12 w 140"/>
                <a:gd name="T81" fmla="*/ 204 h 233"/>
                <a:gd name="T82" fmla="*/ 5 w 140"/>
                <a:gd name="T83" fmla="*/ 194 h 233"/>
                <a:gd name="T84" fmla="*/ 1 w 140"/>
                <a:gd name="T85" fmla="*/ 186 h 233"/>
                <a:gd name="T86" fmla="*/ 0 w 140"/>
                <a:gd name="T87" fmla="*/ 179 h 233"/>
                <a:gd name="T88" fmla="*/ 1 w 140"/>
                <a:gd name="T89" fmla="*/ 173 h 233"/>
                <a:gd name="T90" fmla="*/ 2 w 140"/>
                <a:gd name="T91" fmla="*/ 169 h 233"/>
                <a:gd name="T92" fmla="*/ 4 w 140"/>
                <a:gd name="T93" fmla="*/ 168 h 233"/>
                <a:gd name="T94" fmla="*/ 9 w 140"/>
                <a:gd name="T95" fmla="*/ 168 h 233"/>
                <a:gd name="T96" fmla="*/ 13 w 140"/>
                <a:gd name="T97" fmla="*/ 169 h 233"/>
                <a:gd name="T98" fmla="*/ 16 w 140"/>
                <a:gd name="T99" fmla="*/ 169 h 233"/>
                <a:gd name="T100" fmla="*/ 21 w 140"/>
                <a:gd name="T101" fmla="*/ 168 h 233"/>
                <a:gd name="T102" fmla="*/ 26 w 140"/>
                <a:gd name="T103" fmla="*/ 164 h 233"/>
                <a:gd name="T104" fmla="*/ 33 w 140"/>
                <a:gd name="T105" fmla="*/ 155 h 233"/>
                <a:gd name="T106" fmla="*/ 39 w 140"/>
                <a:gd name="T107" fmla="*/ 15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" h="233">
                  <a:moveTo>
                    <a:pt x="39" y="150"/>
                  </a:moveTo>
                  <a:lnTo>
                    <a:pt x="41" y="149"/>
                  </a:lnTo>
                  <a:lnTo>
                    <a:pt x="42" y="146"/>
                  </a:lnTo>
                  <a:lnTo>
                    <a:pt x="44" y="143"/>
                  </a:lnTo>
                  <a:lnTo>
                    <a:pt x="46" y="140"/>
                  </a:lnTo>
                  <a:lnTo>
                    <a:pt x="49" y="137"/>
                  </a:lnTo>
                  <a:lnTo>
                    <a:pt x="51" y="132"/>
                  </a:lnTo>
                  <a:lnTo>
                    <a:pt x="55" y="128"/>
                  </a:lnTo>
                  <a:lnTo>
                    <a:pt x="58" y="123"/>
                  </a:lnTo>
                  <a:lnTo>
                    <a:pt x="61" y="117"/>
                  </a:lnTo>
                  <a:lnTo>
                    <a:pt x="64" y="112"/>
                  </a:lnTo>
                  <a:lnTo>
                    <a:pt x="69" y="106"/>
                  </a:lnTo>
                  <a:lnTo>
                    <a:pt x="73" y="98"/>
                  </a:lnTo>
                  <a:lnTo>
                    <a:pt x="77" y="92"/>
                  </a:lnTo>
                  <a:lnTo>
                    <a:pt x="81" y="83"/>
                  </a:lnTo>
                  <a:lnTo>
                    <a:pt x="87" y="76"/>
                  </a:lnTo>
                  <a:lnTo>
                    <a:pt x="91" y="67"/>
                  </a:lnTo>
                  <a:lnTo>
                    <a:pt x="96" y="59"/>
                  </a:lnTo>
                  <a:lnTo>
                    <a:pt x="102" y="50"/>
                  </a:lnTo>
                  <a:lnTo>
                    <a:pt x="106" y="44"/>
                  </a:lnTo>
                  <a:lnTo>
                    <a:pt x="110" y="36"/>
                  </a:lnTo>
                  <a:lnTo>
                    <a:pt x="114" y="30"/>
                  </a:lnTo>
                  <a:lnTo>
                    <a:pt x="118" y="24"/>
                  </a:lnTo>
                  <a:lnTo>
                    <a:pt x="121" y="19"/>
                  </a:lnTo>
                  <a:lnTo>
                    <a:pt x="124" y="15"/>
                  </a:lnTo>
                  <a:lnTo>
                    <a:pt x="126" y="10"/>
                  </a:lnTo>
                  <a:lnTo>
                    <a:pt x="130" y="7"/>
                  </a:lnTo>
                  <a:lnTo>
                    <a:pt x="132" y="5"/>
                  </a:lnTo>
                  <a:lnTo>
                    <a:pt x="134" y="3"/>
                  </a:lnTo>
                  <a:lnTo>
                    <a:pt x="136" y="1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0" y="1"/>
                  </a:lnTo>
                  <a:lnTo>
                    <a:pt x="140" y="2"/>
                  </a:lnTo>
                  <a:lnTo>
                    <a:pt x="140" y="4"/>
                  </a:lnTo>
                  <a:lnTo>
                    <a:pt x="140" y="6"/>
                  </a:lnTo>
                  <a:lnTo>
                    <a:pt x="139" y="10"/>
                  </a:lnTo>
                  <a:lnTo>
                    <a:pt x="138" y="14"/>
                  </a:lnTo>
                  <a:lnTo>
                    <a:pt x="137" y="18"/>
                  </a:lnTo>
                  <a:lnTo>
                    <a:pt x="136" y="23"/>
                  </a:lnTo>
                  <a:lnTo>
                    <a:pt x="134" y="30"/>
                  </a:lnTo>
                  <a:lnTo>
                    <a:pt x="131" y="36"/>
                  </a:lnTo>
                  <a:lnTo>
                    <a:pt x="128" y="44"/>
                  </a:lnTo>
                  <a:lnTo>
                    <a:pt x="125" y="51"/>
                  </a:lnTo>
                  <a:lnTo>
                    <a:pt x="122" y="60"/>
                  </a:lnTo>
                  <a:lnTo>
                    <a:pt x="118" y="69"/>
                  </a:lnTo>
                  <a:lnTo>
                    <a:pt x="114" y="80"/>
                  </a:lnTo>
                  <a:lnTo>
                    <a:pt x="109" y="91"/>
                  </a:lnTo>
                  <a:lnTo>
                    <a:pt x="105" y="101"/>
                  </a:lnTo>
                  <a:lnTo>
                    <a:pt x="101" y="112"/>
                  </a:lnTo>
                  <a:lnTo>
                    <a:pt x="96" y="122"/>
                  </a:lnTo>
                  <a:lnTo>
                    <a:pt x="92" y="130"/>
                  </a:lnTo>
                  <a:lnTo>
                    <a:pt x="89" y="140"/>
                  </a:lnTo>
                  <a:lnTo>
                    <a:pt x="85" y="147"/>
                  </a:lnTo>
                  <a:lnTo>
                    <a:pt x="81" y="156"/>
                  </a:lnTo>
                  <a:lnTo>
                    <a:pt x="79" y="162"/>
                  </a:lnTo>
                  <a:lnTo>
                    <a:pt x="76" y="170"/>
                  </a:lnTo>
                  <a:lnTo>
                    <a:pt x="73" y="176"/>
                  </a:lnTo>
                  <a:lnTo>
                    <a:pt x="71" y="182"/>
                  </a:lnTo>
                  <a:lnTo>
                    <a:pt x="69" y="187"/>
                  </a:lnTo>
                  <a:lnTo>
                    <a:pt x="66" y="192"/>
                  </a:lnTo>
                  <a:lnTo>
                    <a:pt x="64" y="197"/>
                  </a:lnTo>
                  <a:lnTo>
                    <a:pt x="63" y="201"/>
                  </a:lnTo>
                  <a:lnTo>
                    <a:pt x="61" y="204"/>
                  </a:lnTo>
                  <a:lnTo>
                    <a:pt x="59" y="211"/>
                  </a:lnTo>
                  <a:lnTo>
                    <a:pt x="56" y="216"/>
                  </a:lnTo>
                  <a:lnTo>
                    <a:pt x="54" y="220"/>
                  </a:lnTo>
                  <a:lnTo>
                    <a:pt x="51" y="225"/>
                  </a:lnTo>
                  <a:lnTo>
                    <a:pt x="49" y="228"/>
                  </a:lnTo>
                  <a:lnTo>
                    <a:pt x="47" y="230"/>
                  </a:lnTo>
                  <a:lnTo>
                    <a:pt x="46" y="232"/>
                  </a:lnTo>
                  <a:lnTo>
                    <a:pt x="44" y="233"/>
                  </a:lnTo>
                  <a:lnTo>
                    <a:pt x="41" y="233"/>
                  </a:lnTo>
                  <a:lnTo>
                    <a:pt x="37" y="233"/>
                  </a:lnTo>
                  <a:lnTo>
                    <a:pt x="35" y="231"/>
                  </a:lnTo>
                  <a:lnTo>
                    <a:pt x="32" y="229"/>
                  </a:lnTo>
                  <a:lnTo>
                    <a:pt x="28" y="226"/>
                  </a:lnTo>
                  <a:lnTo>
                    <a:pt x="25" y="221"/>
                  </a:lnTo>
                  <a:lnTo>
                    <a:pt x="20" y="216"/>
                  </a:lnTo>
                  <a:lnTo>
                    <a:pt x="16" y="210"/>
                  </a:lnTo>
                  <a:lnTo>
                    <a:pt x="12" y="204"/>
                  </a:lnTo>
                  <a:lnTo>
                    <a:pt x="8" y="199"/>
                  </a:lnTo>
                  <a:lnTo>
                    <a:pt x="5" y="194"/>
                  </a:lnTo>
                  <a:lnTo>
                    <a:pt x="3" y="189"/>
                  </a:lnTo>
                  <a:lnTo>
                    <a:pt x="1" y="186"/>
                  </a:lnTo>
                  <a:lnTo>
                    <a:pt x="0" y="182"/>
                  </a:lnTo>
                  <a:lnTo>
                    <a:pt x="0" y="179"/>
                  </a:lnTo>
                  <a:lnTo>
                    <a:pt x="1" y="175"/>
                  </a:lnTo>
                  <a:lnTo>
                    <a:pt x="1" y="173"/>
                  </a:lnTo>
                  <a:lnTo>
                    <a:pt x="1" y="171"/>
                  </a:lnTo>
                  <a:lnTo>
                    <a:pt x="2" y="169"/>
                  </a:lnTo>
                  <a:lnTo>
                    <a:pt x="3" y="168"/>
                  </a:lnTo>
                  <a:lnTo>
                    <a:pt x="4" y="168"/>
                  </a:lnTo>
                  <a:lnTo>
                    <a:pt x="6" y="167"/>
                  </a:lnTo>
                  <a:lnTo>
                    <a:pt x="9" y="168"/>
                  </a:lnTo>
                  <a:lnTo>
                    <a:pt x="11" y="168"/>
                  </a:lnTo>
                  <a:lnTo>
                    <a:pt x="13" y="169"/>
                  </a:lnTo>
                  <a:lnTo>
                    <a:pt x="15" y="169"/>
                  </a:lnTo>
                  <a:lnTo>
                    <a:pt x="16" y="169"/>
                  </a:lnTo>
                  <a:lnTo>
                    <a:pt x="18" y="169"/>
                  </a:lnTo>
                  <a:lnTo>
                    <a:pt x="21" y="168"/>
                  </a:lnTo>
                  <a:lnTo>
                    <a:pt x="24" y="166"/>
                  </a:lnTo>
                  <a:lnTo>
                    <a:pt x="26" y="164"/>
                  </a:lnTo>
                  <a:lnTo>
                    <a:pt x="29" y="159"/>
                  </a:lnTo>
                  <a:lnTo>
                    <a:pt x="33" y="155"/>
                  </a:lnTo>
                  <a:lnTo>
                    <a:pt x="39" y="150"/>
                  </a:lnTo>
                  <a:lnTo>
                    <a:pt x="39" y="15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38"/>
            <p:cNvSpPr/>
            <p:nvPr/>
          </p:nvSpPr>
          <p:spPr bwMode="auto">
            <a:xfrm>
              <a:off x="3440113" y="1357313"/>
              <a:ext cx="231775" cy="234950"/>
            </a:xfrm>
            <a:custGeom>
              <a:avLst/>
              <a:gdLst>
                <a:gd name="T0" fmla="*/ 20 w 146"/>
                <a:gd name="T1" fmla="*/ 119 h 148"/>
                <a:gd name="T2" fmla="*/ 40 w 146"/>
                <a:gd name="T3" fmla="*/ 102 h 148"/>
                <a:gd name="T4" fmla="*/ 54 w 146"/>
                <a:gd name="T5" fmla="*/ 90 h 148"/>
                <a:gd name="T6" fmla="*/ 67 w 146"/>
                <a:gd name="T7" fmla="*/ 76 h 148"/>
                <a:gd name="T8" fmla="*/ 78 w 146"/>
                <a:gd name="T9" fmla="*/ 65 h 148"/>
                <a:gd name="T10" fmla="*/ 87 w 146"/>
                <a:gd name="T11" fmla="*/ 54 h 148"/>
                <a:gd name="T12" fmla="*/ 95 w 146"/>
                <a:gd name="T13" fmla="*/ 44 h 148"/>
                <a:gd name="T14" fmla="*/ 101 w 146"/>
                <a:gd name="T15" fmla="*/ 36 h 148"/>
                <a:gd name="T16" fmla="*/ 104 w 146"/>
                <a:gd name="T17" fmla="*/ 28 h 148"/>
                <a:gd name="T18" fmla="*/ 105 w 146"/>
                <a:gd name="T19" fmla="*/ 22 h 148"/>
                <a:gd name="T20" fmla="*/ 102 w 146"/>
                <a:gd name="T21" fmla="*/ 17 h 148"/>
                <a:gd name="T22" fmla="*/ 98 w 146"/>
                <a:gd name="T23" fmla="*/ 11 h 148"/>
                <a:gd name="T24" fmla="*/ 96 w 146"/>
                <a:gd name="T25" fmla="*/ 7 h 148"/>
                <a:gd name="T26" fmla="*/ 96 w 146"/>
                <a:gd name="T27" fmla="*/ 4 h 148"/>
                <a:gd name="T28" fmla="*/ 98 w 146"/>
                <a:gd name="T29" fmla="*/ 2 h 148"/>
                <a:gd name="T30" fmla="*/ 102 w 146"/>
                <a:gd name="T31" fmla="*/ 0 h 148"/>
                <a:gd name="T32" fmla="*/ 108 w 146"/>
                <a:gd name="T33" fmla="*/ 2 h 148"/>
                <a:gd name="T34" fmla="*/ 114 w 146"/>
                <a:gd name="T35" fmla="*/ 4 h 148"/>
                <a:gd name="T36" fmla="*/ 122 w 146"/>
                <a:gd name="T37" fmla="*/ 8 h 148"/>
                <a:gd name="T38" fmla="*/ 130 w 146"/>
                <a:gd name="T39" fmla="*/ 13 h 148"/>
                <a:gd name="T40" fmla="*/ 138 w 146"/>
                <a:gd name="T41" fmla="*/ 20 h 148"/>
                <a:gd name="T42" fmla="*/ 142 w 146"/>
                <a:gd name="T43" fmla="*/ 25 h 148"/>
                <a:gd name="T44" fmla="*/ 145 w 146"/>
                <a:gd name="T45" fmla="*/ 31 h 148"/>
                <a:gd name="T46" fmla="*/ 146 w 146"/>
                <a:gd name="T47" fmla="*/ 36 h 148"/>
                <a:gd name="T48" fmla="*/ 146 w 146"/>
                <a:gd name="T49" fmla="*/ 39 h 148"/>
                <a:gd name="T50" fmla="*/ 144 w 146"/>
                <a:gd name="T51" fmla="*/ 43 h 148"/>
                <a:gd name="T52" fmla="*/ 141 w 146"/>
                <a:gd name="T53" fmla="*/ 49 h 148"/>
                <a:gd name="T54" fmla="*/ 137 w 146"/>
                <a:gd name="T55" fmla="*/ 54 h 148"/>
                <a:gd name="T56" fmla="*/ 130 w 146"/>
                <a:gd name="T57" fmla="*/ 59 h 148"/>
                <a:gd name="T58" fmla="*/ 124 w 146"/>
                <a:gd name="T59" fmla="*/ 66 h 148"/>
                <a:gd name="T60" fmla="*/ 115 w 146"/>
                <a:gd name="T61" fmla="*/ 72 h 148"/>
                <a:gd name="T62" fmla="*/ 106 w 146"/>
                <a:gd name="T63" fmla="*/ 79 h 148"/>
                <a:gd name="T64" fmla="*/ 96 w 146"/>
                <a:gd name="T65" fmla="*/ 86 h 148"/>
                <a:gd name="T66" fmla="*/ 84 w 146"/>
                <a:gd name="T67" fmla="*/ 95 h 148"/>
                <a:gd name="T68" fmla="*/ 71 w 146"/>
                <a:gd name="T69" fmla="*/ 103 h 148"/>
                <a:gd name="T70" fmla="*/ 50 w 146"/>
                <a:gd name="T71" fmla="*/ 117 h 148"/>
                <a:gd name="T72" fmla="*/ 18 w 146"/>
                <a:gd name="T73" fmla="*/ 138 h 148"/>
                <a:gd name="T74" fmla="*/ 5 w 146"/>
                <a:gd name="T75" fmla="*/ 13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6" h="148">
                  <a:moveTo>
                    <a:pt x="5" y="130"/>
                  </a:moveTo>
                  <a:lnTo>
                    <a:pt x="20" y="119"/>
                  </a:lnTo>
                  <a:lnTo>
                    <a:pt x="34" y="109"/>
                  </a:lnTo>
                  <a:lnTo>
                    <a:pt x="40" y="102"/>
                  </a:lnTo>
                  <a:lnTo>
                    <a:pt x="48" y="97"/>
                  </a:lnTo>
                  <a:lnTo>
                    <a:pt x="54" y="90"/>
                  </a:lnTo>
                  <a:lnTo>
                    <a:pt x="61" y="83"/>
                  </a:lnTo>
                  <a:lnTo>
                    <a:pt x="67" y="76"/>
                  </a:lnTo>
                  <a:lnTo>
                    <a:pt x="72" y="70"/>
                  </a:lnTo>
                  <a:lnTo>
                    <a:pt x="78" y="65"/>
                  </a:lnTo>
                  <a:lnTo>
                    <a:pt x="83" y="59"/>
                  </a:lnTo>
                  <a:lnTo>
                    <a:pt x="87" y="54"/>
                  </a:lnTo>
                  <a:lnTo>
                    <a:pt x="92" y="49"/>
                  </a:lnTo>
                  <a:lnTo>
                    <a:pt x="95" y="44"/>
                  </a:lnTo>
                  <a:lnTo>
                    <a:pt x="98" y="39"/>
                  </a:lnTo>
                  <a:lnTo>
                    <a:pt x="101" y="36"/>
                  </a:lnTo>
                  <a:lnTo>
                    <a:pt x="102" y="31"/>
                  </a:lnTo>
                  <a:lnTo>
                    <a:pt x="104" y="28"/>
                  </a:lnTo>
                  <a:lnTo>
                    <a:pt x="105" y="25"/>
                  </a:lnTo>
                  <a:lnTo>
                    <a:pt x="105" y="22"/>
                  </a:lnTo>
                  <a:lnTo>
                    <a:pt x="104" y="20"/>
                  </a:lnTo>
                  <a:lnTo>
                    <a:pt x="102" y="17"/>
                  </a:lnTo>
                  <a:lnTo>
                    <a:pt x="101" y="13"/>
                  </a:lnTo>
                  <a:lnTo>
                    <a:pt x="98" y="11"/>
                  </a:lnTo>
                  <a:lnTo>
                    <a:pt x="97" y="9"/>
                  </a:lnTo>
                  <a:lnTo>
                    <a:pt x="96" y="7"/>
                  </a:lnTo>
                  <a:lnTo>
                    <a:pt x="95" y="5"/>
                  </a:lnTo>
                  <a:lnTo>
                    <a:pt x="96" y="4"/>
                  </a:lnTo>
                  <a:lnTo>
                    <a:pt x="97" y="3"/>
                  </a:lnTo>
                  <a:lnTo>
                    <a:pt x="98" y="2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6" y="2"/>
                  </a:lnTo>
                  <a:lnTo>
                    <a:pt x="108" y="2"/>
                  </a:lnTo>
                  <a:lnTo>
                    <a:pt x="111" y="3"/>
                  </a:lnTo>
                  <a:lnTo>
                    <a:pt x="114" y="4"/>
                  </a:lnTo>
                  <a:lnTo>
                    <a:pt x="117" y="6"/>
                  </a:lnTo>
                  <a:lnTo>
                    <a:pt x="122" y="8"/>
                  </a:lnTo>
                  <a:lnTo>
                    <a:pt x="126" y="11"/>
                  </a:lnTo>
                  <a:lnTo>
                    <a:pt x="130" y="13"/>
                  </a:lnTo>
                  <a:lnTo>
                    <a:pt x="135" y="17"/>
                  </a:lnTo>
                  <a:lnTo>
                    <a:pt x="138" y="20"/>
                  </a:lnTo>
                  <a:lnTo>
                    <a:pt x="140" y="23"/>
                  </a:lnTo>
                  <a:lnTo>
                    <a:pt x="142" y="25"/>
                  </a:lnTo>
                  <a:lnTo>
                    <a:pt x="144" y="28"/>
                  </a:lnTo>
                  <a:lnTo>
                    <a:pt x="145" y="31"/>
                  </a:lnTo>
                  <a:lnTo>
                    <a:pt x="146" y="35"/>
                  </a:lnTo>
                  <a:lnTo>
                    <a:pt x="146" y="36"/>
                  </a:lnTo>
                  <a:lnTo>
                    <a:pt x="146" y="38"/>
                  </a:lnTo>
                  <a:lnTo>
                    <a:pt x="146" y="39"/>
                  </a:lnTo>
                  <a:lnTo>
                    <a:pt x="145" y="41"/>
                  </a:lnTo>
                  <a:lnTo>
                    <a:pt x="144" y="43"/>
                  </a:lnTo>
                  <a:lnTo>
                    <a:pt x="143" y="45"/>
                  </a:lnTo>
                  <a:lnTo>
                    <a:pt x="141" y="49"/>
                  </a:lnTo>
                  <a:lnTo>
                    <a:pt x="139" y="51"/>
                  </a:lnTo>
                  <a:lnTo>
                    <a:pt x="137" y="54"/>
                  </a:lnTo>
                  <a:lnTo>
                    <a:pt x="133" y="56"/>
                  </a:lnTo>
                  <a:lnTo>
                    <a:pt x="130" y="59"/>
                  </a:lnTo>
                  <a:lnTo>
                    <a:pt x="127" y="63"/>
                  </a:lnTo>
                  <a:lnTo>
                    <a:pt x="124" y="66"/>
                  </a:lnTo>
                  <a:lnTo>
                    <a:pt x="120" y="69"/>
                  </a:lnTo>
                  <a:lnTo>
                    <a:pt x="115" y="72"/>
                  </a:lnTo>
                  <a:lnTo>
                    <a:pt x="111" y="75"/>
                  </a:lnTo>
                  <a:lnTo>
                    <a:pt x="106" y="79"/>
                  </a:lnTo>
                  <a:lnTo>
                    <a:pt x="101" y="83"/>
                  </a:lnTo>
                  <a:lnTo>
                    <a:pt x="96" y="86"/>
                  </a:lnTo>
                  <a:lnTo>
                    <a:pt x="90" y="90"/>
                  </a:lnTo>
                  <a:lnTo>
                    <a:pt x="84" y="95"/>
                  </a:lnTo>
                  <a:lnTo>
                    <a:pt x="78" y="99"/>
                  </a:lnTo>
                  <a:lnTo>
                    <a:pt x="71" y="103"/>
                  </a:lnTo>
                  <a:lnTo>
                    <a:pt x="64" y="108"/>
                  </a:lnTo>
                  <a:lnTo>
                    <a:pt x="50" y="117"/>
                  </a:lnTo>
                  <a:lnTo>
                    <a:pt x="34" y="127"/>
                  </a:lnTo>
                  <a:lnTo>
                    <a:pt x="18" y="138"/>
                  </a:lnTo>
                  <a:lnTo>
                    <a:pt x="0" y="148"/>
                  </a:lnTo>
                  <a:lnTo>
                    <a:pt x="5" y="130"/>
                  </a:lnTo>
                  <a:lnTo>
                    <a:pt x="5" y="13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2" name="椭圆 371"/>
          <p:cNvSpPr/>
          <p:nvPr/>
        </p:nvSpPr>
        <p:spPr>
          <a:xfrm>
            <a:off x="3257079" y="979775"/>
            <a:ext cx="1168400" cy="1147445"/>
          </a:xfrm>
          <a:prstGeom prst="ellipse">
            <a:avLst/>
          </a:prstGeom>
          <a:noFill/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380" y="3501360"/>
            <a:ext cx="1224280" cy="1230630"/>
          </a:xfrm>
          <a:prstGeom prst="rect">
            <a:avLst/>
          </a:prstGeom>
        </p:spPr>
      </p:pic>
      <p:pic>
        <p:nvPicPr>
          <p:cNvPr id="11" name="图片 10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025" y="3501360"/>
            <a:ext cx="1224280" cy="1230630"/>
          </a:xfrm>
          <a:prstGeom prst="rect">
            <a:avLst/>
          </a:prstGeom>
        </p:spPr>
      </p:pic>
      <p:pic>
        <p:nvPicPr>
          <p:cNvPr id="12" name="图片 11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735" y="3501360"/>
            <a:ext cx="1224280" cy="1230630"/>
          </a:xfrm>
          <a:prstGeom prst="rect">
            <a:avLst/>
          </a:prstGeom>
        </p:spPr>
      </p:pic>
      <p:pic>
        <p:nvPicPr>
          <p:cNvPr id="13" name="图片 12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90" y="3501360"/>
            <a:ext cx="1224280" cy="1230630"/>
          </a:xfrm>
          <a:prstGeom prst="rect">
            <a:avLst/>
          </a:prstGeom>
        </p:spPr>
      </p:pic>
      <p:pic>
        <p:nvPicPr>
          <p:cNvPr id="14" name="图片 13">
            <a:hlinkClick r:id="rId7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670" y="3501360"/>
            <a:ext cx="1224280" cy="1230630"/>
          </a:xfrm>
          <a:prstGeom prst="rect">
            <a:avLst/>
          </a:prstGeom>
        </p:spPr>
      </p:pic>
      <p:pic>
        <p:nvPicPr>
          <p:cNvPr id="6" name="图片 5">
            <a:hlinkClick r:id="rId8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0" y="2215485"/>
            <a:ext cx="1224280" cy="1230630"/>
          </a:xfrm>
          <a:prstGeom prst="rect">
            <a:avLst/>
          </a:prstGeom>
        </p:spPr>
      </p:pic>
      <p:pic>
        <p:nvPicPr>
          <p:cNvPr id="7" name="图片 6">
            <a:hlinkClick r:id="rId9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860" y="2218025"/>
            <a:ext cx="1224280" cy="1230630"/>
          </a:xfrm>
          <a:prstGeom prst="rect">
            <a:avLst/>
          </a:prstGeom>
        </p:spPr>
      </p:pic>
      <p:pic>
        <p:nvPicPr>
          <p:cNvPr id="8" name="图片 7">
            <a:hlinkClick r:id="rId10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025" y="2195800"/>
            <a:ext cx="1224280" cy="1230630"/>
          </a:xfrm>
          <a:prstGeom prst="rect">
            <a:avLst/>
          </a:prstGeom>
        </p:spPr>
      </p:pic>
      <p:pic>
        <p:nvPicPr>
          <p:cNvPr id="9" name="图片 8">
            <a:hlinkClick r:id="rId11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278" y="2171927"/>
            <a:ext cx="1224280" cy="1230630"/>
          </a:xfrm>
          <a:prstGeom prst="rect">
            <a:avLst/>
          </a:prstGeom>
        </p:spPr>
      </p:pic>
      <p:pic>
        <p:nvPicPr>
          <p:cNvPr id="5" name="图片 4">
            <a:hlinkClick r:id="rId12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549" y="938107"/>
            <a:ext cx="1224280" cy="1230630"/>
          </a:xfrm>
          <a:prstGeom prst="rect">
            <a:avLst/>
          </a:prstGeom>
        </p:spPr>
      </p:pic>
      <p:pic>
        <p:nvPicPr>
          <p:cNvPr id="2" name="图片 1">
            <a:hlinkClick r:id="rId13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938107"/>
            <a:ext cx="1224280" cy="1230630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6528770" y="3538190"/>
            <a:ext cx="1160145" cy="113792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90934" y="2271701"/>
            <a:ext cx="1652603" cy="1146402"/>
          </a:xfrm>
          <a:prstGeom prst="rect">
            <a:avLst/>
          </a:prstGeom>
          <a:solidFill>
            <a:srgbClr val="00B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</a:t>
            </a:r>
            <a:endParaRPr lang="en-US" altLang="zh-CN" sz="36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结构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" name="椭圆 316"/>
          <p:cNvSpPr/>
          <p:nvPr/>
        </p:nvSpPr>
        <p:spPr>
          <a:xfrm>
            <a:off x="1953898" y="979542"/>
            <a:ext cx="1168606" cy="1147761"/>
          </a:xfrm>
          <a:prstGeom prst="ellipse">
            <a:avLst/>
          </a:prstGeom>
          <a:noFill/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矩形 334"/>
          <p:cNvSpPr/>
          <p:nvPr/>
        </p:nvSpPr>
        <p:spPr>
          <a:xfrm>
            <a:off x="343940" y="2196347"/>
            <a:ext cx="1275732" cy="11236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620205" y="996007"/>
            <a:ext cx="1146762" cy="111483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组合 130"/>
          <p:cNvGrpSpPr/>
          <p:nvPr/>
        </p:nvGrpSpPr>
        <p:grpSpPr>
          <a:xfrm>
            <a:off x="2026889" y="1140184"/>
            <a:ext cx="895718" cy="826477"/>
            <a:chOff x="1866901" y="1035050"/>
            <a:chExt cx="965200" cy="890588"/>
          </a:xfrm>
        </p:grpSpPr>
        <p:sp>
          <p:nvSpPr>
            <p:cNvPr id="132" name="Freeform 19"/>
            <p:cNvSpPr/>
            <p:nvPr/>
          </p:nvSpPr>
          <p:spPr bwMode="auto">
            <a:xfrm>
              <a:off x="1866901" y="1052513"/>
              <a:ext cx="354013" cy="539750"/>
            </a:xfrm>
            <a:custGeom>
              <a:avLst/>
              <a:gdLst>
                <a:gd name="T0" fmla="*/ 183 w 223"/>
                <a:gd name="T1" fmla="*/ 0 h 340"/>
                <a:gd name="T2" fmla="*/ 190 w 223"/>
                <a:gd name="T3" fmla="*/ 1 h 340"/>
                <a:gd name="T4" fmla="*/ 196 w 223"/>
                <a:gd name="T5" fmla="*/ 4 h 340"/>
                <a:gd name="T6" fmla="*/ 204 w 223"/>
                <a:gd name="T7" fmla="*/ 8 h 340"/>
                <a:gd name="T8" fmla="*/ 211 w 223"/>
                <a:gd name="T9" fmla="*/ 14 h 340"/>
                <a:gd name="T10" fmla="*/ 217 w 223"/>
                <a:gd name="T11" fmla="*/ 20 h 340"/>
                <a:gd name="T12" fmla="*/ 221 w 223"/>
                <a:gd name="T13" fmla="*/ 25 h 340"/>
                <a:gd name="T14" fmla="*/ 223 w 223"/>
                <a:gd name="T15" fmla="*/ 32 h 340"/>
                <a:gd name="T16" fmla="*/ 223 w 223"/>
                <a:gd name="T17" fmla="*/ 36 h 340"/>
                <a:gd name="T18" fmla="*/ 222 w 223"/>
                <a:gd name="T19" fmla="*/ 40 h 340"/>
                <a:gd name="T20" fmla="*/ 219 w 223"/>
                <a:gd name="T21" fmla="*/ 47 h 340"/>
                <a:gd name="T22" fmla="*/ 215 w 223"/>
                <a:gd name="T23" fmla="*/ 53 h 340"/>
                <a:gd name="T24" fmla="*/ 211 w 223"/>
                <a:gd name="T25" fmla="*/ 63 h 340"/>
                <a:gd name="T26" fmla="*/ 206 w 223"/>
                <a:gd name="T27" fmla="*/ 74 h 340"/>
                <a:gd name="T28" fmla="*/ 199 w 223"/>
                <a:gd name="T29" fmla="*/ 85 h 340"/>
                <a:gd name="T30" fmla="*/ 192 w 223"/>
                <a:gd name="T31" fmla="*/ 99 h 340"/>
                <a:gd name="T32" fmla="*/ 179 w 223"/>
                <a:gd name="T33" fmla="*/ 124 h 340"/>
                <a:gd name="T34" fmla="*/ 160 w 223"/>
                <a:gd name="T35" fmla="*/ 155 h 340"/>
                <a:gd name="T36" fmla="*/ 130 w 223"/>
                <a:gd name="T37" fmla="*/ 202 h 340"/>
                <a:gd name="T38" fmla="*/ 99 w 223"/>
                <a:gd name="T39" fmla="*/ 246 h 340"/>
                <a:gd name="T40" fmla="*/ 77 w 223"/>
                <a:gd name="T41" fmla="*/ 271 h 340"/>
                <a:gd name="T42" fmla="*/ 59 w 223"/>
                <a:gd name="T43" fmla="*/ 292 h 340"/>
                <a:gd name="T44" fmla="*/ 42 w 223"/>
                <a:gd name="T45" fmla="*/ 309 h 340"/>
                <a:gd name="T46" fmla="*/ 27 w 223"/>
                <a:gd name="T47" fmla="*/ 323 h 340"/>
                <a:gd name="T48" fmla="*/ 15 w 223"/>
                <a:gd name="T49" fmla="*/ 333 h 340"/>
                <a:gd name="T50" fmla="*/ 8 w 223"/>
                <a:gd name="T51" fmla="*/ 339 h 340"/>
                <a:gd name="T52" fmla="*/ 2 w 223"/>
                <a:gd name="T53" fmla="*/ 340 h 340"/>
                <a:gd name="T54" fmla="*/ 0 w 223"/>
                <a:gd name="T55" fmla="*/ 339 h 340"/>
                <a:gd name="T56" fmla="*/ 1 w 223"/>
                <a:gd name="T57" fmla="*/ 337 h 340"/>
                <a:gd name="T58" fmla="*/ 3 w 223"/>
                <a:gd name="T59" fmla="*/ 332 h 340"/>
                <a:gd name="T60" fmla="*/ 8 w 223"/>
                <a:gd name="T61" fmla="*/ 325 h 340"/>
                <a:gd name="T62" fmla="*/ 14 w 223"/>
                <a:gd name="T63" fmla="*/ 317 h 340"/>
                <a:gd name="T64" fmla="*/ 21 w 223"/>
                <a:gd name="T65" fmla="*/ 306 h 340"/>
                <a:gd name="T66" fmla="*/ 30 w 223"/>
                <a:gd name="T67" fmla="*/ 293 h 340"/>
                <a:gd name="T68" fmla="*/ 41 w 223"/>
                <a:gd name="T69" fmla="*/ 278 h 340"/>
                <a:gd name="T70" fmla="*/ 58 w 223"/>
                <a:gd name="T71" fmla="*/ 253 h 340"/>
                <a:gd name="T72" fmla="*/ 81 w 223"/>
                <a:gd name="T73" fmla="*/ 221 h 340"/>
                <a:gd name="T74" fmla="*/ 101 w 223"/>
                <a:gd name="T75" fmla="*/ 190 h 340"/>
                <a:gd name="T76" fmla="*/ 119 w 223"/>
                <a:gd name="T77" fmla="*/ 160 h 340"/>
                <a:gd name="T78" fmla="*/ 134 w 223"/>
                <a:gd name="T79" fmla="*/ 131 h 340"/>
                <a:gd name="T80" fmla="*/ 147 w 223"/>
                <a:gd name="T81" fmla="*/ 106 h 340"/>
                <a:gd name="T82" fmla="*/ 159 w 223"/>
                <a:gd name="T83" fmla="*/ 82 h 340"/>
                <a:gd name="T84" fmla="*/ 168 w 223"/>
                <a:gd name="T85" fmla="*/ 62 h 340"/>
                <a:gd name="T86" fmla="*/ 175 w 223"/>
                <a:gd name="T87" fmla="*/ 45 h 340"/>
                <a:gd name="T88" fmla="*/ 178 w 223"/>
                <a:gd name="T89" fmla="*/ 31 h 340"/>
                <a:gd name="T90" fmla="*/ 180 w 223"/>
                <a:gd name="T91" fmla="*/ 20 h 340"/>
                <a:gd name="T92" fmla="*/ 179 w 223"/>
                <a:gd name="T93" fmla="*/ 11 h 340"/>
                <a:gd name="T94" fmla="*/ 176 w 223"/>
                <a:gd name="T95" fmla="*/ 7 h 340"/>
                <a:gd name="T96" fmla="*/ 174 w 223"/>
                <a:gd name="T97" fmla="*/ 4 h 340"/>
                <a:gd name="T98" fmla="*/ 175 w 223"/>
                <a:gd name="T99" fmla="*/ 2 h 340"/>
                <a:gd name="T100" fmla="*/ 177 w 223"/>
                <a:gd name="T101" fmla="*/ 1 h 340"/>
                <a:gd name="T102" fmla="*/ 180 w 223"/>
                <a:gd name="T103" fmla="*/ 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340">
                  <a:moveTo>
                    <a:pt x="180" y="1"/>
                  </a:moveTo>
                  <a:lnTo>
                    <a:pt x="183" y="0"/>
                  </a:lnTo>
                  <a:lnTo>
                    <a:pt x="185" y="1"/>
                  </a:lnTo>
                  <a:lnTo>
                    <a:pt x="190" y="1"/>
                  </a:lnTo>
                  <a:lnTo>
                    <a:pt x="193" y="2"/>
                  </a:lnTo>
                  <a:lnTo>
                    <a:pt x="196" y="4"/>
                  </a:lnTo>
                  <a:lnTo>
                    <a:pt x="200" y="6"/>
                  </a:lnTo>
                  <a:lnTo>
                    <a:pt x="204" y="8"/>
                  </a:lnTo>
                  <a:lnTo>
                    <a:pt x="208" y="11"/>
                  </a:lnTo>
                  <a:lnTo>
                    <a:pt x="211" y="14"/>
                  </a:lnTo>
                  <a:lnTo>
                    <a:pt x="214" y="17"/>
                  </a:lnTo>
                  <a:lnTo>
                    <a:pt x="217" y="20"/>
                  </a:lnTo>
                  <a:lnTo>
                    <a:pt x="219" y="23"/>
                  </a:lnTo>
                  <a:lnTo>
                    <a:pt x="221" y="25"/>
                  </a:lnTo>
                  <a:lnTo>
                    <a:pt x="222" y="29"/>
                  </a:lnTo>
                  <a:lnTo>
                    <a:pt x="223" y="32"/>
                  </a:lnTo>
                  <a:lnTo>
                    <a:pt x="223" y="35"/>
                  </a:lnTo>
                  <a:lnTo>
                    <a:pt x="223" y="36"/>
                  </a:lnTo>
                  <a:lnTo>
                    <a:pt x="222" y="38"/>
                  </a:lnTo>
                  <a:lnTo>
                    <a:pt x="222" y="40"/>
                  </a:lnTo>
                  <a:lnTo>
                    <a:pt x="221" y="44"/>
                  </a:lnTo>
                  <a:lnTo>
                    <a:pt x="219" y="47"/>
                  </a:lnTo>
                  <a:lnTo>
                    <a:pt x="218" y="50"/>
                  </a:lnTo>
                  <a:lnTo>
                    <a:pt x="215" y="53"/>
                  </a:lnTo>
                  <a:lnTo>
                    <a:pt x="213" y="59"/>
                  </a:lnTo>
                  <a:lnTo>
                    <a:pt x="211" y="63"/>
                  </a:lnTo>
                  <a:lnTo>
                    <a:pt x="208" y="68"/>
                  </a:lnTo>
                  <a:lnTo>
                    <a:pt x="206" y="74"/>
                  </a:lnTo>
                  <a:lnTo>
                    <a:pt x="203" y="79"/>
                  </a:lnTo>
                  <a:lnTo>
                    <a:pt x="199" y="85"/>
                  </a:lnTo>
                  <a:lnTo>
                    <a:pt x="195" y="92"/>
                  </a:lnTo>
                  <a:lnTo>
                    <a:pt x="192" y="99"/>
                  </a:lnTo>
                  <a:lnTo>
                    <a:pt x="188" y="107"/>
                  </a:lnTo>
                  <a:lnTo>
                    <a:pt x="179" y="124"/>
                  </a:lnTo>
                  <a:lnTo>
                    <a:pt x="169" y="140"/>
                  </a:lnTo>
                  <a:lnTo>
                    <a:pt x="160" y="155"/>
                  </a:lnTo>
                  <a:lnTo>
                    <a:pt x="150" y="171"/>
                  </a:lnTo>
                  <a:lnTo>
                    <a:pt x="130" y="202"/>
                  </a:lnTo>
                  <a:lnTo>
                    <a:pt x="109" y="231"/>
                  </a:lnTo>
                  <a:lnTo>
                    <a:pt x="99" y="246"/>
                  </a:lnTo>
                  <a:lnTo>
                    <a:pt x="88" y="259"/>
                  </a:lnTo>
                  <a:lnTo>
                    <a:pt x="77" y="271"/>
                  </a:lnTo>
                  <a:lnTo>
                    <a:pt x="68" y="282"/>
                  </a:lnTo>
                  <a:lnTo>
                    <a:pt x="59" y="292"/>
                  </a:lnTo>
                  <a:lnTo>
                    <a:pt x="50" y="302"/>
                  </a:lnTo>
                  <a:lnTo>
                    <a:pt x="42" y="309"/>
                  </a:lnTo>
                  <a:lnTo>
                    <a:pt x="33" y="317"/>
                  </a:lnTo>
                  <a:lnTo>
                    <a:pt x="27" y="323"/>
                  </a:lnTo>
                  <a:lnTo>
                    <a:pt x="21" y="328"/>
                  </a:lnTo>
                  <a:lnTo>
                    <a:pt x="15" y="333"/>
                  </a:lnTo>
                  <a:lnTo>
                    <a:pt x="11" y="336"/>
                  </a:lnTo>
                  <a:lnTo>
                    <a:pt x="8" y="339"/>
                  </a:lnTo>
                  <a:lnTo>
                    <a:pt x="5" y="340"/>
                  </a:lnTo>
                  <a:lnTo>
                    <a:pt x="2" y="340"/>
                  </a:lnTo>
                  <a:lnTo>
                    <a:pt x="1" y="340"/>
                  </a:lnTo>
                  <a:lnTo>
                    <a:pt x="0" y="339"/>
                  </a:lnTo>
                  <a:lnTo>
                    <a:pt x="1" y="338"/>
                  </a:lnTo>
                  <a:lnTo>
                    <a:pt x="1" y="337"/>
                  </a:lnTo>
                  <a:lnTo>
                    <a:pt x="2" y="334"/>
                  </a:lnTo>
                  <a:lnTo>
                    <a:pt x="3" y="332"/>
                  </a:lnTo>
                  <a:lnTo>
                    <a:pt x="6" y="328"/>
                  </a:lnTo>
                  <a:lnTo>
                    <a:pt x="8" y="325"/>
                  </a:lnTo>
                  <a:lnTo>
                    <a:pt x="11" y="321"/>
                  </a:lnTo>
                  <a:lnTo>
                    <a:pt x="14" y="317"/>
                  </a:lnTo>
                  <a:lnTo>
                    <a:pt x="17" y="311"/>
                  </a:lnTo>
                  <a:lnTo>
                    <a:pt x="21" y="306"/>
                  </a:lnTo>
                  <a:lnTo>
                    <a:pt x="25" y="300"/>
                  </a:lnTo>
                  <a:lnTo>
                    <a:pt x="30" y="293"/>
                  </a:lnTo>
                  <a:lnTo>
                    <a:pt x="36" y="286"/>
                  </a:lnTo>
                  <a:lnTo>
                    <a:pt x="41" y="278"/>
                  </a:lnTo>
                  <a:lnTo>
                    <a:pt x="46" y="271"/>
                  </a:lnTo>
                  <a:lnTo>
                    <a:pt x="58" y="253"/>
                  </a:lnTo>
                  <a:lnTo>
                    <a:pt x="70" y="237"/>
                  </a:lnTo>
                  <a:lnTo>
                    <a:pt x="81" y="221"/>
                  </a:lnTo>
                  <a:lnTo>
                    <a:pt x="91" y="206"/>
                  </a:lnTo>
                  <a:lnTo>
                    <a:pt x="101" y="190"/>
                  </a:lnTo>
                  <a:lnTo>
                    <a:pt x="111" y="175"/>
                  </a:lnTo>
                  <a:lnTo>
                    <a:pt x="119" y="160"/>
                  </a:lnTo>
                  <a:lnTo>
                    <a:pt x="127" y="146"/>
                  </a:lnTo>
                  <a:lnTo>
                    <a:pt x="134" y="131"/>
                  </a:lnTo>
                  <a:lnTo>
                    <a:pt x="142" y="119"/>
                  </a:lnTo>
                  <a:lnTo>
                    <a:pt x="147" y="106"/>
                  </a:lnTo>
                  <a:lnTo>
                    <a:pt x="153" y="94"/>
                  </a:lnTo>
                  <a:lnTo>
                    <a:pt x="159" y="82"/>
                  </a:lnTo>
                  <a:lnTo>
                    <a:pt x="164" y="71"/>
                  </a:lnTo>
                  <a:lnTo>
                    <a:pt x="168" y="62"/>
                  </a:lnTo>
                  <a:lnTo>
                    <a:pt x="173" y="52"/>
                  </a:lnTo>
                  <a:lnTo>
                    <a:pt x="175" y="45"/>
                  </a:lnTo>
                  <a:lnTo>
                    <a:pt x="177" y="37"/>
                  </a:lnTo>
                  <a:lnTo>
                    <a:pt x="178" y="31"/>
                  </a:lnTo>
                  <a:lnTo>
                    <a:pt x="179" y="24"/>
                  </a:lnTo>
                  <a:lnTo>
                    <a:pt x="180" y="20"/>
                  </a:lnTo>
                  <a:lnTo>
                    <a:pt x="180" y="16"/>
                  </a:lnTo>
                  <a:lnTo>
                    <a:pt x="179" y="11"/>
                  </a:lnTo>
                  <a:lnTo>
                    <a:pt x="177" y="8"/>
                  </a:lnTo>
                  <a:lnTo>
                    <a:pt x="176" y="7"/>
                  </a:lnTo>
                  <a:lnTo>
                    <a:pt x="175" y="5"/>
                  </a:lnTo>
                  <a:lnTo>
                    <a:pt x="174" y="4"/>
                  </a:lnTo>
                  <a:lnTo>
                    <a:pt x="174" y="3"/>
                  </a:lnTo>
                  <a:lnTo>
                    <a:pt x="175" y="2"/>
                  </a:lnTo>
                  <a:lnTo>
                    <a:pt x="176" y="2"/>
                  </a:lnTo>
                  <a:lnTo>
                    <a:pt x="177" y="1"/>
                  </a:lnTo>
                  <a:lnTo>
                    <a:pt x="180" y="1"/>
                  </a:lnTo>
                  <a:lnTo>
                    <a:pt x="180" y="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20"/>
            <p:cNvSpPr/>
            <p:nvPr/>
          </p:nvSpPr>
          <p:spPr bwMode="auto">
            <a:xfrm>
              <a:off x="2108201" y="1212850"/>
              <a:ext cx="212725" cy="79375"/>
            </a:xfrm>
            <a:custGeom>
              <a:avLst/>
              <a:gdLst>
                <a:gd name="T0" fmla="*/ 71 w 134"/>
                <a:gd name="T1" fmla="*/ 11 h 50"/>
                <a:gd name="T2" fmla="*/ 77 w 134"/>
                <a:gd name="T3" fmla="*/ 9 h 50"/>
                <a:gd name="T4" fmla="*/ 85 w 134"/>
                <a:gd name="T5" fmla="*/ 6 h 50"/>
                <a:gd name="T6" fmla="*/ 90 w 134"/>
                <a:gd name="T7" fmla="*/ 5 h 50"/>
                <a:gd name="T8" fmla="*/ 96 w 134"/>
                <a:gd name="T9" fmla="*/ 3 h 50"/>
                <a:gd name="T10" fmla="*/ 100 w 134"/>
                <a:gd name="T11" fmla="*/ 3 h 50"/>
                <a:gd name="T12" fmla="*/ 103 w 134"/>
                <a:gd name="T13" fmla="*/ 1 h 50"/>
                <a:gd name="T14" fmla="*/ 106 w 134"/>
                <a:gd name="T15" fmla="*/ 1 h 50"/>
                <a:gd name="T16" fmla="*/ 108 w 134"/>
                <a:gd name="T17" fmla="*/ 0 h 50"/>
                <a:gd name="T18" fmla="*/ 111 w 134"/>
                <a:gd name="T19" fmla="*/ 0 h 50"/>
                <a:gd name="T20" fmla="*/ 114 w 134"/>
                <a:gd name="T21" fmla="*/ 1 h 50"/>
                <a:gd name="T22" fmla="*/ 118 w 134"/>
                <a:gd name="T23" fmla="*/ 1 h 50"/>
                <a:gd name="T24" fmla="*/ 123 w 134"/>
                <a:gd name="T25" fmla="*/ 4 h 50"/>
                <a:gd name="T26" fmla="*/ 127 w 134"/>
                <a:gd name="T27" fmla="*/ 5 h 50"/>
                <a:gd name="T28" fmla="*/ 129 w 134"/>
                <a:gd name="T29" fmla="*/ 6 h 50"/>
                <a:gd name="T30" fmla="*/ 130 w 134"/>
                <a:gd name="T31" fmla="*/ 7 h 50"/>
                <a:gd name="T32" fmla="*/ 132 w 134"/>
                <a:gd name="T33" fmla="*/ 9 h 50"/>
                <a:gd name="T34" fmla="*/ 132 w 134"/>
                <a:gd name="T35" fmla="*/ 10 h 50"/>
                <a:gd name="T36" fmla="*/ 133 w 134"/>
                <a:gd name="T37" fmla="*/ 11 h 50"/>
                <a:gd name="T38" fmla="*/ 133 w 134"/>
                <a:gd name="T39" fmla="*/ 12 h 50"/>
                <a:gd name="T40" fmla="*/ 134 w 134"/>
                <a:gd name="T41" fmla="*/ 13 h 50"/>
                <a:gd name="T42" fmla="*/ 133 w 134"/>
                <a:gd name="T43" fmla="*/ 14 h 50"/>
                <a:gd name="T44" fmla="*/ 133 w 134"/>
                <a:gd name="T45" fmla="*/ 15 h 50"/>
                <a:gd name="T46" fmla="*/ 132 w 134"/>
                <a:gd name="T47" fmla="*/ 16 h 50"/>
                <a:gd name="T48" fmla="*/ 131 w 134"/>
                <a:gd name="T49" fmla="*/ 18 h 50"/>
                <a:gd name="T50" fmla="*/ 129 w 134"/>
                <a:gd name="T51" fmla="*/ 20 h 50"/>
                <a:gd name="T52" fmla="*/ 127 w 134"/>
                <a:gd name="T53" fmla="*/ 21 h 50"/>
                <a:gd name="T54" fmla="*/ 123 w 134"/>
                <a:gd name="T55" fmla="*/ 22 h 50"/>
                <a:gd name="T56" fmla="*/ 120 w 134"/>
                <a:gd name="T57" fmla="*/ 23 h 50"/>
                <a:gd name="T58" fmla="*/ 117 w 134"/>
                <a:gd name="T59" fmla="*/ 24 h 50"/>
                <a:gd name="T60" fmla="*/ 113 w 134"/>
                <a:gd name="T61" fmla="*/ 26 h 50"/>
                <a:gd name="T62" fmla="*/ 108 w 134"/>
                <a:gd name="T63" fmla="*/ 27 h 50"/>
                <a:gd name="T64" fmla="*/ 104 w 134"/>
                <a:gd name="T65" fmla="*/ 28 h 50"/>
                <a:gd name="T66" fmla="*/ 99 w 134"/>
                <a:gd name="T67" fmla="*/ 30 h 50"/>
                <a:gd name="T68" fmla="*/ 93 w 134"/>
                <a:gd name="T69" fmla="*/ 31 h 50"/>
                <a:gd name="T70" fmla="*/ 87 w 134"/>
                <a:gd name="T71" fmla="*/ 33 h 50"/>
                <a:gd name="T72" fmla="*/ 81 w 134"/>
                <a:gd name="T73" fmla="*/ 35 h 50"/>
                <a:gd name="T74" fmla="*/ 68 w 134"/>
                <a:gd name="T75" fmla="*/ 38 h 50"/>
                <a:gd name="T76" fmla="*/ 56 w 134"/>
                <a:gd name="T77" fmla="*/ 41 h 50"/>
                <a:gd name="T78" fmla="*/ 44 w 134"/>
                <a:gd name="T79" fmla="*/ 44 h 50"/>
                <a:gd name="T80" fmla="*/ 33 w 134"/>
                <a:gd name="T81" fmla="*/ 46 h 50"/>
                <a:gd name="T82" fmla="*/ 24 w 134"/>
                <a:gd name="T83" fmla="*/ 48 h 50"/>
                <a:gd name="T84" fmla="*/ 15 w 134"/>
                <a:gd name="T85" fmla="*/ 49 h 50"/>
                <a:gd name="T86" fmla="*/ 8 w 134"/>
                <a:gd name="T87" fmla="*/ 50 h 50"/>
                <a:gd name="T88" fmla="*/ 0 w 134"/>
                <a:gd name="T89" fmla="*/ 50 h 50"/>
                <a:gd name="T90" fmla="*/ 0 w 134"/>
                <a:gd name="T91" fmla="*/ 22 h 50"/>
                <a:gd name="T92" fmla="*/ 10 w 134"/>
                <a:gd name="T93" fmla="*/ 22 h 50"/>
                <a:gd name="T94" fmla="*/ 20 w 134"/>
                <a:gd name="T95" fmla="*/ 21 h 50"/>
                <a:gd name="T96" fmla="*/ 29 w 134"/>
                <a:gd name="T97" fmla="*/ 21 h 50"/>
                <a:gd name="T98" fmla="*/ 39 w 134"/>
                <a:gd name="T99" fmla="*/ 20 h 50"/>
                <a:gd name="T100" fmla="*/ 47 w 134"/>
                <a:gd name="T101" fmla="*/ 18 h 50"/>
                <a:gd name="T102" fmla="*/ 55 w 134"/>
                <a:gd name="T103" fmla="*/ 16 h 50"/>
                <a:gd name="T104" fmla="*/ 63 w 134"/>
                <a:gd name="T105" fmla="*/ 14 h 50"/>
                <a:gd name="T106" fmla="*/ 71 w 134"/>
                <a:gd name="T107" fmla="*/ 11 h 50"/>
                <a:gd name="T108" fmla="*/ 71 w 134"/>
                <a:gd name="T109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4" h="50">
                  <a:moveTo>
                    <a:pt x="71" y="11"/>
                  </a:moveTo>
                  <a:lnTo>
                    <a:pt x="77" y="9"/>
                  </a:lnTo>
                  <a:lnTo>
                    <a:pt x="85" y="6"/>
                  </a:lnTo>
                  <a:lnTo>
                    <a:pt x="90" y="5"/>
                  </a:lnTo>
                  <a:lnTo>
                    <a:pt x="96" y="3"/>
                  </a:lnTo>
                  <a:lnTo>
                    <a:pt x="100" y="3"/>
                  </a:lnTo>
                  <a:lnTo>
                    <a:pt x="103" y="1"/>
                  </a:lnTo>
                  <a:lnTo>
                    <a:pt x="106" y="1"/>
                  </a:lnTo>
                  <a:lnTo>
                    <a:pt x="108" y="0"/>
                  </a:lnTo>
                  <a:lnTo>
                    <a:pt x="111" y="0"/>
                  </a:lnTo>
                  <a:lnTo>
                    <a:pt x="114" y="1"/>
                  </a:lnTo>
                  <a:lnTo>
                    <a:pt x="118" y="1"/>
                  </a:lnTo>
                  <a:lnTo>
                    <a:pt x="123" y="4"/>
                  </a:lnTo>
                  <a:lnTo>
                    <a:pt x="127" y="5"/>
                  </a:lnTo>
                  <a:lnTo>
                    <a:pt x="129" y="6"/>
                  </a:lnTo>
                  <a:lnTo>
                    <a:pt x="130" y="7"/>
                  </a:lnTo>
                  <a:lnTo>
                    <a:pt x="132" y="9"/>
                  </a:lnTo>
                  <a:lnTo>
                    <a:pt x="132" y="10"/>
                  </a:lnTo>
                  <a:lnTo>
                    <a:pt x="133" y="11"/>
                  </a:lnTo>
                  <a:lnTo>
                    <a:pt x="133" y="12"/>
                  </a:lnTo>
                  <a:lnTo>
                    <a:pt x="134" y="13"/>
                  </a:lnTo>
                  <a:lnTo>
                    <a:pt x="133" y="14"/>
                  </a:lnTo>
                  <a:lnTo>
                    <a:pt x="133" y="15"/>
                  </a:lnTo>
                  <a:lnTo>
                    <a:pt x="132" y="16"/>
                  </a:lnTo>
                  <a:lnTo>
                    <a:pt x="131" y="18"/>
                  </a:lnTo>
                  <a:lnTo>
                    <a:pt x="129" y="20"/>
                  </a:lnTo>
                  <a:lnTo>
                    <a:pt x="127" y="21"/>
                  </a:lnTo>
                  <a:lnTo>
                    <a:pt x="123" y="22"/>
                  </a:lnTo>
                  <a:lnTo>
                    <a:pt x="120" y="23"/>
                  </a:lnTo>
                  <a:lnTo>
                    <a:pt x="117" y="24"/>
                  </a:lnTo>
                  <a:lnTo>
                    <a:pt x="113" y="26"/>
                  </a:lnTo>
                  <a:lnTo>
                    <a:pt x="108" y="27"/>
                  </a:lnTo>
                  <a:lnTo>
                    <a:pt x="104" y="28"/>
                  </a:lnTo>
                  <a:lnTo>
                    <a:pt x="99" y="30"/>
                  </a:lnTo>
                  <a:lnTo>
                    <a:pt x="93" y="31"/>
                  </a:lnTo>
                  <a:lnTo>
                    <a:pt x="87" y="33"/>
                  </a:lnTo>
                  <a:lnTo>
                    <a:pt x="81" y="35"/>
                  </a:lnTo>
                  <a:lnTo>
                    <a:pt x="68" y="38"/>
                  </a:lnTo>
                  <a:lnTo>
                    <a:pt x="56" y="41"/>
                  </a:lnTo>
                  <a:lnTo>
                    <a:pt x="44" y="44"/>
                  </a:lnTo>
                  <a:lnTo>
                    <a:pt x="33" y="46"/>
                  </a:lnTo>
                  <a:lnTo>
                    <a:pt x="24" y="48"/>
                  </a:lnTo>
                  <a:lnTo>
                    <a:pt x="15" y="49"/>
                  </a:lnTo>
                  <a:lnTo>
                    <a:pt x="8" y="50"/>
                  </a:lnTo>
                  <a:lnTo>
                    <a:pt x="0" y="50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20" y="21"/>
                  </a:lnTo>
                  <a:lnTo>
                    <a:pt x="29" y="21"/>
                  </a:lnTo>
                  <a:lnTo>
                    <a:pt x="39" y="20"/>
                  </a:lnTo>
                  <a:lnTo>
                    <a:pt x="47" y="18"/>
                  </a:lnTo>
                  <a:lnTo>
                    <a:pt x="55" y="16"/>
                  </a:lnTo>
                  <a:lnTo>
                    <a:pt x="63" y="14"/>
                  </a:lnTo>
                  <a:lnTo>
                    <a:pt x="71" y="11"/>
                  </a:lnTo>
                  <a:lnTo>
                    <a:pt x="71" y="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21"/>
            <p:cNvSpPr/>
            <p:nvPr/>
          </p:nvSpPr>
          <p:spPr bwMode="auto">
            <a:xfrm>
              <a:off x="2482851" y="1035050"/>
              <a:ext cx="88900" cy="841375"/>
            </a:xfrm>
            <a:custGeom>
              <a:avLst/>
              <a:gdLst>
                <a:gd name="T0" fmla="*/ 3 w 56"/>
                <a:gd name="T1" fmla="*/ 16 h 530"/>
                <a:gd name="T2" fmla="*/ 0 w 56"/>
                <a:gd name="T3" fmla="*/ 10 h 530"/>
                <a:gd name="T4" fmla="*/ 1 w 56"/>
                <a:gd name="T5" fmla="*/ 4 h 530"/>
                <a:gd name="T6" fmla="*/ 4 w 56"/>
                <a:gd name="T7" fmla="*/ 0 h 530"/>
                <a:gd name="T8" fmla="*/ 15 w 56"/>
                <a:gd name="T9" fmla="*/ 0 h 530"/>
                <a:gd name="T10" fmla="*/ 32 w 56"/>
                <a:gd name="T11" fmla="*/ 3 h 530"/>
                <a:gd name="T12" fmla="*/ 45 w 56"/>
                <a:gd name="T13" fmla="*/ 9 h 530"/>
                <a:gd name="T14" fmla="*/ 52 w 56"/>
                <a:gd name="T15" fmla="*/ 13 h 530"/>
                <a:gd name="T16" fmla="*/ 56 w 56"/>
                <a:gd name="T17" fmla="*/ 25 h 530"/>
                <a:gd name="T18" fmla="*/ 53 w 56"/>
                <a:gd name="T19" fmla="*/ 40 h 530"/>
                <a:gd name="T20" fmla="*/ 52 w 56"/>
                <a:gd name="T21" fmla="*/ 45 h 530"/>
                <a:gd name="T22" fmla="*/ 51 w 56"/>
                <a:gd name="T23" fmla="*/ 55 h 530"/>
                <a:gd name="T24" fmla="*/ 50 w 56"/>
                <a:gd name="T25" fmla="*/ 66 h 530"/>
                <a:gd name="T26" fmla="*/ 49 w 56"/>
                <a:gd name="T27" fmla="*/ 80 h 530"/>
                <a:gd name="T28" fmla="*/ 48 w 56"/>
                <a:gd name="T29" fmla="*/ 99 h 530"/>
                <a:gd name="T30" fmla="*/ 48 w 56"/>
                <a:gd name="T31" fmla="*/ 120 h 530"/>
                <a:gd name="T32" fmla="*/ 47 w 56"/>
                <a:gd name="T33" fmla="*/ 143 h 530"/>
                <a:gd name="T34" fmla="*/ 47 w 56"/>
                <a:gd name="T35" fmla="*/ 170 h 530"/>
                <a:gd name="T36" fmla="*/ 47 w 56"/>
                <a:gd name="T37" fmla="*/ 200 h 530"/>
                <a:gd name="T38" fmla="*/ 46 w 56"/>
                <a:gd name="T39" fmla="*/ 233 h 530"/>
                <a:gd name="T40" fmla="*/ 46 w 56"/>
                <a:gd name="T41" fmla="*/ 268 h 530"/>
                <a:gd name="T42" fmla="*/ 46 w 56"/>
                <a:gd name="T43" fmla="*/ 301 h 530"/>
                <a:gd name="T44" fmla="*/ 46 w 56"/>
                <a:gd name="T45" fmla="*/ 331 h 530"/>
                <a:gd name="T46" fmla="*/ 46 w 56"/>
                <a:gd name="T47" fmla="*/ 359 h 530"/>
                <a:gd name="T48" fmla="*/ 45 w 56"/>
                <a:gd name="T49" fmla="*/ 384 h 530"/>
                <a:gd name="T50" fmla="*/ 45 w 56"/>
                <a:gd name="T51" fmla="*/ 407 h 530"/>
                <a:gd name="T52" fmla="*/ 44 w 56"/>
                <a:gd name="T53" fmla="*/ 427 h 530"/>
                <a:gd name="T54" fmla="*/ 44 w 56"/>
                <a:gd name="T55" fmla="*/ 444 h 530"/>
                <a:gd name="T56" fmla="*/ 43 w 56"/>
                <a:gd name="T57" fmla="*/ 459 h 530"/>
                <a:gd name="T58" fmla="*/ 42 w 56"/>
                <a:gd name="T59" fmla="*/ 471 h 530"/>
                <a:gd name="T60" fmla="*/ 42 w 56"/>
                <a:gd name="T61" fmla="*/ 481 h 530"/>
                <a:gd name="T62" fmla="*/ 39 w 56"/>
                <a:gd name="T63" fmla="*/ 497 h 530"/>
                <a:gd name="T64" fmla="*/ 37 w 56"/>
                <a:gd name="T65" fmla="*/ 509 h 530"/>
                <a:gd name="T66" fmla="*/ 35 w 56"/>
                <a:gd name="T67" fmla="*/ 518 h 530"/>
                <a:gd name="T68" fmla="*/ 33 w 56"/>
                <a:gd name="T69" fmla="*/ 526 h 530"/>
                <a:gd name="T70" fmla="*/ 32 w 56"/>
                <a:gd name="T71" fmla="*/ 529 h 530"/>
                <a:gd name="T72" fmla="*/ 30 w 56"/>
                <a:gd name="T73" fmla="*/ 529 h 530"/>
                <a:gd name="T74" fmla="*/ 29 w 56"/>
                <a:gd name="T75" fmla="*/ 526 h 530"/>
                <a:gd name="T76" fmla="*/ 27 w 56"/>
                <a:gd name="T77" fmla="*/ 520 h 530"/>
                <a:gd name="T78" fmla="*/ 24 w 56"/>
                <a:gd name="T79" fmla="*/ 512 h 530"/>
                <a:gd name="T80" fmla="*/ 22 w 56"/>
                <a:gd name="T81" fmla="*/ 500 h 530"/>
                <a:gd name="T82" fmla="*/ 21 w 56"/>
                <a:gd name="T83" fmla="*/ 488 h 530"/>
                <a:gd name="T84" fmla="*/ 20 w 56"/>
                <a:gd name="T85" fmla="*/ 479 h 530"/>
                <a:gd name="T86" fmla="*/ 19 w 56"/>
                <a:gd name="T87" fmla="*/ 466 h 530"/>
                <a:gd name="T88" fmla="*/ 19 w 56"/>
                <a:gd name="T89" fmla="*/ 450 h 530"/>
                <a:gd name="T90" fmla="*/ 18 w 56"/>
                <a:gd name="T91" fmla="*/ 430 h 530"/>
                <a:gd name="T92" fmla="*/ 18 w 56"/>
                <a:gd name="T93" fmla="*/ 408 h 530"/>
                <a:gd name="T94" fmla="*/ 17 w 56"/>
                <a:gd name="T95" fmla="*/ 382 h 530"/>
                <a:gd name="T96" fmla="*/ 17 w 56"/>
                <a:gd name="T97" fmla="*/ 354 h 530"/>
                <a:gd name="T98" fmla="*/ 17 w 56"/>
                <a:gd name="T99" fmla="*/ 322 h 530"/>
                <a:gd name="T100" fmla="*/ 16 w 56"/>
                <a:gd name="T101" fmla="*/ 288 h 530"/>
                <a:gd name="T102" fmla="*/ 16 w 56"/>
                <a:gd name="T103" fmla="*/ 251 h 530"/>
                <a:gd name="T104" fmla="*/ 16 w 56"/>
                <a:gd name="T105" fmla="*/ 211 h 530"/>
                <a:gd name="T106" fmla="*/ 16 w 56"/>
                <a:gd name="T107" fmla="*/ 176 h 530"/>
                <a:gd name="T108" fmla="*/ 16 w 56"/>
                <a:gd name="T109" fmla="*/ 143 h 530"/>
                <a:gd name="T110" fmla="*/ 15 w 56"/>
                <a:gd name="T111" fmla="*/ 115 h 530"/>
                <a:gd name="T112" fmla="*/ 15 w 56"/>
                <a:gd name="T113" fmla="*/ 90 h 530"/>
                <a:gd name="T114" fmla="*/ 14 w 56"/>
                <a:gd name="T115" fmla="*/ 70 h 530"/>
                <a:gd name="T116" fmla="*/ 13 w 56"/>
                <a:gd name="T117" fmla="*/ 52 h 530"/>
                <a:gd name="T118" fmla="*/ 12 w 56"/>
                <a:gd name="T119" fmla="*/ 39 h 530"/>
                <a:gd name="T120" fmla="*/ 9 w 56"/>
                <a:gd name="T121" fmla="*/ 29 h 530"/>
                <a:gd name="T122" fmla="*/ 8 w 56"/>
                <a:gd name="T123" fmla="*/ 22 h 530"/>
                <a:gd name="T124" fmla="*/ 6 w 56"/>
                <a:gd name="T125" fmla="*/ 1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" h="530">
                  <a:moveTo>
                    <a:pt x="6" y="19"/>
                  </a:moveTo>
                  <a:lnTo>
                    <a:pt x="4" y="18"/>
                  </a:lnTo>
                  <a:lnTo>
                    <a:pt x="3" y="16"/>
                  </a:lnTo>
                  <a:lnTo>
                    <a:pt x="2" y="14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0" y="1"/>
                  </a:lnTo>
                  <a:lnTo>
                    <a:pt x="27" y="1"/>
                  </a:lnTo>
                  <a:lnTo>
                    <a:pt x="32" y="3"/>
                  </a:lnTo>
                  <a:lnTo>
                    <a:pt x="36" y="5"/>
                  </a:lnTo>
                  <a:lnTo>
                    <a:pt x="41" y="7"/>
                  </a:lnTo>
                  <a:lnTo>
                    <a:pt x="45" y="9"/>
                  </a:lnTo>
                  <a:lnTo>
                    <a:pt x="48" y="11"/>
                  </a:lnTo>
                  <a:lnTo>
                    <a:pt x="50" y="12"/>
                  </a:lnTo>
                  <a:lnTo>
                    <a:pt x="52" y="13"/>
                  </a:lnTo>
                  <a:lnTo>
                    <a:pt x="53" y="14"/>
                  </a:lnTo>
                  <a:lnTo>
                    <a:pt x="56" y="19"/>
                  </a:lnTo>
                  <a:lnTo>
                    <a:pt x="56" y="25"/>
                  </a:lnTo>
                  <a:lnTo>
                    <a:pt x="56" y="30"/>
                  </a:lnTo>
                  <a:lnTo>
                    <a:pt x="53" y="37"/>
                  </a:lnTo>
                  <a:lnTo>
                    <a:pt x="53" y="40"/>
                  </a:lnTo>
                  <a:lnTo>
                    <a:pt x="53" y="41"/>
                  </a:lnTo>
                  <a:lnTo>
                    <a:pt x="52" y="43"/>
                  </a:lnTo>
                  <a:lnTo>
                    <a:pt x="52" y="45"/>
                  </a:lnTo>
                  <a:lnTo>
                    <a:pt x="51" y="48"/>
                  </a:lnTo>
                  <a:lnTo>
                    <a:pt x="51" y="50"/>
                  </a:lnTo>
                  <a:lnTo>
                    <a:pt x="51" y="55"/>
                  </a:lnTo>
                  <a:lnTo>
                    <a:pt x="50" y="58"/>
                  </a:lnTo>
                  <a:lnTo>
                    <a:pt x="50" y="62"/>
                  </a:lnTo>
                  <a:lnTo>
                    <a:pt x="50" y="66"/>
                  </a:lnTo>
                  <a:lnTo>
                    <a:pt x="50" y="71"/>
                  </a:lnTo>
                  <a:lnTo>
                    <a:pt x="49" y="76"/>
                  </a:lnTo>
                  <a:lnTo>
                    <a:pt x="49" y="80"/>
                  </a:lnTo>
                  <a:lnTo>
                    <a:pt x="49" y="87"/>
                  </a:lnTo>
                  <a:lnTo>
                    <a:pt x="48" y="92"/>
                  </a:lnTo>
                  <a:lnTo>
                    <a:pt x="48" y="99"/>
                  </a:lnTo>
                  <a:lnTo>
                    <a:pt x="48" y="105"/>
                  </a:lnTo>
                  <a:lnTo>
                    <a:pt x="48" y="112"/>
                  </a:lnTo>
                  <a:lnTo>
                    <a:pt x="48" y="120"/>
                  </a:lnTo>
                  <a:lnTo>
                    <a:pt x="47" y="127"/>
                  </a:lnTo>
                  <a:lnTo>
                    <a:pt x="47" y="135"/>
                  </a:lnTo>
                  <a:lnTo>
                    <a:pt x="47" y="143"/>
                  </a:lnTo>
                  <a:lnTo>
                    <a:pt x="47" y="152"/>
                  </a:lnTo>
                  <a:lnTo>
                    <a:pt x="47" y="161"/>
                  </a:lnTo>
                  <a:lnTo>
                    <a:pt x="47" y="170"/>
                  </a:lnTo>
                  <a:lnTo>
                    <a:pt x="47" y="180"/>
                  </a:lnTo>
                  <a:lnTo>
                    <a:pt x="47" y="190"/>
                  </a:lnTo>
                  <a:lnTo>
                    <a:pt x="47" y="200"/>
                  </a:lnTo>
                  <a:lnTo>
                    <a:pt x="47" y="211"/>
                  </a:lnTo>
                  <a:lnTo>
                    <a:pt x="46" y="222"/>
                  </a:lnTo>
                  <a:lnTo>
                    <a:pt x="46" y="233"/>
                  </a:lnTo>
                  <a:lnTo>
                    <a:pt x="46" y="245"/>
                  </a:lnTo>
                  <a:lnTo>
                    <a:pt x="46" y="257"/>
                  </a:lnTo>
                  <a:lnTo>
                    <a:pt x="46" y="268"/>
                  </a:lnTo>
                  <a:lnTo>
                    <a:pt x="46" y="279"/>
                  </a:lnTo>
                  <a:lnTo>
                    <a:pt x="46" y="290"/>
                  </a:lnTo>
                  <a:lnTo>
                    <a:pt x="46" y="301"/>
                  </a:lnTo>
                  <a:lnTo>
                    <a:pt x="46" y="312"/>
                  </a:lnTo>
                  <a:lnTo>
                    <a:pt x="46" y="321"/>
                  </a:lnTo>
                  <a:lnTo>
                    <a:pt x="46" y="331"/>
                  </a:lnTo>
                  <a:lnTo>
                    <a:pt x="46" y="341"/>
                  </a:lnTo>
                  <a:lnTo>
                    <a:pt x="46" y="350"/>
                  </a:lnTo>
                  <a:lnTo>
                    <a:pt x="46" y="359"/>
                  </a:lnTo>
                  <a:lnTo>
                    <a:pt x="46" y="367"/>
                  </a:lnTo>
                  <a:lnTo>
                    <a:pt x="45" y="376"/>
                  </a:lnTo>
                  <a:lnTo>
                    <a:pt x="45" y="384"/>
                  </a:lnTo>
                  <a:lnTo>
                    <a:pt x="45" y="392"/>
                  </a:lnTo>
                  <a:lnTo>
                    <a:pt x="45" y="399"/>
                  </a:lnTo>
                  <a:lnTo>
                    <a:pt x="45" y="407"/>
                  </a:lnTo>
                  <a:lnTo>
                    <a:pt x="45" y="414"/>
                  </a:lnTo>
                  <a:lnTo>
                    <a:pt x="44" y="421"/>
                  </a:lnTo>
                  <a:lnTo>
                    <a:pt x="44" y="427"/>
                  </a:lnTo>
                  <a:lnTo>
                    <a:pt x="44" y="433"/>
                  </a:lnTo>
                  <a:lnTo>
                    <a:pt x="44" y="439"/>
                  </a:lnTo>
                  <a:lnTo>
                    <a:pt x="44" y="444"/>
                  </a:lnTo>
                  <a:lnTo>
                    <a:pt x="43" y="450"/>
                  </a:lnTo>
                  <a:lnTo>
                    <a:pt x="43" y="454"/>
                  </a:lnTo>
                  <a:lnTo>
                    <a:pt x="43" y="459"/>
                  </a:lnTo>
                  <a:lnTo>
                    <a:pt x="43" y="464"/>
                  </a:lnTo>
                  <a:lnTo>
                    <a:pt x="43" y="468"/>
                  </a:lnTo>
                  <a:lnTo>
                    <a:pt x="42" y="471"/>
                  </a:lnTo>
                  <a:lnTo>
                    <a:pt x="42" y="474"/>
                  </a:lnTo>
                  <a:lnTo>
                    <a:pt x="42" y="478"/>
                  </a:lnTo>
                  <a:lnTo>
                    <a:pt x="42" y="481"/>
                  </a:lnTo>
                  <a:lnTo>
                    <a:pt x="41" y="486"/>
                  </a:lnTo>
                  <a:lnTo>
                    <a:pt x="41" y="492"/>
                  </a:lnTo>
                  <a:lnTo>
                    <a:pt x="39" y="497"/>
                  </a:lnTo>
                  <a:lnTo>
                    <a:pt x="39" y="501"/>
                  </a:lnTo>
                  <a:lnTo>
                    <a:pt x="38" y="505"/>
                  </a:lnTo>
                  <a:lnTo>
                    <a:pt x="37" y="509"/>
                  </a:lnTo>
                  <a:lnTo>
                    <a:pt x="37" y="513"/>
                  </a:lnTo>
                  <a:lnTo>
                    <a:pt x="36" y="516"/>
                  </a:lnTo>
                  <a:lnTo>
                    <a:pt x="35" y="518"/>
                  </a:lnTo>
                  <a:lnTo>
                    <a:pt x="35" y="521"/>
                  </a:lnTo>
                  <a:lnTo>
                    <a:pt x="34" y="524"/>
                  </a:lnTo>
                  <a:lnTo>
                    <a:pt x="33" y="526"/>
                  </a:lnTo>
                  <a:lnTo>
                    <a:pt x="33" y="527"/>
                  </a:lnTo>
                  <a:lnTo>
                    <a:pt x="32" y="528"/>
                  </a:lnTo>
                  <a:lnTo>
                    <a:pt x="32" y="529"/>
                  </a:lnTo>
                  <a:lnTo>
                    <a:pt x="31" y="530"/>
                  </a:lnTo>
                  <a:lnTo>
                    <a:pt x="31" y="530"/>
                  </a:lnTo>
                  <a:lnTo>
                    <a:pt x="30" y="529"/>
                  </a:lnTo>
                  <a:lnTo>
                    <a:pt x="30" y="528"/>
                  </a:lnTo>
                  <a:lnTo>
                    <a:pt x="29" y="528"/>
                  </a:lnTo>
                  <a:lnTo>
                    <a:pt x="29" y="526"/>
                  </a:lnTo>
                  <a:lnTo>
                    <a:pt x="28" y="525"/>
                  </a:lnTo>
                  <a:lnTo>
                    <a:pt x="27" y="523"/>
                  </a:lnTo>
                  <a:lnTo>
                    <a:pt x="27" y="520"/>
                  </a:lnTo>
                  <a:lnTo>
                    <a:pt x="26" y="517"/>
                  </a:lnTo>
                  <a:lnTo>
                    <a:pt x="24" y="515"/>
                  </a:lnTo>
                  <a:lnTo>
                    <a:pt x="24" y="512"/>
                  </a:lnTo>
                  <a:lnTo>
                    <a:pt x="23" y="508"/>
                  </a:lnTo>
                  <a:lnTo>
                    <a:pt x="22" y="504"/>
                  </a:lnTo>
                  <a:lnTo>
                    <a:pt x="22" y="500"/>
                  </a:lnTo>
                  <a:lnTo>
                    <a:pt x="21" y="496"/>
                  </a:lnTo>
                  <a:lnTo>
                    <a:pt x="21" y="490"/>
                  </a:lnTo>
                  <a:lnTo>
                    <a:pt x="21" y="488"/>
                  </a:lnTo>
                  <a:lnTo>
                    <a:pt x="20" y="485"/>
                  </a:lnTo>
                  <a:lnTo>
                    <a:pt x="20" y="482"/>
                  </a:lnTo>
                  <a:lnTo>
                    <a:pt x="20" y="479"/>
                  </a:lnTo>
                  <a:lnTo>
                    <a:pt x="20" y="474"/>
                  </a:lnTo>
                  <a:lnTo>
                    <a:pt x="20" y="470"/>
                  </a:lnTo>
                  <a:lnTo>
                    <a:pt x="19" y="466"/>
                  </a:lnTo>
                  <a:lnTo>
                    <a:pt x="19" y="460"/>
                  </a:lnTo>
                  <a:lnTo>
                    <a:pt x="19" y="455"/>
                  </a:lnTo>
                  <a:lnTo>
                    <a:pt x="19" y="450"/>
                  </a:lnTo>
                  <a:lnTo>
                    <a:pt x="19" y="443"/>
                  </a:lnTo>
                  <a:lnTo>
                    <a:pt x="18" y="437"/>
                  </a:lnTo>
                  <a:lnTo>
                    <a:pt x="18" y="430"/>
                  </a:lnTo>
                  <a:lnTo>
                    <a:pt x="18" y="423"/>
                  </a:lnTo>
                  <a:lnTo>
                    <a:pt x="18" y="415"/>
                  </a:lnTo>
                  <a:lnTo>
                    <a:pt x="18" y="408"/>
                  </a:lnTo>
                  <a:lnTo>
                    <a:pt x="18" y="399"/>
                  </a:lnTo>
                  <a:lnTo>
                    <a:pt x="17" y="391"/>
                  </a:lnTo>
                  <a:lnTo>
                    <a:pt x="17" y="382"/>
                  </a:lnTo>
                  <a:lnTo>
                    <a:pt x="17" y="374"/>
                  </a:lnTo>
                  <a:lnTo>
                    <a:pt x="17" y="364"/>
                  </a:lnTo>
                  <a:lnTo>
                    <a:pt x="17" y="354"/>
                  </a:lnTo>
                  <a:lnTo>
                    <a:pt x="17" y="344"/>
                  </a:lnTo>
                  <a:lnTo>
                    <a:pt x="17" y="333"/>
                  </a:lnTo>
                  <a:lnTo>
                    <a:pt x="17" y="322"/>
                  </a:lnTo>
                  <a:lnTo>
                    <a:pt x="16" y="312"/>
                  </a:lnTo>
                  <a:lnTo>
                    <a:pt x="16" y="300"/>
                  </a:lnTo>
                  <a:lnTo>
                    <a:pt x="16" y="288"/>
                  </a:lnTo>
                  <a:lnTo>
                    <a:pt x="16" y="276"/>
                  </a:lnTo>
                  <a:lnTo>
                    <a:pt x="16" y="263"/>
                  </a:lnTo>
                  <a:lnTo>
                    <a:pt x="16" y="251"/>
                  </a:lnTo>
                  <a:lnTo>
                    <a:pt x="16" y="238"/>
                  </a:lnTo>
                  <a:lnTo>
                    <a:pt x="16" y="224"/>
                  </a:lnTo>
                  <a:lnTo>
                    <a:pt x="16" y="211"/>
                  </a:lnTo>
                  <a:lnTo>
                    <a:pt x="16" y="199"/>
                  </a:lnTo>
                  <a:lnTo>
                    <a:pt x="16" y="187"/>
                  </a:lnTo>
                  <a:lnTo>
                    <a:pt x="16" y="176"/>
                  </a:lnTo>
                  <a:lnTo>
                    <a:pt x="16" y="165"/>
                  </a:lnTo>
                  <a:lnTo>
                    <a:pt x="16" y="154"/>
                  </a:lnTo>
                  <a:lnTo>
                    <a:pt x="16" y="143"/>
                  </a:lnTo>
                  <a:lnTo>
                    <a:pt x="16" y="134"/>
                  </a:lnTo>
                  <a:lnTo>
                    <a:pt x="15" y="124"/>
                  </a:lnTo>
                  <a:lnTo>
                    <a:pt x="15" y="115"/>
                  </a:lnTo>
                  <a:lnTo>
                    <a:pt x="15" y="106"/>
                  </a:lnTo>
                  <a:lnTo>
                    <a:pt x="15" y="99"/>
                  </a:lnTo>
                  <a:lnTo>
                    <a:pt x="15" y="90"/>
                  </a:lnTo>
                  <a:lnTo>
                    <a:pt x="14" y="82"/>
                  </a:lnTo>
                  <a:lnTo>
                    <a:pt x="14" y="76"/>
                  </a:lnTo>
                  <a:lnTo>
                    <a:pt x="14" y="70"/>
                  </a:lnTo>
                  <a:lnTo>
                    <a:pt x="14" y="63"/>
                  </a:lnTo>
                  <a:lnTo>
                    <a:pt x="13" y="58"/>
                  </a:lnTo>
                  <a:lnTo>
                    <a:pt x="13" y="52"/>
                  </a:lnTo>
                  <a:lnTo>
                    <a:pt x="13" y="47"/>
                  </a:lnTo>
                  <a:lnTo>
                    <a:pt x="12" y="43"/>
                  </a:lnTo>
                  <a:lnTo>
                    <a:pt x="12" y="39"/>
                  </a:lnTo>
                  <a:lnTo>
                    <a:pt x="11" y="34"/>
                  </a:lnTo>
                  <a:lnTo>
                    <a:pt x="11" y="31"/>
                  </a:lnTo>
                  <a:lnTo>
                    <a:pt x="9" y="29"/>
                  </a:lnTo>
                  <a:lnTo>
                    <a:pt x="9" y="26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6" y="19"/>
                  </a:lnTo>
                  <a:lnTo>
                    <a:pt x="6" y="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22"/>
            <p:cNvSpPr/>
            <p:nvPr/>
          </p:nvSpPr>
          <p:spPr bwMode="auto">
            <a:xfrm>
              <a:off x="2349501" y="1423988"/>
              <a:ext cx="55563" cy="449263"/>
            </a:xfrm>
            <a:custGeom>
              <a:avLst/>
              <a:gdLst>
                <a:gd name="T0" fmla="*/ 1 w 35"/>
                <a:gd name="T1" fmla="*/ 16 h 283"/>
                <a:gd name="T2" fmla="*/ 0 w 35"/>
                <a:gd name="T3" fmla="*/ 9 h 283"/>
                <a:gd name="T4" fmla="*/ 0 w 35"/>
                <a:gd name="T5" fmla="*/ 3 h 283"/>
                <a:gd name="T6" fmla="*/ 1 w 35"/>
                <a:gd name="T7" fmla="*/ 0 h 283"/>
                <a:gd name="T8" fmla="*/ 4 w 35"/>
                <a:gd name="T9" fmla="*/ 0 h 283"/>
                <a:gd name="T10" fmla="*/ 8 w 35"/>
                <a:gd name="T11" fmla="*/ 1 h 283"/>
                <a:gd name="T12" fmla="*/ 16 w 35"/>
                <a:gd name="T13" fmla="*/ 2 h 283"/>
                <a:gd name="T14" fmla="*/ 27 w 35"/>
                <a:gd name="T15" fmla="*/ 4 h 283"/>
                <a:gd name="T16" fmla="*/ 35 w 35"/>
                <a:gd name="T17" fmla="*/ 16 h 283"/>
                <a:gd name="T18" fmla="*/ 35 w 35"/>
                <a:gd name="T19" fmla="*/ 38 h 283"/>
                <a:gd name="T20" fmla="*/ 35 w 35"/>
                <a:gd name="T21" fmla="*/ 57 h 283"/>
                <a:gd name="T22" fmla="*/ 35 w 35"/>
                <a:gd name="T23" fmla="*/ 76 h 283"/>
                <a:gd name="T24" fmla="*/ 35 w 35"/>
                <a:gd name="T25" fmla="*/ 93 h 283"/>
                <a:gd name="T26" fmla="*/ 35 w 35"/>
                <a:gd name="T27" fmla="*/ 109 h 283"/>
                <a:gd name="T28" fmla="*/ 35 w 35"/>
                <a:gd name="T29" fmla="*/ 124 h 283"/>
                <a:gd name="T30" fmla="*/ 35 w 35"/>
                <a:gd name="T31" fmla="*/ 138 h 283"/>
                <a:gd name="T32" fmla="*/ 35 w 35"/>
                <a:gd name="T33" fmla="*/ 151 h 283"/>
                <a:gd name="T34" fmla="*/ 35 w 35"/>
                <a:gd name="T35" fmla="*/ 163 h 283"/>
                <a:gd name="T36" fmla="*/ 34 w 35"/>
                <a:gd name="T37" fmla="*/ 174 h 283"/>
                <a:gd name="T38" fmla="*/ 34 w 35"/>
                <a:gd name="T39" fmla="*/ 182 h 283"/>
                <a:gd name="T40" fmla="*/ 34 w 35"/>
                <a:gd name="T41" fmla="*/ 191 h 283"/>
                <a:gd name="T42" fmla="*/ 34 w 35"/>
                <a:gd name="T43" fmla="*/ 197 h 283"/>
                <a:gd name="T44" fmla="*/ 32 w 35"/>
                <a:gd name="T45" fmla="*/ 204 h 283"/>
                <a:gd name="T46" fmla="*/ 32 w 35"/>
                <a:gd name="T47" fmla="*/ 208 h 283"/>
                <a:gd name="T48" fmla="*/ 30 w 35"/>
                <a:gd name="T49" fmla="*/ 223 h 283"/>
                <a:gd name="T50" fmla="*/ 26 w 35"/>
                <a:gd name="T51" fmla="*/ 250 h 283"/>
                <a:gd name="T52" fmla="*/ 24 w 35"/>
                <a:gd name="T53" fmla="*/ 265 h 283"/>
                <a:gd name="T54" fmla="*/ 22 w 35"/>
                <a:gd name="T55" fmla="*/ 270 h 283"/>
                <a:gd name="T56" fmla="*/ 20 w 35"/>
                <a:gd name="T57" fmla="*/ 274 h 283"/>
                <a:gd name="T58" fmla="*/ 17 w 35"/>
                <a:gd name="T59" fmla="*/ 280 h 283"/>
                <a:gd name="T60" fmla="*/ 14 w 35"/>
                <a:gd name="T61" fmla="*/ 283 h 283"/>
                <a:gd name="T62" fmla="*/ 12 w 35"/>
                <a:gd name="T63" fmla="*/ 282 h 283"/>
                <a:gd name="T64" fmla="*/ 6 w 35"/>
                <a:gd name="T65" fmla="*/ 272 h 283"/>
                <a:gd name="T66" fmla="*/ 1 w 35"/>
                <a:gd name="T67" fmla="*/ 259 h 283"/>
                <a:gd name="T68" fmla="*/ 0 w 35"/>
                <a:gd name="T69" fmla="*/ 251 h 283"/>
                <a:gd name="T70" fmla="*/ 0 w 35"/>
                <a:gd name="T71" fmla="*/ 240 h 283"/>
                <a:gd name="T72" fmla="*/ 1 w 35"/>
                <a:gd name="T73" fmla="*/ 226 h 283"/>
                <a:gd name="T74" fmla="*/ 5 w 35"/>
                <a:gd name="T75" fmla="*/ 210 h 283"/>
                <a:gd name="T76" fmla="*/ 6 w 35"/>
                <a:gd name="T77" fmla="*/ 190 h 283"/>
                <a:gd name="T78" fmla="*/ 8 w 35"/>
                <a:gd name="T79" fmla="*/ 173 h 283"/>
                <a:gd name="T80" fmla="*/ 8 w 35"/>
                <a:gd name="T81" fmla="*/ 160 h 283"/>
                <a:gd name="T82" fmla="*/ 9 w 35"/>
                <a:gd name="T83" fmla="*/ 146 h 283"/>
                <a:gd name="T84" fmla="*/ 9 w 35"/>
                <a:gd name="T85" fmla="*/ 131 h 283"/>
                <a:gd name="T86" fmla="*/ 9 w 35"/>
                <a:gd name="T87" fmla="*/ 115 h 283"/>
                <a:gd name="T88" fmla="*/ 9 w 35"/>
                <a:gd name="T89" fmla="*/ 98 h 283"/>
                <a:gd name="T90" fmla="*/ 9 w 35"/>
                <a:gd name="T91" fmla="*/ 83 h 283"/>
                <a:gd name="T92" fmla="*/ 9 w 35"/>
                <a:gd name="T93" fmla="*/ 70 h 283"/>
                <a:gd name="T94" fmla="*/ 8 w 35"/>
                <a:gd name="T95" fmla="*/ 57 h 283"/>
                <a:gd name="T96" fmla="*/ 7 w 35"/>
                <a:gd name="T97" fmla="*/ 46 h 283"/>
                <a:gd name="T98" fmla="*/ 6 w 35"/>
                <a:gd name="T99" fmla="*/ 38 h 283"/>
                <a:gd name="T100" fmla="*/ 5 w 35"/>
                <a:gd name="T101" fmla="*/ 29 h 283"/>
                <a:gd name="T102" fmla="*/ 2 w 35"/>
                <a:gd name="T103" fmla="*/ 24 h 283"/>
                <a:gd name="T104" fmla="*/ 1 w 35"/>
                <a:gd name="T105" fmla="*/ 21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" h="283">
                  <a:moveTo>
                    <a:pt x="1" y="21"/>
                  </a:moveTo>
                  <a:lnTo>
                    <a:pt x="1" y="16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2" y="1"/>
                  </a:lnTo>
                  <a:lnTo>
                    <a:pt x="16" y="2"/>
                  </a:lnTo>
                  <a:lnTo>
                    <a:pt x="22" y="3"/>
                  </a:lnTo>
                  <a:lnTo>
                    <a:pt x="27" y="4"/>
                  </a:lnTo>
                  <a:lnTo>
                    <a:pt x="35" y="6"/>
                  </a:lnTo>
                  <a:lnTo>
                    <a:pt x="35" y="16"/>
                  </a:lnTo>
                  <a:lnTo>
                    <a:pt x="35" y="27"/>
                  </a:lnTo>
                  <a:lnTo>
                    <a:pt x="35" y="38"/>
                  </a:lnTo>
                  <a:lnTo>
                    <a:pt x="35" y="47"/>
                  </a:lnTo>
                  <a:lnTo>
                    <a:pt x="35" y="57"/>
                  </a:lnTo>
                  <a:lnTo>
                    <a:pt x="35" y="67"/>
                  </a:lnTo>
                  <a:lnTo>
                    <a:pt x="35" y="76"/>
                  </a:lnTo>
                  <a:lnTo>
                    <a:pt x="35" y="85"/>
                  </a:lnTo>
                  <a:lnTo>
                    <a:pt x="35" y="93"/>
                  </a:lnTo>
                  <a:lnTo>
                    <a:pt x="35" y="102"/>
                  </a:lnTo>
                  <a:lnTo>
                    <a:pt x="35" y="109"/>
                  </a:lnTo>
                  <a:lnTo>
                    <a:pt x="35" y="117"/>
                  </a:lnTo>
                  <a:lnTo>
                    <a:pt x="35" y="124"/>
                  </a:lnTo>
                  <a:lnTo>
                    <a:pt x="35" y="132"/>
                  </a:lnTo>
                  <a:lnTo>
                    <a:pt x="35" y="138"/>
                  </a:lnTo>
                  <a:lnTo>
                    <a:pt x="35" y="146"/>
                  </a:lnTo>
                  <a:lnTo>
                    <a:pt x="35" y="151"/>
                  </a:lnTo>
                  <a:lnTo>
                    <a:pt x="35" y="158"/>
                  </a:lnTo>
                  <a:lnTo>
                    <a:pt x="35" y="163"/>
                  </a:lnTo>
                  <a:lnTo>
                    <a:pt x="34" y="168"/>
                  </a:lnTo>
                  <a:lnTo>
                    <a:pt x="34" y="174"/>
                  </a:lnTo>
                  <a:lnTo>
                    <a:pt x="34" y="178"/>
                  </a:lnTo>
                  <a:lnTo>
                    <a:pt x="34" y="182"/>
                  </a:lnTo>
                  <a:lnTo>
                    <a:pt x="34" y="187"/>
                  </a:lnTo>
                  <a:lnTo>
                    <a:pt x="34" y="191"/>
                  </a:lnTo>
                  <a:lnTo>
                    <a:pt x="34" y="194"/>
                  </a:lnTo>
                  <a:lnTo>
                    <a:pt x="34" y="197"/>
                  </a:lnTo>
                  <a:lnTo>
                    <a:pt x="32" y="200"/>
                  </a:lnTo>
                  <a:lnTo>
                    <a:pt x="32" y="204"/>
                  </a:lnTo>
                  <a:lnTo>
                    <a:pt x="32" y="206"/>
                  </a:lnTo>
                  <a:lnTo>
                    <a:pt x="32" y="208"/>
                  </a:lnTo>
                  <a:lnTo>
                    <a:pt x="32" y="210"/>
                  </a:lnTo>
                  <a:lnTo>
                    <a:pt x="30" y="223"/>
                  </a:lnTo>
                  <a:lnTo>
                    <a:pt x="28" y="237"/>
                  </a:lnTo>
                  <a:lnTo>
                    <a:pt x="26" y="250"/>
                  </a:lnTo>
                  <a:lnTo>
                    <a:pt x="25" y="261"/>
                  </a:lnTo>
                  <a:lnTo>
                    <a:pt x="24" y="265"/>
                  </a:lnTo>
                  <a:lnTo>
                    <a:pt x="23" y="268"/>
                  </a:lnTo>
                  <a:lnTo>
                    <a:pt x="22" y="270"/>
                  </a:lnTo>
                  <a:lnTo>
                    <a:pt x="21" y="273"/>
                  </a:lnTo>
                  <a:lnTo>
                    <a:pt x="20" y="274"/>
                  </a:lnTo>
                  <a:lnTo>
                    <a:pt x="19" y="276"/>
                  </a:lnTo>
                  <a:lnTo>
                    <a:pt x="17" y="280"/>
                  </a:lnTo>
                  <a:lnTo>
                    <a:pt x="15" y="282"/>
                  </a:lnTo>
                  <a:lnTo>
                    <a:pt x="14" y="283"/>
                  </a:lnTo>
                  <a:lnTo>
                    <a:pt x="13" y="283"/>
                  </a:lnTo>
                  <a:lnTo>
                    <a:pt x="12" y="282"/>
                  </a:lnTo>
                  <a:lnTo>
                    <a:pt x="9" y="278"/>
                  </a:lnTo>
                  <a:lnTo>
                    <a:pt x="6" y="272"/>
                  </a:lnTo>
                  <a:lnTo>
                    <a:pt x="4" y="266"/>
                  </a:lnTo>
                  <a:lnTo>
                    <a:pt x="1" y="259"/>
                  </a:lnTo>
                  <a:lnTo>
                    <a:pt x="1" y="255"/>
                  </a:lnTo>
                  <a:lnTo>
                    <a:pt x="0" y="251"/>
                  </a:lnTo>
                  <a:lnTo>
                    <a:pt x="0" y="247"/>
                  </a:lnTo>
                  <a:lnTo>
                    <a:pt x="0" y="240"/>
                  </a:lnTo>
                  <a:lnTo>
                    <a:pt x="0" y="234"/>
                  </a:lnTo>
                  <a:lnTo>
                    <a:pt x="1" y="226"/>
                  </a:lnTo>
                  <a:lnTo>
                    <a:pt x="2" y="219"/>
                  </a:lnTo>
                  <a:lnTo>
                    <a:pt x="5" y="210"/>
                  </a:lnTo>
                  <a:lnTo>
                    <a:pt x="6" y="200"/>
                  </a:lnTo>
                  <a:lnTo>
                    <a:pt x="6" y="190"/>
                  </a:lnTo>
                  <a:lnTo>
                    <a:pt x="7" y="179"/>
                  </a:lnTo>
                  <a:lnTo>
                    <a:pt x="8" y="173"/>
                  </a:lnTo>
                  <a:lnTo>
                    <a:pt x="8" y="166"/>
                  </a:lnTo>
                  <a:lnTo>
                    <a:pt x="8" y="160"/>
                  </a:lnTo>
                  <a:lnTo>
                    <a:pt x="9" y="153"/>
                  </a:lnTo>
                  <a:lnTo>
                    <a:pt x="9" y="146"/>
                  </a:lnTo>
                  <a:lnTo>
                    <a:pt x="9" y="138"/>
                  </a:lnTo>
                  <a:lnTo>
                    <a:pt x="9" y="131"/>
                  </a:lnTo>
                  <a:lnTo>
                    <a:pt x="9" y="123"/>
                  </a:lnTo>
                  <a:lnTo>
                    <a:pt x="9" y="115"/>
                  </a:lnTo>
                  <a:lnTo>
                    <a:pt x="10" y="106"/>
                  </a:lnTo>
                  <a:lnTo>
                    <a:pt x="9" y="98"/>
                  </a:lnTo>
                  <a:lnTo>
                    <a:pt x="9" y="90"/>
                  </a:lnTo>
                  <a:lnTo>
                    <a:pt x="9" y="83"/>
                  </a:lnTo>
                  <a:lnTo>
                    <a:pt x="9" y="76"/>
                  </a:lnTo>
                  <a:lnTo>
                    <a:pt x="9" y="70"/>
                  </a:lnTo>
                  <a:lnTo>
                    <a:pt x="8" y="63"/>
                  </a:lnTo>
                  <a:lnTo>
                    <a:pt x="8" y="57"/>
                  </a:lnTo>
                  <a:lnTo>
                    <a:pt x="8" y="52"/>
                  </a:lnTo>
                  <a:lnTo>
                    <a:pt x="7" y="46"/>
                  </a:lnTo>
                  <a:lnTo>
                    <a:pt x="7" y="42"/>
                  </a:lnTo>
                  <a:lnTo>
                    <a:pt x="6" y="38"/>
                  </a:lnTo>
                  <a:lnTo>
                    <a:pt x="5" y="33"/>
                  </a:lnTo>
                  <a:lnTo>
                    <a:pt x="5" y="29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1" y="21"/>
                  </a:lnTo>
                  <a:lnTo>
                    <a:pt x="1" y="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23"/>
            <p:cNvSpPr/>
            <p:nvPr/>
          </p:nvSpPr>
          <p:spPr bwMode="auto">
            <a:xfrm>
              <a:off x="2376488" y="1366838"/>
              <a:ext cx="400050" cy="558800"/>
            </a:xfrm>
            <a:custGeom>
              <a:avLst/>
              <a:gdLst>
                <a:gd name="T0" fmla="*/ 63 w 252"/>
                <a:gd name="T1" fmla="*/ 53 h 352"/>
                <a:gd name="T2" fmla="*/ 37 w 252"/>
                <a:gd name="T3" fmla="*/ 58 h 352"/>
                <a:gd name="T4" fmla="*/ 17 w 252"/>
                <a:gd name="T5" fmla="*/ 61 h 352"/>
                <a:gd name="T6" fmla="*/ 3 w 252"/>
                <a:gd name="T7" fmla="*/ 62 h 352"/>
                <a:gd name="T8" fmla="*/ 17 w 252"/>
                <a:gd name="T9" fmla="*/ 40 h 352"/>
                <a:gd name="T10" fmla="*/ 42 w 252"/>
                <a:gd name="T11" fmla="*/ 38 h 352"/>
                <a:gd name="T12" fmla="*/ 58 w 252"/>
                <a:gd name="T13" fmla="*/ 35 h 352"/>
                <a:gd name="T14" fmla="*/ 72 w 252"/>
                <a:gd name="T15" fmla="*/ 32 h 352"/>
                <a:gd name="T16" fmla="*/ 101 w 252"/>
                <a:gd name="T17" fmla="*/ 25 h 352"/>
                <a:gd name="T18" fmla="*/ 138 w 252"/>
                <a:gd name="T19" fmla="*/ 18 h 352"/>
                <a:gd name="T20" fmla="*/ 158 w 252"/>
                <a:gd name="T21" fmla="*/ 13 h 352"/>
                <a:gd name="T22" fmla="*/ 172 w 252"/>
                <a:gd name="T23" fmla="*/ 8 h 352"/>
                <a:gd name="T24" fmla="*/ 181 w 252"/>
                <a:gd name="T25" fmla="*/ 6 h 352"/>
                <a:gd name="T26" fmla="*/ 189 w 252"/>
                <a:gd name="T27" fmla="*/ 1 h 352"/>
                <a:gd name="T28" fmla="*/ 200 w 252"/>
                <a:gd name="T29" fmla="*/ 1 h 352"/>
                <a:gd name="T30" fmla="*/ 215 w 252"/>
                <a:gd name="T31" fmla="*/ 8 h 352"/>
                <a:gd name="T32" fmla="*/ 237 w 252"/>
                <a:gd name="T33" fmla="*/ 24 h 352"/>
                <a:gd name="T34" fmla="*/ 249 w 252"/>
                <a:gd name="T35" fmla="*/ 35 h 352"/>
                <a:gd name="T36" fmla="*/ 250 w 252"/>
                <a:gd name="T37" fmla="*/ 46 h 352"/>
                <a:gd name="T38" fmla="*/ 241 w 252"/>
                <a:gd name="T39" fmla="*/ 55 h 352"/>
                <a:gd name="T40" fmla="*/ 237 w 252"/>
                <a:gd name="T41" fmla="*/ 73 h 352"/>
                <a:gd name="T42" fmla="*/ 237 w 252"/>
                <a:gd name="T43" fmla="*/ 100 h 352"/>
                <a:gd name="T44" fmla="*/ 240 w 252"/>
                <a:gd name="T45" fmla="*/ 139 h 352"/>
                <a:gd name="T46" fmla="*/ 245 w 252"/>
                <a:gd name="T47" fmla="*/ 213 h 352"/>
                <a:gd name="T48" fmla="*/ 247 w 252"/>
                <a:gd name="T49" fmla="*/ 259 h 352"/>
                <a:gd name="T50" fmla="*/ 244 w 252"/>
                <a:gd name="T51" fmla="*/ 300 h 352"/>
                <a:gd name="T52" fmla="*/ 234 w 252"/>
                <a:gd name="T53" fmla="*/ 329 h 352"/>
                <a:gd name="T54" fmla="*/ 221 w 252"/>
                <a:gd name="T55" fmla="*/ 346 h 352"/>
                <a:gd name="T56" fmla="*/ 209 w 252"/>
                <a:gd name="T57" fmla="*/ 352 h 352"/>
                <a:gd name="T58" fmla="*/ 200 w 252"/>
                <a:gd name="T59" fmla="*/ 346 h 352"/>
                <a:gd name="T60" fmla="*/ 196 w 252"/>
                <a:gd name="T61" fmla="*/ 331 h 352"/>
                <a:gd name="T62" fmla="*/ 191 w 252"/>
                <a:gd name="T63" fmla="*/ 312 h 352"/>
                <a:gd name="T64" fmla="*/ 174 w 252"/>
                <a:gd name="T65" fmla="*/ 292 h 352"/>
                <a:gd name="T66" fmla="*/ 155 w 252"/>
                <a:gd name="T67" fmla="*/ 277 h 352"/>
                <a:gd name="T68" fmla="*/ 151 w 252"/>
                <a:gd name="T69" fmla="*/ 269 h 352"/>
                <a:gd name="T70" fmla="*/ 158 w 252"/>
                <a:gd name="T71" fmla="*/ 269 h 352"/>
                <a:gd name="T72" fmla="*/ 179 w 252"/>
                <a:gd name="T73" fmla="*/ 274 h 352"/>
                <a:gd name="T74" fmla="*/ 200 w 252"/>
                <a:gd name="T75" fmla="*/ 279 h 352"/>
                <a:gd name="T76" fmla="*/ 209 w 252"/>
                <a:gd name="T77" fmla="*/ 279 h 352"/>
                <a:gd name="T78" fmla="*/ 210 w 252"/>
                <a:gd name="T79" fmla="*/ 275 h 352"/>
                <a:gd name="T80" fmla="*/ 211 w 252"/>
                <a:gd name="T81" fmla="*/ 265 h 352"/>
                <a:gd name="T82" fmla="*/ 211 w 252"/>
                <a:gd name="T83" fmla="*/ 249 h 352"/>
                <a:gd name="T84" fmla="*/ 211 w 252"/>
                <a:gd name="T85" fmla="*/ 228 h 352"/>
                <a:gd name="T86" fmla="*/ 210 w 252"/>
                <a:gd name="T87" fmla="*/ 172 h 352"/>
                <a:gd name="T88" fmla="*/ 207 w 252"/>
                <a:gd name="T89" fmla="*/ 106 h 352"/>
                <a:gd name="T90" fmla="*/ 204 w 252"/>
                <a:gd name="T91" fmla="*/ 75 h 352"/>
                <a:gd name="T92" fmla="*/ 201 w 252"/>
                <a:gd name="T93" fmla="*/ 53 h 352"/>
                <a:gd name="T94" fmla="*/ 197 w 252"/>
                <a:gd name="T95" fmla="*/ 39 h 352"/>
                <a:gd name="T96" fmla="*/ 194 w 252"/>
                <a:gd name="T97" fmla="*/ 33 h 352"/>
                <a:gd name="T98" fmla="*/ 169 w 252"/>
                <a:gd name="T99" fmla="*/ 33 h 352"/>
                <a:gd name="T100" fmla="*/ 157 w 252"/>
                <a:gd name="T101" fmla="*/ 36 h 352"/>
                <a:gd name="T102" fmla="*/ 139 w 252"/>
                <a:gd name="T103" fmla="*/ 39 h 352"/>
                <a:gd name="T104" fmla="*/ 115 w 252"/>
                <a:gd name="T105" fmla="*/ 44 h 352"/>
                <a:gd name="T106" fmla="*/ 86 w 252"/>
                <a:gd name="T107" fmla="*/ 4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" h="352">
                  <a:moveTo>
                    <a:pt x="86" y="49"/>
                  </a:moveTo>
                  <a:lnTo>
                    <a:pt x="78" y="50"/>
                  </a:lnTo>
                  <a:lnTo>
                    <a:pt x="70" y="51"/>
                  </a:lnTo>
                  <a:lnTo>
                    <a:pt x="63" y="53"/>
                  </a:lnTo>
                  <a:lnTo>
                    <a:pt x="56" y="54"/>
                  </a:lnTo>
                  <a:lnTo>
                    <a:pt x="50" y="55"/>
                  </a:lnTo>
                  <a:lnTo>
                    <a:pt x="43" y="57"/>
                  </a:lnTo>
                  <a:lnTo>
                    <a:pt x="37" y="58"/>
                  </a:lnTo>
                  <a:lnTo>
                    <a:pt x="32" y="59"/>
                  </a:lnTo>
                  <a:lnTo>
                    <a:pt x="26" y="59"/>
                  </a:lnTo>
                  <a:lnTo>
                    <a:pt x="22" y="60"/>
                  </a:lnTo>
                  <a:lnTo>
                    <a:pt x="17" y="61"/>
                  </a:lnTo>
                  <a:lnTo>
                    <a:pt x="12" y="61"/>
                  </a:lnTo>
                  <a:lnTo>
                    <a:pt x="9" y="61"/>
                  </a:lnTo>
                  <a:lnTo>
                    <a:pt x="6" y="62"/>
                  </a:lnTo>
                  <a:lnTo>
                    <a:pt x="3" y="62"/>
                  </a:lnTo>
                  <a:lnTo>
                    <a:pt x="0" y="62"/>
                  </a:lnTo>
                  <a:lnTo>
                    <a:pt x="0" y="42"/>
                  </a:lnTo>
                  <a:lnTo>
                    <a:pt x="8" y="40"/>
                  </a:lnTo>
                  <a:lnTo>
                    <a:pt x="17" y="40"/>
                  </a:lnTo>
                  <a:lnTo>
                    <a:pt x="23" y="40"/>
                  </a:lnTo>
                  <a:lnTo>
                    <a:pt x="30" y="39"/>
                  </a:lnTo>
                  <a:lnTo>
                    <a:pt x="37" y="38"/>
                  </a:lnTo>
                  <a:lnTo>
                    <a:pt x="42" y="38"/>
                  </a:lnTo>
                  <a:lnTo>
                    <a:pt x="48" y="37"/>
                  </a:lnTo>
                  <a:lnTo>
                    <a:pt x="53" y="36"/>
                  </a:lnTo>
                  <a:lnTo>
                    <a:pt x="55" y="35"/>
                  </a:lnTo>
                  <a:lnTo>
                    <a:pt x="58" y="35"/>
                  </a:lnTo>
                  <a:lnTo>
                    <a:pt x="62" y="34"/>
                  </a:lnTo>
                  <a:lnTo>
                    <a:pt x="65" y="33"/>
                  </a:lnTo>
                  <a:lnTo>
                    <a:pt x="68" y="33"/>
                  </a:lnTo>
                  <a:lnTo>
                    <a:pt x="72" y="32"/>
                  </a:lnTo>
                  <a:lnTo>
                    <a:pt x="76" y="31"/>
                  </a:lnTo>
                  <a:lnTo>
                    <a:pt x="81" y="30"/>
                  </a:lnTo>
                  <a:lnTo>
                    <a:pt x="90" y="28"/>
                  </a:lnTo>
                  <a:lnTo>
                    <a:pt x="101" y="25"/>
                  </a:lnTo>
                  <a:lnTo>
                    <a:pt x="113" y="23"/>
                  </a:lnTo>
                  <a:lnTo>
                    <a:pt x="126" y="20"/>
                  </a:lnTo>
                  <a:lnTo>
                    <a:pt x="132" y="19"/>
                  </a:lnTo>
                  <a:lnTo>
                    <a:pt x="138" y="18"/>
                  </a:lnTo>
                  <a:lnTo>
                    <a:pt x="143" y="16"/>
                  </a:lnTo>
                  <a:lnTo>
                    <a:pt x="148" y="15"/>
                  </a:lnTo>
                  <a:lnTo>
                    <a:pt x="153" y="14"/>
                  </a:lnTo>
                  <a:lnTo>
                    <a:pt x="158" y="13"/>
                  </a:lnTo>
                  <a:lnTo>
                    <a:pt x="161" y="12"/>
                  </a:lnTo>
                  <a:lnTo>
                    <a:pt x="165" y="11"/>
                  </a:lnTo>
                  <a:lnTo>
                    <a:pt x="169" y="9"/>
                  </a:lnTo>
                  <a:lnTo>
                    <a:pt x="172" y="8"/>
                  </a:lnTo>
                  <a:lnTo>
                    <a:pt x="175" y="8"/>
                  </a:lnTo>
                  <a:lnTo>
                    <a:pt x="177" y="7"/>
                  </a:lnTo>
                  <a:lnTo>
                    <a:pt x="179" y="6"/>
                  </a:lnTo>
                  <a:lnTo>
                    <a:pt x="181" y="6"/>
                  </a:lnTo>
                  <a:lnTo>
                    <a:pt x="182" y="5"/>
                  </a:lnTo>
                  <a:lnTo>
                    <a:pt x="184" y="5"/>
                  </a:lnTo>
                  <a:lnTo>
                    <a:pt x="186" y="3"/>
                  </a:lnTo>
                  <a:lnTo>
                    <a:pt x="189" y="1"/>
                  </a:lnTo>
                  <a:lnTo>
                    <a:pt x="193" y="0"/>
                  </a:lnTo>
                  <a:lnTo>
                    <a:pt x="196" y="0"/>
                  </a:lnTo>
                  <a:lnTo>
                    <a:pt x="197" y="0"/>
                  </a:lnTo>
                  <a:lnTo>
                    <a:pt x="200" y="1"/>
                  </a:lnTo>
                  <a:lnTo>
                    <a:pt x="203" y="2"/>
                  </a:lnTo>
                  <a:lnTo>
                    <a:pt x="206" y="3"/>
                  </a:lnTo>
                  <a:lnTo>
                    <a:pt x="210" y="5"/>
                  </a:lnTo>
                  <a:lnTo>
                    <a:pt x="215" y="8"/>
                  </a:lnTo>
                  <a:lnTo>
                    <a:pt x="221" y="12"/>
                  </a:lnTo>
                  <a:lnTo>
                    <a:pt x="226" y="15"/>
                  </a:lnTo>
                  <a:lnTo>
                    <a:pt x="232" y="20"/>
                  </a:lnTo>
                  <a:lnTo>
                    <a:pt x="237" y="24"/>
                  </a:lnTo>
                  <a:lnTo>
                    <a:pt x="240" y="28"/>
                  </a:lnTo>
                  <a:lnTo>
                    <a:pt x="244" y="31"/>
                  </a:lnTo>
                  <a:lnTo>
                    <a:pt x="247" y="33"/>
                  </a:lnTo>
                  <a:lnTo>
                    <a:pt x="249" y="35"/>
                  </a:lnTo>
                  <a:lnTo>
                    <a:pt x="251" y="37"/>
                  </a:lnTo>
                  <a:lnTo>
                    <a:pt x="252" y="38"/>
                  </a:lnTo>
                  <a:lnTo>
                    <a:pt x="251" y="43"/>
                  </a:lnTo>
                  <a:lnTo>
                    <a:pt x="250" y="46"/>
                  </a:lnTo>
                  <a:lnTo>
                    <a:pt x="248" y="49"/>
                  </a:lnTo>
                  <a:lnTo>
                    <a:pt x="245" y="51"/>
                  </a:lnTo>
                  <a:lnTo>
                    <a:pt x="242" y="53"/>
                  </a:lnTo>
                  <a:lnTo>
                    <a:pt x="241" y="55"/>
                  </a:lnTo>
                  <a:lnTo>
                    <a:pt x="239" y="59"/>
                  </a:lnTo>
                  <a:lnTo>
                    <a:pt x="239" y="63"/>
                  </a:lnTo>
                  <a:lnTo>
                    <a:pt x="238" y="67"/>
                  </a:lnTo>
                  <a:lnTo>
                    <a:pt x="237" y="73"/>
                  </a:lnTo>
                  <a:lnTo>
                    <a:pt x="237" y="79"/>
                  </a:lnTo>
                  <a:lnTo>
                    <a:pt x="237" y="85"/>
                  </a:lnTo>
                  <a:lnTo>
                    <a:pt x="237" y="92"/>
                  </a:lnTo>
                  <a:lnTo>
                    <a:pt x="237" y="100"/>
                  </a:lnTo>
                  <a:lnTo>
                    <a:pt x="238" y="109"/>
                  </a:lnTo>
                  <a:lnTo>
                    <a:pt x="238" y="119"/>
                  </a:lnTo>
                  <a:lnTo>
                    <a:pt x="239" y="128"/>
                  </a:lnTo>
                  <a:lnTo>
                    <a:pt x="240" y="139"/>
                  </a:lnTo>
                  <a:lnTo>
                    <a:pt x="241" y="151"/>
                  </a:lnTo>
                  <a:lnTo>
                    <a:pt x="241" y="163"/>
                  </a:lnTo>
                  <a:lnTo>
                    <a:pt x="244" y="188"/>
                  </a:lnTo>
                  <a:lnTo>
                    <a:pt x="245" y="213"/>
                  </a:lnTo>
                  <a:lnTo>
                    <a:pt x="245" y="225"/>
                  </a:lnTo>
                  <a:lnTo>
                    <a:pt x="246" y="236"/>
                  </a:lnTo>
                  <a:lnTo>
                    <a:pt x="246" y="248"/>
                  </a:lnTo>
                  <a:lnTo>
                    <a:pt x="247" y="259"/>
                  </a:lnTo>
                  <a:lnTo>
                    <a:pt x="247" y="270"/>
                  </a:lnTo>
                  <a:lnTo>
                    <a:pt x="246" y="280"/>
                  </a:lnTo>
                  <a:lnTo>
                    <a:pt x="245" y="290"/>
                  </a:lnTo>
                  <a:lnTo>
                    <a:pt x="244" y="300"/>
                  </a:lnTo>
                  <a:lnTo>
                    <a:pt x="241" y="308"/>
                  </a:lnTo>
                  <a:lnTo>
                    <a:pt x="239" y="316"/>
                  </a:lnTo>
                  <a:lnTo>
                    <a:pt x="237" y="322"/>
                  </a:lnTo>
                  <a:lnTo>
                    <a:pt x="234" y="329"/>
                  </a:lnTo>
                  <a:lnTo>
                    <a:pt x="231" y="334"/>
                  </a:lnTo>
                  <a:lnTo>
                    <a:pt x="227" y="339"/>
                  </a:lnTo>
                  <a:lnTo>
                    <a:pt x="224" y="342"/>
                  </a:lnTo>
                  <a:lnTo>
                    <a:pt x="221" y="346"/>
                  </a:lnTo>
                  <a:lnTo>
                    <a:pt x="218" y="349"/>
                  </a:lnTo>
                  <a:lnTo>
                    <a:pt x="215" y="350"/>
                  </a:lnTo>
                  <a:lnTo>
                    <a:pt x="212" y="351"/>
                  </a:lnTo>
                  <a:lnTo>
                    <a:pt x="209" y="352"/>
                  </a:lnTo>
                  <a:lnTo>
                    <a:pt x="206" y="351"/>
                  </a:lnTo>
                  <a:lnTo>
                    <a:pt x="204" y="349"/>
                  </a:lnTo>
                  <a:lnTo>
                    <a:pt x="202" y="348"/>
                  </a:lnTo>
                  <a:lnTo>
                    <a:pt x="200" y="346"/>
                  </a:lnTo>
                  <a:lnTo>
                    <a:pt x="199" y="342"/>
                  </a:lnTo>
                  <a:lnTo>
                    <a:pt x="197" y="339"/>
                  </a:lnTo>
                  <a:lnTo>
                    <a:pt x="196" y="336"/>
                  </a:lnTo>
                  <a:lnTo>
                    <a:pt x="196" y="331"/>
                  </a:lnTo>
                  <a:lnTo>
                    <a:pt x="196" y="326"/>
                  </a:lnTo>
                  <a:lnTo>
                    <a:pt x="195" y="322"/>
                  </a:lnTo>
                  <a:lnTo>
                    <a:pt x="193" y="318"/>
                  </a:lnTo>
                  <a:lnTo>
                    <a:pt x="191" y="312"/>
                  </a:lnTo>
                  <a:lnTo>
                    <a:pt x="188" y="308"/>
                  </a:lnTo>
                  <a:lnTo>
                    <a:pt x="184" y="303"/>
                  </a:lnTo>
                  <a:lnTo>
                    <a:pt x="179" y="297"/>
                  </a:lnTo>
                  <a:lnTo>
                    <a:pt x="174" y="292"/>
                  </a:lnTo>
                  <a:lnTo>
                    <a:pt x="168" y="288"/>
                  </a:lnTo>
                  <a:lnTo>
                    <a:pt x="162" y="284"/>
                  </a:lnTo>
                  <a:lnTo>
                    <a:pt x="158" y="280"/>
                  </a:lnTo>
                  <a:lnTo>
                    <a:pt x="155" y="277"/>
                  </a:lnTo>
                  <a:lnTo>
                    <a:pt x="153" y="274"/>
                  </a:lnTo>
                  <a:lnTo>
                    <a:pt x="151" y="272"/>
                  </a:lnTo>
                  <a:lnTo>
                    <a:pt x="150" y="271"/>
                  </a:lnTo>
                  <a:lnTo>
                    <a:pt x="151" y="269"/>
                  </a:lnTo>
                  <a:lnTo>
                    <a:pt x="151" y="269"/>
                  </a:lnTo>
                  <a:lnTo>
                    <a:pt x="153" y="268"/>
                  </a:lnTo>
                  <a:lnTo>
                    <a:pt x="156" y="269"/>
                  </a:lnTo>
                  <a:lnTo>
                    <a:pt x="158" y="269"/>
                  </a:lnTo>
                  <a:lnTo>
                    <a:pt x="162" y="270"/>
                  </a:lnTo>
                  <a:lnTo>
                    <a:pt x="168" y="271"/>
                  </a:lnTo>
                  <a:lnTo>
                    <a:pt x="173" y="273"/>
                  </a:lnTo>
                  <a:lnTo>
                    <a:pt x="179" y="274"/>
                  </a:lnTo>
                  <a:lnTo>
                    <a:pt x="185" y="276"/>
                  </a:lnTo>
                  <a:lnTo>
                    <a:pt x="191" y="277"/>
                  </a:lnTo>
                  <a:lnTo>
                    <a:pt x="195" y="279"/>
                  </a:lnTo>
                  <a:lnTo>
                    <a:pt x="200" y="279"/>
                  </a:lnTo>
                  <a:lnTo>
                    <a:pt x="203" y="280"/>
                  </a:lnTo>
                  <a:lnTo>
                    <a:pt x="206" y="280"/>
                  </a:lnTo>
                  <a:lnTo>
                    <a:pt x="208" y="280"/>
                  </a:lnTo>
                  <a:lnTo>
                    <a:pt x="209" y="279"/>
                  </a:lnTo>
                  <a:lnTo>
                    <a:pt x="209" y="278"/>
                  </a:lnTo>
                  <a:lnTo>
                    <a:pt x="210" y="278"/>
                  </a:lnTo>
                  <a:lnTo>
                    <a:pt x="210" y="276"/>
                  </a:lnTo>
                  <a:lnTo>
                    <a:pt x="210" y="275"/>
                  </a:lnTo>
                  <a:lnTo>
                    <a:pt x="210" y="273"/>
                  </a:lnTo>
                  <a:lnTo>
                    <a:pt x="211" y="271"/>
                  </a:lnTo>
                  <a:lnTo>
                    <a:pt x="211" y="269"/>
                  </a:lnTo>
                  <a:lnTo>
                    <a:pt x="211" y="265"/>
                  </a:lnTo>
                  <a:lnTo>
                    <a:pt x="211" y="262"/>
                  </a:lnTo>
                  <a:lnTo>
                    <a:pt x="211" y="258"/>
                  </a:lnTo>
                  <a:lnTo>
                    <a:pt x="211" y="254"/>
                  </a:lnTo>
                  <a:lnTo>
                    <a:pt x="211" y="249"/>
                  </a:lnTo>
                  <a:lnTo>
                    <a:pt x="211" y="245"/>
                  </a:lnTo>
                  <a:lnTo>
                    <a:pt x="211" y="240"/>
                  </a:lnTo>
                  <a:lnTo>
                    <a:pt x="211" y="233"/>
                  </a:lnTo>
                  <a:lnTo>
                    <a:pt x="211" y="228"/>
                  </a:lnTo>
                  <a:lnTo>
                    <a:pt x="211" y="215"/>
                  </a:lnTo>
                  <a:lnTo>
                    <a:pt x="211" y="201"/>
                  </a:lnTo>
                  <a:lnTo>
                    <a:pt x="210" y="187"/>
                  </a:lnTo>
                  <a:lnTo>
                    <a:pt x="210" y="172"/>
                  </a:lnTo>
                  <a:lnTo>
                    <a:pt x="209" y="157"/>
                  </a:lnTo>
                  <a:lnTo>
                    <a:pt x="208" y="141"/>
                  </a:lnTo>
                  <a:lnTo>
                    <a:pt x="207" y="124"/>
                  </a:lnTo>
                  <a:lnTo>
                    <a:pt x="207" y="106"/>
                  </a:lnTo>
                  <a:lnTo>
                    <a:pt x="206" y="97"/>
                  </a:lnTo>
                  <a:lnTo>
                    <a:pt x="206" y="90"/>
                  </a:lnTo>
                  <a:lnTo>
                    <a:pt x="205" y="82"/>
                  </a:lnTo>
                  <a:lnTo>
                    <a:pt x="204" y="75"/>
                  </a:lnTo>
                  <a:lnTo>
                    <a:pt x="204" y="69"/>
                  </a:lnTo>
                  <a:lnTo>
                    <a:pt x="203" y="63"/>
                  </a:lnTo>
                  <a:lnTo>
                    <a:pt x="202" y="58"/>
                  </a:lnTo>
                  <a:lnTo>
                    <a:pt x="201" y="53"/>
                  </a:lnTo>
                  <a:lnTo>
                    <a:pt x="201" y="49"/>
                  </a:lnTo>
                  <a:lnTo>
                    <a:pt x="200" y="45"/>
                  </a:lnTo>
                  <a:lnTo>
                    <a:pt x="199" y="42"/>
                  </a:lnTo>
                  <a:lnTo>
                    <a:pt x="197" y="39"/>
                  </a:lnTo>
                  <a:lnTo>
                    <a:pt x="196" y="37"/>
                  </a:lnTo>
                  <a:lnTo>
                    <a:pt x="195" y="35"/>
                  </a:lnTo>
                  <a:lnTo>
                    <a:pt x="195" y="34"/>
                  </a:lnTo>
                  <a:lnTo>
                    <a:pt x="194" y="33"/>
                  </a:lnTo>
                  <a:lnTo>
                    <a:pt x="188" y="32"/>
                  </a:lnTo>
                  <a:lnTo>
                    <a:pt x="182" y="31"/>
                  </a:lnTo>
                  <a:lnTo>
                    <a:pt x="176" y="32"/>
                  </a:lnTo>
                  <a:lnTo>
                    <a:pt x="169" y="33"/>
                  </a:lnTo>
                  <a:lnTo>
                    <a:pt x="166" y="34"/>
                  </a:lnTo>
                  <a:lnTo>
                    <a:pt x="163" y="34"/>
                  </a:lnTo>
                  <a:lnTo>
                    <a:pt x="160" y="35"/>
                  </a:lnTo>
                  <a:lnTo>
                    <a:pt x="157" y="36"/>
                  </a:lnTo>
                  <a:lnTo>
                    <a:pt x="153" y="36"/>
                  </a:lnTo>
                  <a:lnTo>
                    <a:pt x="148" y="37"/>
                  </a:lnTo>
                  <a:lnTo>
                    <a:pt x="144" y="38"/>
                  </a:lnTo>
                  <a:lnTo>
                    <a:pt x="139" y="39"/>
                  </a:lnTo>
                  <a:lnTo>
                    <a:pt x="133" y="40"/>
                  </a:lnTo>
                  <a:lnTo>
                    <a:pt x="128" y="42"/>
                  </a:lnTo>
                  <a:lnTo>
                    <a:pt x="121" y="43"/>
                  </a:lnTo>
                  <a:lnTo>
                    <a:pt x="115" y="44"/>
                  </a:lnTo>
                  <a:lnTo>
                    <a:pt x="109" y="45"/>
                  </a:lnTo>
                  <a:lnTo>
                    <a:pt x="101" y="46"/>
                  </a:lnTo>
                  <a:lnTo>
                    <a:pt x="94" y="48"/>
                  </a:lnTo>
                  <a:lnTo>
                    <a:pt x="86" y="49"/>
                  </a:lnTo>
                  <a:lnTo>
                    <a:pt x="86" y="4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4"/>
            <p:cNvSpPr/>
            <p:nvPr/>
          </p:nvSpPr>
          <p:spPr bwMode="auto">
            <a:xfrm>
              <a:off x="2439988" y="1514475"/>
              <a:ext cx="204788" cy="66675"/>
            </a:xfrm>
            <a:custGeom>
              <a:avLst/>
              <a:gdLst>
                <a:gd name="T0" fmla="*/ 3 w 129"/>
                <a:gd name="T1" fmla="*/ 39 h 42"/>
                <a:gd name="T2" fmla="*/ 1 w 129"/>
                <a:gd name="T3" fmla="*/ 33 h 42"/>
                <a:gd name="T4" fmla="*/ 0 w 129"/>
                <a:gd name="T5" fmla="*/ 31 h 42"/>
                <a:gd name="T6" fmla="*/ 2 w 129"/>
                <a:gd name="T7" fmla="*/ 29 h 42"/>
                <a:gd name="T8" fmla="*/ 4 w 129"/>
                <a:gd name="T9" fmla="*/ 28 h 42"/>
                <a:gd name="T10" fmla="*/ 10 w 129"/>
                <a:gd name="T11" fmla="*/ 26 h 42"/>
                <a:gd name="T12" fmla="*/ 15 w 129"/>
                <a:gd name="T13" fmla="*/ 24 h 42"/>
                <a:gd name="T14" fmla="*/ 23 w 129"/>
                <a:gd name="T15" fmla="*/ 21 h 42"/>
                <a:gd name="T16" fmla="*/ 31 w 129"/>
                <a:gd name="T17" fmla="*/ 18 h 42"/>
                <a:gd name="T18" fmla="*/ 42 w 129"/>
                <a:gd name="T19" fmla="*/ 15 h 42"/>
                <a:gd name="T20" fmla="*/ 59 w 129"/>
                <a:gd name="T21" fmla="*/ 10 h 42"/>
                <a:gd name="T22" fmla="*/ 78 w 129"/>
                <a:gd name="T23" fmla="*/ 5 h 42"/>
                <a:gd name="T24" fmla="*/ 93 w 129"/>
                <a:gd name="T25" fmla="*/ 2 h 42"/>
                <a:gd name="T26" fmla="*/ 104 w 129"/>
                <a:gd name="T27" fmla="*/ 0 h 42"/>
                <a:gd name="T28" fmla="*/ 115 w 129"/>
                <a:gd name="T29" fmla="*/ 0 h 42"/>
                <a:gd name="T30" fmla="*/ 124 w 129"/>
                <a:gd name="T31" fmla="*/ 4 h 42"/>
                <a:gd name="T32" fmla="*/ 129 w 129"/>
                <a:gd name="T33" fmla="*/ 9 h 42"/>
                <a:gd name="T34" fmla="*/ 129 w 129"/>
                <a:gd name="T35" fmla="*/ 11 h 42"/>
                <a:gd name="T36" fmla="*/ 125 w 129"/>
                <a:gd name="T37" fmla="*/ 13 h 42"/>
                <a:gd name="T38" fmla="*/ 120 w 129"/>
                <a:gd name="T39" fmla="*/ 16 h 42"/>
                <a:gd name="T40" fmla="*/ 114 w 129"/>
                <a:gd name="T41" fmla="*/ 18 h 42"/>
                <a:gd name="T42" fmla="*/ 105 w 129"/>
                <a:gd name="T43" fmla="*/ 21 h 42"/>
                <a:gd name="T44" fmla="*/ 93 w 129"/>
                <a:gd name="T45" fmla="*/ 24 h 42"/>
                <a:gd name="T46" fmla="*/ 80 w 129"/>
                <a:gd name="T47" fmla="*/ 27 h 42"/>
                <a:gd name="T48" fmla="*/ 66 w 129"/>
                <a:gd name="T49" fmla="*/ 30 h 42"/>
                <a:gd name="T50" fmla="*/ 53 w 129"/>
                <a:gd name="T51" fmla="*/ 34 h 42"/>
                <a:gd name="T52" fmla="*/ 41 w 129"/>
                <a:gd name="T53" fmla="*/ 36 h 42"/>
                <a:gd name="T54" fmla="*/ 31 w 129"/>
                <a:gd name="T55" fmla="*/ 39 h 42"/>
                <a:gd name="T56" fmla="*/ 23 w 129"/>
                <a:gd name="T57" fmla="*/ 41 h 42"/>
                <a:gd name="T58" fmla="*/ 15 w 129"/>
                <a:gd name="T59" fmla="*/ 42 h 42"/>
                <a:gd name="T60" fmla="*/ 10 w 129"/>
                <a:gd name="T61" fmla="*/ 42 h 42"/>
                <a:gd name="T62" fmla="*/ 7 w 129"/>
                <a:gd name="T63" fmla="*/ 42 h 42"/>
                <a:gd name="T64" fmla="*/ 5 w 129"/>
                <a:gd name="T6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" h="42">
                  <a:moveTo>
                    <a:pt x="5" y="42"/>
                  </a:moveTo>
                  <a:lnTo>
                    <a:pt x="3" y="39"/>
                  </a:lnTo>
                  <a:lnTo>
                    <a:pt x="2" y="36"/>
                  </a:lnTo>
                  <a:lnTo>
                    <a:pt x="1" y="33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30"/>
                  </a:lnTo>
                  <a:lnTo>
                    <a:pt x="2" y="29"/>
                  </a:lnTo>
                  <a:lnTo>
                    <a:pt x="3" y="29"/>
                  </a:lnTo>
                  <a:lnTo>
                    <a:pt x="4" y="28"/>
                  </a:lnTo>
                  <a:lnTo>
                    <a:pt x="7" y="27"/>
                  </a:lnTo>
                  <a:lnTo>
                    <a:pt x="10" y="26"/>
                  </a:lnTo>
                  <a:lnTo>
                    <a:pt x="12" y="25"/>
                  </a:lnTo>
                  <a:lnTo>
                    <a:pt x="15" y="24"/>
                  </a:lnTo>
                  <a:lnTo>
                    <a:pt x="18" y="22"/>
                  </a:lnTo>
                  <a:lnTo>
                    <a:pt x="23" y="21"/>
                  </a:lnTo>
                  <a:lnTo>
                    <a:pt x="27" y="20"/>
                  </a:lnTo>
                  <a:lnTo>
                    <a:pt x="31" y="18"/>
                  </a:lnTo>
                  <a:lnTo>
                    <a:pt x="36" y="16"/>
                  </a:lnTo>
                  <a:lnTo>
                    <a:pt x="42" y="15"/>
                  </a:lnTo>
                  <a:lnTo>
                    <a:pt x="48" y="13"/>
                  </a:lnTo>
                  <a:lnTo>
                    <a:pt x="59" y="10"/>
                  </a:lnTo>
                  <a:lnTo>
                    <a:pt x="69" y="7"/>
                  </a:lnTo>
                  <a:lnTo>
                    <a:pt x="78" y="5"/>
                  </a:lnTo>
                  <a:lnTo>
                    <a:pt x="86" y="3"/>
                  </a:lnTo>
                  <a:lnTo>
                    <a:pt x="93" y="2"/>
                  </a:lnTo>
                  <a:lnTo>
                    <a:pt x="100" y="1"/>
                  </a:lnTo>
                  <a:lnTo>
                    <a:pt x="104" y="0"/>
                  </a:lnTo>
                  <a:lnTo>
                    <a:pt x="108" y="0"/>
                  </a:lnTo>
                  <a:lnTo>
                    <a:pt x="115" y="0"/>
                  </a:lnTo>
                  <a:lnTo>
                    <a:pt x="120" y="2"/>
                  </a:lnTo>
                  <a:lnTo>
                    <a:pt x="124" y="4"/>
                  </a:lnTo>
                  <a:lnTo>
                    <a:pt x="129" y="7"/>
                  </a:lnTo>
                  <a:lnTo>
                    <a:pt x="129" y="9"/>
                  </a:lnTo>
                  <a:lnTo>
                    <a:pt x="129" y="10"/>
                  </a:lnTo>
                  <a:lnTo>
                    <a:pt x="129" y="11"/>
                  </a:lnTo>
                  <a:lnTo>
                    <a:pt x="126" y="12"/>
                  </a:lnTo>
                  <a:lnTo>
                    <a:pt x="125" y="13"/>
                  </a:lnTo>
                  <a:lnTo>
                    <a:pt x="123" y="14"/>
                  </a:lnTo>
                  <a:lnTo>
                    <a:pt x="120" y="16"/>
                  </a:lnTo>
                  <a:lnTo>
                    <a:pt x="117" y="17"/>
                  </a:lnTo>
                  <a:lnTo>
                    <a:pt x="114" y="18"/>
                  </a:lnTo>
                  <a:lnTo>
                    <a:pt x="109" y="19"/>
                  </a:lnTo>
                  <a:lnTo>
                    <a:pt x="105" y="21"/>
                  </a:lnTo>
                  <a:lnTo>
                    <a:pt x="100" y="22"/>
                  </a:lnTo>
                  <a:lnTo>
                    <a:pt x="93" y="24"/>
                  </a:lnTo>
                  <a:lnTo>
                    <a:pt x="88" y="26"/>
                  </a:lnTo>
                  <a:lnTo>
                    <a:pt x="80" y="27"/>
                  </a:lnTo>
                  <a:lnTo>
                    <a:pt x="73" y="29"/>
                  </a:lnTo>
                  <a:lnTo>
                    <a:pt x="66" y="30"/>
                  </a:lnTo>
                  <a:lnTo>
                    <a:pt x="59" y="32"/>
                  </a:lnTo>
                  <a:lnTo>
                    <a:pt x="53" y="34"/>
                  </a:lnTo>
                  <a:lnTo>
                    <a:pt x="46" y="35"/>
                  </a:lnTo>
                  <a:lnTo>
                    <a:pt x="41" y="36"/>
                  </a:lnTo>
                  <a:lnTo>
                    <a:pt x="35" y="37"/>
                  </a:lnTo>
                  <a:lnTo>
                    <a:pt x="31" y="39"/>
                  </a:lnTo>
                  <a:lnTo>
                    <a:pt x="26" y="40"/>
                  </a:lnTo>
                  <a:lnTo>
                    <a:pt x="23" y="41"/>
                  </a:lnTo>
                  <a:lnTo>
                    <a:pt x="18" y="41"/>
                  </a:lnTo>
                  <a:lnTo>
                    <a:pt x="15" y="42"/>
                  </a:lnTo>
                  <a:lnTo>
                    <a:pt x="13" y="42"/>
                  </a:lnTo>
                  <a:lnTo>
                    <a:pt x="10" y="42"/>
                  </a:lnTo>
                  <a:lnTo>
                    <a:pt x="8" y="42"/>
                  </a:lnTo>
                  <a:lnTo>
                    <a:pt x="7" y="42"/>
                  </a:lnTo>
                  <a:lnTo>
                    <a:pt x="5" y="42"/>
                  </a:lnTo>
                  <a:lnTo>
                    <a:pt x="5" y="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5"/>
            <p:cNvSpPr/>
            <p:nvPr/>
          </p:nvSpPr>
          <p:spPr bwMode="auto">
            <a:xfrm>
              <a:off x="2439988" y="1636713"/>
              <a:ext cx="212725" cy="57150"/>
            </a:xfrm>
            <a:custGeom>
              <a:avLst/>
              <a:gdLst>
                <a:gd name="T0" fmla="*/ 134 w 134"/>
                <a:gd name="T1" fmla="*/ 10 h 36"/>
                <a:gd name="T2" fmla="*/ 132 w 134"/>
                <a:gd name="T3" fmla="*/ 11 h 36"/>
                <a:gd name="T4" fmla="*/ 130 w 134"/>
                <a:gd name="T5" fmla="*/ 13 h 36"/>
                <a:gd name="T6" fmla="*/ 125 w 134"/>
                <a:gd name="T7" fmla="*/ 15 h 36"/>
                <a:gd name="T8" fmla="*/ 119 w 134"/>
                <a:gd name="T9" fmla="*/ 17 h 36"/>
                <a:gd name="T10" fmla="*/ 113 w 134"/>
                <a:gd name="T11" fmla="*/ 19 h 36"/>
                <a:gd name="T12" fmla="*/ 104 w 134"/>
                <a:gd name="T13" fmla="*/ 23 h 36"/>
                <a:gd name="T14" fmla="*/ 94 w 134"/>
                <a:gd name="T15" fmla="*/ 25 h 36"/>
                <a:gd name="T16" fmla="*/ 83 w 134"/>
                <a:gd name="T17" fmla="*/ 28 h 36"/>
                <a:gd name="T18" fmla="*/ 72 w 134"/>
                <a:gd name="T19" fmla="*/ 30 h 36"/>
                <a:gd name="T20" fmla="*/ 63 w 134"/>
                <a:gd name="T21" fmla="*/ 32 h 36"/>
                <a:gd name="T22" fmla="*/ 55 w 134"/>
                <a:gd name="T23" fmla="*/ 34 h 36"/>
                <a:gd name="T24" fmla="*/ 49 w 134"/>
                <a:gd name="T25" fmla="*/ 35 h 36"/>
                <a:gd name="T26" fmla="*/ 44 w 134"/>
                <a:gd name="T27" fmla="*/ 36 h 36"/>
                <a:gd name="T28" fmla="*/ 41 w 134"/>
                <a:gd name="T29" fmla="*/ 36 h 36"/>
                <a:gd name="T30" fmla="*/ 39 w 134"/>
                <a:gd name="T31" fmla="*/ 36 h 36"/>
                <a:gd name="T32" fmla="*/ 36 w 134"/>
                <a:gd name="T33" fmla="*/ 36 h 36"/>
                <a:gd name="T34" fmla="*/ 33 w 134"/>
                <a:gd name="T35" fmla="*/ 36 h 36"/>
                <a:gd name="T36" fmla="*/ 28 w 134"/>
                <a:gd name="T37" fmla="*/ 36 h 36"/>
                <a:gd name="T38" fmla="*/ 22 w 134"/>
                <a:gd name="T39" fmla="*/ 35 h 36"/>
                <a:gd name="T40" fmla="*/ 14 w 134"/>
                <a:gd name="T41" fmla="*/ 33 h 36"/>
                <a:gd name="T42" fmla="*/ 7 w 134"/>
                <a:gd name="T43" fmla="*/ 31 h 36"/>
                <a:gd name="T44" fmla="*/ 2 w 134"/>
                <a:gd name="T45" fmla="*/ 28 h 36"/>
                <a:gd name="T46" fmla="*/ 0 w 134"/>
                <a:gd name="T47" fmla="*/ 24 h 36"/>
                <a:gd name="T48" fmla="*/ 10 w 134"/>
                <a:gd name="T49" fmla="*/ 19 h 36"/>
                <a:gd name="T50" fmla="*/ 28 w 134"/>
                <a:gd name="T51" fmla="*/ 14 h 36"/>
                <a:gd name="T52" fmla="*/ 45 w 134"/>
                <a:gd name="T53" fmla="*/ 11 h 36"/>
                <a:gd name="T54" fmla="*/ 61 w 134"/>
                <a:gd name="T55" fmla="*/ 8 h 36"/>
                <a:gd name="T56" fmla="*/ 74 w 134"/>
                <a:gd name="T57" fmla="*/ 4 h 36"/>
                <a:gd name="T58" fmla="*/ 87 w 134"/>
                <a:gd name="T59" fmla="*/ 2 h 36"/>
                <a:gd name="T60" fmla="*/ 96 w 134"/>
                <a:gd name="T61" fmla="*/ 1 h 36"/>
                <a:gd name="T62" fmla="*/ 105 w 134"/>
                <a:gd name="T63" fmla="*/ 1 h 36"/>
                <a:gd name="T64" fmla="*/ 115 w 134"/>
                <a:gd name="T65" fmla="*/ 1 h 36"/>
                <a:gd name="T66" fmla="*/ 124 w 134"/>
                <a:gd name="T67" fmla="*/ 2 h 36"/>
                <a:gd name="T68" fmla="*/ 131 w 134"/>
                <a:gd name="T69" fmla="*/ 3 h 36"/>
                <a:gd name="T70" fmla="*/ 134 w 134"/>
                <a:gd name="T71" fmla="*/ 6 h 36"/>
                <a:gd name="T72" fmla="*/ 134 w 134"/>
                <a:gd name="T73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4" h="36">
                  <a:moveTo>
                    <a:pt x="134" y="9"/>
                  </a:moveTo>
                  <a:lnTo>
                    <a:pt x="134" y="10"/>
                  </a:lnTo>
                  <a:lnTo>
                    <a:pt x="133" y="11"/>
                  </a:lnTo>
                  <a:lnTo>
                    <a:pt x="132" y="11"/>
                  </a:lnTo>
                  <a:lnTo>
                    <a:pt x="131" y="12"/>
                  </a:lnTo>
                  <a:lnTo>
                    <a:pt x="130" y="13"/>
                  </a:lnTo>
                  <a:lnTo>
                    <a:pt x="128" y="14"/>
                  </a:lnTo>
                  <a:lnTo>
                    <a:pt x="125" y="15"/>
                  </a:lnTo>
                  <a:lnTo>
                    <a:pt x="122" y="16"/>
                  </a:lnTo>
                  <a:lnTo>
                    <a:pt x="119" y="17"/>
                  </a:lnTo>
                  <a:lnTo>
                    <a:pt x="116" y="18"/>
                  </a:lnTo>
                  <a:lnTo>
                    <a:pt x="113" y="19"/>
                  </a:lnTo>
                  <a:lnTo>
                    <a:pt x="108" y="21"/>
                  </a:lnTo>
                  <a:lnTo>
                    <a:pt x="104" y="23"/>
                  </a:lnTo>
                  <a:lnTo>
                    <a:pt x="99" y="24"/>
                  </a:lnTo>
                  <a:lnTo>
                    <a:pt x="94" y="25"/>
                  </a:lnTo>
                  <a:lnTo>
                    <a:pt x="89" y="27"/>
                  </a:lnTo>
                  <a:lnTo>
                    <a:pt x="83" y="28"/>
                  </a:lnTo>
                  <a:lnTo>
                    <a:pt x="77" y="29"/>
                  </a:lnTo>
                  <a:lnTo>
                    <a:pt x="72" y="30"/>
                  </a:lnTo>
                  <a:lnTo>
                    <a:pt x="68" y="31"/>
                  </a:lnTo>
                  <a:lnTo>
                    <a:pt x="63" y="32"/>
                  </a:lnTo>
                  <a:lnTo>
                    <a:pt x="59" y="33"/>
                  </a:lnTo>
                  <a:lnTo>
                    <a:pt x="55" y="34"/>
                  </a:lnTo>
                  <a:lnTo>
                    <a:pt x="51" y="34"/>
                  </a:lnTo>
                  <a:lnTo>
                    <a:pt x="49" y="35"/>
                  </a:lnTo>
                  <a:lnTo>
                    <a:pt x="46" y="35"/>
                  </a:lnTo>
                  <a:lnTo>
                    <a:pt x="44" y="36"/>
                  </a:lnTo>
                  <a:lnTo>
                    <a:pt x="43" y="36"/>
                  </a:lnTo>
                  <a:lnTo>
                    <a:pt x="41" y="36"/>
                  </a:lnTo>
                  <a:lnTo>
                    <a:pt x="40" y="36"/>
                  </a:lnTo>
                  <a:lnTo>
                    <a:pt x="39" y="36"/>
                  </a:lnTo>
                  <a:lnTo>
                    <a:pt x="38" y="36"/>
                  </a:lnTo>
                  <a:lnTo>
                    <a:pt x="36" y="36"/>
                  </a:lnTo>
                  <a:lnTo>
                    <a:pt x="35" y="36"/>
                  </a:lnTo>
                  <a:lnTo>
                    <a:pt x="33" y="36"/>
                  </a:lnTo>
                  <a:lnTo>
                    <a:pt x="31" y="36"/>
                  </a:lnTo>
                  <a:lnTo>
                    <a:pt x="28" y="36"/>
                  </a:lnTo>
                  <a:lnTo>
                    <a:pt x="25" y="35"/>
                  </a:lnTo>
                  <a:lnTo>
                    <a:pt x="22" y="35"/>
                  </a:lnTo>
                  <a:lnTo>
                    <a:pt x="18" y="34"/>
                  </a:lnTo>
                  <a:lnTo>
                    <a:pt x="14" y="33"/>
                  </a:lnTo>
                  <a:lnTo>
                    <a:pt x="10" y="32"/>
                  </a:lnTo>
                  <a:lnTo>
                    <a:pt x="7" y="31"/>
                  </a:lnTo>
                  <a:lnTo>
                    <a:pt x="4" y="30"/>
                  </a:lnTo>
                  <a:lnTo>
                    <a:pt x="2" y="28"/>
                  </a:lnTo>
                  <a:lnTo>
                    <a:pt x="1" y="26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0" y="19"/>
                  </a:lnTo>
                  <a:lnTo>
                    <a:pt x="19" y="16"/>
                  </a:lnTo>
                  <a:lnTo>
                    <a:pt x="28" y="14"/>
                  </a:lnTo>
                  <a:lnTo>
                    <a:pt x="38" y="13"/>
                  </a:lnTo>
                  <a:lnTo>
                    <a:pt x="45" y="11"/>
                  </a:lnTo>
                  <a:lnTo>
                    <a:pt x="54" y="9"/>
                  </a:lnTo>
                  <a:lnTo>
                    <a:pt x="61" y="8"/>
                  </a:lnTo>
                  <a:lnTo>
                    <a:pt x="68" y="6"/>
                  </a:lnTo>
                  <a:lnTo>
                    <a:pt x="74" y="4"/>
                  </a:lnTo>
                  <a:lnTo>
                    <a:pt x="80" y="3"/>
                  </a:lnTo>
                  <a:lnTo>
                    <a:pt x="87" y="2"/>
                  </a:lnTo>
                  <a:lnTo>
                    <a:pt x="92" y="2"/>
                  </a:lnTo>
                  <a:lnTo>
                    <a:pt x="96" y="1"/>
                  </a:lnTo>
                  <a:lnTo>
                    <a:pt x="101" y="1"/>
                  </a:lnTo>
                  <a:lnTo>
                    <a:pt x="105" y="1"/>
                  </a:lnTo>
                  <a:lnTo>
                    <a:pt x="108" y="0"/>
                  </a:lnTo>
                  <a:lnTo>
                    <a:pt x="115" y="1"/>
                  </a:lnTo>
                  <a:lnTo>
                    <a:pt x="120" y="1"/>
                  </a:lnTo>
                  <a:lnTo>
                    <a:pt x="124" y="2"/>
                  </a:lnTo>
                  <a:lnTo>
                    <a:pt x="128" y="2"/>
                  </a:lnTo>
                  <a:lnTo>
                    <a:pt x="131" y="3"/>
                  </a:lnTo>
                  <a:lnTo>
                    <a:pt x="133" y="5"/>
                  </a:lnTo>
                  <a:lnTo>
                    <a:pt x="134" y="6"/>
                  </a:lnTo>
                  <a:lnTo>
                    <a:pt x="134" y="9"/>
                  </a:lnTo>
                  <a:lnTo>
                    <a:pt x="134" y="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6"/>
            <p:cNvSpPr/>
            <p:nvPr/>
          </p:nvSpPr>
          <p:spPr bwMode="auto">
            <a:xfrm>
              <a:off x="2312988" y="1222375"/>
              <a:ext cx="519113" cy="119063"/>
            </a:xfrm>
            <a:custGeom>
              <a:avLst/>
              <a:gdLst>
                <a:gd name="T0" fmla="*/ 9 w 327"/>
                <a:gd name="T1" fmla="*/ 66 h 75"/>
                <a:gd name="T2" fmla="*/ 2 w 327"/>
                <a:gd name="T3" fmla="*/ 59 h 75"/>
                <a:gd name="T4" fmla="*/ 15 w 327"/>
                <a:gd name="T5" fmla="*/ 51 h 75"/>
                <a:gd name="T6" fmla="*/ 45 w 327"/>
                <a:gd name="T7" fmla="*/ 45 h 75"/>
                <a:gd name="T8" fmla="*/ 74 w 327"/>
                <a:gd name="T9" fmla="*/ 38 h 75"/>
                <a:gd name="T10" fmla="*/ 99 w 327"/>
                <a:gd name="T11" fmla="*/ 33 h 75"/>
                <a:gd name="T12" fmla="*/ 124 w 327"/>
                <a:gd name="T13" fmla="*/ 28 h 75"/>
                <a:gd name="T14" fmla="*/ 146 w 327"/>
                <a:gd name="T15" fmla="*/ 23 h 75"/>
                <a:gd name="T16" fmla="*/ 168 w 327"/>
                <a:gd name="T17" fmla="*/ 19 h 75"/>
                <a:gd name="T18" fmla="*/ 187 w 327"/>
                <a:gd name="T19" fmla="*/ 15 h 75"/>
                <a:gd name="T20" fmla="*/ 204 w 327"/>
                <a:gd name="T21" fmla="*/ 12 h 75"/>
                <a:gd name="T22" fmla="*/ 220 w 327"/>
                <a:gd name="T23" fmla="*/ 8 h 75"/>
                <a:gd name="T24" fmla="*/ 234 w 327"/>
                <a:gd name="T25" fmla="*/ 6 h 75"/>
                <a:gd name="T26" fmla="*/ 246 w 327"/>
                <a:gd name="T27" fmla="*/ 4 h 75"/>
                <a:gd name="T28" fmla="*/ 257 w 327"/>
                <a:gd name="T29" fmla="*/ 3 h 75"/>
                <a:gd name="T30" fmla="*/ 265 w 327"/>
                <a:gd name="T31" fmla="*/ 1 h 75"/>
                <a:gd name="T32" fmla="*/ 273 w 327"/>
                <a:gd name="T33" fmla="*/ 1 h 75"/>
                <a:gd name="T34" fmla="*/ 277 w 327"/>
                <a:gd name="T35" fmla="*/ 0 h 75"/>
                <a:gd name="T36" fmla="*/ 285 w 327"/>
                <a:gd name="T37" fmla="*/ 0 h 75"/>
                <a:gd name="T38" fmla="*/ 295 w 327"/>
                <a:gd name="T39" fmla="*/ 1 h 75"/>
                <a:gd name="T40" fmla="*/ 305 w 327"/>
                <a:gd name="T41" fmla="*/ 4 h 75"/>
                <a:gd name="T42" fmla="*/ 314 w 327"/>
                <a:gd name="T43" fmla="*/ 7 h 75"/>
                <a:gd name="T44" fmla="*/ 320 w 327"/>
                <a:gd name="T45" fmla="*/ 14 h 75"/>
                <a:gd name="T46" fmla="*/ 324 w 327"/>
                <a:gd name="T47" fmla="*/ 19 h 75"/>
                <a:gd name="T48" fmla="*/ 327 w 327"/>
                <a:gd name="T49" fmla="*/ 23 h 75"/>
                <a:gd name="T50" fmla="*/ 327 w 327"/>
                <a:gd name="T51" fmla="*/ 28 h 75"/>
                <a:gd name="T52" fmla="*/ 326 w 327"/>
                <a:gd name="T53" fmla="*/ 29 h 75"/>
                <a:gd name="T54" fmla="*/ 324 w 327"/>
                <a:gd name="T55" fmla="*/ 30 h 75"/>
                <a:gd name="T56" fmla="*/ 321 w 327"/>
                <a:gd name="T57" fmla="*/ 31 h 75"/>
                <a:gd name="T58" fmla="*/ 316 w 327"/>
                <a:gd name="T59" fmla="*/ 32 h 75"/>
                <a:gd name="T60" fmla="*/ 309 w 327"/>
                <a:gd name="T61" fmla="*/ 32 h 75"/>
                <a:gd name="T62" fmla="*/ 302 w 327"/>
                <a:gd name="T63" fmla="*/ 33 h 75"/>
                <a:gd name="T64" fmla="*/ 289 w 327"/>
                <a:gd name="T65" fmla="*/ 34 h 75"/>
                <a:gd name="T66" fmla="*/ 257 w 327"/>
                <a:gd name="T67" fmla="*/ 34 h 75"/>
                <a:gd name="T68" fmla="*/ 212 w 327"/>
                <a:gd name="T69" fmla="*/ 38 h 75"/>
                <a:gd name="T70" fmla="*/ 164 w 327"/>
                <a:gd name="T71" fmla="*/ 46 h 75"/>
                <a:gd name="T72" fmla="*/ 114 w 327"/>
                <a:gd name="T73" fmla="*/ 57 h 75"/>
                <a:gd name="T74" fmla="*/ 81 w 327"/>
                <a:gd name="T75" fmla="*/ 64 h 75"/>
                <a:gd name="T76" fmla="*/ 68 w 327"/>
                <a:gd name="T77" fmla="*/ 66 h 75"/>
                <a:gd name="T78" fmla="*/ 59 w 327"/>
                <a:gd name="T79" fmla="*/ 68 h 75"/>
                <a:gd name="T80" fmla="*/ 49 w 327"/>
                <a:gd name="T81" fmla="*/ 70 h 75"/>
                <a:gd name="T82" fmla="*/ 43 w 327"/>
                <a:gd name="T83" fmla="*/ 73 h 75"/>
                <a:gd name="T84" fmla="*/ 37 w 327"/>
                <a:gd name="T85" fmla="*/ 74 h 75"/>
                <a:gd name="T86" fmla="*/ 33 w 327"/>
                <a:gd name="T87" fmla="*/ 75 h 75"/>
                <a:gd name="T88" fmla="*/ 31 w 327"/>
                <a:gd name="T89" fmla="*/ 75 h 75"/>
                <a:gd name="T90" fmla="*/ 28 w 327"/>
                <a:gd name="T91" fmla="*/ 75 h 75"/>
                <a:gd name="T92" fmla="*/ 20 w 327"/>
                <a:gd name="T93" fmla="*/ 72 h 75"/>
                <a:gd name="T94" fmla="*/ 15 w 327"/>
                <a:gd name="T95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7" h="75">
                  <a:moveTo>
                    <a:pt x="15" y="70"/>
                  </a:moveTo>
                  <a:lnTo>
                    <a:pt x="9" y="66"/>
                  </a:lnTo>
                  <a:lnTo>
                    <a:pt x="5" y="62"/>
                  </a:lnTo>
                  <a:lnTo>
                    <a:pt x="2" y="59"/>
                  </a:lnTo>
                  <a:lnTo>
                    <a:pt x="0" y="54"/>
                  </a:lnTo>
                  <a:lnTo>
                    <a:pt x="15" y="51"/>
                  </a:lnTo>
                  <a:lnTo>
                    <a:pt x="31" y="48"/>
                  </a:lnTo>
                  <a:lnTo>
                    <a:pt x="45" y="45"/>
                  </a:lnTo>
                  <a:lnTo>
                    <a:pt x="60" y="42"/>
                  </a:lnTo>
                  <a:lnTo>
                    <a:pt x="74" y="38"/>
                  </a:lnTo>
                  <a:lnTo>
                    <a:pt x="87" y="36"/>
                  </a:lnTo>
                  <a:lnTo>
                    <a:pt x="99" y="33"/>
                  </a:lnTo>
                  <a:lnTo>
                    <a:pt x="112" y="31"/>
                  </a:lnTo>
                  <a:lnTo>
                    <a:pt x="124" y="28"/>
                  </a:lnTo>
                  <a:lnTo>
                    <a:pt x="136" y="25"/>
                  </a:lnTo>
                  <a:lnTo>
                    <a:pt x="146" y="23"/>
                  </a:lnTo>
                  <a:lnTo>
                    <a:pt x="157" y="21"/>
                  </a:lnTo>
                  <a:lnTo>
                    <a:pt x="168" y="19"/>
                  </a:lnTo>
                  <a:lnTo>
                    <a:pt x="178" y="17"/>
                  </a:lnTo>
                  <a:lnTo>
                    <a:pt x="187" y="15"/>
                  </a:lnTo>
                  <a:lnTo>
                    <a:pt x="196" y="14"/>
                  </a:lnTo>
                  <a:lnTo>
                    <a:pt x="204" y="12"/>
                  </a:lnTo>
                  <a:lnTo>
                    <a:pt x="213" y="10"/>
                  </a:lnTo>
                  <a:lnTo>
                    <a:pt x="220" y="8"/>
                  </a:lnTo>
                  <a:lnTo>
                    <a:pt x="228" y="7"/>
                  </a:lnTo>
                  <a:lnTo>
                    <a:pt x="234" y="6"/>
                  </a:lnTo>
                  <a:lnTo>
                    <a:pt x="241" y="5"/>
                  </a:lnTo>
                  <a:lnTo>
                    <a:pt x="246" y="4"/>
                  </a:lnTo>
                  <a:lnTo>
                    <a:pt x="251" y="3"/>
                  </a:lnTo>
                  <a:lnTo>
                    <a:pt x="257" y="3"/>
                  </a:lnTo>
                  <a:lnTo>
                    <a:pt x="261" y="2"/>
                  </a:lnTo>
                  <a:lnTo>
                    <a:pt x="265" y="1"/>
                  </a:lnTo>
                  <a:lnTo>
                    <a:pt x="270" y="1"/>
                  </a:lnTo>
                  <a:lnTo>
                    <a:pt x="273" y="1"/>
                  </a:lnTo>
                  <a:lnTo>
                    <a:pt x="275" y="0"/>
                  </a:lnTo>
                  <a:lnTo>
                    <a:pt x="277" y="0"/>
                  </a:lnTo>
                  <a:lnTo>
                    <a:pt x="279" y="0"/>
                  </a:lnTo>
                  <a:lnTo>
                    <a:pt x="285" y="0"/>
                  </a:lnTo>
                  <a:lnTo>
                    <a:pt x="290" y="1"/>
                  </a:lnTo>
                  <a:lnTo>
                    <a:pt x="295" y="1"/>
                  </a:lnTo>
                  <a:lnTo>
                    <a:pt x="301" y="2"/>
                  </a:lnTo>
                  <a:lnTo>
                    <a:pt x="305" y="4"/>
                  </a:lnTo>
                  <a:lnTo>
                    <a:pt x="309" y="5"/>
                  </a:lnTo>
                  <a:lnTo>
                    <a:pt x="314" y="7"/>
                  </a:lnTo>
                  <a:lnTo>
                    <a:pt x="317" y="10"/>
                  </a:lnTo>
                  <a:lnTo>
                    <a:pt x="320" y="14"/>
                  </a:lnTo>
                  <a:lnTo>
                    <a:pt x="322" y="16"/>
                  </a:lnTo>
                  <a:lnTo>
                    <a:pt x="324" y="19"/>
                  </a:lnTo>
                  <a:lnTo>
                    <a:pt x="326" y="21"/>
                  </a:lnTo>
                  <a:lnTo>
                    <a:pt x="327" y="23"/>
                  </a:lnTo>
                  <a:lnTo>
                    <a:pt x="327" y="25"/>
                  </a:lnTo>
                  <a:lnTo>
                    <a:pt x="327" y="28"/>
                  </a:lnTo>
                  <a:lnTo>
                    <a:pt x="327" y="29"/>
                  </a:lnTo>
                  <a:lnTo>
                    <a:pt x="326" y="29"/>
                  </a:lnTo>
                  <a:lnTo>
                    <a:pt x="325" y="30"/>
                  </a:lnTo>
                  <a:lnTo>
                    <a:pt x="324" y="30"/>
                  </a:lnTo>
                  <a:lnTo>
                    <a:pt x="322" y="31"/>
                  </a:lnTo>
                  <a:lnTo>
                    <a:pt x="321" y="31"/>
                  </a:lnTo>
                  <a:lnTo>
                    <a:pt x="318" y="31"/>
                  </a:lnTo>
                  <a:lnTo>
                    <a:pt x="316" y="32"/>
                  </a:lnTo>
                  <a:lnTo>
                    <a:pt x="312" y="32"/>
                  </a:lnTo>
                  <a:lnTo>
                    <a:pt x="309" y="32"/>
                  </a:lnTo>
                  <a:lnTo>
                    <a:pt x="306" y="33"/>
                  </a:lnTo>
                  <a:lnTo>
                    <a:pt x="302" y="33"/>
                  </a:lnTo>
                  <a:lnTo>
                    <a:pt x="299" y="33"/>
                  </a:lnTo>
                  <a:lnTo>
                    <a:pt x="289" y="34"/>
                  </a:lnTo>
                  <a:lnTo>
                    <a:pt x="279" y="34"/>
                  </a:lnTo>
                  <a:lnTo>
                    <a:pt x="257" y="34"/>
                  </a:lnTo>
                  <a:lnTo>
                    <a:pt x="234" y="35"/>
                  </a:lnTo>
                  <a:lnTo>
                    <a:pt x="212" y="38"/>
                  </a:lnTo>
                  <a:lnTo>
                    <a:pt x="188" y="42"/>
                  </a:lnTo>
                  <a:lnTo>
                    <a:pt x="164" y="46"/>
                  </a:lnTo>
                  <a:lnTo>
                    <a:pt x="139" y="51"/>
                  </a:lnTo>
                  <a:lnTo>
                    <a:pt x="114" y="57"/>
                  </a:lnTo>
                  <a:lnTo>
                    <a:pt x="88" y="62"/>
                  </a:lnTo>
                  <a:lnTo>
                    <a:pt x="81" y="64"/>
                  </a:lnTo>
                  <a:lnTo>
                    <a:pt x="75" y="65"/>
                  </a:lnTo>
                  <a:lnTo>
                    <a:pt x="68" y="66"/>
                  </a:lnTo>
                  <a:lnTo>
                    <a:pt x="63" y="67"/>
                  </a:lnTo>
                  <a:lnTo>
                    <a:pt x="59" y="68"/>
                  </a:lnTo>
                  <a:lnTo>
                    <a:pt x="53" y="69"/>
                  </a:lnTo>
                  <a:lnTo>
                    <a:pt x="49" y="70"/>
                  </a:lnTo>
                  <a:lnTo>
                    <a:pt x="46" y="72"/>
                  </a:lnTo>
                  <a:lnTo>
                    <a:pt x="43" y="73"/>
                  </a:lnTo>
                  <a:lnTo>
                    <a:pt x="39" y="73"/>
                  </a:lnTo>
                  <a:lnTo>
                    <a:pt x="37" y="74"/>
                  </a:lnTo>
                  <a:lnTo>
                    <a:pt x="35" y="75"/>
                  </a:lnTo>
                  <a:lnTo>
                    <a:pt x="33" y="75"/>
                  </a:lnTo>
                  <a:lnTo>
                    <a:pt x="32" y="75"/>
                  </a:lnTo>
                  <a:lnTo>
                    <a:pt x="31" y="75"/>
                  </a:lnTo>
                  <a:lnTo>
                    <a:pt x="30" y="75"/>
                  </a:lnTo>
                  <a:lnTo>
                    <a:pt x="28" y="75"/>
                  </a:lnTo>
                  <a:lnTo>
                    <a:pt x="24" y="74"/>
                  </a:lnTo>
                  <a:lnTo>
                    <a:pt x="20" y="72"/>
                  </a:lnTo>
                  <a:lnTo>
                    <a:pt x="15" y="70"/>
                  </a:lnTo>
                  <a:lnTo>
                    <a:pt x="15" y="7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27"/>
            <p:cNvSpPr/>
            <p:nvPr/>
          </p:nvSpPr>
          <p:spPr bwMode="auto">
            <a:xfrm>
              <a:off x="2620963" y="1100138"/>
              <a:ext cx="131763" cy="76200"/>
            </a:xfrm>
            <a:custGeom>
              <a:avLst/>
              <a:gdLst>
                <a:gd name="T0" fmla="*/ 83 w 83"/>
                <a:gd name="T1" fmla="*/ 40 h 48"/>
                <a:gd name="T2" fmla="*/ 82 w 83"/>
                <a:gd name="T3" fmla="*/ 44 h 48"/>
                <a:gd name="T4" fmla="*/ 80 w 83"/>
                <a:gd name="T5" fmla="*/ 46 h 48"/>
                <a:gd name="T6" fmla="*/ 78 w 83"/>
                <a:gd name="T7" fmla="*/ 47 h 48"/>
                <a:gd name="T8" fmla="*/ 75 w 83"/>
                <a:gd name="T9" fmla="*/ 47 h 48"/>
                <a:gd name="T10" fmla="*/ 71 w 83"/>
                <a:gd name="T11" fmla="*/ 48 h 48"/>
                <a:gd name="T12" fmla="*/ 67 w 83"/>
                <a:gd name="T13" fmla="*/ 48 h 48"/>
                <a:gd name="T14" fmla="*/ 63 w 83"/>
                <a:gd name="T15" fmla="*/ 47 h 48"/>
                <a:gd name="T16" fmla="*/ 57 w 83"/>
                <a:gd name="T17" fmla="*/ 46 h 48"/>
                <a:gd name="T18" fmla="*/ 51 w 83"/>
                <a:gd name="T19" fmla="*/ 45 h 48"/>
                <a:gd name="T20" fmla="*/ 46 w 83"/>
                <a:gd name="T21" fmla="*/ 44 h 48"/>
                <a:gd name="T22" fmla="*/ 39 w 83"/>
                <a:gd name="T23" fmla="*/ 41 h 48"/>
                <a:gd name="T24" fmla="*/ 35 w 83"/>
                <a:gd name="T25" fmla="*/ 39 h 48"/>
                <a:gd name="T26" fmla="*/ 30 w 83"/>
                <a:gd name="T27" fmla="*/ 36 h 48"/>
                <a:gd name="T28" fmla="*/ 25 w 83"/>
                <a:gd name="T29" fmla="*/ 34 h 48"/>
                <a:gd name="T30" fmla="*/ 21 w 83"/>
                <a:gd name="T31" fmla="*/ 31 h 48"/>
                <a:gd name="T32" fmla="*/ 18 w 83"/>
                <a:gd name="T33" fmla="*/ 28 h 48"/>
                <a:gd name="T34" fmla="*/ 12 w 83"/>
                <a:gd name="T35" fmla="*/ 25 h 48"/>
                <a:gd name="T36" fmla="*/ 9 w 83"/>
                <a:gd name="T37" fmla="*/ 22 h 48"/>
                <a:gd name="T38" fmla="*/ 6 w 83"/>
                <a:gd name="T39" fmla="*/ 19 h 48"/>
                <a:gd name="T40" fmla="*/ 4 w 83"/>
                <a:gd name="T41" fmla="*/ 17 h 48"/>
                <a:gd name="T42" fmla="*/ 2 w 83"/>
                <a:gd name="T43" fmla="*/ 15 h 48"/>
                <a:gd name="T44" fmla="*/ 1 w 83"/>
                <a:gd name="T45" fmla="*/ 13 h 48"/>
                <a:gd name="T46" fmla="*/ 0 w 83"/>
                <a:gd name="T47" fmla="*/ 10 h 48"/>
                <a:gd name="T48" fmla="*/ 0 w 83"/>
                <a:gd name="T49" fmla="*/ 9 h 48"/>
                <a:gd name="T50" fmla="*/ 0 w 83"/>
                <a:gd name="T51" fmla="*/ 8 h 48"/>
                <a:gd name="T52" fmla="*/ 1 w 83"/>
                <a:gd name="T53" fmla="*/ 8 h 48"/>
                <a:gd name="T54" fmla="*/ 1 w 83"/>
                <a:gd name="T55" fmla="*/ 7 h 48"/>
                <a:gd name="T56" fmla="*/ 2 w 83"/>
                <a:gd name="T57" fmla="*/ 6 h 48"/>
                <a:gd name="T58" fmla="*/ 3 w 83"/>
                <a:gd name="T59" fmla="*/ 5 h 48"/>
                <a:gd name="T60" fmla="*/ 5 w 83"/>
                <a:gd name="T61" fmla="*/ 4 h 48"/>
                <a:gd name="T62" fmla="*/ 7 w 83"/>
                <a:gd name="T63" fmla="*/ 3 h 48"/>
                <a:gd name="T64" fmla="*/ 10 w 83"/>
                <a:gd name="T65" fmla="*/ 2 h 48"/>
                <a:gd name="T66" fmla="*/ 16 w 83"/>
                <a:gd name="T67" fmla="*/ 1 h 48"/>
                <a:gd name="T68" fmla="*/ 23 w 83"/>
                <a:gd name="T69" fmla="*/ 0 h 48"/>
                <a:gd name="T70" fmla="*/ 31 w 83"/>
                <a:gd name="T71" fmla="*/ 0 h 48"/>
                <a:gd name="T72" fmla="*/ 40 w 83"/>
                <a:gd name="T73" fmla="*/ 0 h 48"/>
                <a:gd name="T74" fmla="*/ 49 w 83"/>
                <a:gd name="T75" fmla="*/ 2 h 48"/>
                <a:gd name="T76" fmla="*/ 58 w 83"/>
                <a:gd name="T77" fmla="*/ 5 h 48"/>
                <a:gd name="T78" fmla="*/ 63 w 83"/>
                <a:gd name="T79" fmla="*/ 7 h 48"/>
                <a:gd name="T80" fmla="*/ 66 w 83"/>
                <a:gd name="T81" fmla="*/ 9 h 48"/>
                <a:gd name="T82" fmla="*/ 70 w 83"/>
                <a:gd name="T83" fmla="*/ 13 h 48"/>
                <a:gd name="T84" fmla="*/ 72 w 83"/>
                <a:gd name="T85" fmla="*/ 15 h 48"/>
                <a:gd name="T86" fmla="*/ 76 w 83"/>
                <a:gd name="T87" fmla="*/ 18 h 48"/>
                <a:gd name="T88" fmla="*/ 78 w 83"/>
                <a:gd name="T89" fmla="*/ 21 h 48"/>
                <a:gd name="T90" fmla="*/ 80 w 83"/>
                <a:gd name="T91" fmla="*/ 24 h 48"/>
                <a:gd name="T92" fmla="*/ 81 w 83"/>
                <a:gd name="T93" fmla="*/ 28 h 48"/>
                <a:gd name="T94" fmla="*/ 83 w 83"/>
                <a:gd name="T95" fmla="*/ 31 h 48"/>
                <a:gd name="T96" fmla="*/ 83 w 83"/>
                <a:gd name="T97" fmla="*/ 35 h 48"/>
                <a:gd name="T98" fmla="*/ 83 w 83"/>
                <a:gd name="T99" fmla="*/ 38 h 48"/>
                <a:gd name="T100" fmla="*/ 83 w 83"/>
                <a:gd name="T101" fmla="*/ 40 h 48"/>
                <a:gd name="T102" fmla="*/ 83 w 83"/>
                <a:gd name="T103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3" h="48">
                  <a:moveTo>
                    <a:pt x="83" y="40"/>
                  </a:moveTo>
                  <a:lnTo>
                    <a:pt x="82" y="44"/>
                  </a:lnTo>
                  <a:lnTo>
                    <a:pt x="80" y="46"/>
                  </a:lnTo>
                  <a:lnTo>
                    <a:pt x="78" y="47"/>
                  </a:lnTo>
                  <a:lnTo>
                    <a:pt x="75" y="47"/>
                  </a:lnTo>
                  <a:lnTo>
                    <a:pt x="71" y="48"/>
                  </a:lnTo>
                  <a:lnTo>
                    <a:pt x="67" y="48"/>
                  </a:lnTo>
                  <a:lnTo>
                    <a:pt x="63" y="47"/>
                  </a:lnTo>
                  <a:lnTo>
                    <a:pt x="57" y="46"/>
                  </a:lnTo>
                  <a:lnTo>
                    <a:pt x="51" y="45"/>
                  </a:lnTo>
                  <a:lnTo>
                    <a:pt x="46" y="44"/>
                  </a:lnTo>
                  <a:lnTo>
                    <a:pt x="39" y="41"/>
                  </a:lnTo>
                  <a:lnTo>
                    <a:pt x="35" y="39"/>
                  </a:lnTo>
                  <a:lnTo>
                    <a:pt x="30" y="36"/>
                  </a:lnTo>
                  <a:lnTo>
                    <a:pt x="25" y="34"/>
                  </a:lnTo>
                  <a:lnTo>
                    <a:pt x="21" y="31"/>
                  </a:lnTo>
                  <a:lnTo>
                    <a:pt x="18" y="28"/>
                  </a:lnTo>
                  <a:lnTo>
                    <a:pt x="12" y="25"/>
                  </a:lnTo>
                  <a:lnTo>
                    <a:pt x="9" y="22"/>
                  </a:lnTo>
                  <a:lnTo>
                    <a:pt x="6" y="19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1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1" y="8"/>
                  </a:lnTo>
                  <a:lnTo>
                    <a:pt x="1" y="7"/>
                  </a:lnTo>
                  <a:lnTo>
                    <a:pt x="2" y="6"/>
                  </a:lnTo>
                  <a:lnTo>
                    <a:pt x="3" y="5"/>
                  </a:lnTo>
                  <a:lnTo>
                    <a:pt x="5" y="4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6" y="1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49" y="2"/>
                  </a:lnTo>
                  <a:lnTo>
                    <a:pt x="58" y="5"/>
                  </a:lnTo>
                  <a:lnTo>
                    <a:pt x="63" y="7"/>
                  </a:lnTo>
                  <a:lnTo>
                    <a:pt x="66" y="9"/>
                  </a:lnTo>
                  <a:lnTo>
                    <a:pt x="70" y="13"/>
                  </a:lnTo>
                  <a:lnTo>
                    <a:pt x="72" y="15"/>
                  </a:lnTo>
                  <a:lnTo>
                    <a:pt x="76" y="18"/>
                  </a:lnTo>
                  <a:lnTo>
                    <a:pt x="78" y="21"/>
                  </a:lnTo>
                  <a:lnTo>
                    <a:pt x="80" y="24"/>
                  </a:lnTo>
                  <a:lnTo>
                    <a:pt x="81" y="28"/>
                  </a:lnTo>
                  <a:lnTo>
                    <a:pt x="83" y="31"/>
                  </a:lnTo>
                  <a:lnTo>
                    <a:pt x="83" y="35"/>
                  </a:lnTo>
                  <a:lnTo>
                    <a:pt x="83" y="38"/>
                  </a:lnTo>
                  <a:lnTo>
                    <a:pt x="83" y="40"/>
                  </a:lnTo>
                  <a:lnTo>
                    <a:pt x="83" y="4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8"/>
            <p:cNvSpPr/>
            <p:nvPr/>
          </p:nvSpPr>
          <p:spPr bwMode="auto">
            <a:xfrm>
              <a:off x="1981201" y="1514475"/>
              <a:ext cx="319088" cy="95250"/>
            </a:xfrm>
            <a:custGeom>
              <a:avLst/>
              <a:gdLst>
                <a:gd name="T0" fmla="*/ 197 w 201"/>
                <a:gd name="T1" fmla="*/ 2 h 60"/>
                <a:gd name="T2" fmla="*/ 200 w 201"/>
                <a:gd name="T3" fmla="*/ 7 h 60"/>
                <a:gd name="T4" fmla="*/ 201 w 201"/>
                <a:gd name="T5" fmla="*/ 12 h 60"/>
                <a:gd name="T6" fmla="*/ 198 w 201"/>
                <a:gd name="T7" fmla="*/ 14 h 60"/>
                <a:gd name="T8" fmla="*/ 194 w 201"/>
                <a:gd name="T9" fmla="*/ 16 h 60"/>
                <a:gd name="T10" fmla="*/ 187 w 201"/>
                <a:gd name="T11" fmla="*/ 19 h 60"/>
                <a:gd name="T12" fmla="*/ 178 w 201"/>
                <a:gd name="T13" fmla="*/ 24 h 60"/>
                <a:gd name="T14" fmla="*/ 166 w 201"/>
                <a:gd name="T15" fmla="*/ 28 h 60"/>
                <a:gd name="T16" fmla="*/ 152 w 201"/>
                <a:gd name="T17" fmla="*/ 32 h 60"/>
                <a:gd name="T18" fmla="*/ 137 w 201"/>
                <a:gd name="T19" fmla="*/ 36 h 60"/>
                <a:gd name="T20" fmla="*/ 119 w 201"/>
                <a:gd name="T21" fmla="*/ 41 h 60"/>
                <a:gd name="T22" fmla="*/ 102 w 201"/>
                <a:gd name="T23" fmla="*/ 46 h 60"/>
                <a:gd name="T24" fmla="*/ 86 w 201"/>
                <a:gd name="T25" fmla="*/ 49 h 60"/>
                <a:gd name="T26" fmla="*/ 73 w 201"/>
                <a:gd name="T27" fmla="*/ 52 h 60"/>
                <a:gd name="T28" fmla="*/ 60 w 201"/>
                <a:gd name="T29" fmla="*/ 56 h 60"/>
                <a:gd name="T30" fmla="*/ 50 w 201"/>
                <a:gd name="T31" fmla="*/ 58 h 60"/>
                <a:gd name="T32" fmla="*/ 42 w 201"/>
                <a:gd name="T33" fmla="*/ 59 h 60"/>
                <a:gd name="T34" fmla="*/ 35 w 201"/>
                <a:gd name="T35" fmla="*/ 60 h 60"/>
                <a:gd name="T36" fmla="*/ 28 w 201"/>
                <a:gd name="T37" fmla="*/ 59 h 60"/>
                <a:gd name="T38" fmla="*/ 18 w 201"/>
                <a:gd name="T39" fmla="*/ 58 h 60"/>
                <a:gd name="T40" fmla="*/ 10 w 201"/>
                <a:gd name="T41" fmla="*/ 54 h 60"/>
                <a:gd name="T42" fmla="*/ 2 w 201"/>
                <a:gd name="T43" fmla="*/ 48 h 60"/>
                <a:gd name="T44" fmla="*/ 11 w 201"/>
                <a:gd name="T45" fmla="*/ 41 h 60"/>
                <a:gd name="T46" fmla="*/ 33 w 201"/>
                <a:gd name="T47" fmla="*/ 35 h 60"/>
                <a:gd name="T48" fmla="*/ 55 w 201"/>
                <a:gd name="T49" fmla="*/ 30 h 60"/>
                <a:gd name="T50" fmla="*/ 74 w 201"/>
                <a:gd name="T51" fmla="*/ 25 h 60"/>
                <a:gd name="T52" fmla="*/ 91 w 201"/>
                <a:gd name="T53" fmla="*/ 20 h 60"/>
                <a:gd name="T54" fmla="*/ 108 w 201"/>
                <a:gd name="T55" fmla="*/ 16 h 60"/>
                <a:gd name="T56" fmla="*/ 123 w 201"/>
                <a:gd name="T57" fmla="*/ 13 h 60"/>
                <a:gd name="T58" fmla="*/ 137 w 201"/>
                <a:gd name="T59" fmla="*/ 10 h 60"/>
                <a:gd name="T60" fmla="*/ 149 w 201"/>
                <a:gd name="T61" fmla="*/ 6 h 60"/>
                <a:gd name="T62" fmla="*/ 160 w 201"/>
                <a:gd name="T63" fmla="*/ 4 h 60"/>
                <a:gd name="T64" fmla="*/ 169 w 201"/>
                <a:gd name="T65" fmla="*/ 3 h 60"/>
                <a:gd name="T66" fmla="*/ 177 w 201"/>
                <a:gd name="T67" fmla="*/ 1 h 60"/>
                <a:gd name="T68" fmla="*/ 183 w 201"/>
                <a:gd name="T69" fmla="*/ 0 h 60"/>
                <a:gd name="T70" fmla="*/ 187 w 201"/>
                <a:gd name="T71" fmla="*/ 0 h 60"/>
                <a:gd name="T72" fmla="*/ 192 w 201"/>
                <a:gd name="T73" fmla="*/ 0 h 60"/>
                <a:gd name="T74" fmla="*/ 193 w 201"/>
                <a:gd name="T75" fmla="*/ 0 h 60"/>
                <a:gd name="T76" fmla="*/ 194 w 201"/>
                <a:gd name="T7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1" h="60">
                  <a:moveTo>
                    <a:pt x="194" y="0"/>
                  </a:moveTo>
                  <a:lnTo>
                    <a:pt x="197" y="2"/>
                  </a:lnTo>
                  <a:lnTo>
                    <a:pt x="199" y="5"/>
                  </a:lnTo>
                  <a:lnTo>
                    <a:pt x="200" y="7"/>
                  </a:lnTo>
                  <a:lnTo>
                    <a:pt x="201" y="11"/>
                  </a:lnTo>
                  <a:lnTo>
                    <a:pt x="201" y="12"/>
                  </a:lnTo>
                  <a:lnTo>
                    <a:pt x="200" y="13"/>
                  </a:lnTo>
                  <a:lnTo>
                    <a:pt x="198" y="14"/>
                  </a:lnTo>
                  <a:lnTo>
                    <a:pt x="196" y="15"/>
                  </a:lnTo>
                  <a:lnTo>
                    <a:pt x="194" y="16"/>
                  </a:lnTo>
                  <a:lnTo>
                    <a:pt x="191" y="18"/>
                  </a:lnTo>
                  <a:lnTo>
                    <a:pt x="187" y="19"/>
                  </a:lnTo>
                  <a:lnTo>
                    <a:pt x="182" y="21"/>
                  </a:lnTo>
                  <a:lnTo>
                    <a:pt x="178" y="24"/>
                  </a:lnTo>
                  <a:lnTo>
                    <a:pt x="172" y="26"/>
                  </a:lnTo>
                  <a:lnTo>
                    <a:pt x="166" y="28"/>
                  </a:lnTo>
                  <a:lnTo>
                    <a:pt x="160" y="30"/>
                  </a:lnTo>
                  <a:lnTo>
                    <a:pt x="152" y="32"/>
                  </a:lnTo>
                  <a:lnTo>
                    <a:pt x="145" y="34"/>
                  </a:lnTo>
                  <a:lnTo>
                    <a:pt x="137" y="36"/>
                  </a:lnTo>
                  <a:lnTo>
                    <a:pt x="128" y="39"/>
                  </a:lnTo>
                  <a:lnTo>
                    <a:pt x="119" y="41"/>
                  </a:lnTo>
                  <a:lnTo>
                    <a:pt x="110" y="44"/>
                  </a:lnTo>
                  <a:lnTo>
                    <a:pt x="102" y="46"/>
                  </a:lnTo>
                  <a:lnTo>
                    <a:pt x="93" y="47"/>
                  </a:lnTo>
                  <a:lnTo>
                    <a:pt x="86" y="49"/>
                  </a:lnTo>
                  <a:lnTo>
                    <a:pt x="79" y="51"/>
                  </a:lnTo>
                  <a:lnTo>
                    <a:pt x="73" y="52"/>
                  </a:lnTo>
                  <a:lnTo>
                    <a:pt x="66" y="55"/>
                  </a:lnTo>
                  <a:lnTo>
                    <a:pt x="60" y="56"/>
                  </a:lnTo>
                  <a:lnTo>
                    <a:pt x="55" y="57"/>
                  </a:lnTo>
                  <a:lnTo>
                    <a:pt x="50" y="58"/>
                  </a:lnTo>
                  <a:lnTo>
                    <a:pt x="46" y="58"/>
                  </a:lnTo>
                  <a:lnTo>
                    <a:pt x="42" y="59"/>
                  </a:lnTo>
                  <a:lnTo>
                    <a:pt x="39" y="59"/>
                  </a:lnTo>
                  <a:lnTo>
                    <a:pt x="35" y="60"/>
                  </a:lnTo>
                  <a:lnTo>
                    <a:pt x="32" y="60"/>
                  </a:lnTo>
                  <a:lnTo>
                    <a:pt x="28" y="59"/>
                  </a:lnTo>
                  <a:lnTo>
                    <a:pt x="22" y="59"/>
                  </a:lnTo>
                  <a:lnTo>
                    <a:pt x="18" y="58"/>
                  </a:lnTo>
                  <a:lnTo>
                    <a:pt x="14" y="56"/>
                  </a:lnTo>
                  <a:lnTo>
                    <a:pt x="10" y="54"/>
                  </a:lnTo>
                  <a:lnTo>
                    <a:pt x="6" y="50"/>
                  </a:lnTo>
                  <a:lnTo>
                    <a:pt x="2" y="48"/>
                  </a:lnTo>
                  <a:lnTo>
                    <a:pt x="0" y="44"/>
                  </a:lnTo>
                  <a:lnTo>
                    <a:pt x="11" y="41"/>
                  </a:lnTo>
                  <a:lnTo>
                    <a:pt x="22" y="37"/>
                  </a:lnTo>
                  <a:lnTo>
                    <a:pt x="33" y="35"/>
                  </a:lnTo>
                  <a:lnTo>
                    <a:pt x="44" y="32"/>
                  </a:lnTo>
                  <a:lnTo>
                    <a:pt x="55" y="30"/>
                  </a:lnTo>
                  <a:lnTo>
                    <a:pt x="64" y="27"/>
                  </a:lnTo>
                  <a:lnTo>
                    <a:pt x="74" y="25"/>
                  </a:lnTo>
                  <a:lnTo>
                    <a:pt x="82" y="22"/>
                  </a:lnTo>
                  <a:lnTo>
                    <a:pt x="91" y="20"/>
                  </a:lnTo>
                  <a:lnTo>
                    <a:pt x="100" y="18"/>
                  </a:lnTo>
                  <a:lnTo>
                    <a:pt x="108" y="16"/>
                  </a:lnTo>
                  <a:lnTo>
                    <a:pt x="116" y="14"/>
                  </a:lnTo>
                  <a:lnTo>
                    <a:pt x="123" y="13"/>
                  </a:lnTo>
                  <a:lnTo>
                    <a:pt x="130" y="11"/>
                  </a:lnTo>
                  <a:lnTo>
                    <a:pt x="137" y="10"/>
                  </a:lnTo>
                  <a:lnTo>
                    <a:pt x="142" y="9"/>
                  </a:lnTo>
                  <a:lnTo>
                    <a:pt x="149" y="6"/>
                  </a:lnTo>
                  <a:lnTo>
                    <a:pt x="154" y="5"/>
                  </a:lnTo>
                  <a:lnTo>
                    <a:pt x="160" y="4"/>
                  </a:lnTo>
                  <a:lnTo>
                    <a:pt x="164" y="3"/>
                  </a:lnTo>
                  <a:lnTo>
                    <a:pt x="169" y="3"/>
                  </a:lnTo>
                  <a:lnTo>
                    <a:pt x="172" y="2"/>
                  </a:lnTo>
                  <a:lnTo>
                    <a:pt x="177" y="1"/>
                  </a:lnTo>
                  <a:lnTo>
                    <a:pt x="180" y="1"/>
                  </a:lnTo>
                  <a:lnTo>
                    <a:pt x="183" y="0"/>
                  </a:lnTo>
                  <a:lnTo>
                    <a:pt x="185" y="0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194" y="0"/>
                  </a:lnTo>
                  <a:lnTo>
                    <a:pt x="194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9"/>
            <p:cNvSpPr/>
            <p:nvPr/>
          </p:nvSpPr>
          <p:spPr bwMode="auto">
            <a:xfrm>
              <a:off x="2076451" y="1412875"/>
              <a:ext cx="220663" cy="458788"/>
            </a:xfrm>
            <a:custGeom>
              <a:avLst/>
              <a:gdLst>
                <a:gd name="T0" fmla="*/ 36 w 139"/>
                <a:gd name="T1" fmla="*/ 281 h 289"/>
                <a:gd name="T2" fmla="*/ 31 w 139"/>
                <a:gd name="T3" fmla="*/ 287 h 289"/>
                <a:gd name="T4" fmla="*/ 28 w 139"/>
                <a:gd name="T5" fmla="*/ 289 h 289"/>
                <a:gd name="T6" fmla="*/ 22 w 139"/>
                <a:gd name="T7" fmla="*/ 287 h 289"/>
                <a:gd name="T8" fmla="*/ 15 w 139"/>
                <a:gd name="T9" fmla="*/ 280 h 289"/>
                <a:gd name="T10" fmla="*/ 7 w 139"/>
                <a:gd name="T11" fmla="*/ 270 h 289"/>
                <a:gd name="T12" fmla="*/ 2 w 139"/>
                <a:gd name="T13" fmla="*/ 260 h 289"/>
                <a:gd name="T14" fmla="*/ 0 w 139"/>
                <a:gd name="T15" fmla="*/ 250 h 289"/>
                <a:gd name="T16" fmla="*/ 1 w 139"/>
                <a:gd name="T17" fmla="*/ 244 h 289"/>
                <a:gd name="T18" fmla="*/ 5 w 139"/>
                <a:gd name="T19" fmla="*/ 237 h 289"/>
                <a:gd name="T20" fmla="*/ 13 w 139"/>
                <a:gd name="T21" fmla="*/ 230 h 289"/>
                <a:gd name="T22" fmla="*/ 17 w 139"/>
                <a:gd name="T23" fmla="*/ 224 h 289"/>
                <a:gd name="T24" fmla="*/ 20 w 139"/>
                <a:gd name="T25" fmla="*/ 212 h 289"/>
                <a:gd name="T26" fmla="*/ 24 w 139"/>
                <a:gd name="T27" fmla="*/ 196 h 289"/>
                <a:gd name="T28" fmla="*/ 26 w 139"/>
                <a:gd name="T29" fmla="*/ 175 h 289"/>
                <a:gd name="T30" fmla="*/ 28 w 139"/>
                <a:gd name="T31" fmla="*/ 149 h 289"/>
                <a:gd name="T32" fmla="*/ 29 w 139"/>
                <a:gd name="T33" fmla="*/ 101 h 289"/>
                <a:gd name="T34" fmla="*/ 30 w 139"/>
                <a:gd name="T35" fmla="*/ 48 h 289"/>
                <a:gd name="T36" fmla="*/ 28 w 139"/>
                <a:gd name="T37" fmla="*/ 0 h 289"/>
                <a:gd name="T38" fmla="*/ 60 w 139"/>
                <a:gd name="T39" fmla="*/ 25 h 289"/>
                <a:gd name="T40" fmla="*/ 58 w 139"/>
                <a:gd name="T41" fmla="*/ 73 h 289"/>
                <a:gd name="T42" fmla="*/ 56 w 139"/>
                <a:gd name="T43" fmla="*/ 126 h 289"/>
                <a:gd name="T44" fmla="*/ 53 w 139"/>
                <a:gd name="T45" fmla="*/ 154 h 289"/>
                <a:gd name="T46" fmla="*/ 51 w 139"/>
                <a:gd name="T47" fmla="*/ 175 h 289"/>
                <a:gd name="T48" fmla="*/ 50 w 139"/>
                <a:gd name="T49" fmla="*/ 191 h 289"/>
                <a:gd name="T50" fmla="*/ 49 w 139"/>
                <a:gd name="T51" fmla="*/ 202 h 289"/>
                <a:gd name="T52" fmla="*/ 50 w 139"/>
                <a:gd name="T53" fmla="*/ 209 h 289"/>
                <a:gd name="T54" fmla="*/ 52 w 139"/>
                <a:gd name="T55" fmla="*/ 211 h 289"/>
                <a:gd name="T56" fmla="*/ 59 w 139"/>
                <a:gd name="T57" fmla="*/ 210 h 289"/>
                <a:gd name="T58" fmla="*/ 71 w 139"/>
                <a:gd name="T59" fmla="*/ 204 h 289"/>
                <a:gd name="T60" fmla="*/ 100 w 139"/>
                <a:gd name="T61" fmla="*/ 186 h 289"/>
                <a:gd name="T62" fmla="*/ 121 w 139"/>
                <a:gd name="T63" fmla="*/ 175 h 289"/>
                <a:gd name="T64" fmla="*/ 133 w 139"/>
                <a:gd name="T65" fmla="*/ 172 h 289"/>
                <a:gd name="T66" fmla="*/ 139 w 139"/>
                <a:gd name="T67" fmla="*/ 173 h 289"/>
                <a:gd name="T68" fmla="*/ 138 w 139"/>
                <a:gd name="T69" fmla="*/ 175 h 289"/>
                <a:gd name="T70" fmla="*/ 134 w 139"/>
                <a:gd name="T71" fmla="*/ 181 h 289"/>
                <a:gd name="T72" fmla="*/ 126 w 139"/>
                <a:gd name="T73" fmla="*/ 189 h 289"/>
                <a:gd name="T74" fmla="*/ 116 w 139"/>
                <a:gd name="T75" fmla="*/ 200 h 289"/>
                <a:gd name="T76" fmla="*/ 102 w 139"/>
                <a:gd name="T77" fmla="*/ 214 h 289"/>
                <a:gd name="T78" fmla="*/ 85 w 139"/>
                <a:gd name="T79" fmla="*/ 230 h 289"/>
                <a:gd name="T80" fmla="*/ 70 w 139"/>
                <a:gd name="T81" fmla="*/ 243 h 289"/>
                <a:gd name="T82" fmla="*/ 58 w 139"/>
                <a:gd name="T83" fmla="*/ 255 h 289"/>
                <a:gd name="T84" fmla="*/ 49 w 139"/>
                <a:gd name="T85" fmla="*/ 264 h 289"/>
                <a:gd name="T86" fmla="*/ 43 w 139"/>
                <a:gd name="T87" fmla="*/ 272 h 289"/>
                <a:gd name="T88" fmla="*/ 41 w 139"/>
                <a:gd name="T89" fmla="*/ 27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9" h="289">
                  <a:moveTo>
                    <a:pt x="41" y="276"/>
                  </a:moveTo>
                  <a:lnTo>
                    <a:pt x="39" y="279"/>
                  </a:lnTo>
                  <a:lnTo>
                    <a:pt x="36" y="281"/>
                  </a:lnTo>
                  <a:lnTo>
                    <a:pt x="35" y="283"/>
                  </a:lnTo>
                  <a:lnTo>
                    <a:pt x="33" y="286"/>
                  </a:lnTo>
                  <a:lnTo>
                    <a:pt x="31" y="287"/>
                  </a:lnTo>
                  <a:lnTo>
                    <a:pt x="30" y="288"/>
                  </a:lnTo>
                  <a:lnTo>
                    <a:pt x="29" y="289"/>
                  </a:lnTo>
                  <a:lnTo>
                    <a:pt x="28" y="289"/>
                  </a:lnTo>
                  <a:lnTo>
                    <a:pt x="26" y="289"/>
                  </a:lnTo>
                  <a:lnTo>
                    <a:pt x="24" y="288"/>
                  </a:lnTo>
                  <a:lnTo>
                    <a:pt x="22" y="287"/>
                  </a:lnTo>
                  <a:lnTo>
                    <a:pt x="20" y="286"/>
                  </a:lnTo>
                  <a:lnTo>
                    <a:pt x="18" y="283"/>
                  </a:lnTo>
                  <a:lnTo>
                    <a:pt x="15" y="280"/>
                  </a:lnTo>
                  <a:lnTo>
                    <a:pt x="13" y="277"/>
                  </a:lnTo>
                  <a:lnTo>
                    <a:pt x="10" y="274"/>
                  </a:lnTo>
                  <a:lnTo>
                    <a:pt x="7" y="270"/>
                  </a:lnTo>
                  <a:lnTo>
                    <a:pt x="5" y="266"/>
                  </a:lnTo>
                  <a:lnTo>
                    <a:pt x="3" y="263"/>
                  </a:lnTo>
                  <a:lnTo>
                    <a:pt x="2" y="260"/>
                  </a:lnTo>
                  <a:lnTo>
                    <a:pt x="1" y="257"/>
                  </a:lnTo>
                  <a:lnTo>
                    <a:pt x="1" y="254"/>
                  </a:lnTo>
                  <a:lnTo>
                    <a:pt x="0" y="250"/>
                  </a:lnTo>
                  <a:lnTo>
                    <a:pt x="0" y="248"/>
                  </a:lnTo>
                  <a:lnTo>
                    <a:pt x="0" y="246"/>
                  </a:lnTo>
                  <a:lnTo>
                    <a:pt x="1" y="244"/>
                  </a:lnTo>
                  <a:lnTo>
                    <a:pt x="2" y="242"/>
                  </a:lnTo>
                  <a:lnTo>
                    <a:pt x="3" y="240"/>
                  </a:lnTo>
                  <a:lnTo>
                    <a:pt x="5" y="237"/>
                  </a:lnTo>
                  <a:lnTo>
                    <a:pt x="7" y="235"/>
                  </a:lnTo>
                  <a:lnTo>
                    <a:pt x="10" y="232"/>
                  </a:lnTo>
                  <a:lnTo>
                    <a:pt x="13" y="230"/>
                  </a:lnTo>
                  <a:lnTo>
                    <a:pt x="14" y="228"/>
                  </a:lnTo>
                  <a:lnTo>
                    <a:pt x="15" y="226"/>
                  </a:lnTo>
                  <a:lnTo>
                    <a:pt x="17" y="224"/>
                  </a:lnTo>
                  <a:lnTo>
                    <a:pt x="18" y="220"/>
                  </a:lnTo>
                  <a:lnTo>
                    <a:pt x="19" y="216"/>
                  </a:lnTo>
                  <a:lnTo>
                    <a:pt x="20" y="212"/>
                  </a:lnTo>
                  <a:lnTo>
                    <a:pt x="21" y="207"/>
                  </a:lnTo>
                  <a:lnTo>
                    <a:pt x="22" y="202"/>
                  </a:lnTo>
                  <a:lnTo>
                    <a:pt x="24" y="196"/>
                  </a:lnTo>
                  <a:lnTo>
                    <a:pt x="24" y="189"/>
                  </a:lnTo>
                  <a:lnTo>
                    <a:pt x="25" y="183"/>
                  </a:lnTo>
                  <a:lnTo>
                    <a:pt x="26" y="175"/>
                  </a:lnTo>
                  <a:lnTo>
                    <a:pt x="26" y="167"/>
                  </a:lnTo>
                  <a:lnTo>
                    <a:pt x="27" y="158"/>
                  </a:lnTo>
                  <a:lnTo>
                    <a:pt x="28" y="149"/>
                  </a:lnTo>
                  <a:lnTo>
                    <a:pt x="28" y="139"/>
                  </a:lnTo>
                  <a:lnTo>
                    <a:pt x="29" y="120"/>
                  </a:lnTo>
                  <a:lnTo>
                    <a:pt x="29" y="101"/>
                  </a:lnTo>
                  <a:lnTo>
                    <a:pt x="30" y="83"/>
                  </a:lnTo>
                  <a:lnTo>
                    <a:pt x="30" y="65"/>
                  </a:lnTo>
                  <a:lnTo>
                    <a:pt x="30" y="48"/>
                  </a:lnTo>
                  <a:lnTo>
                    <a:pt x="29" y="31"/>
                  </a:lnTo>
                  <a:lnTo>
                    <a:pt x="29" y="15"/>
                  </a:lnTo>
                  <a:lnTo>
                    <a:pt x="28" y="0"/>
                  </a:lnTo>
                  <a:lnTo>
                    <a:pt x="61" y="0"/>
                  </a:lnTo>
                  <a:lnTo>
                    <a:pt x="60" y="13"/>
                  </a:lnTo>
                  <a:lnTo>
                    <a:pt x="60" y="25"/>
                  </a:lnTo>
                  <a:lnTo>
                    <a:pt x="60" y="40"/>
                  </a:lnTo>
                  <a:lnTo>
                    <a:pt x="59" y="55"/>
                  </a:lnTo>
                  <a:lnTo>
                    <a:pt x="58" y="73"/>
                  </a:lnTo>
                  <a:lnTo>
                    <a:pt x="58" y="89"/>
                  </a:lnTo>
                  <a:lnTo>
                    <a:pt x="57" y="107"/>
                  </a:lnTo>
                  <a:lnTo>
                    <a:pt x="56" y="126"/>
                  </a:lnTo>
                  <a:lnTo>
                    <a:pt x="55" y="136"/>
                  </a:lnTo>
                  <a:lnTo>
                    <a:pt x="53" y="145"/>
                  </a:lnTo>
                  <a:lnTo>
                    <a:pt x="53" y="154"/>
                  </a:lnTo>
                  <a:lnTo>
                    <a:pt x="52" y="161"/>
                  </a:lnTo>
                  <a:lnTo>
                    <a:pt x="51" y="169"/>
                  </a:lnTo>
                  <a:lnTo>
                    <a:pt x="51" y="175"/>
                  </a:lnTo>
                  <a:lnTo>
                    <a:pt x="50" y="182"/>
                  </a:lnTo>
                  <a:lnTo>
                    <a:pt x="50" y="187"/>
                  </a:lnTo>
                  <a:lnTo>
                    <a:pt x="50" y="191"/>
                  </a:lnTo>
                  <a:lnTo>
                    <a:pt x="49" y="196"/>
                  </a:lnTo>
                  <a:lnTo>
                    <a:pt x="49" y="200"/>
                  </a:lnTo>
                  <a:lnTo>
                    <a:pt x="49" y="202"/>
                  </a:lnTo>
                  <a:lnTo>
                    <a:pt x="49" y="205"/>
                  </a:lnTo>
                  <a:lnTo>
                    <a:pt x="50" y="206"/>
                  </a:lnTo>
                  <a:lnTo>
                    <a:pt x="50" y="209"/>
                  </a:lnTo>
                  <a:lnTo>
                    <a:pt x="50" y="209"/>
                  </a:lnTo>
                  <a:lnTo>
                    <a:pt x="51" y="210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7" y="211"/>
                  </a:lnTo>
                  <a:lnTo>
                    <a:pt x="59" y="210"/>
                  </a:lnTo>
                  <a:lnTo>
                    <a:pt x="62" y="209"/>
                  </a:lnTo>
                  <a:lnTo>
                    <a:pt x="66" y="206"/>
                  </a:lnTo>
                  <a:lnTo>
                    <a:pt x="71" y="204"/>
                  </a:lnTo>
                  <a:lnTo>
                    <a:pt x="80" y="198"/>
                  </a:lnTo>
                  <a:lnTo>
                    <a:pt x="90" y="192"/>
                  </a:lnTo>
                  <a:lnTo>
                    <a:pt x="100" y="186"/>
                  </a:lnTo>
                  <a:lnTo>
                    <a:pt x="111" y="181"/>
                  </a:lnTo>
                  <a:lnTo>
                    <a:pt x="117" y="177"/>
                  </a:lnTo>
                  <a:lnTo>
                    <a:pt x="121" y="175"/>
                  </a:lnTo>
                  <a:lnTo>
                    <a:pt x="125" y="174"/>
                  </a:lnTo>
                  <a:lnTo>
                    <a:pt x="130" y="172"/>
                  </a:lnTo>
                  <a:lnTo>
                    <a:pt x="133" y="172"/>
                  </a:lnTo>
                  <a:lnTo>
                    <a:pt x="135" y="172"/>
                  </a:lnTo>
                  <a:lnTo>
                    <a:pt x="137" y="172"/>
                  </a:lnTo>
                  <a:lnTo>
                    <a:pt x="139" y="173"/>
                  </a:lnTo>
                  <a:lnTo>
                    <a:pt x="139" y="173"/>
                  </a:lnTo>
                  <a:lnTo>
                    <a:pt x="139" y="174"/>
                  </a:lnTo>
                  <a:lnTo>
                    <a:pt x="138" y="175"/>
                  </a:lnTo>
                  <a:lnTo>
                    <a:pt x="137" y="177"/>
                  </a:lnTo>
                  <a:lnTo>
                    <a:pt x="136" y="179"/>
                  </a:lnTo>
                  <a:lnTo>
                    <a:pt x="134" y="181"/>
                  </a:lnTo>
                  <a:lnTo>
                    <a:pt x="132" y="184"/>
                  </a:lnTo>
                  <a:lnTo>
                    <a:pt x="130" y="186"/>
                  </a:lnTo>
                  <a:lnTo>
                    <a:pt x="126" y="189"/>
                  </a:lnTo>
                  <a:lnTo>
                    <a:pt x="123" y="192"/>
                  </a:lnTo>
                  <a:lnTo>
                    <a:pt x="120" y="197"/>
                  </a:lnTo>
                  <a:lnTo>
                    <a:pt x="116" y="200"/>
                  </a:lnTo>
                  <a:lnTo>
                    <a:pt x="111" y="204"/>
                  </a:lnTo>
                  <a:lnTo>
                    <a:pt x="106" y="210"/>
                  </a:lnTo>
                  <a:lnTo>
                    <a:pt x="102" y="214"/>
                  </a:lnTo>
                  <a:lnTo>
                    <a:pt x="95" y="219"/>
                  </a:lnTo>
                  <a:lnTo>
                    <a:pt x="90" y="225"/>
                  </a:lnTo>
                  <a:lnTo>
                    <a:pt x="85" y="230"/>
                  </a:lnTo>
                  <a:lnTo>
                    <a:pt x="79" y="234"/>
                  </a:lnTo>
                  <a:lnTo>
                    <a:pt x="74" y="239"/>
                  </a:lnTo>
                  <a:lnTo>
                    <a:pt x="70" y="243"/>
                  </a:lnTo>
                  <a:lnTo>
                    <a:pt x="65" y="247"/>
                  </a:lnTo>
                  <a:lnTo>
                    <a:pt x="61" y="251"/>
                  </a:lnTo>
                  <a:lnTo>
                    <a:pt x="58" y="255"/>
                  </a:lnTo>
                  <a:lnTo>
                    <a:pt x="55" y="258"/>
                  </a:lnTo>
                  <a:lnTo>
                    <a:pt x="51" y="261"/>
                  </a:lnTo>
                  <a:lnTo>
                    <a:pt x="49" y="264"/>
                  </a:lnTo>
                  <a:lnTo>
                    <a:pt x="47" y="267"/>
                  </a:lnTo>
                  <a:lnTo>
                    <a:pt x="45" y="270"/>
                  </a:lnTo>
                  <a:lnTo>
                    <a:pt x="43" y="272"/>
                  </a:lnTo>
                  <a:lnTo>
                    <a:pt x="42" y="274"/>
                  </a:lnTo>
                  <a:lnTo>
                    <a:pt x="41" y="276"/>
                  </a:lnTo>
                  <a:lnTo>
                    <a:pt x="41" y="27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30"/>
            <p:cNvSpPr/>
            <p:nvPr/>
          </p:nvSpPr>
          <p:spPr bwMode="auto">
            <a:xfrm>
              <a:off x="2011363" y="1362075"/>
              <a:ext cx="268288" cy="82550"/>
            </a:xfrm>
            <a:custGeom>
              <a:avLst/>
              <a:gdLst>
                <a:gd name="T0" fmla="*/ 127 w 169"/>
                <a:gd name="T1" fmla="*/ 28 h 52"/>
                <a:gd name="T2" fmla="*/ 122 w 169"/>
                <a:gd name="T3" fmla="*/ 30 h 52"/>
                <a:gd name="T4" fmla="*/ 117 w 169"/>
                <a:gd name="T5" fmla="*/ 31 h 52"/>
                <a:gd name="T6" fmla="*/ 111 w 169"/>
                <a:gd name="T7" fmla="*/ 32 h 52"/>
                <a:gd name="T8" fmla="*/ 104 w 169"/>
                <a:gd name="T9" fmla="*/ 33 h 52"/>
                <a:gd name="T10" fmla="*/ 98 w 169"/>
                <a:gd name="T11" fmla="*/ 34 h 52"/>
                <a:gd name="T12" fmla="*/ 91 w 169"/>
                <a:gd name="T13" fmla="*/ 36 h 52"/>
                <a:gd name="T14" fmla="*/ 84 w 169"/>
                <a:gd name="T15" fmla="*/ 37 h 52"/>
                <a:gd name="T16" fmla="*/ 76 w 169"/>
                <a:gd name="T17" fmla="*/ 38 h 52"/>
                <a:gd name="T18" fmla="*/ 68 w 169"/>
                <a:gd name="T19" fmla="*/ 39 h 52"/>
                <a:gd name="T20" fmla="*/ 59 w 169"/>
                <a:gd name="T21" fmla="*/ 41 h 52"/>
                <a:gd name="T22" fmla="*/ 51 w 169"/>
                <a:gd name="T23" fmla="*/ 42 h 52"/>
                <a:gd name="T24" fmla="*/ 41 w 169"/>
                <a:gd name="T25" fmla="*/ 45 h 52"/>
                <a:gd name="T26" fmla="*/ 31 w 169"/>
                <a:gd name="T27" fmla="*/ 47 h 52"/>
                <a:gd name="T28" fmla="*/ 22 w 169"/>
                <a:gd name="T29" fmla="*/ 48 h 52"/>
                <a:gd name="T30" fmla="*/ 11 w 169"/>
                <a:gd name="T31" fmla="*/ 50 h 52"/>
                <a:gd name="T32" fmla="*/ 0 w 169"/>
                <a:gd name="T33" fmla="*/ 52 h 52"/>
                <a:gd name="T34" fmla="*/ 6 w 169"/>
                <a:gd name="T35" fmla="*/ 28 h 52"/>
                <a:gd name="T36" fmla="*/ 13 w 169"/>
                <a:gd name="T37" fmla="*/ 27 h 52"/>
                <a:gd name="T38" fmla="*/ 20 w 169"/>
                <a:gd name="T39" fmla="*/ 26 h 52"/>
                <a:gd name="T40" fmla="*/ 28 w 169"/>
                <a:gd name="T41" fmla="*/ 24 h 52"/>
                <a:gd name="T42" fmla="*/ 37 w 169"/>
                <a:gd name="T43" fmla="*/ 23 h 52"/>
                <a:gd name="T44" fmla="*/ 45 w 169"/>
                <a:gd name="T45" fmla="*/ 21 h 52"/>
                <a:gd name="T46" fmla="*/ 55 w 169"/>
                <a:gd name="T47" fmla="*/ 19 h 52"/>
                <a:gd name="T48" fmla="*/ 66 w 169"/>
                <a:gd name="T49" fmla="*/ 16 h 52"/>
                <a:gd name="T50" fmla="*/ 76 w 169"/>
                <a:gd name="T51" fmla="*/ 14 h 52"/>
                <a:gd name="T52" fmla="*/ 87 w 169"/>
                <a:gd name="T53" fmla="*/ 10 h 52"/>
                <a:gd name="T54" fmla="*/ 97 w 169"/>
                <a:gd name="T55" fmla="*/ 8 h 52"/>
                <a:gd name="T56" fmla="*/ 106 w 169"/>
                <a:gd name="T57" fmla="*/ 5 h 52"/>
                <a:gd name="T58" fmla="*/ 114 w 169"/>
                <a:gd name="T59" fmla="*/ 4 h 52"/>
                <a:gd name="T60" fmla="*/ 121 w 169"/>
                <a:gd name="T61" fmla="*/ 2 h 52"/>
                <a:gd name="T62" fmla="*/ 128 w 169"/>
                <a:gd name="T63" fmla="*/ 1 h 52"/>
                <a:gd name="T64" fmla="*/ 133 w 169"/>
                <a:gd name="T65" fmla="*/ 1 h 52"/>
                <a:gd name="T66" fmla="*/ 136 w 169"/>
                <a:gd name="T67" fmla="*/ 0 h 52"/>
                <a:gd name="T68" fmla="*/ 143 w 169"/>
                <a:gd name="T69" fmla="*/ 1 h 52"/>
                <a:gd name="T70" fmla="*/ 148 w 169"/>
                <a:gd name="T71" fmla="*/ 2 h 52"/>
                <a:gd name="T72" fmla="*/ 153 w 169"/>
                <a:gd name="T73" fmla="*/ 4 h 52"/>
                <a:gd name="T74" fmla="*/ 160 w 169"/>
                <a:gd name="T75" fmla="*/ 5 h 52"/>
                <a:gd name="T76" fmla="*/ 162 w 169"/>
                <a:gd name="T77" fmla="*/ 6 h 52"/>
                <a:gd name="T78" fmla="*/ 164 w 169"/>
                <a:gd name="T79" fmla="*/ 8 h 52"/>
                <a:gd name="T80" fmla="*/ 166 w 169"/>
                <a:gd name="T81" fmla="*/ 9 h 52"/>
                <a:gd name="T82" fmla="*/ 167 w 169"/>
                <a:gd name="T83" fmla="*/ 10 h 52"/>
                <a:gd name="T84" fmla="*/ 168 w 169"/>
                <a:gd name="T85" fmla="*/ 12 h 52"/>
                <a:gd name="T86" fmla="*/ 169 w 169"/>
                <a:gd name="T87" fmla="*/ 14 h 52"/>
                <a:gd name="T88" fmla="*/ 169 w 169"/>
                <a:gd name="T89" fmla="*/ 15 h 52"/>
                <a:gd name="T90" fmla="*/ 169 w 169"/>
                <a:gd name="T91" fmla="*/ 16 h 52"/>
                <a:gd name="T92" fmla="*/ 168 w 169"/>
                <a:gd name="T93" fmla="*/ 17 h 52"/>
                <a:gd name="T94" fmla="*/ 165 w 169"/>
                <a:gd name="T95" fmla="*/ 18 h 52"/>
                <a:gd name="T96" fmla="*/ 164 w 169"/>
                <a:gd name="T97" fmla="*/ 19 h 52"/>
                <a:gd name="T98" fmla="*/ 162 w 169"/>
                <a:gd name="T99" fmla="*/ 20 h 52"/>
                <a:gd name="T100" fmla="*/ 160 w 169"/>
                <a:gd name="T101" fmla="*/ 20 h 52"/>
                <a:gd name="T102" fmla="*/ 158 w 169"/>
                <a:gd name="T103" fmla="*/ 21 h 52"/>
                <a:gd name="T104" fmla="*/ 154 w 169"/>
                <a:gd name="T105" fmla="*/ 22 h 52"/>
                <a:gd name="T106" fmla="*/ 151 w 169"/>
                <a:gd name="T107" fmla="*/ 23 h 52"/>
                <a:gd name="T108" fmla="*/ 148 w 169"/>
                <a:gd name="T109" fmla="*/ 24 h 52"/>
                <a:gd name="T110" fmla="*/ 145 w 169"/>
                <a:gd name="T111" fmla="*/ 24 h 52"/>
                <a:gd name="T112" fmla="*/ 141 w 169"/>
                <a:gd name="T113" fmla="*/ 25 h 52"/>
                <a:gd name="T114" fmla="*/ 136 w 169"/>
                <a:gd name="T115" fmla="*/ 26 h 52"/>
                <a:gd name="T116" fmla="*/ 132 w 169"/>
                <a:gd name="T117" fmla="*/ 27 h 52"/>
                <a:gd name="T118" fmla="*/ 127 w 169"/>
                <a:gd name="T119" fmla="*/ 28 h 52"/>
                <a:gd name="T120" fmla="*/ 127 w 169"/>
                <a:gd name="T121" fmla="*/ 2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9" h="52">
                  <a:moveTo>
                    <a:pt x="127" y="28"/>
                  </a:moveTo>
                  <a:lnTo>
                    <a:pt x="122" y="30"/>
                  </a:lnTo>
                  <a:lnTo>
                    <a:pt x="117" y="31"/>
                  </a:lnTo>
                  <a:lnTo>
                    <a:pt x="111" y="32"/>
                  </a:lnTo>
                  <a:lnTo>
                    <a:pt x="104" y="33"/>
                  </a:lnTo>
                  <a:lnTo>
                    <a:pt x="98" y="34"/>
                  </a:lnTo>
                  <a:lnTo>
                    <a:pt x="91" y="36"/>
                  </a:lnTo>
                  <a:lnTo>
                    <a:pt x="84" y="37"/>
                  </a:lnTo>
                  <a:lnTo>
                    <a:pt x="76" y="38"/>
                  </a:lnTo>
                  <a:lnTo>
                    <a:pt x="68" y="39"/>
                  </a:lnTo>
                  <a:lnTo>
                    <a:pt x="59" y="41"/>
                  </a:lnTo>
                  <a:lnTo>
                    <a:pt x="51" y="42"/>
                  </a:lnTo>
                  <a:lnTo>
                    <a:pt x="41" y="45"/>
                  </a:lnTo>
                  <a:lnTo>
                    <a:pt x="31" y="47"/>
                  </a:lnTo>
                  <a:lnTo>
                    <a:pt x="22" y="48"/>
                  </a:lnTo>
                  <a:lnTo>
                    <a:pt x="11" y="50"/>
                  </a:lnTo>
                  <a:lnTo>
                    <a:pt x="0" y="52"/>
                  </a:lnTo>
                  <a:lnTo>
                    <a:pt x="6" y="28"/>
                  </a:lnTo>
                  <a:lnTo>
                    <a:pt x="13" y="27"/>
                  </a:lnTo>
                  <a:lnTo>
                    <a:pt x="20" y="26"/>
                  </a:lnTo>
                  <a:lnTo>
                    <a:pt x="28" y="24"/>
                  </a:lnTo>
                  <a:lnTo>
                    <a:pt x="37" y="23"/>
                  </a:lnTo>
                  <a:lnTo>
                    <a:pt x="45" y="21"/>
                  </a:lnTo>
                  <a:lnTo>
                    <a:pt x="55" y="19"/>
                  </a:lnTo>
                  <a:lnTo>
                    <a:pt x="66" y="16"/>
                  </a:lnTo>
                  <a:lnTo>
                    <a:pt x="76" y="14"/>
                  </a:lnTo>
                  <a:lnTo>
                    <a:pt x="87" y="10"/>
                  </a:lnTo>
                  <a:lnTo>
                    <a:pt x="97" y="8"/>
                  </a:lnTo>
                  <a:lnTo>
                    <a:pt x="106" y="5"/>
                  </a:lnTo>
                  <a:lnTo>
                    <a:pt x="114" y="4"/>
                  </a:lnTo>
                  <a:lnTo>
                    <a:pt x="121" y="2"/>
                  </a:lnTo>
                  <a:lnTo>
                    <a:pt x="128" y="1"/>
                  </a:lnTo>
                  <a:lnTo>
                    <a:pt x="133" y="1"/>
                  </a:lnTo>
                  <a:lnTo>
                    <a:pt x="136" y="0"/>
                  </a:lnTo>
                  <a:lnTo>
                    <a:pt x="143" y="1"/>
                  </a:lnTo>
                  <a:lnTo>
                    <a:pt x="148" y="2"/>
                  </a:lnTo>
                  <a:lnTo>
                    <a:pt x="153" y="4"/>
                  </a:lnTo>
                  <a:lnTo>
                    <a:pt x="160" y="5"/>
                  </a:lnTo>
                  <a:lnTo>
                    <a:pt x="162" y="6"/>
                  </a:lnTo>
                  <a:lnTo>
                    <a:pt x="164" y="8"/>
                  </a:lnTo>
                  <a:lnTo>
                    <a:pt x="166" y="9"/>
                  </a:lnTo>
                  <a:lnTo>
                    <a:pt x="167" y="10"/>
                  </a:lnTo>
                  <a:lnTo>
                    <a:pt x="168" y="12"/>
                  </a:lnTo>
                  <a:lnTo>
                    <a:pt x="169" y="14"/>
                  </a:lnTo>
                  <a:lnTo>
                    <a:pt x="169" y="15"/>
                  </a:lnTo>
                  <a:lnTo>
                    <a:pt x="169" y="16"/>
                  </a:lnTo>
                  <a:lnTo>
                    <a:pt x="168" y="17"/>
                  </a:lnTo>
                  <a:lnTo>
                    <a:pt x="165" y="18"/>
                  </a:lnTo>
                  <a:lnTo>
                    <a:pt x="164" y="19"/>
                  </a:lnTo>
                  <a:lnTo>
                    <a:pt x="162" y="20"/>
                  </a:lnTo>
                  <a:lnTo>
                    <a:pt x="160" y="20"/>
                  </a:lnTo>
                  <a:lnTo>
                    <a:pt x="158" y="21"/>
                  </a:lnTo>
                  <a:lnTo>
                    <a:pt x="154" y="22"/>
                  </a:lnTo>
                  <a:lnTo>
                    <a:pt x="151" y="23"/>
                  </a:lnTo>
                  <a:lnTo>
                    <a:pt x="148" y="24"/>
                  </a:lnTo>
                  <a:lnTo>
                    <a:pt x="145" y="24"/>
                  </a:lnTo>
                  <a:lnTo>
                    <a:pt x="141" y="25"/>
                  </a:lnTo>
                  <a:lnTo>
                    <a:pt x="136" y="26"/>
                  </a:lnTo>
                  <a:lnTo>
                    <a:pt x="132" y="27"/>
                  </a:lnTo>
                  <a:lnTo>
                    <a:pt x="127" y="28"/>
                  </a:lnTo>
                  <a:lnTo>
                    <a:pt x="127" y="2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4824487" y="1120296"/>
            <a:ext cx="714512" cy="866253"/>
            <a:chOff x="4017963" y="992188"/>
            <a:chExt cx="769938" cy="933450"/>
          </a:xfrm>
        </p:grpSpPr>
        <p:sp>
          <p:nvSpPr>
            <p:cNvPr id="154" name="Freeform 39"/>
            <p:cNvSpPr/>
            <p:nvPr/>
          </p:nvSpPr>
          <p:spPr bwMode="auto">
            <a:xfrm>
              <a:off x="4206876" y="1036638"/>
              <a:ext cx="88900" cy="376238"/>
            </a:xfrm>
            <a:custGeom>
              <a:avLst/>
              <a:gdLst>
                <a:gd name="T0" fmla="*/ 6 w 56"/>
                <a:gd name="T1" fmla="*/ 26 h 237"/>
                <a:gd name="T2" fmla="*/ 2 w 56"/>
                <a:gd name="T3" fmla="*/ 20 h 237"/>
                <a:gd name="T4" fmla="*/ 1 w 56"/>
                <a:gd name="T5" fmla="*/ 15 h 237"/>
                <a:gd name="T6" fmla="*/ 1 w 56"/>
                <a:gd name="T7" fmla="*/ 11 h 237"/>
                <a:gd name="T8" fmla="*/ 1 w 56"/>
                <a:gd name="T9" fmla="*/ 6 h 237"/>
                <a:gd name="T10" fmla="*/ 2 w 56"/>
                <a:gd name="T11" fmla="*/ 3 h 237"/>
                <a:gd name="T12" fmla="*/ 5 w 56"/>
                <a:gd name="T13" fmla="*/ 1 h 237"/>
                <a:gd name="T14" fmla="*/ 8 w 56"/>
                <a:gd name="T15" fmla="*/ 1 h 237"/>
                <a:gd name="T16" fmla="*/ 13 w 56"/>
                <a:gd name="T17" fmla="*/ 1 h 237"/>
                <a:gd name="T18" fmla="*/ 20 w 56"/>
                <a:gd name="T19" fmla="*/ 3 h 237"/>
                <a:gd name="T20" fmla="*/ 30 w 56"/>
                <a:gd name="T21" fmla="*/ 5 h 237"/>
                <a:gd name="T22" fmla="*/ 41 w 56"/>
                <a:gd name="T23" fmla="*/ 8 h 237"/>
                <a:gd name="T24" fmla="*/ 49 w 56"/>
                <a:gd name="T25" fmla="*/ 9 h 237"/>
                <a:gd name="T26" fmla="*/ 49 w 56"/>
                <a:gd name="T27" fmla="*/ 13 h 237"/>
                <a:gd name="T28" fmla="*/ 50 w 56"/>
                <a:gd name="T29" fmla="*/ 19 h 237"/>
                <a:gd name="T30" fmla="*/ 50 w 56"/>
                <a:gd name="T31" fmla="*/ 29 h 237"/>
                <a:gd name="T32" fmla="*/ 51 w 56"/>
                <a:gd name="T33" fmla="*/ 41 h 237"/>
                <a:gd name="T34" fmla="*/ 51 w 56"/>
                <a:gd name="T35" fmla="*/ 56 h 237"/>
                <a:gd name="T36" fmla="*/ 52 w 56"/>
                <a:gd name="T37" fmla="*/ 73 h 237"/>
                <a:gd name="T38" fmla="*/ 53 w 56"/>
                <a:gd name="T39" fmla="*/ 93 h 237"/>
                <a:gd name="T40" fmla="*/ 54 w 56"/>
                <a:gd name="T41" fmla="*/ 115 h 237"/>
                <a:gd name="T42" fmla="*/ 55 w 56"/>
                <a:gd name="T43" fmla="*/ 135 h 237"/>
                <a:gd name="T44" fmla="*/ 55 w 56"/>
                <a:gd name="T45" fmla="*/ 152 h 237"/>
                <a:gd name="T46" fmla="*/ 56 w 56"/>
                <a:gd name="T47" fmla="*/ 167 h 237"/>
                <a:gd name="T48" fmla="*/ 56 w 56"/>
                <a:gd name="T49" fmla="*/ 179 h 237"/>
                <a:gd name="T50" fmla="*/ 56 w 56"/>
                <a:gd name="T51" fmla="*/ 189 h 237"/>
                <a:gd name="T52" fmla="*/ 56 w 56"/>
                <a:gd name="T53" fmla="*/ 195 h 237"/>
                <a:gd name="T54" fmla="*/ 56 w 56"/>
                <a:gd name="T55" fmla="*/ 199 h 237"/>
                <a:gd name="T56" fmla="*/ 56 w 56"/>
                <a:gd name="T57" fmla="*/ 205 h 237"/>
                <a:gd name="T58" fmla="*/ 53 w 56"/>
                <a:gd name="T59" fmla="*/ 215 h 237"/>
                <a:gd name="T60" fmla="*/ 50 w 56"/>
                <a:gd name="T61" fmla="*/ 224 h 237"/>
                <a:gd name="T62" fmla="*/ 47 w 56"/>
                <a:gd name="T63" fmla="*/ 230 h 237"/>
                <a:gd name="T64" fmla="*/ 45 w 56"/>
                <a:gd name="T65" fmla="*/ 233 h 237"/>
                <a:gd name="T66" fmla="*/ 42 w 56"/>
                <a:gd name="T67" fmla="*/ 236 h 237"/>
                <a:gd name="T68" fmla="*/ 40 w 56"/>
                <a:gd name="T69" fmla="*/ 236 h 237"/>
                <a:gd name="T70" fmla="*/ 37 w 56"/>
                <a:gd name="T71" fmla="*/ 232 h 237"/>
                <a:gd name="T72" fmla="*/ 35 w 56"/>
                <a:gd name="T73" fmla="*/ 226 h 237"/>
                <a:gd name="T74" fmla="*/ 32 w 56"/>
                <a:gd name="T75" fmla="*/ 216 h 237"/>
                <a:gd name="T76" fmla="*/ 31 w 56"/>
                <a:gd name="T77" fmla="*/ 204 h 237"/>
                <a:gd name="T78" fmla="*/ 28 w 56"/>
                <a:gd name="T79" fmla="*/ 190 h 237"/>
                <a:gd name="T80" fmla="*/ 27 w 56"/>
                <a:gd name="T81" fmla="*/ 172 h 237"/>
                <a:gd name="T82" fmla="*/ 26 w 56"/>
                <a:gd name="T83" fmla="*/ 153 h 237"/>
                <a:gd name="T84" fmla="*/ 26 w 56"/>
                <a:gd name="T85" fmla="*/ 133 h 237"/>
                <a:gd name="T86" fmla="*/ 26 w 56"/>
                <a:gd name="T87" fmla="*/ 112 h 237"/>
                <a:gd name="T88" fmla="*/ 25 w 56"/>
                <a:gd name="T89" fmla="*/ 95 h 237"/>
                <a:gd name="T90" fmla="*/ 24 w 56"/>
                <a:gd name="T91" fmla="*/ 78 h 237"/>
                <a:gd name="T92" fmla="*/ 22 w 56"/>
                <a:gd name="T93" fmla="*/ 63 h 237"/>
                <a:gd name="T94" fmla="*/ 20 w 56"/>
                <a:gd name="T95" fmla="*/ 50 h 237"/>
                <a:gd name="T96" fmla="*/ 16 w 56"/>
                <a:gd name="T97" fmla="*/ 40 h 237"/>
                <a:gd name="T98" fmla="*/ 11 w 56"/>
                <a:gd name="T99" fmla="*/ 32 h 237"/>
                <a:gd name="T100" fmla="*/ 8 w 56"/>
                <a:gd name="T101" fmla="*/ 2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" h="237">
                  <a:moveTo>
                    <a:pt x="8" y="29"/>
                  </a:moveTo>
                  <a:lnTo>
                    <a:pt x="6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1" y="9"/>
                  </a:lnTo>
                  <a:lnTo>
                    <a:pt x="1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3" y="1"/>
                  </a:lnTo>
                  <a:lnTo>
                    <a:pt x="16" y="2"/>
                  </a:lnTo>
                  <a:lnTo>
                    <a:pt x="20" y="3"/>
                  </a:lnTo>
                  <a:lnTo>
                    <a:pt x="24" y="4"/>
                  </a:lnTo>
                  <a:lnTo>
                    <a:pt x="30" y="5"/>
                  </a:lnTo>
                  <a:lnTo>
                    <a:pt x="35" y="6"/>
                  </a:lnTo>
                  <a:lnTo>
                    <a:pt x="41" y="8"/>
                  </a:lnTo>
                  <a:lnTo>
                    <a:pt x="49" y="9"/>
                  </a:lnTo>
                  <a:lnTo>
                    <a:pt x="49" y="9"/>
                  </a:lnTo>
                  <a:lnTo>
                    <a:pt x="49" y="11"/>
                  </a:lnTo>
                  <a:lnTo>
                    <a:pt x="49" y="13"/>
                  </a:lnTo>
                  <a:lnTo>
                    <a:pt x="49" y="16"/>
                  </a:lnTo>
                  <a:lnTo>
                    <a:pt x="50" y="19"/>
                  </a:lnTo>
                  <a:lnTo>
                    <a:pt x="50" y="24"/>
                  </a:lnTo>
                  <a:lnTo>
                    <a:pt x="50" y="29"/>
                  </a:lnTo>
                  <a:lnTo>
                    <a:pt x="50" y="34"/>
                  </a:lnTo>
                  <a:lnTo>
                    <a:pt x="51" y="41"/>
                  </a:lnTo>
                  <a:lnTo>
                    <a:pt x="51" y="48"/>
                  </a:lnTo>
                  <a:lnTo>
                    <a:pt x="51" y="56"/>
                  </a:lnTo>
                  <a:lnTo>
                    <a:pt x="52" y="64"/>
                  </a:lnTo>
                  <a:lnTo>
                    <a:pt x="52" y="73"/>
                  </a:lnTo>
                  <a:lnTo>
                    <a:pt x="53" y="83"/>
                  </a:lnTo>
                  <a:lnTo>
                    <a:pt x="53" y="93"/>
                  </a:lnTo>
                  <a:lnTo>
                    <a:pt x="54" y="104"/>
                  </a:lnTo>
                  <a:lnTo>
                    <a:pt x="54" y="115"/>
                  </a:lnTo>
                  <a:lnTo>
                    <a:pt x="54" y="125"/>
                  </a:lnTo>
                  <a:lnTo>
                    <a:pt x="55" y="135"/>
                  </a:lnTo>
                  <a:lnTo>
                    <a:pt x="55" y="144"/>
                  </a:lnTo>
                  <a:lnTo>
                    <a:pt x="55" y="152"/>
                  </a:lnTo>
                  <a:lnTo>
                    <a:pt x="55" y="160"/>
                  </a:lnTo>
                  <a:lnTo>
                    <a:pt x="56" y="167"/>
                  </a:lnTo>
                  <a:lnTo>
                    <a:pt x="56" y="174"/>
                  </a:lnTo>
                  <a:lnTo>
                    <a:pt x="56" y="179"/>
                  </a:lnTo>
                  <a:lnTo>
                    <a:pt x="56" y="184"/>
                  </a:lnTo>
                  <a:lnTo>
                    <a:pt x="56" y="189"/>
                  </a:lnTo>
                  <a:lnTo>
                    <a:pt x="56" y="192"/>
                  </a:lnTo>
                  <a:lnTo>
                    <a:pt x="56" y="195"/>
                  </a:lnTo>
                  <a:lnTo>
                    <a:pt x="56" y="197"/>
                  </a:lnTo>
                  <a:lnTo>
                    <a:pt x="56" y="199"/>
                  </a:lnTo>
                  <a:lnTo>
                    <a:pt x="56" y="200"/>
                  </a:lnTo>
                  <a:lnTo>
                    <a:pt x="56" y="205"/>
                  </a:lnTo>
                  <a:lnTo>
                    <a:pt x="54" y="209"/>
                  </a:lnTo>
                  <a:lnTo>
                    <a:pt x="53" y="215"/>
                  </a:lnTo>
                  <a:lnTo>
                    <a:pt x="51" y="221"/>
                  </a:lnTo>
                  <a:lnTo>
                    <a:pt x="50" y="224"/>
                  </a:lnTo>
                  <a:lnTo>
                    <a:pt x="48" y="227"/>
                  </a:lnTo>
                  <a:lnTo>
                    <a:pt x="47" y="230"/>
                  </a:lnTo>
                  <a:lnTo>
                    <a:pt x="46" y="232"/>
                  </a:lnTo>
                  <a:lnTo>
                    <a:pt x="45" y="233"/>
                  </a:lnTo>
                  <a:lnTo>
                    <a:pt x="43" y="236"/>
                  </a:lnTo>
                  <a:lnTo>
                    <a:pt x="42" y="236"/>
                  </a:lnTo>
                  <a:lnTo>
                    <a:pt x="41" y="237"/>
                  </a:lnTo>
                  <a:lnTo>
                    <a:pt x="40" y="236"/>
                  </a:lnTo>
                  <a:lnTo>
                    <a:pt x="39" y="235"/>
                  </a:lnTo>
                  <a:lnTo>
                    <a:pt x="37" y="232"/>
                  </a:lnTo>
                  <a:lnTo>
                    <a:pt x="36" y="230"/>
                  </a:lnTo>
                  <a:lnTo>
                    <a:pt x="35" y="226"/>
                  </a:lnTo>
                  <a:lnTo>
                    <a:pt x="34" y="222"/>
                  </a:lnTo>
                  <a:lnTo>
                    <a:pt x="32" y="216"/>
                  </a:lnTo>
                  <a:lnTo>
                    <a:pt x="31" y="210"/>
                  </a:lnTo>
                  <a:lnTo>
                    <a:pt x="31" y="204"/>
                  </a:lnTo>
                  <a:lnTo>
                    <a:pt x="30" y="197"/>
                  </a:lnTo>
                  <a:lnTo>
                    <a:pt x="28" y="190"/>
                  </a:lnTo>
                  <a:lnTo>
                    <a:pt x="27" y="181"/>
                  </a:lnTo>
                  <a:lnTo>
                    <a:pt x="27" y="172"/>
                  </a:lnTo>
                  <a:lnTo>
                    <a:pt x="26" y="163"/>
                  </a:lnTo>
                  <a:lnTo>
                    <a:pt x="26" y="153"/>
                  </a:lnTo>
                  <a:lnTo>
                    <a:pt x="26" y="142"/>
                  </a:lnTo>
                  <a:lnTo>
                    <a:pt x="26" y="133"/>
                  </a:lnTo>
                  <a:lnTo>
                    <a:pt x="26" y="122"/>
                  </a:lnTo>
                  <a:lnTo>
                    <a:pt x="26" y="112"/>
                  </a:lnTo>
                  <a:lnTo>
                    <a:pt x="25" y="104"/>
                  </a:lnTo>
                  <a:lnTo>
                    <a:pt x="25" y="95"/>
                  </a:lnTo>
                  <a:lnTo>
                    <a:pt x="25" y="87"/>
                  </a:lnTo>
                  <a:lnTo>
                    <a:pt x="24" y="78"/>
                  </a:lnTo>
                  <a:lnTo>
                    <a:pt x="23" y="71"/>
                  </a:lnTo>
                  <a:lnTo>
                    <a:pt x="22" y="63"/>
                  </a:lnTo>
                  <a:lnTo>
                    <a:pt x="21" y="57"/>
                  </a:lnTo>
                  <a:lnTo>
                    <a:pt x="20" y="50"/>
                  </a:lnTo>
                  <a:lnTo>
                    <a:pt x="18" y="45"/>
                  </a:lnTo>
                  <a:lnTo>
                    <a:pt x="16" y="40"/>
                  </a:lnTo>
                  <a:lnTo>
                    <a:pt x="13" y="35"/>
                  </a:lnTo>
                  <a:lnTo>
                    <a:pt x="11" y="32"/>
                  </a:lnTo>
                  <a:lnTo>
                    <a:pt x="8" y="29"/>
                  </a:lnTo>
                  <a:lnTo>
                    <a:pt x="8" y="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40"/>
            <p:cNvSpPr/>
            <p:nvPr/>
          </p:nvSpPr>
          <p:spPr bwMode="auto">
            <a:xfrm>
              <a:off x="4264026" y="1169988"/>
              <a:ext cx="192088" cy="52388"/>
            </a:xfrm>
            <a:custGeom>
              <a:avLst/>
              <a:gdLst>
                <a:gd name="T0" fmla="*/ 101 w 121"/>
                <a:gd name="T1" fmla="*/ 23 h 33"/>
                <a:gd name="T2" fmla="*/ 97 w 121"/>
                <a:gd name="T3" fmla="*/ 24 h 33"/>
                <a:gd name="T4" fmla="*/ 93 w 121"/>
                <a:gd name="T5" fmla="*/ 25 h 33"/>
                <a:gd name="T6" fmla="*/ 89 w 121"/>
                <a:gd name="T7" fmla="*/ 26 h 33"/>
                <a:gd name="T8" fmla="*/ 85 w 121"/>
                <a:gd name="T9" fmla="*/ 27 h 33"/>
                <a:gd name="T10" fmla="*/ 79 w 121"/>
                <a:gd name="T11" fmla="*/ 28 h 33"/>
                <a:gd name="T12" fmla="*/ 74 w 121"/>
                <a:gd name="T13" fmla="*/ 30 h 33"/>
                <a:gd name="T14" fmla="*/ 68 w 121"/>
                <a:gd name="T15" fmla="*/ 31 h 33"/>
                <a:gd name="T16" fmla="*/ 62 w 121"/>
                <a:gd name="T17" fmla="*/ 31 h 33"/>
                <a:gd name="T18" fmla="*/ 56 w 121"/>
                <a:gd name="T19" fmla="*/ 32 h 33"/>
                <a:gd name="T20" fmla="*/ 48 w 121"/>
                <a:gd name="T21" fmla="*/ 32 h 33"/>
                <a:gd name="T22" fmla="*/ 41 w 121"/>
                <a:gd name="T23" fmla="*/ 32 h 33"/>
                <a:gd name="T24" fmla="*/ 33 w 121"/>
                <a:gd name="T25" fmla="*/ 33 h 33"/>
                <a:gd name="T26" fmla="*/ 26 w 121"/>
                <a:gd name="T27" fmla="*/ 33 h 33"/>
                <a:gd name="T28" fmla="*/ 17 w 121"/>
                <a:gd name="T29" fmla="*/ 33 h 33"/>
                <a:gd name="T30" fmla="*/ 9 w 121"/>
                <a:gd name="T31" fmla="*/ 33 h 33"/>
                <a:gd name="T32" fmla="*/ 0 w 121"/>
                <a:gd name="T33" fmla="*/ 33 h 33"/>
                <a:gd name="T34" fmla="*/ 0 w 121"/>
                <a:gd name="T35" fmla="*/ 15 h 33"/>
                <a:gd name="T36" fmla="*/ 5 w 121"/>
                <a:gd name="T37" fmla="*/ 15 h 33"/>
                <a:gd name="T38" fmla="*/ 11 w 121"/>
                <a:gd name="T39" fmla="*/ 15 h 33"/>
                <a:gd name="T40" fmla="*/ 17 w 121"/>
                <a:gd name="T41" fmla="*/ 14 h 33"/>
                <a:gd name="T42" fmla="*/ 25 w 121"/>
                <a:gd name="T43" fmla="*/ 14 h 33"/>
                <a:gd name="T44" fmla="*/ 31 w 121"/>
                <a:gd name="T45" fmla="*/ 11 h 33"/>
                <a:gd name="T46" fmla="*/ 40 w 121"/>
                <a:gd name="T47" fmla="*/ 10 h 33"/>
                <a:gd name="T48" fmla="*/ 47 w 121"/>
                <a:gd name="T49" fmla="*/ 9 h 33"/>
                <a:gd name="T50" fmla="*/ 56 w 121"/>
                <a:gd name="T51" fmla="*/ 7 h 33"/>
                <a:gd name="T52" fmla="*/ 63 w 121"/>
                <a:gd name="T53" fmla="*/ 5 h 33"/>
                <a:gd name="T54" fmla="*/ 71 w 121"/>
                <a:gd name="T55" fmla="*/ 4 h 33"/>
                <a:gd name="T56" fmla="*/ 77 w 121"/>
                <a:gd name="T57" fmla="*/ 3 h 33"/>
                <a:gd name="T58" fmla="*/ 82 w 121"/>
                <a:gd name="T59" fmla="*/ 2 h 33"/>
                <a:gd name="T60" fmla="*/ 88 w 121"/>
                <a:gd name="T61" fmla="*/ 1 h 33"/>
                <a:gd name="T62" fmla="*/ 92 w 121"/>
                <a:gd name="T63" fmla="*/ 0 h 33"/>
                <a:gd name="T64" fmla="*/ 95 w 121"/>
                <a:gd name="T65" fmla="*/ 0 h 33"/>
                <a:gd name="T66" fmla="*/ 98 w 121"/>
                <a:gd name="T67" fmla="*/ 0 h 33"/>
                <a:gd name="T68" fmla="*/ 104 w 121"/>
                <a:gd name="T69" fmla="*/ 0 h 33"/>
                <a:gd name="T70" fmla="*/ 108 w 121"/>
                <a:gd name="T71" fmla="*/ 1 h 33"/>
                <a:gd name="T72" fmla="*/ 113 w 121"/>
                <a:gd name="T73" fmla="*/ 3 h 33"/>
                <a:gd name="T74" fmla="*/ 119 w 121"/>
                <a:gd name="T75" fmla="*/ 5 h 33"/>
                <a:gd name="T76" fmla="*/ 120 w 121"/>
                <a:gd name="T77" fmla="*/ 6 h 33"/>
                <a:gd name="T78" fmla="*/ 121 w 121"/>
                <a:gd name="T79" fmla="*/ 6 h 33"/>
                <a:gd name="T80" fmla="*/ 121 w 121"/>
                <a:gd name="T81" fmla="*/ 7 h 33"/>
                <a:gd name="T82" fmla="*/ 121 w 121"/>
                <a:gd name="T83" fmla="*/ 8 h 33"/>
                <a:gd name="T84" fmla="*/ 121 w 121"/>
                <a:gd name="T85" fmla="*/ 9 h 33"/>
                <a:gd name="T86" fmla="*/ 121 w 121"/>
                <a:gd name="T87" fmla="*/ 10 h 33"/>
                <a:gd name="T88" fmla="*/ 120 w 121"/>
                <a:gd name="T89" fmla="*/ 11 h 33"/>
                <a:gd name="T90" fmla="*/ 119 w 121"/>
                <a:gd name="T91" fmla="*/ 12 h 33"/>
                <a:gd name="T92" fmla="*/ 118 w 121"/>
                <a:gd name="T93" fmla="*/ 14 h 33"/>
                <a:gd name="T94" fmla="*/ 117 w 121"/>
                <a:gd name="T95" fmla="*/ 15 h 33"/>
                <a:gd name="T96" fmla="*/ 115 w 121"/>
                <a:gd name="T97" fmla="*/ 16 h 33"/>
                <a:gd name="T98" fmla="*/ 112 w 121"/>
                <a:gd name="T99" fmla="*/ 17 h 33"/>
                <a:gd name="T100" fmla="*/ 107 w 121"/>
                <a:gd name="T101" fmla="*/ 20 h 33"/>
                <a:gd name="T102" fmla="*/ 101 w 121"/>
                <a:gd name="T103" fmla="*/ 23 h 33"/>
                <a:gd name="T104" fmla="*/ 101 w 121"/>
                <a:gd name="T105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1" h="33">
                  <a:moveTo>
                    <a:pt x="101" y="23"/>
                  </a:moveTo>
                  <a:lnTo>
                    <a:pt x="97" y="24"/>
                  </a:lnTo>
                  <a:lnTo>
                    <a:pt x="93" y="25"/>
                  </a:lnTo>
                  <a:lnTo>
                    <a:pt x="89" y="26"/>
                  </a:lnTo>
                  <a:lnTo>
                    <a:pt x="85" y="27"/>
                  </a:lnTo>
                  <a:lnTo>
                    <a:pt x="79" y="28"/>
                  </a:lnTo>
                  <a:lnTo>
                    <a:pt x="74" y="30"/>
                  </a:lnTo>
                  <a:lnTo>
                    <a:pt x="68" y="31"/>
                  </a:lnTo>
                  <a:lnTo>
                    <a:pt x="62" y="31"/>
                  </a:lnTo>
                  <a:lnTo>
                    <a:pt x="56" y="32"/>
                  </a:lnTo>
                  <a:lnTo>
                    <a:pt x="48" y="32"/>
                  </a:lnTo>
                  <a:lnTo>
                    <a:pt x="41" y="32"/>
                  </a:lnTo>
                  <a:lnTo>
                    <a:pt x="33" y="33"/>
                  </a:lnTo>
                  <a:lnTo>
                    <a:pt x="26" y="33"/>
                  </a:lnTo>
                  <a:lnTo>
                    <a:pt x="17" y="33"/>
                  </a:lnTo>
                  <a:lnTo>
                    <a:pt x="9" y="33"/>
                  </a:lnTo>
                  <a:lnTo>
                    <a:pt x="0" y="33"/>
                  </a:lnTo>
                  <a:lnTo>
                    <a:pt x="0" y="15"/>
                  </a:lnTo>
                  <a:lnTo>
                    <a:pt x="5" y="15"/>
                  </a:lnTo>
                  <a:lnTo>
                    <a:pt x="11" y="15"/>
                  </a:lnTo>
                  <a:lnTo>
                    <a:pt x="17" y="14"/>
                  </a:lnTo>
                  <a:lnTo>
                    <a:pt x="25" y="14"/>
                  </a:lnTo>
                  <a:lnTo>
                    <a:pt x="31" y="11"/>
                  </a:lnTo>
                  <a:lnTo>
                    <a:pt x="40" y="10"/>
                  </a:lnTo>
                  <a:lnTo>
                    <a:pt x="47" y="9"/>
                  </a:lnTo>
                  <a:lnTo>
                    <a:pt x="56" y="7"/>
                  </a:lnTo>
                  <a:lnTo>
                    <a:pt x="63" y="5"/>
                  </a:lnTo>
                  <a:lnTo>
                    <a:pt x="71" y="4"/>
                  </a:lnTo>
                  <a:lnTo>
                    <a:pt x="77" y="3"/>
                  </a:lnTo>
                  <a:lnTo>
                    <a:pt x="82" y="2"/>
                  </a:lnTo>
                  <a:lnTo>
                    <a:pt x="88" y="1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8" y="0"/>
                  </a:lnTo>
                  <a:lnTo>
                    <a:pt x="104" y="0"/>
                  </a:lnTo>
                  <a:lnTo>
                    <a:pt x="108" y="1"/>
                  </a:lnTo>
                  <a:lnTo>
                    <a:pt x="113" y="3"/>
                  </a:lnTo>
                  <a:lnTo>
                    <a:pt x="119" y="5"/>
                  </a:lnTo>
                  <a:lnTo>
                    <a:pt x="120" y="6"/>
                  </a:lnTo>
                  <a:lnTo>
                    <a:pt x="121" y="6"/>
                  </a:lnTo>
                  <a:lnTo>
                    <a:pt x="121" y="7"/>
                  </a:lnTo>
                  <a:lnTo>
                    <a:pt x="121" y="8"/>
                  </a:lnTo>
                  <a:lnTo>
                    <a:pt x="121" y="9"/>
                  </a:lnTo>
                  <a:lnTo>
                    <a:pt x="121" y="10"/>
                  </a:lnTo>
                  <a:lnTo>
                    <a:pt x="120" y="11"/>
                  </a:lnTo>
                  <a:lnTo>
                    <a:pt x="119" y="12"/>
                  </a:lnTo>
                  <a:lnTo>
                    <a:pt x="118" y="14"/>
                  </a:lnTo>
                  <a:lnTo>
                    <a:pt x="117" y="15"/>
                  </a:lnTo>
                  <a:lnTo>
                    <a:pt x="115" y="16"/>
                  </a:lnTo>
                  <a:lnTo>
                    <a:pt x="112" y="17"/>
                  </a:lnTo>
                  <a:lnTo>
                    <a:pt x="107" y="20"/>
                  </a:lnTo>
                  <a:lnTo>
                    <a:pt x="101" y="23"/>
                  </a:lnTo>
                  <a:lnTo>
                    <a:pt x="101" y="2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41"/>
            <p:cNvSpPr/>
            <p:nvPr/>
          </p:nvSpPr>
          <p:spPr bwMode="auto">
            <a:xfrm>
              <a:off x="4271963" y="1320800"/>
              <a:ext cx="212725" cy="46038"/>
            </a:xfrm>
            <a:custGeom>
              <a:avLst/>
              <a:gdLst>
                <a:gd name="T0" fmla="*/ 93 w 134"/>
                <a:gd name="T1" fmla="*/ 26 h 29"/>
                <a:gd name="T2" fmla="*/ 71 w 134"/>
                <a:gd name="T3" fmla="*/ 28 h 29"/>
                <a:gd name="T4" fmla="*/ 47 w 134"/>
                <a:gd name="T5" fmla="*/ 29 h 29"/>
                <a:gd name="T6" fmla="*/ 24 w 134"/>
                <a:gd name="T7" fmla="*/ 29 h 29"/>
                <a:gd name="T8" fmla="*/ 0 w 134"/>
                <a:gd name="T9" fmla="*/ 29 h 29"/>
                <a:gd name="T10" fmla="*/ 0 w 134"/>
                <a:gd name="T11" fmla="*/ 8 h 29"/>
                <a:gd name="T12" fmla="*/ 11 w 134"/>
                <a:gd name="T13" fmla="*/ 7 h 29"/>
                <a:gd name="T14" fmla="*/ 21 w 134"/>
                <a:gd name="T15" fmla="*/ 6 h 29"/>
                <a:gd name="T16" fmla="*/ 30 w 134"/>
                <a:gd name="T17" fmla="*/ 5 h 29"/>
                <a:gd name="T18" fmla="*/ 39 w 134"/>
                <a:gd name="T19" fmla="*/ 4 h 29"/>
                <a:gd name="T20" fmla="*/ 47 w 134"/>
                <a:gd name="T21" fmla="*/ 4 h 29"/>
                <a:gd name="T22" fmla="*/ 56 w 134"/>
                <a:gd name="T23" fmla="*/ 3 h 29"/>
                <a:gd name="T24" fmla="*/ 62 w 134"/>
                <a:gd name="T25" fmla="*/ 3 h 29"/>
                <a:gd name="T26" fmla="*/ 70 w 134"/>
                <a:gd name="T27" fmla="*/ 2 h 29"/>
                <a:gd name="T28" fmla="*/ 75 w 134"/>
                <a:gd name="T29" fmla="*/ 2 h 29"/>
                <a:gd name="T30" fmla="*/ 81 w 134"/>
                <a:gd name="T31" fmla="*/ 1 h 29"/>
                <a:gd name="T32" fmla="*/ 86 w 134"/>
                <a:gd name="T33" fmla="*/ 1 h 29"/>
                <a:gd name="T34" fmla="*/ 90 w 134"/>
                <a:gd name="T35" fmla="*/ 1 h 29"/>
                <a:gd name="T36" fmla="*/ 93 w 134"/>
                <a:gd name="T37" fmla="*/ 1 h 29"/>
                <a:gd name="T38" fmla="*/ 97 w 134"/>
                <a:gd name="T39" fmla="*/ 0 h 29"/>
                <a:gd name="T40" fmla="*/ 99 w 134"/>
                <a:gd name="T41" fmla="*/ 0 h 29"/>
                <a:gd name="T42" fmla="*/ 101 w 134"/>
                <a:gd name="T43" fmla="*/ 0 h 29"/>
                <a:gd name="T44" fmla="*/ 104 w 134"/>
                <a:gd name="T45" fmla="*/ 0 h 29"/>
                <a:gd name="T46" fmla="*/ 107 w 134"/>
                <a:gd name="T47" fmla="*/ 1 h 29"/>
                <a:gd name="T48" fmla="*/ 112 w 134"/>
                <a:gd name="T49" fmla="*/ 1 h 29"/>
                <a:gd name="T50" fmla="*/ 115 w 134"/>
                <a:gd name="T51" fmla="*/ 2 h 29"/>
                <a:gd name="T52" fmla="*/ 125 w 134"/>
                <a:gd name="T53" fmla="*/ 3 h 29"/>
                <a:gd name="T54" fmla="*/ 134 w 134"/>
                <a:gd name="T55" fmla="*/ 5 h 29"/>
                <a:gd name="T56" fmla="*/ 134 w 134"/>
                <a:gd name="T57" fmla="*/ 7 h 29"/>
                <a:gd name="T58" fmla="*/ 134 w 134"/>
                <a:gd name="T59" fmla="*/ 10 h 29"/>
                <a:gd name="T60" fmla="*/ 134 w 134"/>
                <a:gd name="T61" fmla="*/ 12 h 29"/>
                <a:gd name="T62" fmla="*/ 134 w 134"/>
                <a:gd name="T63" fmla="*/ 14 h 29"/>
                <a:gd name="T64" fmla="*/ 133 w 134"/>
                <a:gd name="T65" fmla="*/ 15 h 29"/>
                <a:gd name="T66" fmla="*/ 132 w 134"/>
                <a:gd name="T67" fmla="*/ 17 h 29"/>
                <a:gd name="T68" fmla="*/ 130 w 134"/>
                <a:gd name="T69" fmla="*/ 18 h 29"/>
                <a:gd name="T70" fmla="*/ 128 w 134"/>
                <a:gd name="T71" fmla="*/ 19 h 29"/>
                <a:gd name="T72" fmla="*/ 125 w 134"/>
                <a:gd name="T73" fmla="*/ 20 h 29"/>
                <a:gd name="T74" fmla="*/ 121 w 134"/>
                <a:gd name="T75" fmla="*/ 21 h 29"/>
                <a:gd name="T76" fmla="*/ 118 w 134"/>
                <a:gd name="T77" fmla="*/ 22 h 29"/>
                <a:gd name="T78" fmla="*/ 114 w 134"/>
                <a:gd name="T79" fmla="*/ 23 h 29"/>
                <a:gd name="T80" fmla="*/ 110 w 134"/>
                <a:gd name="T81" fmla="*/ 25 h 29"/>
                <a:gd name="T82" fmla="*/ 104 w 134"/>
                <a:gd name="T83" fmla="*/ 25 h 29"/>
                <a:gd name="T84" fmla="*/ 99 w 134"/>
                <a:gd name="T85" fmla="*/ 26 h 29"/>
                <a:gd name="T86" fmla="*/ 93 w 134"/>
                <a:gd name="T87" fmla="*/ 26 h 29"/>
                <a:gd name="T88" fmla="*/ 93 w 134"/>
                <a:gd name="T8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" h="29">
                  <a:moveTo>
                    <a:pt x="93" y="26"/>
                  </a:moveTo>
                  <a:lnTo>
                    <a:pt x="71" y="28"/>
                  </a:lnTo>
                  <a:lnTo>
                    <a:pt x="47" y="29"/>
                  </a:lnTo>
                  <a:lnTo>
                    <a:pt x="24" y="29"/>
                  </a:lnTo>
                  <a:lnTo>
                    <a:pt x="0" y="29"/>
                  </a:lnTo>
                  <a:lnTo>
                    <a:pt x="0" y="8"/>
                  </a:lnTo>
                  <a:lnTo>
                    <a:pt x="11" y="7"/>
                  </a:lnTo>
                  <a:lnTo>
                    <a:pt x="21" y="6"/>
                  </a:lnTo>
                  <a:lnTo>
                    <a:pt x="30" y="5"/>
                  </a:lnTo>
                  <a:lnTo>
                    <a:pt x="39" y="4"/>
                  </a:lnTo>
                  <a:lnTo>
                    <a:pt x="47" y="4"/>
                  </a:lnTo>
                  <a:lnTo>
                    <a:pt x="56" y="3"/>
                  </a:lnTo>
                  <a:lnTo>
                    <a:pt x="62" y="3"/>
                  </a:lnTo>
                  <a:lnTo>
                    <a:pt x="70" y="2"/>
                  </a:lnTo>
                  <a:lnTo>
                    <a:pt x="75" y="2"/>
                  </a:lnTo>
                  <a:lnTo>
                    <a:pt x="81" y="1"/>
                  </a:lnTo>
                  <a:lnTo>
                    <a:pt x="86" y="1"/>
                  </a:lnTo>
                  <a:lnTo>
                    <a:pt x="90" y="1"/>
                  </a:lnTo>
                  <a:lnTo>
                    <a:pt x="93" y="1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4" y="0"/>
                  </a:lnTo>
                  <a:lnTo>
                    <a:pt x="107" y="1"/>
                  </a:lnTo>
                  <a:lnTo>
                    <a:pt x="112" y="1"/>
                  </a:lnTo>
                  <a:lnTo>
                    <a:pt x="115" y="2"/>
                  </a:lnTo>
                  <a:lnTo>
                    <a:pt x="125" y="3"/>
                  </a:lnTo>
                  <a:lnTo>
                    <a:pt x="134" y="5"/>
                  </a:lnTo>
                  <a:lnTo>
                    <a:pt x="134" y="7"/>
                  </a:lnTo>
                  <a:lnTo>
                    <a:pt x="134" y="10"/>
                  </a:lnTo>
                  <a:lnTo>
                    <a:pt x="134" y="12"/>
                  </a:lnTo>
                  <a:lnTo>
                    <a:pt x="134" y="14"/>
                  </a:lnTo>
                  <a:lnTo>
                    <a:pt x="133" y="15"/>
                  </a:lnTo>
                  <a:lnTo>
                    <a:pt x="132" y="17"/>
                  </a:lnTo>
                  <a:lnTo>
                    <a:pt x="130" y="18"/>
                  </a:lnTo>
                  <a:lnTo>
                    <a:pt x="128" y="19"/>
                  </a:lnTo>
                  <a:lnTo>
                    <a:pt x="125" y="20"/>
                  </a:lnTo>
                  <a:lnTo>
                    <a:pt x="121" y="21"/>
                  </a:lnTo>
                  <a:lnTo>
                    <a:pt x="118" y="22"/>
                  </a:lnTo>
                  <a:lnTo>
                    <a:pt x="114" y="23"/>
                  </a:lnTo>
                  <a:lnTo>
                    <a:pt x="110" y="25"/>
                  </a:lnTo>
                  <a:lnTo>
                    <a:pt x="104" y="25"/>
                  </a:lnTo>
                  <a:lnTo>
                    <a:pt x="99" y="26"/>
                  </a:lnTo>
                  <a:lnTo>
                    <a:pt x="93" y="26"/>
                  </a:lnTo>
                  <a:lnTo>
                    <a:pt x="93" y="2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42"/>
            <p:cNvSpPr/>
            <p:nvPr/>
          </p:nvSpPr>
          <p:spPr bwMode="auto">
            <a:xfrm>
              <a:off x="4017963" y="1498600"/>
              <a:ext cx="74613" cy="373063"/>
            </a:xfrm>
            <a:custGeom>
              <a:avLst/>
              <a:gdLst>
                <a:gd name="T0" fmla="*/ 4 w 47"/>
                <a:gd name="T1" fmla="*/ 20 h 235"/>
                <a:gd name="T2" fmla="*/ 1 w 47"/>
                <a:gd name="T3" fmla="*/ 14 h 235"/>
                <a:gd name="T4" fmla="*/ 0 w 47"/>
                <a:gd name="T5" fmla="*/ 9 h 235"/>
                <a:gd name="T6" fmla="*/ 1 w 47"/>
                <a:gd name="T7" fmla="*/ 5 h 235"/>
                <a:gd name="T8" fmla="*/ 3 w 47"/>
                <a:gd name="T9" fmla="*/ 1 h 235"/>
                <a:gd name="T10" fmla="*/ 6 w 47"/>
                <a:gd name="T11" fmla="*/ 0 h 235"/>
                <a:gd name="T12" fmla="*/ 14 w 47"/>
                <a:gd name="T13" fmla="*/ 0 h 235"/>
                <a:gd name="T14" fmla="*/ 25 w 47"/>
                <a:gd name="T15" fmla="*/ 4 h 235"/>
                <a:gd name="T16" fmla="*/ 39 w 47"/>
                <a:gd name="T17" fmla="*/ 7 h 235"/>
                <a:gd name="T18" fmla="*/ 47 w 47"/>
                <a:gd name="T19" fmla="*/ 20 h 235"/>
                <a:gd name="T20" fmla="*/ 47 w 47"/>
                <a:gd name="T21" fmla="*/ 44 h 235"/>
                <a:gd name="T22" fmla="*/ 47 w 47"/>
                <a:gd name="T23" fmla="*/ 67 h 235"/>
                <a:gd name="T24" fmla="*/ 47 w 47"/>
                <a:gd name="T25" fmla="*/ 88 h 235"/>
                <a:gd name="T26" fmla="*/ 47 w 47"/>
                <a:gd name="T27" fmla="*/ 107 h 235"/>
                <a:gd name="T28" fmla="*/ 47 w 47"/>
                <a:gd name="T29" fmla="*/ 126 h 235"/>
                <a:gd name="T30" fmla="*/ 47 w 47"/>
                <a:gd name="T31" fmla="*/ 143 h 235"/>
                <a:gd name="T32" fmla="*/ 47 w 47"/>
                <a:gd name="T33" fmla="*/ 158 h 235"/>
                <a:gd name="T34" fmla="*/ 47 w 47"/>
                <a:gd name="T35" fmla="*/ 172 h 235"/>
                <a:gd name="T36" fmla="*/ 46 w 47"/>
                <a:gd name="T37" fmla="*/ 183 h 235"/>
                <a:gd name="T38" fmla="*/ 46 w 47"/>
                <a:gd name="T39" fmla="*/ 194 h 235"/>
                <a:gd name="T40" fmla="*/ 46 w 47"/>
                <a:gd name="T41" fmla="*/ 203 h 235"/>
                <a:gd name="T42" fmla="*/ 46 w 47"/>
                <a:gd name="T43" fmla="*/ 210 h 235"/>
                <a:gd name="T44" fmla="*/ 46 w 47"/>
                <a:gd name="T45" fmla="*/ 217 h 235"/>
                <a:gd name="T46" fmla="*/ 45 w 47"/>
                <a:gd name="T47" fmla="*/ 221 h 235"/>
                <a:gd name="T48" fmla="*/ 45 w 47"/>
                <a:gd name="T49" fmla="*/ 224 h 235"/>
                <a:gd name="T50" fmla="*/ 44 w 47"/>
                <a:gd name="T51" fmla="*/ 227 h 235"/>
                <a:gd name="T52" fmla="*/ 41 w 47"/>
                <a:gd name="T53" fmla="*/ 232 h 235"/>
                <a:gd name="T54" fmla="*/ 39 w 47"/>
                <a:gd name="T55" fmla="*/ 234 h 235"/>
                <a:gd name="T56" fmla="*/ 37 w 47"/>
                <a:gd name="T57" fmla="*/ 235 h 235"/>
                <a:gd name="T58" fmla="*/ 36 w 47"/>
                <a:gd name="T59" fmla="*/ 235 h 235"/>
                <a:gd name="T60" fmla="*/ 33 w 47"/>
                <a:gd name="T61" fmla="*/ 233 h 235"/>
                <a:gd name="T62" fmla="*/ 30 w 47"/>
                <a:gd name="T63" fmla="*/ 229 h 235"/>
                <a:gd name="T64" fmla="*/ 26 w 47"/>
                <a:gd name="T65" fmla="*/ 225 h 235"/>
                <a:gd name="T66" fmla="*/ 22 w 47"/>
                <a:gd name="T67" fmla="*/ 218 h 235"/>
                <a:gd name="T68" fmla="*/ 20 w 47"/>
                <a:gd name="T69" fmla="*/ 207 h 235"/>
                <a:gd name="T70" fmla="*/ 18 w 47"/>
                <a:gd name="T71" fmla="*/ 193 h 235"/>
                <a:gd name="T72" fmla="*/ 18 w 47"/>
                <a:gd name="T73" fmla="*/ 176 h 235"/>
                <a:gd name="T74" fmla="*/ 19 w 47"/>
                <a:gd name="T75" fmla="*/ 144 h 235"/>
                <a:gd name="T76" fmla="*/ 19 w 47"/>
                <a:gd name="T77" fmla="*/ 100 h 235"/>
                <a:gd name="T78" fmla="*/ 18 w 47"/>
                <a:gd name="T79" fmla="*/ 67 h 235"/>
                <a:gd name="T80" fmla="*/ 16 w 47"/>
                <a:gd name="T81" fmla="*/ 50 h 235"/>
                <a:gd name="T82" fmla="*/ 13 w 47"/>
                <a:gd name="T83" fmla="*/ 36 h 235"/>
                <a:gd name="T84" fmla="*/ 9 w 47"/>
                <a:gd name="T85" fmla="*/ 26 h 235"/>
                <a:gd name="T86" fmla="*/ 6 w 47"/>
                <a:gd name="T87" fmla="*/ 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235">
                  <a:moveTo>
                    <a:pt x="6" y="23"/>
                  </a:moveTo>
                  <a:lnTo>
                    <a:pt x="4" y="20"/>
                  </a:lnTo>
                  <a:lnTo>
                    <a:pt x="2" y="17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9" y="2"/>
                  </a:lnTo>
                  <a:lnTo>
                    <a:pt x="25" y="4"/>
                  </a:lnTo>
                  <a:lnTo>
                    <a:pt x="32" y="6"/>
                  </a:lnTo>
                  <a:lnTo>
                    <a:pt x="39" y="7"/>
                  </a:lnTo>
                  <a:lnTo>
                    <a:pt x="47" y="8"/>
                  </a:lnTo>
                  <a:lnTo>
                    <a:pt x="47" y="20"/>
                  </a:lnTo>
                  <a:lnTo>
                    <a:pt x="47" y="32"/>
                  </a:lnTo>
                  <a:lnTo>
                    <a:pt x="47" y="44"/>
                  </a:lnTo>
                  <a:lnTo>
                    <a:pt x="47" y="56"/>
                  </a:lnTo>
                  <a:lnTo>
                    <a:pt x="47" y="67"/>
                  </a:lnTo>
                  <a:lnTo>
                    <a:pt x="47" y="77"/>
                  </a:lnTo>
                  <a:lnTo>
                    <a:pt x="47" y="88"/>
                  </a:lnTo>
                  <a:lnTo>
                    <a:pt x="47" y="98"/>
                  </a:lnTo>
                  <a:lnTo>
                    <a:pt x="47" y="107"/>
                  </a:lnTo>
                  <a:lnTo>
                    <a:pt x="47" y="117"/>
                  </a:lnTo>
                  <a:lnTo>
                    <a:pt x="47" y="126"/>
                  </a:lnTo>
                  <a:lnTo>
                    <a:pt x="47" y="134"/>
                  </a:lnTo>
                  <a:lnTo>
                    <a:pt x="47" y="143"/>
                  </a:lnTo>
                  <a:lnTo>
                    <a:pt x="47" y="150"/>
                  </a:lnTo>
                  <a:lnTo>
                    <a:pt x="47" y="158"/>
                  </a:lnTo>
                  <a:lnTo>
                    <a:pt x="47" y="164"/>
                  </a:lnTo>
                  <a:lnTo>
                    <a:pt x="47" y="172"/>
                  </a:lnTo>
                  <a:lnTo>
                    <a:pt x="47" y="177"/>
                  </a:lnTo>
                  <a:lnTo>
                    <a:pt x="46" y="183"/>
                  </a:lnTo>
                  <a:lnTo>
                    <a:pt x="46" y="189"/>
                  </a:lnTo>
                  <a:lnTo>
                    <a:pt x="46" y="194"/>
                  </a:lnTo>
                  <a:lnTo>
                    <a:pt x="46" y="198"/>
                  </a:lnTo>
                  <a:lnTo>
                    <a:pt x="46" y="203"/>
                  </a:lnTo>
                  <a:lnTo>
                    <a:pt x="46" y="207"/>
                  </a:lnTo>
                  <a:lnTo>
                    <a:pt x="46" y="210"/>
                  </a:lnTo>
                  <a:lnTo>
                    <a:pt x="46" y="213"/>
                  </a:lnTo>
                  <a:lnTo>
                    <a:pt x="46" y="217"/>
                  </a:lnTo>
                  <a:lnTo>
                    <a:pt x="45" y="219"/>
                  </a:lnTo>
                  <a:lnTo>
                    <a:pt x="45" y="221"/>
                  </a:lnTo>
                  <a:lnTo>
                    <a:pt x="45" y="223"/>
                  </a:lnTo>
                  <a:lnTo>
                    <a:pt x="45" y="224"/>
                  </a:lnTo>
                  <a:lnTo>
                    <a:pt x="45" y="225"/>
                  </a:lnTo>
                  <a:lnTo>
                    <a:pt x="44" y="227"/>
                  </a:lnTo>
                  <a:lnTo>
                    <a:pt x="43" y="229"/>
                  </a:lnTo>
                  <a:lnTo>
                    <a:pt x="41" y="232"/>
                  </a:lnTo>
                  <a:lnTo>
                    <a:pt x="40" y="233"/>
                  </a:lnTo>
                  <a:lnTo>
                    <a:pt x="39" y="234"/>
                  </a:lnTo>
                  <a:lnTo>
                    <a:pt x="38" y="235"/>
                  </a:lnTo>
                  <a:lnTo>
                    <a:pt x="37" y="235"/>
                  </a:lnTo>
                  <a:lnTo>
                    <a:pt x="37" y="235"/>
                  </a:lnTo>
                  <a:lnTo>
                    <a:pt x="36" y="235"/>
                  </a:lnTo>
                  <a:lnTo>
                    <a:pt x="34" y="234"/>
                  </a:lnTo>
                  <a:lnTo>
                    <a:pt x="33" y="233"/>
                  </a:lnTo>
                  <a:lnTo>
                    <a:pt x="32" y="232"/>
                  </a:lnTo>
                  <a:lnTo>
                    <a:pt x="30" y="229"/>
                  </a:lnTo>
                  <a:lnTo>
                    <a:pt x="28" y="227"/>
                  </a:lnTo>
                  <a:lnTo>
                    <a:pt x="26" y="225"/>
                  </a:lnTo>
                  <a:lnTo>
                    <a:pt x="24" y="222"/>
                  </a:lnTo>
                  <a:lnTo>
                    <a:pt x="22" y="218"/>
                  </a:lnTo>
                  <a:lnTo>
                    <a:pt x="21" y="213"/>
                  </a:lnTo>
                  <a:lnTo>
                    <a:pt x="20" y="207"/>
                  </a:lnTo>
                  <a:lnTo>
                    <a:pt x="19" y="201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6"/>
                  </a:lnTo>
                  <a:lnTo>
                    <a:pt x="19" y="165"/>
                  </a:lnTo>
                  <a:lnTo>
                    <a:pt x="19" y="144"/>
                  </a:lnTo>
                  <a:lnTo>
                    <a:pt x="19" y="122"/>
                  </a:lnTo>
                  <a:lnTo>
                    <a:pt x="19" y="100"/>
                  </a:lnTo>
                  <a:lnTo>
                    <a:pt x="19" y="77"/>
                  </a:lnTo>
                  <a:lnTo>
                    <a:pt x="18" y="67"/>
                  </a:lnTo>
                  <a:lnTo>
                    <a:pt x="17" y="58"/>
                  </a:lnTo>
                  <a:lnTo>
                    <a:pt x="16" y="50"/>
                  </a:lnTo>
                  <a:lnTo>
                    <a:pt x="15" y="42"/>
                  </a:lnTo>
                  <a:lnTo>
                    <a:pt x="13" y="36"/>
                  </a:lnTo>
                  <a:lnTo>
                    <a:pt x="11" y="30"/>
                  </a:lnTo>
                  <a:lnTo>
                    <a:pt x="9" y="26"/>
                  </a:lnTo>
                  <a:lnTo>
                    <a:pt x="6" y="23"/>
                  </a:lnTo>
                  <a:lnTo>
                    <a:pt x="6" y="2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43"/>
            <p:cNvSpPr/>
            <p:nvPr/>
          </p:nvSpPr>
          <p:spPr bwMode="auto">
            <a:xfrm>
              <a:off x="4059238" y="1465263"/>
              <a:ext cx="288925" cy="427038"/>
            </a:xfrm>
            <a:custGeom>
              <a:avLst/>
              <a:gdLst>
                <a:gd name="T0" fmla="*/ 173 w 182"/>
                <a:gd name="T1" fmla="*/ 48 h 269"/>
                <a:gd name="T2" fmla="*/ 171 w 182"/>
                <a:gd name="T3" fmla="*/ 55 h 269"/>
                <a:gd name="T4" fmla="*/ 169 w 182"/>
                <a:gd name="T5" fmla="*/ 65 h 269"/>
                <a:gd name="T6" fmla="*/ 167 w 182"/>
                <a:gd name="T7" fmla="*/ 80 h 269"/>
                <a:gd name="T8" fmla="*/ 167 w 182"/>
                <a:gd name="T9" fmla="*/ 99 h 269"/>
                <a:gd name="T10" fmla="*/ 166 w 182"/>
                <a:gd name="T11" fmla="*/ 128 h 269"/>
                <a:gd name="T12" fmla="*/ 166 w 182"/>
                <a:gd name="T13" fmla="*/ 168 h 269"/>
                <a:gd name="T14" fmla="*/ 165 w 182"/>
                <a:gd name="T15" fmla="*/ 200 h 269"/>
                <a:gd name="T16" fmla="*/ 162 w 182"/>
                <a:gd name="T17" fmla="*/ 226 h 269"/>
                <a:gd name="T18" fmla="*/ 157 w 182"/>
                <a:gd name="T19" fmla="*/ 244 h 269"/>
                <a:gd name="T20" fmla="*/ 149 w 182"/>
                <a:gd name="T21" fmla="*/ 256 h 269"/>
                <a:gd name="T22" fmla="*/ 141 w 182"/>
                <a:gd name="T23" fmla="*/ 263 h 269"/>
                <a:gd name="T24" fmla="*/ 134 w 182"/>
                <a:gd name="T25" fmla="*/ 269 h 269"/>
                <a:gd name="T26" fmla="*/ 130 w 182"/>
                <a:gd name="T27" fmla="*/ 269 h 269"/>
                <a:gd name="T28" fmla="*/ 127 w 182"/>
                <a:gd name="T29" fmla="*/ 265 h 269"/>
                <a:gd name="T30" fmla="*/ 126 w 182"/>
                <a:gd name="T31" fmla="*/ 257 h 269"/>
                <a:gd name="T32" fmla="*/ 125 w 182"/>
                <a:gd name="T33" fmla="*/ 244 h 269"/>
                <a:gd name="T34" fmla="*/ 117 w 182"/>
                <a:gd name="T35" fmla="*/ 225 h 269"/>
                <a:gd name="T36" fmla="*/ 101 w 182"/>
                <a:gd name="T37" fmla="*/ 199 h 269"/>
                <a:gd name="T38" fmla="*/ 120 w 182"/>
                <a:gd name="T39" fmla="*/ 197 h 269"/>
                <a:gd name="T40" fmla="*/ 131 w 182"/>
                <a:gd name="T41" fmla="*/ 191 h 269"/>
                <a:gd name="T42" fmla="*/ 134 w 182"/>
                <a:gd name="T43" fmla="*/ 182 h 269"/>
                <a:gd name="T44" fmla="*/ 134 w 182"/>
                <a:gd name="T45" fmla="*/ 174 h 269"/>
                <a:gd name="T46" fmla="*/ 134 w 182"/>
                <a:gd name="T47" fmla="*/ 164 h 269"/>
                <a:gd name="T48" fmla="*/ 134 w 182"/>
                <a:gd name="T49" fmla="*/ 149 h 269"/>
                <a:gd name="T50" fmla="*/ 134 w 182"/>
                <a:gd name="T51" fmla="*/ 131 h 269"/>
                <a:gd name="T52" fmla="*/ 134 w 182"/>
                <a:gd name="T53" fmla="*/ 108 h 269"/>
                <a:gd name="T54" fmla="*/ 134 w 182"/>
                <a:gd name="T55" fmla="*/ 87 h 269"/>
                <a:gd name="T56" fmla="*/ 133 w 182"/>
                <a:gd name="T57" fmla="*/ 70 h 269"/>
                <a:gd name="T58" fmla="*/ 132 w 182"/>
                <a:gd name="T59" fmla="*/ 56 h 269"/>
                <a:gd name="T60" fmla="*/ 131 w 182"/>
                <a:gd name="T61" fmla="*/ 46 h 269"/>
                <a:gd name="T62" fmla="*/ 130 w 182"/>
                <a:gd name="T63" fmla="*/ 40 h 269"/>
                <a:gd name="T64" fmla="*/ 126 w 182"/>
                <a:gd name="T65" fmla="*/ 37 h 269"/>
                <a:gd name="T66" fmla="*/ 113 w 182"/>
                <a:gd name="T67" fmla="*/ 36 h 269"/>
                <a:gd name="T68" fmla="*/ 94 w 182"/>
                <a:gd name="T69" fmla="*/ 38 h 269"/>
                <a:gd name="T70" fmla="*/ 65 w 182"/>
                <a:gd name="T71" fmla="*/ 42 h 269"/>
                <a:gd name="T72" fmla="*/ 29 w 182"/>
                <a:gd name="T73" fmla="*/ 47 h 269"/>
                <a:gd name="T74" fmla="*/ 0 w 182"/>
                <a:gd name="T75" fmla="*/ 33 h 269"/>
                <a:gd name="T76" fmla="*/ 38 w 182"/>
                <a:gd name="T77" fmla="*/ 27 h 269"/>
                <a:gd name="T78" fmla="*/ 68 w 182"/>
                <a:gd name="T79" fmla="*/ 21 h 269"/>
                <a:gd name="T80" fmla="*/ 90 w 182"/>
                <a:gd name="T81" fmla="*/ 16 h 269"/>
                <a:gd name="T82" fmla="*/ 106 w 182"/>
                <a:gd name="T83" fmla="*/ 12 h 269"/>
                <a:gd name="T84" fmla="*/ 115 w 182"/>
                <a:gd name="T85" fmla="*/ 8 h 269"/>
                <a:gd name="T86" fmla="*/ 121 w 182"/>
                <a:gd name="T87" fmla="*/ 2 h 269"/>
                <a:gd name="T88" fmla="*/ 130 w 182"/>
                <a:gd name="T89" fmla="*/ 1 h 269"/>
                <a:gd name="T90" fmla="*/ 139 w 182"/>
                <a:gd name="T91" fmla="*/ 4 h 269"/>
                <a:gd name="T92" fmla="*/ 151 w 182"/>
                <a:gd name="T93" fmla="*/ 10 h 269"/>
                <a:gd name="T94" fmla="*/ 166 w 182"/>
                <a:gd name="T95" fmla="*/ 18 h 269"/>
                <a:gd name="T96" fmla="*/ 177 w 182"/>
                <a:gd name="T97" fmla="*/ 26 h 269"/>
                <a:gd name="T98" fmla="*/ 182 w 182"/>
                <a:gd name="T99" fmla="*/ 31 h 269"/>
                <a:gd name="T100" fmla="*/ 178 w 182"/>
                <a:gd name="T101" fmla="*/ 4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2" h="269">
                  <a:moveTo>
                    <a:pt x="174" y="46"/>
                  </a:moveTo>
                  <a:lnTo>
                    <a:pt x="174" y="47"/>
                  </a:lnTo>
                  <a:lnTo>
                    <a:pt x="173" y="48"/>
                  </a:lnTo>
                  <a:lnTo>
                    <a:pt x="172" y="50"/>
                  </a:lnTo>
                  <a:lnTo>
                    <a:pt x="171" y="52"/>
                  </a:lnTo>
                  <a:lnTo>
                    <a:pt x="171" y="55"/>
                  </a:lnTo>
                  <a:lnTo>
                    <a:pt x="170" y="58"/>
                  </a:lnTo>
                  <a:lnTo>
                    <a:pt x="170" y="62"/>
                  </a:lnTo>
                  <a:lnTo>
                    <a:pt x="169" y="65"/>
                  </a:lnTo>
                  <a:lnTo>
                    <a:pt x="169" y="70"/>
                  </a:lnTo>
                  <a:lnTo>
                    <a:pt x="167" y="75"/>
                  </a:lnTo>
                  <a:lnTo>
                    <a:pt x="167" y="80"/>
                  </a:lnTo>
                  <a:lnTo>
                    <a:pt x="167" y="87"/>
                  </a:lnTo>
                  <a:lnTo>
                    <a:pt x="167" y="92"/>
                  </a:lnTo>
                  <a:lnTo>
                    <a:pt x="167" y="99"/>
                  </a:lnTo>
                  <a:lnTo>
                    <a:pt x="167" y="106"/>
                  </a:lnTo>
                  <a:lnTo>
                    <a:pt x="166" y="113"/>
                  </a:lnTo>
                  <a:lnTo>
                    <a:pt x="166" y="128"/>
                  </a:lnTo>
                  <a:lnTo>
                    <a:pt x="166" y="143"/>
                  </a:lnTo>
                  <a:lnTo>
                    <a:pt x="166" y="156"/>
                  </a:lnTo>
                  <a:lnTo>
                    <a:pt x="166" y="168"/>
                  </a:lnTo>
                  <a:lnTo>
                    <a:pt x="166" y="180"/>
                  </a:lnTo>
                  <a:lnTo>
                    <a:pt x="165" y="191"/>
                  </a:lnTo>
                  <a:lnTo>
                    <a:pt x="165" y="200"/>
                  </a:lnTo>
                  <a:lnTo>
                    <a:pt x="164" y="210"/>
                  </a:lnTo>
                  <a:lnTo>
                    <a:pt x="163" y="218"/>
                  </a:lnTo>
                  <a:lnTo>
                    <a:pt x="162" y="226"/>
                  </a:lnTo>
                  <a:lnTo>
                    <a:pt x="160" y="232"/>
                  </a:lnTo>
                  <a:lnTo>
                    <a:pt x="159" y="239"/>
                  </a:lnTo>
                  <a:lnTo>
                    <a:pt x="157" y="244"/>
                  </a:lnTo>
                  <a:lnTo>
                    <a:pt x="155" y="249"/>
                  </a:lnTo>
                  <a:lnTo>
                    <a:pt x="153" y="253"/>
                  </a:lnTo>
                  <a:lnTo>
                    <a:pt x="149" y="256"/>
                  </a:lnTo>
                  <a:lnTo>
                    <a:pt x="146" y="259"/>
                  </a:lnTo>
                  <a:lnTo>
                    <a:pt x="144" y="261"/>
                  </a:lnTo>
                  <a:lnTo>
                    <a:pt x="141" y="263"/>
                  </a:lnTo>
                  <a:lnTo>
                    <a:pt x="139" y="265"/>
                  </a:lnTo>
                  <a:lnTo>
                    <a:pt x="136" y="268"/>
                  </a:lnTo>
                  <a:lnTo>
                    <a:pt x="134" y="269"/>
                  </a:lnTo>
                  <a:lnTo>
                    <a:pt x="133" y="269"/>
                  </a:lnTo>
                  <a:lnTo>
                    <a:pt x="131" y="269"/>
                  </a:lnTo>
                  <a:lnTo>
                    <a:pt x="130" y="269"/>
                  </a:lnTo>
                  <a:lnTo>
                    <a:pt x="128" y="269"/>
                  </a:lnTo>
                  <a:lnTo>
                    <a:pt x="127" y="267"/>
                  </a:lnTo>
                  <a:lnTo>
                    <a:pt x="127" y="265"/>
                  </a:lnTo>
                  <a:lnTo>
                    <a:pt x="126" y="263"/>
                  </a:lnTo>
                  <a:lnTo>
                    <a:pt x="126" y="260"/>
                  </a:lnTo>
                  <a:lnTo>
                    <a:pt x="126" y="257"/>
                  </a:lnTo>
                  <a:lnTo>
                    <a:pt x="127" y="254"/>
                  </a:lnTo>
                  <a:lnTo>
                    <a:pt x="126" y="249"/>
                  </a:lnTo>
                  <a:lnTo>
                    <a:pt x="125" y="244"/>
                  </a:lnTo>
                  <a:lnTo>
                    <a:pt x="124" y="239"/>
                  </a:lnTo>
                  <a:lnTo>
                    <a:pt x="120" y="232"/>
                  </a:lnTo>
                  <a:lnTo>
                    <a:pt x="117" y="225"/>
                  </a:lnTo>
                  <a:lnTo>
                    <a:pt x="113" y="217"/>
                  </a:lnTo>
                  <a:lnTo>
                    <a:pt x="108" y="209"/>
                  </a:lnTo>
                  <a:lnTo>
                    <a:pt x="101" y="199"/>
                  </a:lnTo>
                  <a:lnTo>
                    <a:pt x="109" y="199"/>
                  </a:lnTo>
                  <a:lnTo>
                    <a:pt x="115" y="198"/>
                  </a:lnTo>
                  <a:lnTo>
                    <a:pt x="120" y="197"/>
                  </a:lnTo>
                  <a:lnTo>
                    <a:pt x="125" y="196"/>
                  </a:lnTo>
                  <a:lnTo>
                    <a:pt x="128" y="194"/>
                  </a:lnTo>
                  <a:lnTo>
                    <a:pt x="131" y="191"/>
                  </a:lnTo>
                  <a:lnTo>
                    <a:pt x="133" y="187"/>
                  </a:lnTo>
                  <a:lnTo>
                    <a:pt x="134" y="184"/>
                  </a:lnTo>
                  <a:lnTo>
                    <a:pt x="134" y="182"/>
                  </a:lnTo>
                  <a:lnTo>
                    <a:pt x="134" y="180"/>
                  </a:lnTo>
                  <a:lnTo>
                    <a:pt x="134" y="178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67"/>
                  </a:lnTo>
                  <a:lnTo>
                    <a:pt x="134" y="164"/>
                  </a:lnTo>
                  <a:lnTo>
                    <a:pt x="134" y="158"/>
                  </a:lnTo>
                  <a:lnTo>
                    <a:pt x="134" y="154"/>
                  </a:lnTo>
                  <a:lnTo>
                    <a:pt x="134" y="149"/>
                  </a:lnTo>
                  <a:lnTo>
                    <a:pt x="134" y="142"/>
                  </a:lnTo>
                  <a:lnTo>
                    <a:pt x="134" y="137"/>
                  </a:lnTo>
                  <a:lnTo>
                    <a:pt x="134" y="131"/>
                  </a:lnTo>
                  <a:lnTo>
                    <a:pt x="134" y="123"/>
                  </a:lnTo>
                  <a:lnTo>
                    <a:pt x="134" y="117"/>
                  </a:lnTo>
                  <a:lnTo>
                    <a:pt x="134" y="108"/>
                  </a:lnTo>
                  <a:lnTo>
                    <a:pt x="134" y="101"/>
                  </a:lnTo>
                  <a:lnTo>
                    <a:pt x="134" y="94"/>
                  </a:lnTo>
                  <a:lnTo>
                    <a:pt x="134" y="87"/>
                  </a:lnTo>
                  <a:lnTo>
                    <a:pt x="133" y="81"/>
                  </a:lnTo>
                  <a:lnTo>
                    <a:pt x="133" y="75"/>
                  </a:lnTo>
                  <a:lnTo>
                    <a:pt x="133" y="70"/>
                  </a:lnTo>
                  <a:lnTo>
                    <a:pt x="133" y="64"/>
                  </a:lnTo>
                  <a:lnTo>
                    <a:pt x="132" y="60"/>
                  </a:lnTo>
                  <a:lnTo>
                    <a:pt x="132" y="56"/>
                  </a:lnTo>
                  <a:lnTo>
                    <a:pt x="132" y="52"/>
                  </a:lnTo>
                  <a:lnTo>
                    <a:pt x="131" y="49"/>
                  </a:lnTo>
                  <a:lnTo>
                    <a:pt x="131" y="46"/>
                  </a:lnTo>
                  <a:lnTo>
                    <a:pt x="130" y="44"/>
                  </a:lnTo>
                  <a:lnTo>
                    <a:pt x="130" y="42"/>
                  </a:lnTo>
                  <a:lnTo>
                    <a:pt x="130" y="40"/>
                  </a:lnTo>
                  <a:lnTo>
                    <a:pt x="129" y="38"/>
                  </a:lnTo>
                  <a:lnTo>
                    <a:pt x="128" y="37"/>
                  </a:lnTo>
                  <a:lnTo>
                    <a:pt x="126" y="37"/>
                  </a:lnTo>
                  <a:lnTo>
                    <a:pt x="123" y="36"/>
                  </a:lnTo>
                  <a:lnTo>
                    <a:pt x="118" y="36"/>
                  </a:lnTo>
                  <a:lnTo>
                    <a:pt x="113" y="36"/>
                  </a:lnTo>
                  <a:lnTo>
                    <a:pt x="108" y="37"/>
                  </a:lnTo>
                  <a:lnTo>
                    <a:pt x="101" y="37"/>
                  </a:lnTo>
                  <a:lnTo>
                    <a:pt x="94" y="38"/>
                  </a:lnTo>
                  <a:lnTo>
                    <a:pt x="85" y="40"/>
                  </a:lnTo>
                  <a:lnTo>
                    <a:pt x="75" y="41"/>
                  </a:lnTo>
                  <a:lnTo>
                    <a:pt x="65" y="42"/>
                  </a:lnTo>
                  <a:lnTo>
                    <a:pt x="54" y="44"/>
                  </a:lnTo>
                  <a:lnTo>
                    <a:pt x="42" y="45"/>
                  </a:lnTo>
                  <a:lnTo>
                    <a:pt x="29" y="47"/>
                  </a:lnTo>
                  <a:lnTo>
                    <a:pt x="15" y="49"/>
                  </a:lnTo>
                  <a:lnTo>
                    <a:pt x="0" y="51"/>
                  </a:lnTo>
                  <a:lnTo>
                    <a:pt x="0" y="33"/>
                  </a:lnTo>
                  <a:lnTo>
                    <a:pt x="14" y="31"/>
                  </a:lnTo>
                  <a:lnTo>
                    <a:pt x="26" y="29"/>
                  </a:lnTo>
                  <a:lnTo>
                    <a:pt x="38" y="27"/>
                  </a:lnTo>
                  <a:lnTo>
                    <a:pt x="49" y="25"/>
                  </a:lnTo>
                  <a:lnTo>
                    <a:pt x="59" y="22"/>
                  </a:lnTo>
                  <a:lnTo>
                    <a:pt x="68" y="21"/>
                  </a:lnTo>
                  <a:lnTo>
                    <a:pt x="76" y="19"/>
                  </a:lnTo>
                  <a:lnTo>
                    <a:pt x="84" y="17"/>
                  </a:lnTo>
                  <a:lnTo>
                    <a:pt x="90" y="16"/>
                  </a:lnTo>
                  <a:lnTo>
                    <a:pt x="97" y="15"/>
                  </a:lnTo>
                  <a:lnTo>
                    <a:pt x="102" y="13"/>
                  </a:lnTo>
                  <a:lnTo>
                    <a:pt x="106" y="12"/>
                  </a:lnTo>
                  <a:lnTo>
                    <a:pt x="111" y="11"/>
                  </a:lnTo>
                  <a:lnTo>
                    <a:pt x="113" y="10"/>
                  </a:lnTo>
                  <a:lnTo>
                    <a:pt x="115" y="8"/>
                  </a:lnTo>
                  <a:lnTo>
                    <a:pt x="116" y="7"/>
                  </a:lnTo>
                  <a:lnTo>
                    <a:pt x="119" y="4"/>
                  </a:lnTo>
                  <a:lnTo>
                    <a:pt x="121" y="2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0" y="1"/>
                  </a:lnTo>
                  <a:lnTo>
                    <a:pt x="132" y="2"/>
                  </a:lnTo>
                  <a:lnTo>
                    <a:pt x="135" y="3"/>
                  </a:lnTo>
                  <a:lnTo>
                    <a:pt x="139" y="4"/>
                  </a:lnTo>
                  <a:lnTo>
                    <a:pt x="142" y="6"/>
                  </a:lnTo>
                  <a:lnTo>
                    <a:pt x="146" y="7"/>
                  </a:lnTo>
                  <a:lnTo>
                    <a:pt x="151" y="10"/>
                  </a:lnTo>
                  <a:lnTo>
                    <a:pt x="157" y="13"/>
                  </a:lnTo>
                  <a:lnTo>
                    <a:pt x="162" y="16"/>
                  </a:lnTo>
                  <a:lnTo>
                    <a:pt x="166" y="18"/>
                  </a:lnTo>
                  <a:lnTo>
                    <a:pt x="171" y="21"/>
                  </a:lnTo>
                  <a:lnTo>
                    <a:pt x="174" y="23"/>
                  </a:lnTo>
                  <a:lnTo>
                    <a:pt x="177" y="26"/>
                  </a:lnTo>
                  <a:lnTo>
                    <a:pt x="179" y="28"/>
                  </a:lnTo>
                  <a:lnTo>
                    <a:pt x="180" y="30"/>
                  </a:lnTo>
                  <a:lnTo>
                    <a:pt x="182" y="31"/>
                  </a:lnTo>
                  <a:lnTo>
                    <a:pt x="181" y="35"/>
                  </a:lnTo>
                  <a:lnTo>
                    <a:pt x="180" y="38"/>
                  </a:lnTo>
                  <a:lnTo>
                    <a:pt x="178" y="43"/>
                  </a:lnTo>
                  <a:lnTo>
                    <a:pt x="174" y="46"/>
                  </a:lnTo>
                  <a:lnTo>
                    <a:pt x="174" y="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44"/>
            <p:cNvSpPr/>
            <p:nvPr/>
          </p:nvSpPr>
          <p:spPr bwMode="auto">
            <a:xfrm>
              <a:off x="4071938" y="1630363"/>
              <a:ext cx="153988" cy="44450"/>
            </a:xfrm>
            <a:custGeom>
              <a:avLst/>
              <a:gdLst>
                <a:gd name="T0" fmla="*/ 43 w 97"/>
                <a:gd name="T1" fmla="*/ 4 h 28"/>
                <a:gd name="T2" fmla="*/ 49 w 97"/>
                <a:gd name="T3" fmla="*/ 3 h 28"/>
                <a:gd name="T4" fmla="*/ 55 w 97"/>
                <a:gd name="T5" fmla="*/ 1 h 28"/>
                <a:gd name="T6" fmla="*/ 61 w 97"/>
                <a:gd name="T7" fmla="*/ 0 h 28"/>
                <a:gd name="T8" fmla="*/ 68 w 97"/>
                <a:gd name="T9" fmla="*/ 0 h 28"/>
                <a:gd name="T10" fmla="*/ 74 w 97"/>
                <a:gd name="T11" fmla="*/ 0 h 28"/>
                <a:gd name="T12" fmla="*/ 79 w 97"/>
                <a:gd name="T13" fmla="*/ 0 h 28"/>
                <a:gd name="T14" fmla="*/ 86 w 97"/>
                <a:gd name="T15" fmla="*/ 1 h 28"/>
                <a:gd name="T16" fmla="*/ 91 w 97"/>
                <a:gd name="T17" fmla="*/ 2 h 28"/>
                <a:gd name="T18" fmla="*/ 93 w 97"/>
                <a:gd name="T19" fmla="*/ 3 h 28"/>
                <a:gd name="T20" fmla="*/ 95 w 97"/>
                <a:gd name="T21" fmla="*/ 4 h 28"/>
                <a:gd name="T22" fmla="*/ 96 w 97"/>
                <a:gd name="T23" fmla="*/ 6 h 28"/>
                <a:gd name="T24" fmla="*/ 97 w 97"/>
                <a:gd name="T25" fmla="*/ 7 h 28"/>
                <a:gd name="T26" fmla="*/ 97 w 97"/>
                <a:gd name="T27" fmla="*/ 8 h 28"/>
                <a:gd name="T28" fmla="*/ 97 w 97"/>
                <a:gd name="T29" fmla="*/ 10 h 28"/>
                <a:gd name="T30" fmla="*/ 96 w 97"/>
                <a:gd name="T31" fmla="*/ 12 h 28"/>
                <a:gd name="T32" fmla="*/ 96 w 97"/>
                <a:gd name="T33" fmla="*/ 13 h 28"/>
                <a:gd name="T34" fmla="*/ 94 w 97"/>
                <a:gd name="T35" fmla="*/ 14 h 28"/>
                <a:gd name="T36" fmla="*/ 93 w 97"/>
                <a:gd name="T37" fmla="*/ 15 h 28"/>
                <a:gd name="T38" fmla="*/ 90 w 97"/>
                <a:gd name="T39" fmla="*/ 15 h 28"/>
                <a:gd name="T40" fmla="*/ 87 w 97"/>
                <a:gd name="T41" fmla="*/ 16 h 28"/>
                <a:gd name="T42" fmla="*/ 83 w 97"/>
                <a:gd name="T43" fmla="*/ 17 h 28"/>
                <a:gd name="T44" fmla="*/ 79 w 97"/>
                <a:gd name="T45" fmla="*/ 18 h 28"/>
                <a:gd name="T46" fmla="*/ 74 w 97"/>
                <a:gd name="T47" fmla="*/ 19 h 28"/>
                <a:gd name="T48" fmla="*/ 67 w 97"/>
                <a:gd name="T49" fmla="*/ 20 h 28"/>
                <a:gd name="T50" fmla="*/ 62 w 97"/>
                <a:gd name="T51" fmla="*/ 21 h 28"/>
                <a:gd name="T52" fmla="*/ 55 w 97"/>
                <a:gd name="T53" fmla="*/ 22 h 28"/>
                <a:gd name="T54" fmla="*/ 47 w 97"/>
                <a:gd name="T55" fmla="*/ 23 h 28"/>
                <a:gd name="T56" fmla="*/ 39 w 97"/>
                <a:gd name="T57" fmla="*/ 24 h 28"/>
                <a:gd name="T58" fmla="*/ 30 w 97"/>
                <a:gd name="T59" fmla="*/ 25 h 28"/>
                <a:gd name="T60" fmla="*/ 20 w 97"/>
                <a:gd name="T61" fmla="*/ 25 h 28"/>
                <a:gd name="T62" fmla="*/ 11 w 97"/>
                <a:gd name="T63" fmla="*/ 27 h 28"/>
                <a:gd name="T64" fmla="*/ 0 w 97"/>
                <a:gd name="T65" fmla="*/ 28 h 28"/>
                <a:gd name="T66" fmla="*/ 0 w 97"/>
                <a:gd name="T67" fmla="*/ 7 h 28"/>
                <a:gd name="T68" fmla="*/ 9 w 97"/>
                <a:gd name="T69" fmla="*/ 7 h 28"/>
                <a:gd name="T70" fmla="*/ 15 w 97"/>
                <a:gd name="T71" fmla="*/ 7 h 28"/>
                <a:gd name="T72" fmla="*/ 21 w 97"/>
                <a:gd name="T73" fmla="*/ 7 h 28"/>
                <a:gd name="T74" fmla="*/ 27 w 97"/>
                <a:gd name="T75" fmla="*/ 7 h 28"/>
                <a:gd name="T76" fmla="*/ 32 w 97"/>
                <a:gd name="T77" fmla="*/ 6 h 28"/>
                <a:gd name="T78" fmla="*/ 36 w 97"/>
                <a:gd name="T79" fmla="*/ 6 h 28"/>
                <a:gd name="T80" fmla="*/ 40 w 97"/>
                <a:gd name="T81" fmla="*/ 5 h 28"/>
                <a:gd name="T82" fmla="*/ 43 w 97"/>
                <a:gd name="T83" fmla="*/ 4 h 28"/>
                <a:gd name="T84" fmla="*/ 43 w 97"/>
                <a:gd name="T85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7" h="28">
                  <a:moveTo>
                    <a:pt x="43" y="4"/>
                  </a:moveTo>
                  <a:lnTo>
                    <a:pt x="49" y="3"/>
                  </a:lnTo>
                  <a:lnTo>
                    <a:pt x="55" y="1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86" y="1"/>
                  </a:lnTo>
                  <a:lnTo>
                    <a:pt x="91" y="2"/>
                  </a:lnTo>
                  <a:lnTo>
                    <a:pt x="93" y="3"/>
                  </a:lnTo>
                  <a:lnTo>
                    <a:pt x="95" y="4"/>
                  </a:lnTo>
                  <a:lnTo>
                    <a:pt x="96" y="6"/>
                  </a:lnTo>
                  <a:lnTo>
                    <a:pt x="97" y="7"/>
                  </a:lnTo>
                  <a:lnTo>
                    <a:pt x="97" y="8"/>
                  </a:lnTo>
                  <a:lnTo>
                    <a:pt x="97" y="10"/>
                  </a:lnTo>
                  <a:lnTo>
                    <a:pt x="96" y="12"/>
                  </a:lnTo>
                  <a:lnTo>
                    <a:pt x="96" y="13"/>
                  </a:lnTo>
                  <a:lnTo>
                    <a:pt x="94" y="14"/>
                  </a:lnTo>
                  <a:lnTo>
                    <a:pt x="93" y="15"/>
                  </a:lnTo>
                  <a:lnTo>
                    <a:pt x="90" y="15"/>
                  </a:lnTo>
                  <a:lnTo>
                    <a:pt x="87" y="16"/>
                  </a:lnTo>
                  <a:lnTo>
                    <a:pt x="83" y="17"/>
                  </a:lnTo>
                  <a:lnTo>
                    <a:pt x="79" y="18"/>
                  </a:lnTo>
                  <a:lnTo>
                    <a:pt x="74" y="19"/>
                  </a:lnTo>
                  <a:lnTo>
                    <a:pt x="67" y="20"/>
                  </a:lnTo>
                  <a:lnTo>
                    <a:pt x="62" y="21"/>
                  </a:lnTo>
                  <a:lnTo>
                    <a:pt x="55" y="22"/>
                  </a:lnTo>
                  <a:lnTo>
                    <a:pt x="47" y="23"/>
                  </a:lnTo>
                  <a:lnTo>
                    <a:pt x="39" y="24"/>
                  </a:lnTo>
                  <a:lnTo>
                    <a:pt x="30" y="25"/>
                  </a:lnTo>
                  <a:lnTo>
                    <a:pt x="20" y="25"/>
                  </a:lnTo>
                  <a:lnTo>
                    <a:pt x="11" y="27"/>
                  </a:lnTo>
                  <a:lnTo>
                    <a:pt x="0" y="28"/>
                  </a:lnTo>
                  <a:lnTo>
                    <a:pt x="0" y="7"/>
                  </a:lnTo>
                  <a:lnTo>
                    <a:pt x="9" y="7"/>
                  </a:lnTo>
                  <a:lnTo>
                    <a:pt x="15" y="7"/>
                  </a:lnTo>
                  <a:lnTo>
                    <a:pt x="21" y="7"/>
                  </a:lnTo>
                  <a:lnTo>
                    <a:pt x="27" y="7"/>
                  </a:lnTo>
                  <a:lnTo>
                    <a:pt x="32" y="6"/>
                  </a:lnTo>
                  <a:lnTo>
                    <a:pt x="36" y="6"/>
                  </a:lnTo>
                  <a:lnTo>
                    <a:pt x="40" y="5"/>
                  </a:lnTo>
                  <a:lnTo>
                    <a:pt x="43" y="4"/>
                  </a:lnTo>
                  <a:lnTo>
                    <a:pt x="43" y="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45"/>
            <p:cNvSpPr/>
            <p:nvPr/>
          </p:nvSpPr>
          <p:spPr bwMode="auto">
            <a:xfrm>
              <a:off x="4071938" y="1773238"/>
              <a:ext cx="184150" cy="39688"/>
            </a:xfrm>
            <a:custGeom>
              <a:avLst/>
              <a:gdLst>
                <a:gd name="T0" fmla="*/ 116 w 116"/>
                <a:gd name="T1" fmla="*/ 21 h 25"/>
                <a:gd name="T2" fmla="*/ 106 w 116"/>
                <a:gd name="T3" fmla="*/ 21 h 25"/>
                <a:gd name="T4" fmla="*/ 96 w 116"/>
                <a:gd name="T5" fmla="*/ 22 h 25"/>
                <a:gd name="T6" fmla="*/ 87 w 116"/>
                <a:gd name="T7" fmla="*/ 22 h 25"/>
                <a:gd name="T8" fmla="*/ 78 w 116"/>
                <a:gd name="T9" fmla="*/ 22 h 25"/>
                <a:gd name="T10" fmla="*/ 70 w 116"/>
                <a:gd name="T11" fmla="*/ 23 h 25"/>
                <a:gd name="T12" fmla="*/ 61 w 116"/>
                <a:gd name="T13" fmla="*/ 23 h 25"/>
                <a:gd name="T14" fmla="*/ 53 w 116"/>
                <a:gd name="T15" fmla="*/ 24 h 25"/>
                <a:gd name="T16" fmla="*/ 46 w 116"/>
                <a:gd name="T17" fmla="*/ 24 h 25"/>
                <a:gd name="T18" fmla="*/ 39 w 116"/>
                <a:gd name="T19" fmla="*/ 24 h 25"/>
                <a:gd name="T20" fmla="*/ 32 w 116"/>
                <a:gd name="T21" fmla="*/ 25 h 25"/>
                <a:gd name="T22" fmla="*/ 26 w 116"/>
                <a:gd name="T23" fmla="*/ 25 h 25"/>
                <a:gd name="T24" fmla="*/ 20 w 116"/>
                <a:gd name="T25" fmla="*/ 25 h 25"/>
                <a:gd name="T26" fmla="*/ 15 w 116"/>
                <a:gd name="T27" fmla="*/ 25 h 25"/>
                <a:gd name="T28" fmla="*/ 10 w 116"/>
                <a:gd name="T29" fmla="*/ 25 h 25"/>
                <a:gd name="T30" fmla="*/ 4 w 116"/>
                <a:gd name="T31" fmla="*/ 25 h 25"/>
                <a:gd name="T32" fmla="*/ 0 w 116"/>
                <a:gd name="T33" fmla="*/ 25 h 25"/>
                <a:gd name="T34" fmla="*/ 0 w 116"/>
                <a:gd name="T35" fmla="*/ 8 h 25"/>
                <a:gd name="T36" fmla="*/ 6 w 116"/>
                <a:gd name="T37" fmla="*/ 7 h 25"/>
                <a:gd name="T38" fmla="*/ 12 w 116"/>
                <a:gd name="T39" fmla="*/ 6 h 25"/>
                <a:gd name="T40" fmla="*/ 17 w 116"/>
                <a:gd name="T41" fmla="*/ 5 h 25"/>
                <a:gd name="T42" fmla="*/ 22 w 116"/>
                <a:gd name="T43" fmla="*/ 3 h 25"/>
                <a:gd name="T44" fmla="*/ 26 w 116"/>
                <a:gd name="T45" fmla="*/ 2 h 25"/>
                <a:gd name="T46" fmla="*/ 30 w 116"/>
                <a:gd name="T47" fmla="*/ 1 h 25"/>
                <a:gd name="T48" fmla="*/ 33 w 116"/>
                <a:gd name="T49" fmla="*/ 1 h 25"/>
                <a:gd name="T50" fmla="*/ 37 w 116"/>
                <a:gd name="T51" fmla="*/ 1 h 25"/>
                <a:gd name="T52" fmla="*/ 43 w 116"/>
                <a:gd name="T53" fmla="*/ 0 h 25"/>
                <a:gd name="T54" fmla="*/ 48 w 116"/>
                <a:gd name="T55" fmla="*/ 0 h 25"/>
                <a:gd name="T56" fmla="*/ 55 w 116"/>
                <a:gd name="T57" fmla="*/ 0 h 25"/>
                <a:gd name="T58" fmla="*/ 61 w 116"/>
                <a:gd name="T59" fmla="*/ 0 h 25"/>
                <a:gd name="T60" fmla="*/ 74 w 116"/>
                <a:gd name="T61" fmla="*/ 1 h 25"/>
                <a:gd name="T62" fmla="*/ 89 w 116"/>
                <a:gd name="T63" fmla="*/ 2 h 25"/>
                <a:gd name="T64" fmla="*/ 103 w 116"/>
                <a:gd name="T65" fmla="*/ 4 h 25"/>
                <a:gd name="T66" fmla="*/ 116 w 116"/>
                <a:gd name="T67" fmla="*/ 8 h 25"/>
                <a:gd name="T68" fmla="*/ 116 w 116"/>
                <a:gd name="T69" fmla="*/ 21 h 25"/>
                <a:gd name="T70" fmla="*/ 116 w 116"/>
                <a:gd name="T7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" h="25">
                  <a:moveTo>
                    <a:pt x="116" y="21"/>
                  </a:moveTo>
                  <a:lnTo>
                    <a:pt x="106" y="21"/>
                  </a:lnTo>
                  <a:lnTo>
                    <a:pt x="96" y="22"/>
                  </a:lnTo>
                  <a:lnTo>
                    <a:pt x="87" y="22"/>
                  </a:lnTo>
                  <a:lnTo>
                    <a:pt x="78" y="22"/>
                  </a:lnTo>
                  <a:lnTo>
                    <a:pt x="70" y="23"/>
                  </a:lnTo>
                  <a:lnTo>
                    <a:pt x="61" y="23"/>
                  </a:lnTo>
                  <a:lnTo>
                    <a:pt x="53" y="24"/>
                  </a:lnTo>
                  <a:lnTo>
                    <a:pt x="46" y="24"/>
                  </a:lnTo>
                  <a:lnTo>
                    <a:pt x="39" y="24"/>
                  </a:lnTo>
                  <a:lnTo>
                    <a:pt x="32" y="25"/>
                  </a:lnTo>
                  <a:lnTo>
                    <a:pt x="26" y="25"/>
                  </a:lnTo>
                  <a:lnTo>
                    <a:pt x="20" y="25"/>
                  </a:lnTo>
                  <a:lnTo>
                    <a:pt x="15" y="25"/>
                  </a:lnTo>
                  <a:lnTo>
                    <a:pt x="10" y="25"/>
                  </a:lnTo>
                  <a:lnTo>
                    <a:pt x="4" y="25"/>
                  </a:lnTo>
                  <a:lnTo>
                    <a:pt x="0" y="25"/>
                  </a:lnTo>
                  <a:lnTo>
                    <a:pt x="0" y="8"/>
                  </a:lnTo>
                  <a:lnTo>
                    <a:pt x="6" y="7"/>
                  </a:lnTo>
                  <a:lnTo>
                    <a:pt x="12" y="6"/>
                  </a:lnTo>
                  <a:lnTo>
                    <a:pt x="17" y="5"/>
                  </a:lnTo>
                  <a:lnTo>
                    <a:pt x="22" y="3"/>
                  </a:lnTo>
                  <a:lnTo>
                    <a:pt x="26" y="2"/>
                  </a:lnTo>
                  <a:lnTo>
                    <a:pt x="30" y="1"/>
                  </a:lnTo>
                  <a:lnTo>
                    <a:pt x="33" y="1"/>
                  </a:lnTo>
                  <a:lnTo>
                    <a:pt x="37" y="1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61" y="0"/>
                  </a:lnTo>
                  <a:lnTo>
                    <a:pt x="74" y="1"/>
                  </a:lnTo>
                  <a:lnTo>
                    <a:pt x="89" y="2"/>
                  </a:lnTo>
                  <a:lnTo>
                    <a:pt x="103" y="4"/>
                  </a:lnTo>
                  <a:lnTo>
                    <a:pt x="116" y="8"/>
                  </a:lnTo>
                  <a:lnTo>
                    <a:pt x="116" y="21"/>
                  </a:lnTo>
                  <a:lnTo>
                    <a:pt x="116" y="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46"/>
            <p:cNvSpPr/>
            <p:nvPr/>
          </p:nvSpPr>
          <p:spPr bwMode="auto">
            <a:xfrm>
              <a:off x="4433888" y="1474788"/>
              <a:ext cx="74613" cy="387350"/>
            </a:xfrm>
            <a:custGeom>
              <a:avLst/>
              <a:gdLst>
                <a:gd name="T0" fmla="*/ 4 w 47"/>
                <a:gd name="T1" fmla="*/ 21 h 244"/>
                <a:gd name="T2" fmla="*/ 0 w 47"/>
                <a:gd name="T3" fmla="*/ 12 h 244"/>
                <a:gd name="T4" fmla="*/ 0 w 47"/>
                <a:gd name="T5" fmla="*/ 7 h 244"/>
                <a:gd name="T6" fmla="*/ 2 w 47"/>
                <a:gd name="T7" fmla="*/ 2 h 244"/>
                <a:gd name="T8" fmla="*/ 8 w 47"/>
                <a:gd name="T9" fmla="*/ 0 h 244"/>
                <a:gd name="T10" fmla="*/ 15 w 47"/>
                <a:gd name="T11" fmla="*/ 0 h 244"/>
                <a:gd name="T12" fmla="*/ 26 w 47"/>
                <a:gd name="T13" fmla="*/ 2 h 244"/>
                <a:gd name="T14" fmla="*/ 39 w 47"/>
                <a:gd name="T15" fmla="*/ 7 h 244"/>
                <a:gd name="T16" fmla="*/ 47 w 47"/>
                <a:gd name="T17" fmla="*/ 23 h 244"/>
                <a:gd name="T18" fmla="*/ 47 w 47"/>
                <a:gd name="T19" fmla="*/ 47 h 244"/>
                <a:gd name="T20" fmla="*/ 46 w 47"/>
                <a:gd name="T21" fmla="*/ 71 h 244"/>
                <a:gd name="T22" fmla="*/ 46 w 47"/>
                <a:gd name="T23" fmla="*/ 93 h 244"/>
                <a:gd name="T24" fmla="*/ 46 w 47"/>
                <a:gd name="T25" fmla="*/ 114 h 244"/>
                <a:gd name="T26" fmla="*/ 46 w 47"/>
                <a:gd name="T27" fmla="*/ 132 h 244"/>
                <a:gd name="T28" fmla="*/ 45 w 47"/>
                <a:gd name="T29" fmla="*/ 150 h 244"/>
                <a:gd name="T30" fmla="*/ 45 w 47"/>
                <a:gd name="T31" fmla="*/ 165 h 244"/>
                <a:gd name="T32" fmla="*/ 45 w 47"/>
                <a:gd name="T33" fmla="*/ 180 h 244"/>
                <a:gd name="T34" fmla="*/ 44 w 47"/>
                <a:gd name="T35" fmla="*/ 192 h 244"/>
                <a:gd name="T36" fmla="*/ 44 w 47"/>
                <a:gd name="T37" fmla="*/ 204 h 244"/>
                <a:gd name="T38" fmla="*/ 43 w 47"/>
                <a:gd name="T39" fmla="*/ 213 h 244"/>
                <a:gd name="T40" fmla="*/ 42 w 47"/>
                <a:gd name="T41" fmla="*/ 221 h 244"/>
                <a:gd name="T42" fmla="*/ 42 w 47"/>
                <a:gd name="T43" fmla="*/ 227 h 244"/>
                <a:gd name="T44" fmla="*/ 41 w 47"/>
                <a:gd name="T45" fmla="*/ 233 h 244"/>
                <a:gd name="T46" fmla="*/ 40 w 47"/>
                <a:gd name="T47" fmla="*/ 236 h 244"/>
                <a:gd name="T48" fmla="*/ 37 w 47"/>
                <a:gd name="T49" fmla="*/ 240 h 244"/>
                <a:gd name="T50" fmla="*/ 33 w 47"/>
                <a:gd name="T51" fmla="*/ 243 h 244"/>
                <a:gd name="T52" fmla="*/ 30 w 47"/>
                <a:gd name="T53" fmla="*/ 244 h 244"/>
                <a:gd name="T54" fmla="*/ 26 w 47"/>
                <a:gd name="T55" fmla="*/ 242 h 244"/>
                <a:gd name="T56" fmla="*/ 23 w 47"/>
                <a:gd name="T57" fmla="*/ 238 h 244"/>
                <a:gd name="T58" fmla="*/ 20 w 47"/>
                <a:gd name="T59" fmla="*/ 232 h 244"/>
                <a:gd name="T60" fmla="*/ 18 w 47"/>
                <a:gd name="T61" fmla="*/ 223 h 244"/>
                <a:gd name="T62" fmla="*/ 17 w 47"/>
                <a:gd name="T63" fmla="*/ 212 h 244"/>
                <a:gd name="T64" fmla="*/ 16 w 47"/>
                <a:gd name="T65" fmla="*/ 200 h 244"/>
                <a:gd name="T66" fmla="*/ 16 w 47"/>
                <a:gd name="T67" fmla="*/ 183 h 244"/>
                <a:gd name="T68" fmla="*/ 16 w 47"/>
                <a:gd name="T69" fmla="*/ 165 h 244"/>
                <a:gd name="T70" fmla="*/ 16 w 47"/>
                <a:gd name="T71" fmla="*/ 145 h 244"/>
                <a:gd name="T72" fmla="*/ 17 w 47"/>
                <a:gd name="T73" fmla="*/ 122 h 244"/>
                <a:gd name="T74" fmla="*/ 17 w 47"/>
                <a:gd name="T75" fmla="*/ 103 h 244"/>
                <a:gd name="T76" fmla="*/ 17 w 47"/>
                <a:gd name="T77" fmla="*/ 85 h 244"/>
                <a:gd name="T78" fmla="*/ 16 w 47"/>
                <a:gd name="T79" fmla="*/ 69 h 244"/>
                <a:gd name="T80" fmla="*/ 14 w 47"/>
                <a:gd name="T81" fmla="*/ 55 h 244"/>
                <a:gd name="T82" fmla="*/ 13 w 47"/>
                <a:gd name="T83" fmla="*/ 44 h 244"/>
                <a:gd name="T84" fmla="*/ 11 w 47"/>
                <a:gd name="T85" fmla="*/ 35 h 244"/>
                <a:gd name="T86" fmla="*/ 8 w 47"/>
                <a:gd name="T87" fmla="*/ 27 h 244"/>
                <a:gd name="T88" fmla="*/ 6 w 47"/>
                <a:gd name="T89" fmla="*/ 2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" h="244">
                  <a:moveTo>
                    <a:pt x="6" y="25"/>
                  </a:moveTo>
                  <a:lnTo>
                    <a:pt x="4" y="21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1"/>
                  </a:lnTo>
                  <a:lnTo>
                    <a:pt x="26" y="2"/>
                  </a:lnTo>
                  <a:lnTo>
                    <a:pt x="31" y="5"/>
                  </a:lnTo>
                  <a:lnTo>
                    <a:pt x="39" y="7"/>
                  </a:lnTo>
                  <a:lnTo>
                    <a:pt x="47" y="9"/>
                  </a:lnTo>
                  <a:lnTo>
                    <a:pt x="47" y="23"/>
                  </a:lnTo>
                  <a:lnTo>
                    <a:pt x="47" y="36"/>
                  </a:lnTo>
                  <a:lnTo>
                    <a:pt x="47" y="47"/>
                  </a:lnTo>
                  <a:lnTo>
                    <a:pt x="47" y="59"/>
                  </a:lnTo>
                  <a:lnTo>
                    <a:pt x="46" y="71"/>
                  </a:lnTo>
                  <a:lnTo>
                    <a:pt x="46" y="83"/>
                  </a:lnTo>
                  <a:lnTo>
                    <a:pt x="46" y="93"/>
                  </a:lnTo>
                  <a:lnTo>
                    <a:pt x="46" y="103"/>
                  </a:lnTo>
                  <a:lnTo>
                    <a:pt x="46" y="114"/>
                  </a:lnTo>
                  <a:lnTo>
                    <a:pt x="46" y="123"/>
                  </a:lnTo>
                  <a:lnTo>
                    <a:pt x="46" y="132"/>
                  </a:lnTo>
                  <a:lnTo>
                    <a:pt x="46" y="142"/>
                  </a:lnTo>
                  <a:lnTo>
                    <a:pt x="45" y="150"/>
                  </a:lnTo>
                  <a:lnTo>
                    <a:pt x="45" y="158"/>
                  </a:lnTo>
                  <a:lnTo>
                    <a:pt x="45" y="165"/>
                  </a:lnTo>
                  <a:lnTo>
                    <a:pt x="45" y="173"/>
                  </a:lnTo>
                  <a:lnTo>
                    <a:pt x="45" y="180"/>
                  </a:lnTo>
                  <a:lnTo>
                    <a:pt x="44" y="187"/>
                  </a:lnTo>
                  <a:lnTo>
                    <a:pt x="44" y="192"/>
                  </a:lnTo>
                  <a:lnTo>
                    <a:pt x="44" y="198"/>
                  </a:lnTo>
                  <a:lnTo>
                    <a:pt x="44" y="204"/>
                  </a:lnTo>
                  <a:lnTo>
                    <a:pt x="43" y="208"/>
                  </a:lnTo>
                  <a:lnTo>
                    <a:pt x="43" y="213"/>
                  </a:lnTo>
                  <a:lnTo>
                    <a:pt x="43" y="218"/>
                  </a:lnTo>
                  <a:lnTo>
                    <a:pt x="42" y="221"/>
                  </a:lnTo>
                  <a:lnTo>
                    <a:pt x="42" y="224"/>
                  </a:lnTo>
                  <a:lnTo>
                    <a:pt x="42" y="227"/>
                  </a:lnTo>
                  <a:lnTo>
                    <a:pt x="41" y="231"/>
                  </a:lnTo>
                  <a:lnTo>
                    <a:pt x="41" y="233"/>
                  </a:lnTo>
                  <a:lnTo>
                    <a:pt x="40" y="235"/>
                  </a:lnTo>
                  <a:lnTo>
                    <a:pt x="40" y="236"/>
                  </a:lnTo>
                  <a:lnTo>
                    <a:pt x="40" y="237"/>
                  </a:lnTo>
                  <a:lnTo>
                    <a:pt x="37" y="240"/>
                  </a:lnTo>
                  <a:lnTo>
                    <a:pt x="35" y="242"/>
                  </a:lnTo>
                  <a:lnTo>
                    <a:pt x="33" y="243"/>
                  </a:lnTo>
                  <a:lnTo>
                    <a:pt x="32" y="244"/>
                  </a:lnTo>
                  <a:lnTo>
                    <a:pt x="30" y="244"/>
                  </a:lnTo>
                  <a:lnTo>
                    <a:pt x="28" y="243"/>
                  </a:lnTo>
                  <a:lnTo>
                    <a:pt x="26" y="242"/>
                  </a:lnTo>
                  <a:lnTo>
                    <a:pt x="25" y="240"/>
                  </a:lnTo>
                  <a:lnTo>
                    <a:pt x="23" y="238"/>
                  </a:lnTo>
                  <a:lnTo>
                    <a:pt x="21" y="235"/>
                  </a:lnTo>
                  <a:lnTo>
                    <a:pt x="20" y="232"/>
                  </a:lnTo>
                  <a:lnTo>
                    <a:pt x="19" y="227"/>
                  </a:lnTo>
                  <a:lnTo>
                    <a:pt x="18" y="223"/>
                  </a:lnTo>
                  <a:lnTo>
                    <a:pt x="18" y="218"/>
                  </a:lnTo>
                  <a:lnTo>
                    <a:pt x="17" y="212"/>
                  </a:lnTo>
                  <a:lnTo>
                    <a:pt x="16" y="206"/>
                  </a:lnTo>
                  <a:lnTo>
                    <a:pt x="16" y="200"/>
                  </a:lnTo>
                  <a:lnTo>
                    <a:pt x="16" y="192"/>
                  </a:lnTo>
                  <a:lnTo>
                    <a:pt x="16" y="183"/>
                  </a:lnTo>
                  <a:lnTo>
                    <a:pt x="16" y="175"/>
                  </a:lnTo>
                  <a:lnTo>
                    <a:pt x="16" y="165"/>
                  </a:lnTo>
                  <a:lnTo>
                    <a:pt x="16" y="156"/>
                  </a:lnTo>
                  <a:lnTo>
                    <a:pt x="16" y="145"/>
                  </a:lnTo>
                  <a:lnTo>
                    <a:pt x="16" y="134"/>
                  </a:lnTo>
                  <a:lnTo>
                    <a:pt x="17" y="122"/>
                  </a:lnTo>
                  <a:lnTo>
                    <a:pt x="17" y="113"/>
                  </a:lnTo>
                  <a:lnTo>
                    <a:pt x="17" y="103"/>
                  </a:lnTo>
                  <a:lnTo>
                    <a:pt x="17" y="93"/>
                  </a:lnTo>
                  <a:lnTo>
                    <a:pt x="17" y="85"/>
                  </a:lnTo>
                  <a:lnTo>
                    <a:pt x="16" y="76"/>
                  </a:lnTo>
                  <a:lnTo>
                    <a:pt x="16" y="69"/>
                  </a:lnTo>
                  <a:lnTo>
                    <a:pt x="15" y="61"/>
                  </a:lnTo>
                  <a:lnTo>
                    <a:pt x="14" y="55"/>
                  </a:lnTo>
                  <a:lnTo>
                    <a:pt x="14" y="50"/>
                  </a:lnTo>
                  <a:lnTo>
                    <a:pt x="13" y="44"/>
                  </a:lnTo>
                  <a:lnTo>
                    <a:pt x="12" y="39"/>
                  </a:lnTo>
                  <a:lnTo>
                    <a:pt x="11" y="35"/>
                  </a:lnTo>
                  <a:lnTo>
                    <a:pt x="10" y="30"/>
                  </a:lnTo>
                  <a:lnTo>
                    <a:pt x="8" y="27"/>
                  </a:lnTo>
                  <a:lnTo>
                    <a:pt x="6" y="25"/>
                  </a:lnTo>
                  <a:lnTo>
                    <a:pt x="6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7"/>
            <p:cNvSpPr/>
            <p:nvPr/>
          </p:nvSpPr>
          <p:spPr bwMode="auto">
            <a:xfrm>
              <a:off x="4464051" y="1430338"/>
              <a:ext cx="323850" cy="495300"/>
            </a:xfrm>
            <a:custGeom>
              <a:avLst/>
              <a:gdLst>
                <a:gd name="T0" fmla="*/ 148 w 204"/>
                <a:gd name="T1" fmla="*/ 2 h 312"/>
                <a:gd name="T2" fmla="*/ 160 w 204"/>
                <a:gd name="T3" fmla="*/ 7 h 312"/>
                <a:gd name="T4" fmla="*/ 176 w 204"/>
                <a:gd name="T5" fmla="*/ 14 h 312"/>
                <a:gd name="T6" fmla="*/ 192 w 204"/>
                <a:gd name="T7" fmla="*/ 24 h 312"/>
                <a:gd name="T8" fmla="*/ 202 w 204"/>
                <a:gd name="T9" fmla="*/ 32 h 312"/>
                <a:gd name="T10" fmla="*/ 204 w 204"/>
                <a:gd name="T11" fmla="*/ 39 h 312"/>
                <a:gd name="T12" fmla="*/ 196 w 204"/>
                <a:gd name="T13" fmla="*/ 51 h 312"/>
                <a:gd name="T14" fmla="*/ 193 w 204"/>
                <a:gd name="T15" fmla="*/ 57 h 312"/>
                <a:gd name="T16" fmla="*/ 190 w 204"/>
                <a:gd name="T17" fmla="*/ 69 h 312"/>
                <a:gd name="T18" fmla="*/ 189 w 204"/>
                <a:gd name="T19" fmla="*/ 86 h 312"/>
                <a:gd name="T20" fmla="*/ 188 w 204"/>
                <a:gd name="T21" fmla="*/ 110 h 312"/>
                <a:gd name="T22" fmla="*/ 189 w 204"/>
                <a:gd name="T23" fmla="*/ 138 h 312"/>
                <a:gd name="T24" fmla="*/ 189 w 204"/>
                <a:gd name="T25" fmla="*/ 170 h 312"/>
                <a:gd name="T26" fmla="*/ 189 w 204"/>
                <a:gd name="T27" fmla="*/ 198 h 312"/>
                <a:gd name="T28" fmla="*/ 188 w 204"/>
                <a:gd name="T29" fmla="*/ 221 h 312"/>
                <a:gd name="T30" fmla="*/ 187 w 204"/>
                <a:gd name="T31" fmla="*/ 239 h 312"/>
                <a:gd name="T32" fmla="*/ 184 w 204"/>
                <a:gd name="T33" fmla="*/ 253 h 312"/>
                <a:gd name="T34" fmla="*/ 181 w 204"/>
                <a:gd name="T35" fmla="*/ 271 h 312"/>
                <a:gd name="T36" fmla="*/ 172 w 204"/>
                <a:gd name="T37" fmla="*/ 299 h 312"/>
                <a:gd name="T38" fmla="*/ 164 w 204"/>
                <a:gd name="T39" fmla="*/ 307 h 312"/>
                <a:gd name="T40" fmla="*/ 158 w 204"/>
                <a:gd name="T41" fmla="*/ 311 h 312"/>
                <a:gd name="T42" fmla="*/ 152 w 204"/>
                <a:gd name="T43" fmla="*/ 311 h 312"/>
                <a:gd name="T44" fmla="*/ 148 w 204"/>
                <a:gd name="T45" fmla="*/ 307 h 312"/>
                <a:gd name="T46" fmla="*/ 146 w 204"/>
                <a:gd name="T47" fmla="*/ 296 h 312"/>
                <a:gd name="T48" fmla="*/ 144 w 204"/>
                <a:gd name="T49" fmla="*/ 278 h 312"/>
                <a:gd name="T50" fmla="*/ 134 w 204"/>
                <a:gd name="T51" fmla="*/ 250 h 312"/>
                <a:gd name="T52" fmla="*/ 116 w 204"/>
                <a:gd name="T53" fmla="*/ 214 h 312"/>
                <a:gd name="T54" fmla="*/ 133 w 204"/>
                <a:gd name="T55" fmla="*/ 222 h 312"/>
                <a:gd name="T56" fmla="*/ 143 w 204"/>
                <a:gd name="T57" fmla="*/ 223 h 312"/>
                <a:gd name="T58" fmla="*/ 147 w 204"/>
                <a:gd name="T59" fmla="*/ 220 h 312"/>
                <a:gd name="T60" fmla="*/ 150 w 204"/>
                <a:gd name="T61" fmla="*/ 211 h 312"/>
                <a:gd name="T62" fmla="*/ 152 w 204"/>
                <a:gd name="T63" fmla="*/ 196 h 312"/>
                <a:gd name="T64" fmla="*/ 153 w 204"/>
                <a:gd name="T65" fmla="*/ 176 h 312"/>
                <a:gd name="T66" fmla="*/ 153 w 204"/>
                <a:gd name="T67" fmla="*/ 159 h 312"/>
                <a:gd name="T68" fmla="*/ 153 w 204"/>
                <a:gd name="T69" fmla="*/ 143 h 312"/>
                <a:gd name="T70" fmla="*/ 152 w 204"/>
                <a:gd name="T71" fmla="*/ 124 h 312"/>
                <a:gd name="T72" fmla="*/ 151 w 204"/>
                <a:gd name="T73" fmla="*/ 103 h 312"/>
                <a:gd name="T74" fmla="*/ 149 w 204"/>
                <a:gd name="T75" fmla="*/ 84 h 312"/>
                <a:gd name="T76" fmla="*/ 148 w 204"/>
                <a:gd name="T77" fmla="*/ 69 h 312"/>
                <a:gd name="T78" fmla="*/ 147 w 204"/>
                <a:gd name="T79" fmla="*/ 57 h 312"/>
                <a:gd name="T80" fmla="*/ 145 w 204"/>
                <a:gd name="T81" fmla="*/ 50 h 312"/>
                <a:gd name="T82" fmla="*/ 144 w 204"/>
                <a:gd name="T83" fmla="*/ 45 h 312"/>
                <a:gd name="T84" fmla="*/ 124 w 204"/>
                <a:gd name="T85" fmla="*/ 38 h 312"/>
                <a:gd name="T86" fmla="*/ 113 w 204"/>
                <a:gd name="T87" fmla="*/ 39 h 312"/>
                <a:gd name="T88" fmla="*/ 92 w 204"/>
                <a:gd name="T89" fmla="*/ 41 h 312"/>
                <a:gd name="T90" fmla="*/ 65 w 204"/>
                <a:gd name="T91" fmla="*/ 45 h 312"/>
                <a:gd name="T92" fmla="*/ 28 w 204"/>
                <a:gd name="T93" fmla="*/ 51 h 312"/>
                <a:gd name="T94" fmla="*/ 0 w 204"/>
                <a:gd name="T95" fmla="*/ 35 h 312"/>
                <a:gd name="T96" fmla="*/ 24 w 204"/>
                <a:gd name="T97" fmla="*/ 32 h 312"/>
                <a:gd name="T98" fmla="*/ 45 w 204"/>
                <a:gd name="T99" fmla="*/ 29 h 312"/>
                <a:gd name="T100" fmla="*/ 65 w 204"/>
                <a:gd name="T101" fmla="*/ 26 h 312"/>
                <a:gd name="T102" fmla="*/ 81 w 204"/>
                <a:gd name="T103" fmla="*/ 23 h 312"/>
                <a:gd name="T104" fmla="*/ 95 w 204"/>
                <a:gd name="T105" fmla="*/ 20 h 312"/>
                <a:gd name="T106" fmla="*/ 111 w 204"/>
                <a:gd name="T107" fmla="*/ 17 h 312"/>
                <a:gd name="T108" fmla="*/ 124 w 204"/>
                <a:gd name="T109" fmla="*/ 12 h 312"/>
                <a:gd name="T110" fmla="*/ 133 w 204"/>
                <a:gd name="T111" fmla="*/ 6 h 312"/>
                <a:gd name="T112" fmla="*/ 137 w 204"/>
                <a:gd name="T113" fmla="*/ 2 h 312"/>
                <a:gd name="T114" fmla="*/ 142 w 204"/>
                <a:gd name="T115" fmla="*/ 0 h 312"/>
                <a:gd name="T116" fmla="*/ 144 w 204"/>
                <a:gd name="T117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4" h="312">
                  <a:moveTo>
                    <a:pt x="144" y="2"/>
                  </a:moveTo>
                  <a:lnTo>
                    <a:pt x="146" y="2"/>
                  </a:lnTo>
                  <a:lnTo>
                    <a:pt x="148" y="2"/>
                  </a:lnTo>
                  <a:lnTo>
                    <a:pt x="151" y="3"/>
                  </a:lnTo>
                  <a:lnTo>
                    <a:pt x="156" y="5"/>
                  </a:lnTo>
                  <a:lnTo>
                    <a:pt x="160" y="7"/>
                  </a:lnTo>
                  <a:lnTo>
                    <a:pt x="164" y="9"/>
                  </a:lnTo>
                  <a:lnTo>
                    <a:pt x="171" y="11"/>
                  </a:lnTo>
                  <a:lnTo>
                    <a:pt x="176" y="14"/>
                  </a:lnTo>
                  <a:lnTo>
                    <a:pt x="182" y="18"/>
                  </a:lnTo>
                  <a:lnTo>
                    <a:pt x="188" y="21"/>
                  </a:lnTo>
                  <a:lnTo>
                    <a:pt x="192" y="24"/>
                  </a:lnTo>
                  <a:lnTo>
                    <a:pt x="196" y="27"/>
                  </a:lnTo>
                  <a:lnTo>
                    <a:pt x="199" y="29"/>
                  </a:lnTo>
                  <a:lnTo>
                    <a:pt x="202" y="32"/>
                  </a:lnTo>
                  <a:lnTo>
                    <a:pt x="203" y="34"/>
                  </a:lnTo>
                  <a:lnTo>
                    <a:pt x="204" y="35"/>
                  </a:lnTo>
                  <a:lnTo>
                    <a:pt x="204" y="39"/>
                  </a:lnTo>
                  <a:lnTo>
                    <a:pt x="203" y="42"/>
                  </a:lnTo>
                  <a:lnTo>
                    <a:pt x="199" y="47"/>
                  </a:lnTo>
                  <a:lnTo>
                    <a:pt x="196" y="51"/>
                  </a:lnTo>
                  <a:lnTo>
                    <a:pt x="195" y="52"/>
                  </a:lnTo>
                  <a:lnTo>
                    <a:pt x="194" y="54"/>
                  </a:lnTo>
                  <a:lnTo>
                    <a:pt x="193" y="57"/>
                  </a:lnTo>
                  <a:lnTo>
                    <a:pt x="192" y="60"/>
                  </a:lnTo>
                  <a:lnTo>
                    <a:pt x="191" y="65"/>
                  </a:lnTo>
                  <a:lnTo>
                    <a:pt x="190" y="69"/>
                  </a:lnTo>
                  <a:lnTo>
                    <a:pt x="190" y="74"/>
                  </a:lnTo>
                  <a:lnTo>
                    <a:pt x="189" y="80"/>
                  </a:lnTo>
                  <a:lnTo>
                    <a:pt x="189" y="86"/>
                  </a:lnTo>
                  <a:lnTo>
                    <a:pt x="189" y="94"/>
                  </a:lnTo>
                  <a:lnTo>
                    <a:pt x="188" y="101"/>
                  </a:lnTo>
                  <a:lnTo>
                    <a:pt x="188" y="110"/>
                  </a:lnTo>
                  <a:lnTo>
                    <a:pt x="188" y="118"/>
                  </a:lnTo>
                  <a:lnTo>
                    <a:pt x="189" y="128"/>
                  </a:lnTo>
                  <a:lnTo>
                    <a:pt x="189" y="138"/>
                  </a:lnTo>
                  <a:lnTo>
                    <a:pt x="189" y="148"/>
                  </a:lnTo>
                  <a:lnTo>
                    <a:pt x="189" y="160"/>
                  </a:lnTo>
                  <a:lnTo>
                    <a:pt x="189" y="170"/>
                  </a:lnTo>
                  <a:lnTo>
                    <a:pt x="189" y="179"/>
                  </a:lnTo>
                  <a:lnTo>
                    <a:pt x="189" y="189"/>
                  </a:lnTo>
                  <a:lnTo>
                    <a:pt x="189" y="198"/>
                  </a:lnTo>
                  <a:lnTo>
                    <a:pt x="188" y="206"/>
                  </a:lnTo>
                  <a:lnTo>
                    <a:pt x="188" y="214"/>
                  </a:lnTo>
                  <a:lnTo>
                    <a:pt x="188" y="221"/>
                  </a:lnTo>
                  <a:lnTo>
                    <a:pt x="187" y="228"/>
                  </a:lnTo>
                  <a:lnTo>
                    <a:pt x="187" y="234"/>
                  </a:lnTo>
                  <a:lnTo>
                    <a:pt x="187" y="239"/>
                  </a:lnTo>
                  <a:lnTo>
                    <a:pt x="186" y="245"/>
                  </a:lnTo>
                  <a:lnTo>
                    <a:pt x="186" y="249"/>
                  </a:lnTo>
                  <a:lnTo>
                    <a:pt x="184" y="253"/>
                  </a:lnTo>
                  <a:lnTo>
                    <a:pt x="184" y="256"/>
                  </a:lnTo>
                  <a:lnTo>
                    <a:pt x="184" y="260"/>
                  </a:lnTo>
                  <a:lnTo>
                    <a:pt x="181" y="271"/>
                  </a:lnTo>
                  <a:lnTo>
                    <a:pt x="179" y="281"/>
                  </a:lnTo>
                  <a:lnTo>
                    <a:pt x="175" y="291"/>
                  </a:lnTo>
                  <a:lnTo>
                    <a:pt x="172" y="299"/>
                  </a:lnTo>
                  <a:lnTo>
                    <a:pt x="168" y="301"/>
                  </a:lnTo>
                  <a:lnTo>
                    <a:pt x="166" y="305"/>
                  </a:lnTo>
                  <a:lnTo>
                    <a:pt x="164" y="307"/>
                  </a:lnTo>
                  <a:lnTo>
                    <a:pt x="162" y="308"/>
                  </a:lnTo>
                  <a:lnTo>
                    <a:pt x="160" y="310"/>
                  </a:lnTo>
                  <a:lnTo>
                    <a:pt x="158" y="311"/>
                  </a:lnTo>
                  <a:lnTo>
                    <a:pt x="156" y="312"/>
                  </a:lnTo>
                  <a:lnTo>
                    <a:pt x="153" y="312"/>
                  </a:lnTo>
                  <a:lnTo>
                    <a:pt x="152" y="311"/>
                  </a:lnTo>
                  <a:lnTo>
                    <a:pt x="150" y="310"/>
                  </a:lnTo>
                  <a:lnTo>
                    <a:pt x="149" y="309"/>
                  </a:lnTo>
                  <a:lnTo>
                    <a:pt x="148" y="307"/>
                  </a:lnTo>
                  <a:lnTo>
                    <a:pt x="147" y="304"/>
                  </a:lnTo>
                  <a:lnTo>
                    <a:pt x="147" y="300"/>
                  </a:lnTo>
                  <a:lnTo>
                    <a:pt x="146" y="296"/>
                  </a:lnTo>
                  <a:lnTo>
                    <a:pt x="146" y="291"/>
                  </a:lnTo>
                  <a:lnTo>
                    <a:pt x="146" y="285"/>
                  </a:lnTo>
                  <a:lnTo>
                    <a:pt x="144" y="278"/>
                  </a:lnTo>
                  <a:lnTo>
                    <a:pt x="142" y="269"/>
                  </a:lnTo>
                  <a:lnTo>
                    <a:pt x="138" y="260"/>
                  </a:lnTo>
                  <a:lnTo>
                    <a:pt x="134" y="250"/>
                  </a:lnTo>
                  <a:lnTo>
                    <a:pt x="129" y="239"/>
                  </a:lnTo>
                  <a:lnTo>
                    <a:pt x="123" y="226"/>
                  </a:lnTo>
                  <a:lnTo>
                    <a:pt x="116" y="214"/>
                  </a:lnTo>
                  <a:lnTo>
                    <a:pt x="122" y="217"/>
                  </a:lnTo>
                  <a:lnTo>
                    <a:pt x="128" y="220"/>
                  </a:lnTo>
                  <a:lnTo>
                    <a:pt x="133" y="222"/>
                  </a:lnTo>
                  <a:lnTo>
                    <a:pt x="136" y="223"/>
                  </a:lnTo>
                  <a:lnTo>
                    <a:pt x="141" y="224"/>
                  </a:lnTo>
                  <a:lnTo>
                    <a:pt x="143" y="223"/>
                  </a:lnTo>
                  <a:lnTo>
                    <a:pt x="145" y="223"/>
                  </a:lnTo>
                  <a:lnTo>
                    <a:pt x="146" y="221"/>
                  </a:lnTo>
                  <a:lnTo>
                    <a:pt x="147" y="220"/>
                  </a:lnTo>
                  <a:lnTo>
                    <a:pt x="148" y="218"/>
                  </a:lnTo>
                  <a:lnTo>
                    <a:pt x="149" y="215"/>
                  </a:lnTo>
                  <a:lnTo>
                    <a:pt x="150" y="211"/>
                  </a:lnTo>
                  <a:lnTo>
                    <a:pt x="151" y="207"/>
                  </a:lnTo>
                  <a:lnTo>
                    <a:pt x="152" y="202"/>
                  </a:lnTo>
                  <a:lnTo>
                    <a:pt x="152" y="196"/>
                  </a:lnTo>
                  <a:lnTo>
                    <a:pt x="153" y="190"/>
                  </a:lnTo>
                  <a:lnTo>
                    <a:pt x="153" y="184"/>
                  </a:lnTo>
                  <a:lnTo>
                    <a:pt x="153" y="176"/>
                  </a:lnTo>
                  <a:lnTo>
                    <a:pt x="153" y="169"/>
                  </a:lnTo>
                  <a:lnTo>
                    <a:pt x="153" y="163"/>
                  </a:lnTo>
                  <a:lnTo>
                    <a:pt x="153" y="159"/>
                  </a:lnTo>
                  <a:lnTo>
                    <a:pt x="153" y="154"/>
                  </a:lnTo>
                  <a:lnTo>
                    <a:pt x="153" y="148"/>
                  </a:lnTo>
                  <a:lnTo>
                    <a:pt x="153" y="143"/>
                  </a:lnTo>
                  <a:lnTo>
                    <a:pt x="152" y="136"/>
                  </a:lnTo>
                  <a:lnTo>
                    <a:pt x="152" y="130"/>
                  </a:lnTo>
                  <a:lnTo>
                    <a:pt x="152" y="124"/>
                  </a:lnTo>
                  <a:lnTo>
                    <a:pt x="151" y="117"/>
                  </a:lnTo>
                  <a:lnTo>
                    <a:pt x="151" y="110"/>
                  </a:lnTo>
                  <a:lnTo>
                    <a:pt x="151" y="103"/>
                  </a:lnTo>
                  <a:lnTo>
                    <a:pt x="150" y="96"/>
                  </a:lnTo>
                  <a:lnTo>
                    <a:pt x="150" y="90"/>
                  </a:lnTo>
                  <a:lnTo>
                    <a:pt x="149" y="84"/>
                  </a:lnTo>
                  <a:lnTo>
                    <a:pt x="149" y="79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7" y="65"/>
                  </a:lnTo>
                  <a:lnTo>
                    <a:pt x="147" y="62"/>
                  </a:lnTo>
                  <a:lnTo>
                    <a:pt x="147" y="57"/>
                  </a:lnTo>
                  <a:lnTo>
                    <a:pt x="146" y="55"/>
                  </a:lnTo>
                  <a:lnTo>
                    <a:pt x="146" y="52"/>
                  </a:lnTo>
                  <a:lnTo>
                    <a:pt x="145" y="50"/>
                  </a:lnTo>
                  <a:lnTo>
                    <a:pt x="145" y="48"/>
                  </a:lnTo>
                  <a:lnTo>
                    <a:pt x="144" y="47"/>
                  </a:lnTo>
                  <a:lnTo>
                    <a:pt x="144" y="45"/>
                  </a:lnTo>
                  <a:lnTo>
                    <a:pt x="129" y="37"/>
                  </a:lnTo>
                  <a:lnTo>
                    <a:pt x="127" y="37"/>
                  </a:lnTo>
                  <a:lnTo>
                    <a:pt x="124" y="38"/>
                  </a:lnTo>
                  <a:lnTo>
                    <a:pt x="121" y="38"/>
                  </a:lnTo>
                  <a:lnTo>
                    <a:pt x="118" y="38"/>
                  </a:lnTo>
                  <a:lnTo>
                    <a:pt x="113" y="39"/>
                  </a:lnTo>
                  <a:lnTo>
                    <a:pt x="107" y="40"/>
                  </a:lnTo>
                  <a:lnTo>
                    <a:pt x="100" y="40"/>
                  </a:lnTo>
                  <a:lnTo>
                    <a:pt x="92" y="41"/>
                  </a:lnTo>
                  <a:lnTo>
                    <a:pt x="84" y="42"/>
                  </a:lnTo>
                  <a:lnTo>
                    <a:pt x="75" y="44"/>
                  </a:lnTo>
                  <a:lnTo>
                    <a:pt x="65" y="45"/>
                  </a:lnTo>
                  <a:lnTo>
                    <a:pt x="54" y="48"/>
                  </a:lnTo>
                  <a:lnTo>
                    <a:pt x="41" y="49"/>
                  </a:lnTo>
                  <a:lnTo>
                    <a:pt x="28" y="51"/>
                  </a:lnTo>
                  <a:lnTo>
                    <a:pt x="14" y="53"/>
                  </a:lnTo>
                  <a:lnTo>
                    <a:pt x="0" y="55"/>
                  </a:lnTo>
                  <a:lnTo>
                    <a:pt x="0" y="35"/>
                  </a:lnTo>
                  <a:lnTo>
                    <a:pt x="9" y="34"/>
                  </a:lnTo>
                  <a:lnTo>
                    <a:pt x="16" y="33"/>
                  </a:lnTo>
                  <a:lnTo>
                    <a:pt x="24" y="32"/>
                  </a:lnTo>
                  <a:lnTo>
                    <a:pt x="31" y="30"/>
                  </a:lnTo>
                  <a:lnTo>
                    <a:pt x="39" y="29"/>
                  </a:lnTo>
                  <a:lnTo>
                    <a:pt x="45" y="29"/>
                  </a:lnTo>
                  <a:lnTo>
                    <a:pt x="53" y="28"/>
                  </a:lnTo>
                  <a:lnTo>
                    <a:pt x="59" y="27"/>
                  </a:lnTo>
                  <a:lnTo>
                    <a:pt x="65" y="26"/>
                  </a:lnTo>
                  <a:lnTo>
                    <a:pt x="70" y="25"/>
                  </a:lnTo>
                  <a:lnTo>
                    <a:pt x="75" y="24"/>
                  </a:lnTo>
                  <a:lnTo>
                    <a:pt x="81" y="23"/>
                  </a:lnTo>
                  <a:lnTo>
                    <a:pt x="86" y="22"/>
                  </a:lnTo>
                  <a:lnTo>
                    <a:pt x="90" y="21"/>
                  </a:lnTo>
                  <a:lnTo>
                    <a:pt x="95" y="20"/>
                  </a:lnTo>
                  <a:lnTo>
                    <a:pt x="99" y="20"/>
                  </a:lnTo>
                  <a:lnTo>
                    <a:pt x="105" y="18"/>
                  </a:lnTo>
                  <a:lnTo>
                    <a:pt x="111" y="17"/>
                  </a:lnTo>
                  <a:lnTo>
                    <a:pt x="116" y="15"/>
                  </a:lnTo>
                  <a:lnTo>
                    <a:pt x="120" y="13"/>
                  </a:lnTo>
                  <a:lnTo>
                    <a:pt x="124" y="12"/>
                  </a:lnTo>
                  <a:lnTo>
                    <a:pt x="129" y="10"/>
                  </a:lnTo>
                  <a:lnTo>
                    <a:pt x="131" y="8"/>
                  </a:lnTo>
                  <a:lnTo>
                    <a:pt x="133" y="6"/>
                  </a:lnTo>
                  <a:lnTo>
                    <a:pt x="134" y="5"/>
                  </a:lnTo>
                  <a:lnTo>
                    <a:pt x="136" y="3"/>
                  </a:lnTo>
                  <a:lnTo>
                    <a:pt x="137" y="2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3" y="0"/>
                  </a:lnTo>
                  <a:lnTo>
                    <a:pt x="144" y="2"/>
                  </a:lnTo>
                  <a:lnTo>
                    <a:pt x="144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48"/>
            <p:cNvSpPr/>
            <p:nvPr/>
          </p:nvSpPr>
          <p:spPr bwMode="auto">
            <a:xfrm>
              <a:off x="4487863" y="1609725"/>
              <a:ext cx="180975" cy="52388"/>
            </a:xfrm>
            <a:custGeom>
              <a:avLst/>
              <a:gdLst>
                <a:gd name="T0" fmla="*/ 0 w 114"/>
                <a:gd name="T1" fmla="*/ 33 h 33"/>
                <a:gd name="T2" fmla="*/ 0 w 114"/>
                <a:gd name="T3" fmla="*/ 13 h 33"/>
                <a:gd name="T4" fmla="*/ 10 w 114"/>
                <a:gd name="T5" fmla="*/ 12 h 33"/>
                <a:gd name="T6" fmla="*/ 21 w 114"/>
                <a:gd name="T7" fmla="*/ 11 h 33"/>
                <a:gd name="T8" fmla="*/ 30 w 114"/>
                <a:gd name="T9" fmla="*/ 8 h 33"/>
                <a:gd name="T10" fmla="*/ 41 w 114"/>
                <a:gd name="T11" fmla="*/ 4 h 33"/>
                <a:gd name="T12" fmla="*/ 50 w 114"/>
                <a:gd name="T13" fmla="*/ 3 h 33"/>
                <a:gd name="T14" fmla="*/ 59 w 114"/>
                <a:gd name="T15" fmla="*/ 1 h 33"/>
                <a:gd name="T16" fmla="*/ 69 w 114"/>
                <a:gd name="T17" fmla="*/ 0 h 33"/>
                <a:gd name="T18" fmla="*/ 78 w 114"/>
                <a:gd name="T19" fmla="*/ 0 h 33"/>
                <a:gd name="T20" fmla="*/ 85 w 114"/>
                <a:gd name="T21" fmla="*/ 0 h 33"/>
                <a:gd name="T22" fmla="*/ 92 w 114"/>
                <a:gd name="T23" fmla="*/ 0 h 33"/>
                <a:gd name="T24" fmla="*/ 98 w 114"/>
                <a:gd name="T25" fmla="*/ 1 h 33"/>
                <a:gd name="T26" fmla="*/ 103 w 114"/>
                <a:gd name="T27" fmla="*/ 2 h 33"/>
                <a:gd name="T28" fmla="*/ 106 w 114"/>
                <a:gd name="T29" fmla="*/ 3 h 33"/>
                <a:gd name="T30" fmla="*/ 108 w 114"/>
                <a:gd name="T31" fmla="*/ 4 h 33"/>
                <a:gd name="T32" fmla="*/ 109 w 114"/>
                <a:gd name="T33" fmla="*/ 5 h 33"/>
                <a:gd name="T34" fmla="*/ 112 w 114"/>
                <a:gd name="T35" fmla="*/ 7 h 33"/>
                <a:gd name="T36" fmla="*/ 113 w 114"/>
                <a:gd name="T37" fmla="*/ 8 h 33"/>
                <a:gd name="T38" fmla="*/ 113 w 114"/>
                <a:gd name="T39" fmla="*/ 10 h 33"/>
                <a:gd name="T40" fmla="*/ 114 w 114"/>
                <a:gd name="T41" fmla="*/ 12 h 33"/>
                <a:gd name="T42" fmla="*/ 114 w 114"/>
                <a:gd name="T43" fmla="*/ 13 h 33"/>
                <a:gd name="T44" fmla="*/ 113 w 114"/>
                <a:gd name="T45" fmla="*/ 13 h 33"/>
                <a:gd name="T46" fmla="*/ 112 w 114"/>
                <a:gd name="T47" fmla="*/ 14 h 33"/>
                <a:gd name="T48" fmla="*/ 109 w 114"/>
                <a:gd name="T49" fmla="*/ 15 h 33"/>
                <a:gd name="T50" fmla="*/ 106 w 114"/>
                <a:gd name="T51" fmla="*/ 15 h 33"/>
                <a:gd name="T52" fmla="*/ 102 w 114"/>
                <a:gd name="T53" fmla="*/ 16 h 33"/>
                <a:gd name="T54" fmla="*/ 98 w 114"/>
                <a:gd name="T55" fmla="*/ 17 h 33"/>
                <a:gd name="T56" fmla="*/ 92 w 114"/>
                <a:gd name="T57" fmla="*/ 18 h 33"/>
                <a:gd name="T58" fmla="*/ 85 w 114"/>
                <a:gd name="T59" fmla="*/ 20 h 33"/>
                <a:gd name="T60" fmla="*/ 77 w 114"/>
                <a:gd name="T61" fmla="*/ 21 h 33"/>
                <a:gd name="T62" fmla="*/ 69 w 114"/>
                <a:gd name="T63" fmla="*/ 22 h 33"/>
                <a:gd name="T64" fmla="*/ 60 w 114"/>
                <a:gd name="T65" fmla="*/ 25 h 33"/>
                <a:gd name="T66" fmla="*/ 50 w 114"/>
                <a:gd name="T67" fmla="*/ 26 h 33"/>
                <a:gd name="T68" fmla="*/ 39 w 114"/>
                <a:gd name="T69" fmla="*/ 28 h 33"/>
                <a:gd name="T70" fmla="*/ 27 w 114"/>
                <a:gd name="T71" fmla="*/ 29 h 33"/>
                <a:gd name="T72" fmla="*/ 14 w 114"/>
                <a:gd name="T73" fmla="*/ 31 h 33"/>
                <a:gd name="T74" fmla="*/ 0 w 114"/>
                <a:gd name="T75" fmla="*/ 33 h 33"/>
                <a:gd name="T76" fmla="*/ 0 w 114"/>
                <a:gd name="T7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" h="33">
                  <a:moveTo>
                    <a:pt x="0" y="33"/>
                  </a:moveTo>
                  <a:lnTo>
                    <a:pt x="0" y="13"/>
                  </a:lnTo>
                  <a:lnTo>
                    <a:pt x="10" y="12"/>
                  </a:lnTo>
                  <a:lnTo>
                    <a:pt x="21" y="11"/>
                  </a:lnTo>
                  <a:lnTo>
                    <a:pt x="30" y="8"/>
                  </a:lnTo>
                  <a:lnTo>
                    <a:pt x="41" y="4"/>
                  </a:lnTo>
                  <a:lnTo>
                    <a:pt x="50" y="3"/>
                  </a:lnTo>
                  <a:lnTo>
                    <a:pt x="59" y="1"/>
                  </a:lnTo>
                  <a:lnTo>
                    <a:pt x="69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92" y="0"/>
                  </a:lnTo>
                  <a:lnTo>
                    <a:pt x="98" y="1"/>
                  </a:lnTo>
                  <a:lnTo>
                    <a:pt x="103" y="2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5"/>
                  </a:lnTo>
                  <a:lnTo>
                    <a:pt x="112" y="7"/>
                  </a:lnTo>
                  <a:lnTo>
                    <a:pt x="113" y="8"/>
                  </a:lnTo>
                  <a:lnTo>
                    <a:pt x="113" y="10"/>
                  </a:lnTo>
                  <a:lnTo>
                    <a:pt x="114" y="12"/>
                  </a:lnTo>
                  <a:lnTo>
                    <a:pt x="114" y="13"/>
                  </a:lnTo>
                  <a:lnTo>
                    <a:pt x="113" y="13"/>
                  </a:lnTo>
                  <a:lnTo>
                    <a:pt x="112" y="14"/>
                  </a:lnTo>
                  <a:lnTo>
                    <a:pt x="109" y="15"/>
                  </a:lnTo>
                  <a:lnTo>
                    <a:pt x="106" y="15"/>
                  </a:lnTo>
                  <a:lnTo>
                    <a:pt x="102" y="16"/>
                  </a:lnTo>
                  <a:lnTo>
                    <a:pt x="98" y="17"/>
                  </a:lnTo>
                  <a:lnTo>
                    <a:pt x="92" y="18"/>
                  </a:lnTo>
                  <a:lnTo>
                    <a:pt x="85" y="20"/>
                  </a:lnTo>
                  <a:lnTo>
                    <a:pt x="77" y="21"/>
                  </a:lnTo>
                  <a:lnTo>
                    <a:pt x="69" y="22"/>
                  </a:lnTo>
                  <a:lnTo>
                    <a:pt x="60" y="25"/>
                  </a:lnTo>
                  <a:lnTo>
                    <a:pt x="50" y="26"/>
                  </a:lnTo>
                  <a:lnTo>
                    <a:pt x="39" y="28"/>
                  </a:lnTo>
                  <a:lnTo>
                    <a:pt x="27" y="29"/>
                  </a:lnTo>
                  <a:lnTo>
                    <a:pt x="14" y="31"/>
                  </a:lnTo>
                  <a:lnTo>
                    <a:pt x="0" y="33"/>
                  </a:lnTo>
                  <a:lnTo>
                    <a:pt x="0" y="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49"/>
            <p:cNvSpPr/>
            <p:nvPr/>
          </p:nvSpPr>
          <p:spPr bwMode="auto">
            <a:xfrm>
              <a:off x="4487863" y="1749425"/>
              <a:ext cx="180975" cy="52388"/>
            </a:xfrm>
            <a:custGeom>
              <a:avLst/>
              <a:gdLst>
                <a:gd name="T0" fmla="*/ 56 w 114"/>
                <a:gd name="T1" fmla="*/ 5 h 33"/>
                <a:gd name="T2" fmla="*/ 62 w 114"/>
                <a:gd name="T3" fmla="*/ 4 h 33"/>
                <a:gd name="T4" fmla="*/ 68 w 114"/>
                <a:gd name="T5" fmla="*/ 3 h 33"/>
                <a:gd name="T6" fmla="*/ 72 w 114"/>
                <a:gd name="T7" fmla="*/ 2 h 33"/>
                <a:gd name="T8" fmla="*/ 77 w 114"/>
                <a:gd name="T9" fmla="*/ 1 h 33"/>
                <a:gd name="T10" fmla="*/ 81 w 114"/>
                <a:gd name="T11" fmla="*/ 1 h 33"/>
                <a:gd name="T12" fmla="*/ 85 w 114"/>
                <a:gd name="T13" fmla="*/ 0 h 33"/>
                <a:gd name="T14" fmla="*/ 88 w 114"/>
                <a:gd name="T15" fmla="*/ 0 h 33"/>
                <a:gd name="T16" fmla="*/ 91 w 114"/>
                <a:gd name="T17" fmla="*/ 0 h 33"/>
                <a:gd name="T18" fmla="*/ 93 w 114"/>
                <a:gd name="T19" fmla="*/ 0 h 33"/>
                <a:gd name="T20" fmla="*/ 97 w 114"/>
                <a:gd name="T21" fmla="*/ 2 h 33"/>
                <a:gd name="T22" fmla="*/ 100 w 114"/>
                <a:gd name="T23" fmla="*/ 4 h 33"/>
                <a:gd name="T24" fmla="*/ 102 w 114"/>
                <a:gd name="T25" fmla="*/ 7 h 33"/>
                <a:gd name="T26" fmla="*/ 105 w 114"/>
                <a:gd name="T27" fmla="*/ 12 h 33"/>
                <a:gd name="T28" fmla="*/ 108 w 114"/>
                <a:gd name="T29" fmla="*/ 16 h 33"/>
                <a:gd name="T30" fmla="*/ 111 w 114"/>
                <a:gd name="T31" fmla="*/ 21 h 33"/>
                <a:gd name="T32" fmla="*/ 114 w 114"/>
                <a:gd name="T33" fmla="*/ 28 h 33"/>
                <a:gd name="T34" fmla="*/ 103 w 114"/>
                <a:gd name="T35" fmla="*/ 29 h 33"/>
                <a:gd name="T36" fmla="*/ 91 w 114"/>
                <a:gd name="T37" fmla="*/ 29 h 33"/>
                <a:gd name="T38" fmla="*/ 78 w 114"/>
                <a:gd name="T39" fmla="*/ 29 h 33"/>
                <a:gd name="T40" fmla="*/ 65 w 114"/>
                <a:gd name="T41" fmla="*/ 30 h 33"/>
                <a:gd name="T42" fmla="*/ 50 w 114"/>
                <a:gd name="T43" fmla="*/ 31 h 33"/>
                <a:gd name="T44" fmla="*/ 35 w 114"/>
                <a:gd name="T45" fmla="*/ 31 h 33"/>
                <a:gd name="T46" fmla="*/ 17 w 114"/>
                <a:gd name="T47" fmla="*/ 32 h 33"/>
                <a:gd name="T48" fmla="*/ 0 w 114"/>
                <a:gd name="T49" fmla="*/ 33 h 33"/>
                <a:gd name="T50" fmla="*/ 0 w 114"/>
                <a:gd name="T51" fmla="*/ 13 h 33"/>
                <a:gd name="T52" fmla="*/ 15 w 114"/>
                <a:gd name="T53" fmla="*/ 10 h 33"/>
                <a:gd name="T54" fmla="*/ 29 w 114"/>
                <a:gd name="T55" fmla="*/ 8 h 33"/>
                <a:gd name="T56" fmla="*/ 42 w 114"/>
                <a:gd name="T57" fmla="*/ 6 h 33"/>
                <a:gd name="T58" fmla="*/ 56 w 114"/>
                <a:gd name="T59" fmla="*/ 5 h 33"/>
                <a:gd name="T60" fmla="*/ 56 w 114"/>
                <a:gd name="T61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4" h="33">
                  <a:moveTo>
                    <a:pt x="56" y="5"/>
                  </a:moveTo>
                  <a:lnTo>
                    <a:pt x="62" y="4"/>
                  </a:lnTo>
                  <a:lnTo>
                    <a:pt x="68" y="3"/>
                  </a:lnTo>
                  <a:lnTo>
                    <a:pt x="72" y="2"/>
                  </a:lnTo>
                  <a:lnTo>
                    <a:pt x="77" y="1"/>
                  </a:lnTo>
                  <a:lnTo>
                    <a:pt x="81" y="1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7" y="2"/>
                  </a:lnTo>
                  <a:lnTo>
                    <a:pt x="100" y="4"/>
                  </a:lnTo>
                  <a:lnTo>
                    <a:pt x="102" y="7"/>
                  </a:lnTo>
                  <a:lnTo>
                    <a:pt x="105" y="12"/>
                  </a:lnTo>
                  <a:lnTo>
                    <a:pt x="108" y="16"/>
                  </a:lnTo>
                  <a:lnTo>
                    <a:pt x="111" y="21"/>
                  </a:lnTo>
                  <a:lnTo>
                    <a:pt x="114" y="28"/>
                  </a:lnTo>
                  <a:lnTo>
                    <a:pt x="103" y="29"/>
                  </a:lnTo>
                  <a:lnTo>
                    <a:pt x="91" y="29"/>
                  </a:lnTo>
                  <a:lnTo>
                    <a:pt x="78" y="29"/>
                  </a:lnTo>
                  <a:lnTo>
                    <a:pt x="65" y="30"/>
                  </a:lnTo>
                  <a:lnTo>
                    <a:pt x="50" y="31"/>
                  </a:lnTo>
                  <a:lnTo>
                    <a:pt x="35" y="31"/>
                  </a:lnTo>
                  <a:lnTo>
                    <a:pt x="17" y="32"/>
                  </a:lnTo>
                  <a:lnTo>
                    <a:pt x="0" y="33"/>
                  </a:lnTo>
                  <a:lnTo>
                    <a:pt x="0" y="13"/>
                  </a:lnTo>
                  <a:lnTo>
                    <a:pt x="15" y="10"/>
                  </a:lnTo>
                  <a:lnTo>
                    <a:pt x="29" y="8"/>
                  </a:lnTo>
                  <a:lnTo>
                    <a:pt x="42" y="6"/>
                  </a:lnTo>
                  <a:lnTo>
                    <a:pt x="56" y="5"/>
                  </a:lnTo>
                  <a:lnTo>
                    <a:pt x="56" y="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50"/>
            <p:cNvSpPr/>
            <p:nvPr/>
          </p:nvSpPr>
          <p:spPr bwMode="auto">
            <a:xfrm>
              <a:off x="4240213" y="992188"/>
              <a:ext cx="360363" cy="423863"/>
            </a:xfrm>
            <a:custGeom>
              <a:avLst/>
              <a:gdLst>
                <a:gd name="T0" fmla="*/ 204 w 227"/>
                <a:gd name="T1" fmla="*/ 218 h 267"/>
                <a:gd name="T2" fmla="*/ 201 w 227"/>
                <a:gd name="T3" fmla="*/ 237 h 267"/>
                <a:gd name="T4" fmla="*/ 197 w 227"/>
                <a:gd name="T5" fmla="*/ 251 h 267"/>
                <a:gd name="T6" fmla="*/ 189 w 227"/>
                <a:gd name="T7" fmla="*/ 260 h 267"/>
                <a:gd name="T8" fmla="*/ 184 w 227"/>
                <a:gd name="T9" fmla="*/ 266 h 267"/>
                <a:gd name="T10" fmla="*/ 180 w 227"/>
                <a:gd name="T11" fmla="*/ 267 h 267"/>
                <a:gd name="T12" fmla="*/ 176 w 227"/>
                <a:gd name="T13" fmla="*/ 266 h 267"/>
                <a:gd name="T14" fmla="*/ 172 w 227"/>
                <a:gd name="T15" fmla="*/ 259 h 267"/>
                <a:gd name="T16" fmla="*/ 168 w 227"/>
                <a:gd name="T17" fmla="*/ 250 h 267"/>
                <a:gd name="T18" fmla="*/ 157 w 227"/>
                <a:gd name="T19" fmla="*/ 234 h 267"/>
                <a:gd name="T20" fmla="*/ 141 w 227"/>
                <a:gd name="T21" fmla="*/ 215 h 267"/>
                <a:gd name="T22" fmla="*/ 157 w 227"/>
                <a:gd name="T23" fmla="*/ 213 h 267"/>
                <a:gd name="T24" fmla="*/ 168 w 227"/>
                <a:gd name="T25" fmla="*/ 207 h 267"/>
                <a:gd name="T26" fmla="*/ 171 w 227"/>
                <a:gd name="T27" fmla="*/ 200 h 267"/>
                <a:gd name="T28" fmla="*/ 172 w 227"/>
                <a:gd name="T29" fmla="*/ 193 h 267"/>
                <a:gd name="T30" fmla="*/ 173 w 227"/>
                <a:gd name="T31" fmla="*/ 181 h 267"/>
                <a:gd name="T32" fmla="*/ 173 w 227"/>
                <a:gd name="T33" fmla="*/ 165 h 267"/>
                <a:gd name="T34" fmla="*/ 173 w 227"/>
                <a:gd name="T35" fmla="*/ 145 h 267"/>
                <a:gd name="T36" fmla="*/ 173 w 227"/>
                <a:gd name="T37" fmla="*/ 119 h 267"/>
                <a:gd name="T38" fmla="*/ 173 w 227"/>
                <a:gd name="T39" fmla="*/ 96 h 267"/>
                <a:gd name="T40" fmla="*/ 172 w 227"/>
                <a:gd name="T41" fmla="*/ 75 h 267"/>
                <a:gd name="T42" fmla="*/ 171 w 227"/>
                <a:gd name="T43" fmla="*/ 60 h 267"/>
                <a:gd name="T44" fmla="*/ 168 w 227"/>
                <a:gd name="T45" fmla="*/ 49 h 267"/>
                <a:gd name="T46" fmla="*/ 165 w 227"/>
                <a:gd name="T47" fmla="*/ 43 h 267"/>
                <a:gd name="T48" fmla="*/ 161 w 227"/>
                <a:gd name="T49" fmla="*/ 40 h 267"/>
                <a:gd name="T50" fmla="*/ 153 w 227"/>
                <a:gd name="T51" fmla="*/ 38 h 267"/>
                <a:gd name="T52" fmla="*/ 142 w 227"/>
                <a:gd name="T53" fmla="*/ 38 h 267"/>
                <a:gd name="T54" fmla="*/ 130 w 227"/>
                <a:gd name="T55" fmla="*/ 39 h 267"/>
                <a:gd name="T56" fmla="*/ 113 w 227"/>
                <a:gd name="T57" fmla="*/ 41 h 267"/>
                <a:gd name="T58" fmla="*/ 87 w 227"/>
                <a:gd name="T59" fmla="*/ 46 h 267"/>
                <a:gd name="T60" fmla="*/ 47 w 227"/>
                <a:gd name="T61" fmla="*/ 52 h 267"/>
                <a:gd name="T62" fmla="*/ 12 w 227"/>
                <a:gd name="T63" fmla="*/ 53 h 267"/>
                <a:gd name="T64" fmla="*/ 9 w 227"/>
                <a:gd name="T65" fmla="*/ 33 h 267"/>
                <a:gd name="T66" fmla="*/ 40 w 227"/>
                <a:gd name="T67" fmla="*/ 31 h 267"/>
                <a:gd name="T68" fmla="*/ 77 w 227"/>
                <a:gd name="T69" fmla="*/ 26 h 267"/>
                <a:gd name="T70" fmla="*/ 104 w 227"/>
                <a:gd name="T71" fmla="*/ 22 h 267"/>
                <a:gd name="T72" fmla="*/ 122 w 227"/>
                <a:gd name="T73" fmla="*/ 18 h 267"/>
                <a:gd name="T74" fmla="*/ 136 w 227"/>
                <a:gd name="T75" fmla="*/ 15 h 267"/>
                <a:gd name="T76" fmla="*/ 147 w 227"/>
                <a:gd name="T77" fmla="*/ 13 h 267"/>
                <a:gd name="T78" fmla="*/ 153 w 227"/>
                <a:gd name="T79" fmla="*/ 10 h 267"/>
                <a:gd name="T80" fmla="*/ 158 w 227"/>
                <a:gd name="T81" fmla="*/ 4 h 267"/>
                <a:gd name="T82" fmla="*/ 169 w 227"/>
                <a:gd name="T83" fmla="*/ 0 h 267"/>
                <a:gd name="T84" fmla="*/ 177 w 227"/>
                <a:gd name="T85" fmla="*/ 2 h 267"/>
                <a:gd name="T86" fmla="*/ 189 w 227"/>
                <a:gd name="T87" fmla="*/ 8 h 267"/>
                <a:gd name="T88" fmla="*/ 208 w 227"/>
                <a:gd name="T89" fmla="*/ 16 h 267"/>
                <a:gd name="T90" fmla="*/ 221 w 227"/>
                <a:gd name="T91" fmla="*/ 27 h 267"/>
                <a:gd name="T92" fmla="*/ 226 w 227"/>
                <a:gd name="T93" fmla="*/ 34 h 267"/>
                <a:gd name="T94" fmla="*/ 226 w 227"/>
                <a:gd name="T95" fmla="*/ 41 h 267"/>
                <a:gd name="T96" fmla="*/ 223 w 227"/>
                <a:gd name="T97" fmla="*/ 47 h 267"/>
                <a:gd name="T98" fmla="*/ 217 w 227"/>
                <a:gd name="T99" fmla="*/ 51 h 267"/>
                <a:gd name="T100" fmla="*/ 215 w 227"/>
                <a:gd name="T101" fmla="*/ 57 h 267"/>
                <a:gd name="T102" fmla="*/ 213 w 227"/>
                <a:gd name="T103" fmla="*/ 67 h 267"/>
                <a:gd name="T104" fmla="*/ 212 w 227"/>
                <a:gd name="T105" fmla="*/ 79 h 267"/>
                <a:gd name="T106" fmla="*/ 212 w 227"/>
                <a:gd name="T107" fmla="*/ 96 h 267"/>
                <a:gd name="T108" fmla="*/ 212 w 227"/>
                <a:gd name="T109" fmla="*/ 123 h 267"/>
                <a:gd name="T110" fmla="*/ 210 w 227"/>
                <a:gd name="T111" fmla="*/ 161 h 267"/>
                <a:gd name="T112" fmla="*/ 208 w 227"/>
                <a:gd name="T113" fmla="*/ 19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7" h="267">
                  <a:moveTo>
                    <a:pt x="207" y="202"/>
                  </a:moveTo>
                  <a:lnTo>
                    <a:pt x="206" y="210"/>
                  </a:lnTo>
                  <a:lnTo>
                    <a:pt x="204" y="218"/>
                  </a:lnTo>
                  <a:lnTo>
                    <a:pt x="203" y="225"/>
                  </a:lnTo>
                  <a:lnTo>
                    <a:pt x="202" y="232"/>
                  </a:lnTo>
                  <a:lnTo>
                    <a:pt x="201" y="237"/>
                  </a:lnTo>
                  <a:lnTo>
                    <a:pt x="200" y="242"/>
                  </a:lnTo>
                  <a:lnTo>
                    <a:pt x="198" y="247"/>
                  </a:lnTo>
                  <a:lnTo>
                    <a:pt x="197" y="251"/>
                  </a:lnTo>
                  <a:lnTo>
                    <a:pt x="194" y="255"/>
                  </a:lnTo>
                  <a:lnTo>
                    <a:pt x="192" y="258"/>
                  </a:lnTo>
                  <a:lnTo>
                    <a:pt x="189" y="260"/>
                  </a:lnTo>
                  <a:lnTo>
                    <a:pt x="187" y="263"/>
                  </a:lnTo>
                  <a:lnTo>
                    <a:pt x="185" y="265"/>
                  </a:lnTo>
                  <a:lnTo>
                    <a:pt x="184" y="266"/>
                  </a:lnTo>
                  <a:lnTo>
                    <a:pt x="182" y="267"/>
                  </a:lnTo>
                  <a:lnTo>
                    <a:pt x="181" y="267"/>
                  </a:lnTo>
                  <a:lnTo>
                    <a:pt x="180" y="267"/>
                  </a:lnTo>
                  <a:lnTo>
                    <a:pt x="178" y="267"/>
                  </a:lnTo>
                  <a:lnTo>
                    <a:pt x="177" y="267"/>
                  </a:lnTo>
                  <a:lnTo>
                    <a:pt x="176" y="266"/>
                  </a:lnTo>
                  <a:lnTo>
                    <a:pt x="174" y="264"/>
                  </a:lnTo>
                  <a:lnTo>
                    <a:pt x="173" y="261"/>
                  </a:lnTo>
                  <a:lnTo>
                    <a:pt x="172" y="259"/>
                  </a:lnTo>
                  <a:lnTo>
                    <a:pt x="171" y="256"/>
                  </a:lnTo>
                  <a:lnTo>
                    <a:pt x="170" y="253"/>
                  </a:lnTo>
                  <a:lnTo>
                    <a:pt x="168" y="250"/>
                  </a:lnTo>
                  <a:lnTo>
                    <a:pt x="165" y="244"/>
                  </a:lnTo>
                  <a:lnTo>
                    <a:pt x="162" y="240"/>
                  </a:lnTo>
                  <a:lnTo>
                    <a:pt x="157" y="234"/>
                  </a:lnTo>
                  <a:lnTo>
                    <a:pt x="153" y="228"/>
                  </a:lnTo>
                  <a:lnTo>
                    <a:pt x="148" y="222"/>
                  </a:lnTo>
                  <a:lnTo>
                    <a:pt x="141" y="215"/>
                  </a:lnTo>
                  <a:lnTo>
                    <a:pt x="148" y="214"/>
                  </a:lnTo>
                  <a:lnTo>
                    <a:pt x="153" y="214"/>
                  </a:lnTo>
                  <a:lnTo>
                    <a:pt x="157" y="213"/>
                  </a:lnTo>
                  <a:lnTo>
                    <a:pt x="162" y="211"/>
                  </a:lnTo>
                  <a:lnTo>
                    <a:pt x="165" y="209"/>
                  </a:lnTo>
                  <a:lnTo>
                    <a:pt x="168" y="207"/>
                  </a:lnTo>
                  <a:lnTo>
                    <a:pt x="170" y="205"/>
                  </a:lnTo>
                  <a:lnTo>
                    <a:pt x="171" y="202"/>
                  </a:lnTo>
                  <a:lnTo>
                    <a:pt x="171" y="200"/>
                  </a:lnTo>
                  <a:lnTo>
                    <a:pt x="172" y="198"/>
                  </a:lnTo>
                  <a:lnTo>
                    <a:pt x="172" y="196"/>
                  </a:lnTo>
                  <a:lnTo>
                    <a:pt x="172" y="193"/>
                  </a:lnTo>
                  <a:lnTo>
                    <a:pt x="173" y="190"/>
                  </a:lnTo>
                  <a:lnTo>
                    <a:pt x="173" y="185"/>
                  </a:lnTo>
                  <a:lnTo>
                    <a:pt x="173" y="181"/>
                  </a:lnTo>
                  <a:lnTo>
                    <a:pt x="173" y="176"/>
                  </a:lnTo>
                  <a:lnTo>
                    <a:pt x="173" y="170"/>
                  </a:lnTo>
                  <a:lnTo>
                    <a:pt x="173" y="165"/>
                  </a:lnTo>
                  <a:lnTo>
                    <a:pt x="173" y="159"/>
                  </a:lnTo>
                  <a:lnTo>
                    <a:pt x="173" y="151"/>
                  </a:lnTo>
                  <a:lnTo>
                    <a:pt x="173" y="145"/>
                  </a:lnTo>
                  <a:lnTo>
                    <a:pt x="173" y="136"/>
                  </a:lnTo>
                  <a:lnTo>
                    <a:pt x="173" y="128"/>
                  </a:lnTo>
                  <a:lnTo>
                    <a:pt x="173" y="119"/>
                  </a:lnTo>
                  <a:lnTo>
                    <a:pt x="173" y="111"/>
                  </a:lnTo>
                  <a:lnTo>
                    <a:pt x="173" y="103"/>
                  </a:lnTo>
                  <a:lnTo>
                    <a:pt x="173" y="96"/>
                  </a:lnTo>
                  <a:lnTo>
                    <a:pt x="173" y="88"/>
                  </a:lnTo>
                  <a:lnTo>
                    <a:pt x="173" y="82"/>
                  </a:lnTo>
                  <a:lnTo>
                    <a:pt x="172" y="75"/>
                  </a:lnTo>
                  <a:lnTo>
                    <a:pt x="172" y="70"/>
                  </a:lnTo>
                  <a:lnTo>
                    <a:pt x="171" y="64"/>
                  </a:lnTo>
                  <a:lnTo>
                    <a:pt x="171" y="60"/>
                  </a:lnTo>
                  <a:lnTo>
                    <a:pt x="170" y="56"/>
                  </a:lnTo>
                  <a:lnTo>
                    <a:pt x="169" y="53"/>
                  </a:lnTo>
                  <a:lnTo>
                    <a:pt x="168" y="49"/>
                  </a:lnTo>
                  <a:lnTo>
                    <a:pt x="167" y="46"/>
                  </a:lnTo>
                  <a:lnTo>
                    <a:pt x="166" y="44"/>
                  </a:lnTo>
                  <a:lnTo>
                    <a:pt x="165" y="43"/>
                  </a:lnTo>
                  <a:lnTo>
                    <a:pt x="164" y="41"/>
                  </a:lnTo>
                  <a:lnTo>
                    <a:pt x="163" y="41"/>
                  </a:lnTo>
                  <a:lnTo>
                    <a:pt x="161" y="40"/>
                  </a:lnTo>
                  <a:lnTo>
                    <a:pt x="158" y="39"/>
                  </a:lnTo>
                  <a:lnTo>
                    <a:pt x="155" y="39"/>
                  </a:lnTo>
                  <a:lnTo>
                    <a:pt x="153" y="38"/>
                  </a:lnTo>
                  <a:lnTo>
                    <a:pt x="150" y="38"/>
                  </a:lnTo>
                  <a:lnTo>
                    <a:pt x="147" y="38"/>
                  </a:lnTo>
                  <a:lnTo>
                    <a:pt x="142" y="38"/>
                  </a:lnTo>
                  <a:lnTo>
                    <a:pt x="138" y="38"/>
                  </a:lnTo>
                  <a:lnTo>
                    <a:pt x="134" y="39"/>
                  </a:lnTo>
                  <a:lnTo>
                    <a:pt x="130" y="39"/>
                  </a:lnTo>
                  <a:lnTo>
                    <a:pt x="124" y="40"/>
                  </a:lnTo>
                  <a:lnTo>
                    <a:pt x="119" y="41"/>
                  </a:lnTo>
                  <a:lnTo>
                    <a:pt x="113" y="41"/>
                  </a:lnTo>
                  <a:lnTo>
                    <a:pt x="107" y="43"/>
                  </a:lnTo>
                  <a:lnTo>
                    <a:pt x="101" y="44"/>
                  </a:lnTo>
                  <a:lnTo>
                    <a:pt x="87" y="46"/>
                  </a:lnTo>
                  <a:lnTo>
                    <a:pt x="74" y="48"/>
                  </a:lnTo>
                  <a:lnTo>
                    <a:pt x="60" y="51"/>
                  </a:lnTo>
                  <a:lnTo>
                    <a:pt x="47" y="52"/>
                  </a:lnTo>
                  <a:lnTo>
                    <a:pt x="35" y="53"/>
                  </a:lnTo>
                  <a:lnTo>
                    <a:pt x="24" y="53"/>
                  </a:lnTo>
                  <a:lnTo>
                    <a:pt x="12" y="53"/>
                  </a:lnTo>
                  <a:lnTo>
                    <a:pt x="0" y="52"/>
                  </a:lnTo>
                  <a:lnTo>
                    <a:pt x="0" y="33"/>
                  </a:lnTo>
                  <a:lnTo>
                    <a:pt x="9" y="33"/>
                  </a:lnTo>
                  <a:lnTo>
                    <a:pt x="18" y="33"/>
                  </a:lnTo>
                  <a:lnTo>
                    <a:pt x="29" y="32"/>
                  </a:lnTo>
                  <a:lnTo>
                    <a:pt x="40" y="31"/>
                  </a:lnTo>
                  <a:lnTo>
                    <a:pt x="51" y="30"/>
                  </a:lnTo>
                  <a:lnTo>
                    <a:pt x="64" y="28"/>
                  </a:lnTo>
                  <a:lnTo>
                    <a:pt x="77" y="26"/>
                  </a:lnTo>
                  <a:lnTo>
                    <a:pt x="91" y="24"/>
                  </a:lnTo>
                  <a:lnTo>
                    <a:pt x="97" y="23"/>
                  </a:lnTo>
                  <a:lnTo>
                    <a:pt x="104" y="22"/>
                  </a:lnTo>
                  <a:lnTo>
                    <a:pt x="110" y="21"/>
                  </a:lnTo>
                  <a:lnTo>
                    <a:pt x="117" y="19"/>
                  </a:lnTo>
                  <a:lnTo>
                    <a:pt x="122" y="18"/>
                  </a:lnTo>
                  <a:lnTo>
                    <a:pt x="126" y="17"/>
                  </a:lnTo>
                  <a:lnTo>
                    <a:pt x="132" y="16"/>
                  </a:lnTo>
                  <a:lnTo>
                    <a:pt x="136" y="15"/>
                  </a:lnTo>
                  <a:lnTo>
                    <a:pt x="139" y="14"/>
                  </a:lnTo>
                  <a:lnTo>
                    <a:pt x="143" y="13"/>
                  </a:lnTo>
                  <a:lnTo>
                    <a:pt x="147" y="13"/>
                  </a:lnTo>
                  <a:lnTo>
                    <a:pt x="149" y="12"/>
                  </a:lnTo>
                  <a:lnTo>
                    <a:pt x="152" y="11"/>
                  </a:lnTo>
                  <a:lnTo>
                    <a:pt x="153" y="10"/>
                  </a:lnTo>
                  <a:lnTo>
                    <a:pt x="155" y="9"/>
                  </a:lnTo>
                  <a:lnTo>
                    <a:pt x="156" y="8"/>
                  </a:lnTo>
                  <a:lnTo>
                    <a:pt x="158" y="4"/>
                  </a:lnTo>
                  <a:lnTo>
                    <a:pt x="162" y="2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3" y="1"/>
                  </a:lnTo>
                  <a:lnTo>
                    <a:pt x="177" y="2"/>
                  </a:lnTo>
                  <a:lnTo>
                    <a:pt x="181" y="3"/>
                  </a:lnTo>
                  <a:lnTo>
                    <a:pt x="185" y="6"/>
                  </a:lnTo>
                  <a:lnTo>
                    <a:pt x="189" y="8"/>
                  </a:lnTo>
                  <a:lnTo>
                    <a:pt x="195" y="10"/>
                  </a:lnTo>
                  <a:lnTo>
                    <a:pt x="201" y="13"/>
                  </a:lnTo>
                  <a:lnTo>
                    <a:pt x="208" y="16"/>
                  </a:lnTo>
                  <a:lnTo>
                    <a:pt x="213" y="21"/>
                  </a:lnTo>
                  <a:lnTo>
                    <a:pt x="217" y="24"/>
                  </a:lnTo>
                  <a:lnTo>
                    <a:pt x="221" y="27"/>
                  </a:lnTo>
                  <a:lnTo>
                    <a:pt x="224" y="29"/>
                  </a:lnTo>
                  <a:lnTo>
                    <a:pt x="225" y="32"/>
                  </a:lnTo>
                  <a:lnTo>
                    <a:pt x="226" y="34"/>
                  </a:lnTo>
                  <a:lnTo>
                    <a:pt x="227" y="37"/>
                  </a:lnTo>
                  <a:lnTo>
                    <a:pt x="227" y="39"/>
                  </a:lnTo>
                  <a:lnTo>
                    <a:pt x="226" y="41"/>
                  </a:lnTo>
                  <a:lnTo>
                    <a:pt x="226" y="43"/>
                  </a:lnTo>
                  <a:lnTo>
                    <a:pt x="225" y="44"/>
                  </a:lnTo>
                  <a:lnTo>
                    <a:pt x="223" y="47"/>
                  </a:lnTo>
                  <a:lnTo>
                    <a:pt x="219" y="49"/>
                  </a:lnTo>
                  <a:lnTo>
                    <a:pt x="218" y="49"/>
                  </a:lnTo>
                  <a:lnTo>
                    <a:pt x="217" y="51"/>
                  </a:lnTo>
                  <a:lnTo>
                    <a:pt x="216" y="53"/>
                  </a:lnTo>
                  <a:lnTo>
                    <a:pt x="216" y="55"/>
                  </a:lnTo>
                  <a:lnTo>
                    <a:pt x="215" y="57"/>
                  </a:lnTo>
                  <a:lnTo>
                    <a:pt x="214" y="60"/>
                  </a:lnTo>
                  <a:lnTo>
                    <a:pt x="214" y="62"/>
                  </a:lnTo>
                  <a:lnTo>
                    <a:pt x="213" y="67"/>
                  </a:lnTo>
                  <a:lnTo>
                    <a:pt x="213" y="70"/>
                  </a:lnTo>
                  <a:lnTo>
                    <a:pt x="213" y="75"/>
                  </a:lnTo>
                  <a:lnTo>
                    <a:pt x="212" y="79"/>
                  </a:lnTo>
                  <a:lnTo>
                    <a:pt x="212" y="85"/>
                  </a:lnTo>
                  <a:lnTo>
                    <a:pt x="212" y="90"/>
                  </a:lnTo>
                  <a:lnTo>
                    <a:pt x="212" y="96"/>
                  </a:lnTo>
                  <a:lnTo>
                    <a:pt x="212" y="102"/>
                  </a:lnTo>
                  <a:lnTo>
                    <a:pt x="212" y="108"/>
                  </a:lnTo>
                  <a:lnTo>
                    <a:pt x="212" y="123"/>
                  </a:lnTo>
                  <a:lnTo>
                    <a:pt x="211" y="136"/>
                  </a:lnTo>
                  <a:lnTo>
                    <a:pt x="211" y="149"/>
                  </a:lnTo>
                  <a:lnTo>
                    <a:pt x="210" y="161"/>
                  </a:lnTo>
                  <a:lnTo>
                    <a:pt x="209" y="173"/>
                  </a:lnTo>
                  <a:lnTo>
                    <a:pt x="209" y="183"/>
                  </a:lnTo>
                  <a:lnTo>
                    <a:pt x="208" y="193"/>
                  </a:lnTo>
                  <a:lnTo>
                    <a:pt x="207" y="202"/>
                  </a:lnTo>
                  <a:lnTo>
                    <a:pt x="207" y="20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3434221" y="2350110"/>
            <a:ext cx="739556" cy="904557"/>
            <a:chOff x="3008313" y="2065338"/>
            <a:chExt cx="796925" cy="974725"/>
          </a:xfrm>
        </p:grpSpPr>
        <p:sp>
          <p:nvSpPr>
            <p:cNvPr id="188" name="Freeform 70"/>
            <p:cNvSpPr/>
            <p:nvPr/>
          </p:nvSpPr>
          <p:spPr bwMode="auto">
            <a:xfrm>
              <a:off x="3068638" y="2065338"/>
              <a:ext cx="287338" cy="225425"/>
            </a:xfrm>
            <a:custGeom>
              <a:avLst/>
              <a:gdLst>
                <a:gd name="T0" fmla="*/ 0 w 181"/>
                <a:gd name="T1" fmla="*/ 132 h 142"/>
                <a:gd name="T2" fmla="*/ 18 w 181"/>
                <a:gd name="T3" fmla="*/ 120 h 142"/>
                <a:gd name="T4" fmla="*/ 36 w 181"/>
                <a:gd name="T5" fmla="*/ 108 h 142"/>
                <a:gd name="T6" fmla="*/ 52 w 181"/>
                <a:gd name="T7" fmla="*/ 96 h 142"/>
                <a:gd name="T8" fmla="*/ 66 w 181"/>
                <a:gd name="T9" fmla="*/ 86 h 142"/>
                <a:gd name="T10" fmla="*/ 77 w 181"/>
                <a:gd name="T11" fmla="*/ 76 h 142"/>
                <a:gd name="T12" fmla="*/ 88 w 181"/>
                <a:gd name="T13" fmla="*/ 67 h 142"/>
                <a:gd name="T14" fmla="*/ 97 w 181"/>
                <a:gd name="T15" fmla="*/ 59 h 142"/>
                <a:gd name="T16" fmla="*/ 103 w 181"/>
                <a:gd name="T17" fmla="*/ 51 h 142"/>
                <a:gd name="T18" fmla="*/ 113 w 181"/>
                <a:gd name="T19" fmla="*/ 40 h 142"/>
                <a:gd name="T20" fmla="*/ 118 w 181"/>
                <a:gd name="T21" fmla="*/ 30 h 142"/>
                <a:gd name="T22" fmla="*/ 120 w 181"/>
                <a:gd name="T23" fmla="*/ 22 h 142"/>
                <a:gd name="T24" fmla="*/ 118 w 181"/>
                <a:gd name="T25" fmla="*/ 16 h 142"/>
                <a:gd name="T26" fmla="*/ 115 w 181"/>
                <a:gd name="T27" fmla="*/ 12 h 142"/>
                <a:gd name="T28" fmla="*/ 113 w 181"/>
                <a:gd name="T29" fmla="*/ 8 h 142"/>
                <a:gd name="T30" fmla="*/ 113 w 181"/>
                <a:gd name="T31" fmla="*/ 5 h 142"/>
                <a:gd name="T32" fmla="*/ 113 w 181"/>
                <a:gd name="T33" fmla="*/ 2 h 142"/>
                <a:gd name="T34" fmla="*/ 119 w 181"/>
                <a:gd name="T35" fmla="*/ 0 h 142"/>
                <a:gd name="T36" fmla="*/ 129 w 181"/>
                <a:gd name="T37" fmla="*/ 0 h 142"/>
                <a:gd name="T38" fmla="*/ 135 w 181"/>
                <a:gd name="T39" fmla="*/ 2 h 142"/>
                <a:gd name="T40" fmla="*/ 143 w 181"/>
                <a:gd name="T41" fmla="*/ 4 h 142"/>
                <a:gd name="T42" fmla="*/ 151 w 181"/>
                <a:gd name="T43" fmla="*/ 7 h 142"/>
                <a:gd name="T44" fmla="*/ 161 w 181"/>
                <a:gd name="T45" fmla="*/ 13 h 142"/>
                <a:gd name="T46" fmla="*/ 169 w 181"/>
                <a:gd name="T47" fmla="*/ 19 h 142"/>
                <a:gd name="T48" fmla="*/ 176 w 181"/>
                <a:gd name="T49" fmla="*/ 25 h 142"/>
                <a:gd name="T50" fmla="*/ 180 w 181"/>
                <a:gd name="T51" fmla="*/ 29 h 142"/>
                <a:gd name="T52" fmla="*/ 181 w 181"/>
                <a:gd name="T53" fmla="*/ 33 h 142"/>
                <a:gd name="T54" fmla="*/ 180 w 181"/>
                <a:gd name="T55" fmla="*/ 36 h 142"/>
                <a:gd name="T56" fmla="*/ 178 w 181"/>
                <a:gd name="T57" fmla="*/ 41 h 142"/>
                <a:gd name="T58" fmla="*/ 175 w 181"/>
                <a:gd name="T59" fmla="*/ 45 h 142"/>
                <a:gd name="T60" fmla="*/ 170 w 181"/>
                <a:gd name="T61" fmla="*/ 49 h 142"/>
                <a:gd name="T62" fmla="*/ 164 w 181"/>
                <a:gd name="T63" fmla="*/ 55 h 142"/>
                <a:gd name="T64" fmla="*/ 157 w 181"/>
                <a:gd name="T65" fmla="*/ 61 h 142"/>
                <a:gd name="T66" fmla="*/ 148 w 181"/>
                <a:gd name="T67" fmla="*/ 67 h 142"/>
                <a:gd name="T68" fmla="*/ 138 w 181"/>
                <a:gd name="T69" fmla="*/ 75 h 142"/>
                <a:gd name="T70" fmla="*/ 127 w 181"/>
                <a:gd name="T71" fmla="*/ 83 h 142"/>
                <a:gd name="T72" fmla="*/ 114 w 181"/>
                <a:gd name="T73" fmla="*/ 91 h 142"/>
                <a:gd name="T74" fmla="*/ 99 w 181"/>
                <a:gd name="T75" fmla="*/ 100 h 142"/>
                <a:gd name="T76" fmla="*/ 84 w 181"/>
                <a:gd name="T77" fmla="*/ 108 h 142"/>
                <a:gd name="T78" fmla="*/ 67 w 181"/>
                <a:gd name="T79" fmla="*/ 117 h 142"/>
                <a:gd name="T80" fmla="*/ 50 w 181"/>
                <a:gd name="T81" fmla="*/ 125 h 142"/>
                <a:gd name="T82" fmla="*/ 30 w 181"/>
                <a:gd name="T83" fmla="*/ 134 h 142"/>
                <a:gd name="T84" fmla="*/ 10 w 181"/>
                <a:gd name="T8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1" h="142">
                  <a:moveTo>
                    <a:pt x="10" y="142"/>
                  </a:moveTo>
                  <a:lnTo>
                    <a:pt x="0" y="132"/>
                  </a:lnTo>
                  <a:lnTo>
                    <a:pt x="10" y="125"/>
                  </a:lnTo>
                  <a:lnTo>
                    <a:pt x="18" y="120"/>
                  </a:lnTo>
                  <a:lnTo>
                    <a:pt x="28" y="113"/>
                  </a:lnTo>
                  <a:lnTo>
                    <a:pt x="36" y="108"/>
                  </a:lnTo>
                  <a:lnTo>
                    <a:pt x="44" y="102"/>
                  </a:lnTo>
                  <a:lnTo>
                    <a:pt x="52" y="96"/>
                  </a:lnTo>
                  <a:lnTo>
                    <a:pt x="59" y="91"/>
                  </a:lnTo>
                  <a:lnTo>
                    <a:pt x="66" y="86"/>
                  </a:lnTo>
                  <a:lnTo>
                    <a:pt x="72" y="81"/>
                  </a:lnTo>
                  <a:lnTo>
                    <a:pt x="77" y="76"/>
                  </a:lnTo>
                  <a:lnTo>
                    <a:pt x="83" y="72"/>
                  </a:lnTo>
                  <a:lnTo>
                    <a:pt x="88" y="67"/>
                  </a:lnTo>
                  <a:lnTo>
                    <a:pt x="92" y="63"/>
                  </a:lnTo>
                  <a:lnTo>
                    <a:pt x="97" y="59"/>
                  </a:lnTo>
                  <a:lnTo>
                    <a:pt x="100" y="56"/>
                  </a:lnTo>
                  <a:lnTo>
                    <a:pt x="103" y="51"/>
                  </a:lnTo>
                  <a:lnTo>
                    <a:pt x="108" y="45"/>
                  </a:lnTo>
                  <a:lnTo>
                    <a:pt x="113" y="40"/>
                  </a:lnTo>
                  <a:lnTo>
                    <a:pt x="116" y="34"/>
                  </a:lnTo>
                  <a:lnTo>
                    <a:pt x="118" y="30"/>
                  </a:lnTo>
                  <a:lnTo>
                    <a:pt x="119" y="26"/>
                  </a:lnTo>
                  <a:lnTo>
                    <a:pt x="120" y="22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7" y="14"/>
                  </a:lnTo>
                  <a:lnTo>
                    <a:pt x="115" y="12"/>
                  </a:lnTo>
                  <a:lnTo>
                    <a:pt x="114" y="10"/>
                  </a:lnTo>
                  <a:lnTo>
                    <a:pt x="113" y="8"/>
                  </a:lnTo>
                  <a:lnTo>
                    <a:pt x="113" y="6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3" y="2"/>
                  </a:lnTo>
                  <a:lnTo>
                    <a:pt x="116" y="1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1" y="1"/>
                  </a:lnTo>
                  <a:lnTo>
                    <a:pt x="135" y="2"/>
                  </a:lnTo>
                  <a:lnTo>
                    <a:pt x="138" y="3"/>
                  </a:lnTo>
                  <a:lnTo>
                    <a:pt x="143" y="4"/>
                  </a:lnTo>
                  <a:lnTo>
                    <a:pt x="147" y="6"/>
                  </a:lnTo>
                  <a:lnTo>
                    <a:pt x="151" y="7"/>
                  </a:lnTo>
                  <a:lnTo>
                    <a:pt x="157" y="11"/>
                  </a:lnTo>
                  <a:lnTo>
                    <a:pt x="161" y="13"/>
                  </a:lnTo>
                  <a:lnTo>
                    <a:pt x="165" y="16"/>
                  </a:lnTo>
                  <a:lnTo>
                    <a:pt x="169" y="19"/>
                  </a:lnTo>
                  <a:lnTo>
                    <a:pt x="173" y="21"/>
                  </a:lnTo>
                  <a:lnTo>
                    <a:pt x="176" y="25"/>
                  </a:lnTo>
                  <a:lnTo>
                    <a:pt x="178" y="27"/>
                  </a:lnTo>
                  <a:lnTo>
                    <a:pt x="180" y="29"/>
                  </a:lnTo>
                  <a:lnTo>
                    <a:pt x="181" y="32"/>
                  </a:lnTo>
                  <a:lnTo>
                    <a:pt x="181" y="33"/>
                  </a:lnTo>
                  <a:lnTo>
                    <a:pt x="181" y="35"/>
                  </a:lnTo>
                  <a:lnTo>
                    <a:pt x="180" y="36"/>
                  </a:lnTo>
                  <a:lnTo>
                    <a:pt x="180" y="38"/>
                  </a:lnTo>
                  <a:lnTo>
                    <a:pt x="178" y="41"/>
                  </a:lnTo>
                  <a:lnTo>
                    <a:pt x="177" y="43"/>
                  </a:lnTo>
                  <a:lnTo>
                    <a:pt x="175" y="45"/>
                  </a:lnTo>
                  <a:lnTo>
                    <a:pt x="173" y="47"/>
                  </a:lnTo>
                  <a:lnTo>
                    <a:pt x="170" y="49"/>
                  </a:lnTo>
                  <a:lnTo>
                    <a:pt x="167" y="52"/>
                  </a:lnTo>
                  <a:lnTo>
                    <a:pt x="164" y="55"/>
                  </a:lnTo>
                  <a:lnTo>
                    <a:pt x="161" y="58"/>
                  </a:lnTo>
                  <a:lnTo>
                    <a:pt x="157" y="61"/>
                  </a:lnTo>
                  <a:lnTo>
                    <a:pt x="152" y="64"/>
                  </a:lnTo>
                  <a:lnTo>
                    <a:pt x="148" y="67"/>
                  </a:lnTo>
                  <a:lnTo>
                    <a:pt x="144" y="72"/>
                  </a:lnTo>
                  <a:lnTo>
                    <a:pt x="138" y="75"/>
                  </a:lnTo>
                  <a:lnTo>
                    <a:pt x="133" y="79"/>
                  </a:lnTo>
                  <a:lnTo>
                    <a:pt x="127" y="83"/>
                  </a:lnTo>
                  <a:lnTo>
                    <a:pt x="120" y="87"/>
                  </a:lnTo>
                  <a:lnTo>
                    <a:pt x="114" y="91"/>
                  </a:lnTo>
                  <a:lnTo>
                    <a:pt x="106" y="95"/>
                  </a:lnTo>
                  <a:lnTo>
                    <a:pt x="99" y="100"/>
                  </a:lnTo>
                  <a:lnTo>
                    <a:pt x="91" y="104"/>
                  </a:lnTo>
                  <a:lnTo>
                    <a:pt x="84" y="108"/>
                  </a:lnTo>
                  <a:lnTo>
                    <a:pt x="75" y="112"/>
                  </a:lnTo>
                  <a:lnTo>
                    <a:pt x="67" y="117"/>
                  </a:lnTo>
                  <a:lnTo>
                    <a:pt x="58" y="121"/>
                  </a:lnTo>
                  <a:lnTo>
                    <a:pt x="50" y="125"/>
                  </a:lnTo>
                  <a:lnTo>
                    <a:pt x="40" y="129"/>
                  </a:lnTo>
                  <a:lnTo>
                    <a:pt x="30" y="134"/>
                  </a:lnTo>
                  <a:lnTo>
                    <a:pt x="21" y="138"/>
                  </a:lnTo>
                  <a:lnTo>
                    <a:pt x="10" y="142"/>
                  </a:lnTo>
                  <a:lnTo>
                    <a:pt x="10" y="1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71"/>
            <p:cNvSpPr/>
            <p:nvPr/>
          </p:nvSpPr>
          <p:spPr bwMode="auto">
            <a:xfrm>
              <a:off x="3008313" y="2252663"/>
              <a:ext cx="347663" cy="504825"/>
            </a:xfrm>
            <a:custGeom>
              <a:avLst/>
              <a:gdLst>
                <a:gd name="T0" fmla="*/ 117 w 219"/>
                <a:gd name="T1" fmla="*/ 247 h 318"/>
                <a:gd name="T2" fmla="*/ 91 w 219"/>
                <a:gd name="T3" fmla="*/ 267 h 318"/>
                <a:gd name="T4" fmla="*/ 71 w 219"/>
                <a:gd name="T5" fmla="*/ 283 h 318"/>
                <a:gd name="T6" fmla="*/ 60 w 219"/>
                <a:gd name="T7" fmla="*/ 294 h 318"/>
                <a:gd name="T8" fmla="*/ 50 w 219"/>
                <a:gd name="T9" fmla="*/ 308 h 318"/>
                <a:gd name="T10" fmla="*/ 39 w 219"/>
                <a:gd name="T11" fmla="*/ 316 h 318"/>
                <a:gd name="T12" fmla="*/ 32 w 219"/>
                <a:gd name="T13" fmla="*/ 317 h 318"/>
                <a:gd name="T14" fmla="*/ 23 w 219"/>
                <a:gd name="T15" fmla="*/ 306 h 318"/>
                <a:gd name="T16" fmla="*/ 14 w 219"/>
                <a:gd name="T17" fmla="*/ 289 h 318"/>
                <a:gd name="T18" fmla="*/ 10 w 219"/>
                <a:gd name="T19" fmla="*/ 278 h 318"/>
                <a:gd name="T20" fmla="*/ 13 w 219"/>
                <a:gd name="T21" fmla="*/ 268 h 318"/>
                <a:gd name="T22" fmla="*/ 20 w 219"/>
                <a:gd name="T23" fmla="*/ 256 h 318"/>
                <a:gd name="T24" fmla="*/ 26 w 219"/>
                <a:gd name="T25" fmla="*/ 244 h 318"/>
                <a:gd name="T26" fmla="*/ 29 w 219"/>
                <a:gd name="T27" fmla="*/ 222 h 318"/>
                <a:gd name="T28" fmla="*/ 30 w 219"/>
                <a:gd name="T29" fmla="*/ 191 h 318"/>
                <a:gd name="T30" fmla="*/ 29 w 219"/>
                <a:gd name="T31" fmla="*/ 151 h 318"/>
                <a:gd name="T32" fmla="*/ 25 w 219"/>
                <a:gd name="T33" fmla="*/ 105 h 318"/>
                <a:gd name="T34" fmla="*/ 21 w 219"/>
                <a:gd name="T35" fmla="*/ 68 h 318"/>
                <a:gd name="T36" fmla="*/ 17 w 219"/>
                <a:gd name="T37" fmla="*/ 44 h 318"/>
                <a:gd name="T38" fmla="*/ 11 w 219"/>
                <a:gd name="T39" fmla="*/ 29 h 318"/>
                <a:gd name="T40" fmla="*/ 4 w 219"/>
                <a:gd name="T41" fmla="*/ 18 h 318"/>
                <a:gd name="T42" fmla="*/ 0 w 219"/>
                <a:gd name="T43" fmla="*/ 8 h 318"/>
                <a:gd name="T44" fmla="*/ 3 w 219"/>
                <a:gd name="T45" fmla="*/ 2 h 318"/>
                <a:gd name="T46" fmla="*/ 19 w 219"/>
                <a:gd name="T47" fmla="*/ 1 h 318"/>
                <a:gd name="T48" fmla="*/ 41 w 219"/>
                <a:gd name="T49" fmla="*/ 3 h 318"/>
                <a:gd name="T50" fmla="*/ 52 w 219"/>
                <a:gd name="T51" fmla="*/ 5 h 318"/>
                <a:gd name="T52" fmla="*/ 54 w 219"/>
                <a:gd name="T53" fmla="*/ 9 h 318"/>
                <a:gd name="T54" fmla="*/ 55 w 219"/>
                <a:gd name="T55" fmla="*/ 19 h 318"/>
                <a:gd name="T56" fmla="*/ 56 w 219"/>
                <a:gd name="T57" fmla="*/ 34 h 318"/>
                <a:gd name="T58" fmla="*/ 58 w 219"/>
                <a:gd name="T59" fmla="*/ 54 h 318"/>
                <a:gd name="T60" fmla="*/ 59 w 219"/>
                <a:gd name="T61" fmla="*/ 95 h 318"/>
                <a:gd name="T62" fmla="*/ 60 w 219"/>
                <a:gd name="T63" fmla="*/ 132 h 318"/>
                <a:gd name="T64" fmla="*/ 61 w 219"/>
                <a:gd name="T65" fmla="*/ 166 h 318"/>
                <a:gd name="T66" fmla="*/ 64 w 219"/>
                <a:gd name="T67" fmla="*/ 206 h 318"/>
                <a:gd name="T68" fmla="*/ 68 w 219"/>
                <a:gd name="T69" fmla="*/ 224 h 318"/>
                <a:gd name="T70" fmla="*/ 71 w 219"/>
                <a:gd name="T71" fmla="*/ 229 h 318"/>
                <a:gd name="T72" fmla="*/ 80 w 219"/>
                <a:gd name="T73" fmla="*/ 228 h 318"/>
                <a:gd name="T74" fmla="*/ 96 w 219"/>
                <a:gd name="T75" fmla="*/ 220 h 318"/>
                <a:gd name="T76" fmla="*/ 122 w 219"/>
                <a:gd name="T77" fmla="*/ 209 h 318"/>
                <a:gd name="T78" fmla="*/ 155 w 219"/>
                <a:gd name="T79" fmla="*/ 191 h 318"/>
                <a:gd name="T80" fmla="*/ 184 w 219"/>
                <a:gd name="T81" fmla="*/ 177 h 318"/>
                <a:gd name="T82" fmla="*/ 204 w 219"/>
                <a:gd name="T83" fmla="*/ 169 h 318"/>
                <a:gd name="T84" fmla="*/ 216 w 219"/>
                <a:gd name="T85" fmla="*/ 166 h 318"/>
                <a:gd name="T86" fmla="*/ 219 w 219"/>
                <a:gd name="T87" fmla="*/ 168 h 318"/>
                <a:gd name="T88" fmla="*/ 214 w 219"/>
                <a:gd name="T89" fmla="*/ 176 h 318"/>
                <a:gd name="T90" fmla="*/ 197 w 219"/>
                <a:gd name="T91" fmla="*/ 190 h 318"/>
                <a:gd name="T92" fmla="*/ 170 w 219"/>
                <a:gd name="T93" fmla="*/ 210 h 318"/>
                <a:gd name="T94" fmla="*/ 143 w 219"/>
                <a:gd name="T95" fmla="*/ 22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9" h="318">
                  <a:moveTo>
                    <a:pt x="143" y="229"/>
                  </a:moveTo>
                  <a:lnTo>
                    <a:pt x="135" y="235"/>
                  </a:lnTo>
                  <a:lnTo>
                    <a:pt x="126" y="242"/>
                  </a:lnTo>
                  <a:lnTo>
                    <a:pt x="117" y="247"/>
                  </a:lnTo>
                  <a:lnTo>
                    <a:pt x="110" y="252"/>
                  </a:lnTo>
                  <a:lnTo>
                    <a:pt x="104" y="258"/>
                  </a:lnTo>
                  <a:lnTo>
                    <a:pt x="96" y="262"/>
                  </a:lnTo>
                  <a:lnTo>
                    <a:pt x="91" y="267"/>
                  </a:lnTo>
                  <a:lnTo>
                    <a:pt x="85" y="272"/>
                  </a:lnTo>
                  <a:lnTo>
                    <a:pt x="80" y="276"/>
                  </a:lnTo>
                  <a:lnTo>
                    <a:pt x="75" y="279"/>
                  </a:lnTo>
                  <a:lnTo>
                    <a:pt x="71" y="283"/>
                  </a:lnTo>
                  <a:lnTo>
                    <a:pt x="67" y="287"/>
                  </a:lnTo>
                  <a:lnTo>
                    <a:pt x="64" y="289"/>
                  </a:lnTo>
                  <a:lnTo>
                    <a:pt x="62" y="292"/>
                  </a:lnTo>
                  <a:lnTo>
                    <a:pt x="60" y="294"/>
                  </a:lnTo>
                  <a:lnTo>
                    <a:pt x="58" y="296"/>
                  </a:lnTo>
                  <a:lnTo>
                    <a:pt x="55" y="301"/>
                  </a:lnTo>
                  <a:lnTo>
                    <a:pt x="52" y="305"/>
                  </a:lnTo>
                  <a:lnTo>
                    <a:pt x="50" y="308"/>
                  </a:lnTo>
                  <a:lnTo>
                    <a:pt x="47" y="310"/>
                  </a:lnTo>
                  <a:lnTo>
                    <a:pt x="45" y="312"/>
                  </a:lnTo>
                  <a:lnTo>
                    <a:pt x="43" y="315"/>
                  </a:lnTo>
                  <a:lnTo>
                    <a:pt x="39" y="316"/>
                  </a:lnTo>
                  <a:lnTo>
                    <a:pt x="38" y="317"/>
                  </a:lnTo>
                  <a:lnTo>
                    <a:pt x="36" y="318"/>
                  </a:lnTo>
                  <a:lnTo>
                    <a:pt x="34" y="318"/>
                  </a:lnTo>
                  <a:lnTo>
                    <a:pt x="32" y="317"/>
                  </a:lnTo>
                  <a:lnTo>
                    <a:pt x="30" y="316"/>
                  </a:lnTo>
                  <a:lnTo>
                    <a:pt x="28" y="312"/>
                  </a:lnTo>
                  <a:lnTo>
                    <a:pt x="25" y="310"/>
                  </a:lnTo>
                  <a:lnTo>
                    <a:pt x="23" y="306"/>
                  </a:lnTo>
                  <a:lnTo>
                    <a:pt x="20" y="302"/>
                  </a:lnTo>
                  <a:lnTo>
                    <a:pt x="18" y="297"/>
                  </a:lnTo>
                  <a:lnTo>
                    <a:pt x="16" y="293"/>
                  </a:lnTo>
                  <a:lnTo>
                    <a:pt x="14" y="289"/>
                  </a:lnTo>
                  <a:lnTo>
                    <a:pt x="13" y="286"/>
                  </a:lnTo>
                  <a:lnTo>
                    <a:pt x="11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0" y="274"/>
                  </a:lnTo>
                  <a:lnTo>
                    <a:pt x="11" y="272"/>
                  </a:lnTo>
                  <a:lnTo>
                    <a:pt x="13" y="268"/>
                  </a:lnTo>
                  <a:lnTo>
                    <a:pt x="14" y="266"/>
                  </a:lnTo>
                  <a:lnTo>
                    <a:pt x="16" y="263"/>
                  </a:lnTo>
                  <a:lnTo>
                    <a:pt x="18" y="260"/>
                  </a:lnTo>
                  <a:lnTo>
                    <a:pt x="20" y="256"/>
                  </a:lnTo>
                  <a:lnTo>
                    <a:pt x="23" y="252"/>
                  </a:lnTo>
                  <a:lnTo>
                    <a:pt x="24" y="250"/>
                  </a:lnTo>
                  <a:lnTo>
                    <a:pt x="25" y="247"/>
                  </a:lnTo>
                  <a:lnTo>
                    <a:pt x="26" y="244"/>
                  </a:lnTo>
                  <a:lnTo>
                    <a:pt x="28" y="240"/>
                  </a:lnTo>
                  <a:lnTo>
                    <a:pt x="28" y="234"/>
                  </a:lnTo>
                  <a:lnTo>
                    <a:pt x="29" y="229"/>
                  </a:lnTo>
                  <a:lnTo>
                    <a:pt x="29" y="222"/>
                  </a:lnTo>
                  <a:lnTo>
                    <a:pt x="29" y="216"/>
                  </a:lnTo>
                  <a:lnTo>
                    <a:pt x="29" y="209"/>
                  </a:lnTo>
                  <a:lnTo>
                    <a:pt x="30" y="200"/>
                  </a:lnTo>
                  <a:lnTo>
                    <a:pt x="30" y="191"/>
                  </a:lnTo>
                  <a:lnTo>
                    <a:pt x="29" y="182"/>
                  </a:lnTo>
                  <a:lnTo>
                    <a:pt x="29" y="172"/>
                  </a:lnTo>
                  <a:lnTo>
                    <a:pt x="29" y="161"/>
                  </a:lnTo>
                  <a:lnTo>
                    <a:pt x="29" y="151"/>
                  </a:lnTo>
                  <a:lnTo>
                    <a:pt x="28" y="138"/>
                  </a:lnTo>
                  <a:lnTo>
                    <a:pt x="26" y="126"/>
                  </a:lnTo>
                  <a:lnTo>
                    <a:pt x="25" y="115"/>
                  </a:lnTo>
                  <a:lnTo>
                    <a:pt x="25" y="105"/>
                  </a:lnTo>
                  <a:lnTo>
                    <a:pt x="24" y="95"/>
                  </a:lnTo>
                  <a:lnTo>
                    <a:pt x="23" y="85"/>
                  </a:lnTo>
                  <a:lnTo>
                    <a:pt x="22" y="77"/>
                  </a:lnTo>
                  <a:lnTo>
                    <a:pt x="21" y="68"/>
                  </a:lnTo>
                  <a:lnTo>
                    <a:pt x="20" y="62"/>
                  </a:lnTo>
                  <a:lnTo>
                    <a:pt x="19" y="54"/>
                  </a:lnTo>
                  <a:lnTo>
                    <a:pt x="18" y="49"/>
                  </a:lnTo>
                  <a:lnTo>
                    <a:pt x="17" y="44"/>
                  </a:lnTo>
                  <a:lnTo>
                    <a:pt x="16" y="38"/>
                  </a:lnTo>
                  <a:lnTo>
                    <a:pt x="14" y="35"/>
                  </a:lnTo>
                  <a:lnTo>
                    <a:pt x="13" y="32"/>
                  </a:lnTo>
                  <a:lnTo>
                    <a:pt x="11" y="29"/>
                  </a:lnTo>
                  <a:lnTo>
                    <a:pt x="10" y="26"/>
                  </a:lnTo>
                  <a:lnTo>
                    <a:pt x="7" y="24"/>
                  </a:lnTo>
                  <a:lnTo>
                    <a:pt x="5" y="21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1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1"/>
                  </a:lnTo>
                  <a:lnTo>
                    <a:pt x="25" y="1"/>
                  </a:lnTo>
                  <a:lnTo>
                    <a:pt x="32" y="2"/>
                  </a:lnTo>
                  <a:lnTo>
                    <a:pt x="37" y="3"/>
                  </a:lnTo>
                  <a:lnTo>
                    <a:pt x="41" y="3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0" y="5"/>
                  </a:lnTo>
                  <a:lnTo>
                    <a:pt x="52" y="5"/>
                  </a:lnTo>
                  <a:lnTo>
                    <a:pt x="53" y="6"/>
                  </a:lnTo>
                  <a:lnTo>
                    <a:pt x="53" y="7"/>
                  </a:lnTo>
                  <a:lnTo>
                    <a:pt x="53" y="8"/>
                  </a:lnTo>
                  <a:lnTo>
                    <a:pt x="54" y="9"/>
                  </a:lnTo>
                  <a:lnTo>
                    <a:pt x="54" y="11"/>
                  </a:lnTo>
                  <a:lnTo>
                    <a:pt x="54" y="14"/>
                  </a:lnTo>
                  <a:lnTo>
                    <a:pt x="55" y="16"/>
                  </a:lnTo>
                  <a:lnTo>
                    <a:pt x="55" y="19"/>
                  </a:lnTo>
                  <a:lnTo>
                    <a:pt x="55" y="22"/>
                  </a:lnTo>
                  <a:lnTo>
                    <a:pt x="55" y="25"/>
                  </a:lnTo>
                  <a:lnTo>
                    <a:pt x="56" y="30"/>
                  </a:lnTo>
                  <a:lnTo>
                    <a:pt x="56" y="34"/>
                  </a:lnTo>
                  <a:lnTo>
                    <a:pt x="56" y="38"/>
                  </a:lnTo>
                  <a:lnTo>
                    <a:pt x="56" y="44"/>
                  </a:lnTo>
                  <a:lnTo>
                    <a:pt x="58" y="49"/>
                  </a:lnTo>
                  <a:lnTo>
                    <a:pt x="58" y="54"/>
                  </a:lnTo>
                  <a:lnTo>
                    <a:pt x="58" y="61"/>
                  </a:lnTo>
                  <a:lnTo>
                    <a:pt x="58" y="73"/>
                  </a:lnTo>
                  <a:lnTo>
                    <a:pt x="58" y="84"/>
                  </a:lnTo>
                  <a:lnTo>
                    <a:pt x="59" y="95"/>
                  </a:lnTo>
                  <a:lnTo>
                    <a:pt x="59" y="106"/>
                  </a:lnTo>
                  <a:lnTo>
                    <a:pt x="59" y="115"/>
                  </a:lnTo>
                  <a:lnTo>
                    <a:pt x="59" y="124"/>
                  </a:lnTo>
                  <a:lnTo>
                    <a:pt x="60" y="132"/>
                  </a:lnTo>
                  <a:lnTo>
                    <a:pt x="61" y="141"/>
                  </a:lnTo>
                  <a:lnTo>
                    <a:pt x="61" y="150"/>
                  </a:lnTo>
                  <a:lnTo>
                    <a:pt x="61" y="157"/>
                  </a:lnTo>
                  <a:lnTo>
                    <a:pt x="61" y="166"/>
                  </a:lnTo>
                  <a:lnTo>
                    <a:pt x="61" y="173"/>
                  </a:lnTo>
                  <a:lnTo>
                    <a:pt x="62" y="187"/>
                  </a:lnTo>
                  <a:lnTo>
                    <a:pt x="63" y="201"/>
                  </a:lnTo>
                  <a:lnTo>
                    <a:pt x="64" y="206"/>
                  </a:lnTo>
                  <a:lnTo>
                    <a:pt x="65" y="212"/>
                  </a:lnTo>
                  <a:lnTo>
                    <a:pt x="66" y="217"/>
                  </a:lnTo>
                  <a:lnTo>
                    <a:pt x="67" y="220"/>
                  </a:lnTo>
                  <a:lnTo>
                    <a:pt x="68" y="224"/>
                  </a:lnTo>
                  <a:lnTo>
                    <a:pt x="68" y="226"/>
                  </a:lnTo>
                  <a:lnTo>
                    <a:pt x="69" y="228"/>
                  </a:lnTo>
                  <a:lnTo>
                    <a:pt x="70" y="229"/>
                  </a:lnTo>
                  <a:lnTo>
                    <a:pt x="71" y="229"/>
                  </a:lnTo>
                  <a:lnTo>
                    <a:pt x="73" y="229"/>
                  </a:lnTo>
                  <a:lnTo>
                    <a:pt x="75" y="229"/>
                  </a:lnTo>
                  <a:lnTo>
                    <a:pt x="77" y="229"/>
                  </a:lnTo>
                  <a:lnTo>
                    <a:pt x="80" y="228"/>
                  </a:lnTo>
                  <a:lnTo>
                    <a:pt x="83" y="227"/>
                  </a:lnTo>
                  <a:lnTo>
                    <a:pt x="86" y="225"/>
                  </a:lnTo>
                  <a:lnTo>
                    <a:pt x="92" y="224"/>
                  </a:lnTo>
                  <a:lnTo>
                    <a:pt x="96" y="220"/>
                  </a:lnTo>
                  <a:lnTo>
                    <a:pt x="101" y="218"/>
                  </a:lnTo>
                  <a:lnTo>
                    <a:pt x="108" y="215"/>
                  </a:lnTo>
                  <a:lnTo>
                    <a:pt x="114" y="212"/>
                  </a:lnTo>
                  <a:lnTo>
                    <a:pt x="122" y="209"/>
                  </a:lnTo>
                  <a:lnTo>
                    <a:pt x="129" y="204"/>
                  </a:lnTo>
                  <a:lnTo>
                    <a:pt x="138" y="200"/>
                  </a:lnTo>
                  <a:lnTo>
                    <a:pt x="146" y="196"/>
                  </a:lnTo>
                  <a:lnTo>
                    <a:pt x="155" y="191"/>
                  </a:lnTo>
                  <a:lnTo>
                    <a:pt x="162" y="187"/>
                  </a:lnTo>
                  <a:lnTo>
                    <a:pt x="170" y="184"/>
                  </a:lnTo>
                  <a:lnTo>
                    <a:pt x="177" y="181"/>
                  </a:lnTo>
                  <a:lnTo>
                    <a:pt x="184" y="177"/>
                  </a:lnTo>
                  <a:lnTo>
                    <a:pt x="189" y="174"/>
                  </a:lnTo>
                  <a:lnTo>
                    <a:pt x="195" y="172"/>
                  </a:lnTo>
                  <a:lnTo>
                    <a:pt x="200" y="170"/>
                  </a:lnTo>
                  <a:lnTo>
                    <a:pt x="204" y="169"/>
                  </a:lnTo>
                  <a:lnTo>
                    <a:pt x="207" y="168"/>
                  </a:lnTo>
                  <a:lnTo>
                    <a:pt x="211" y="167"/>
                  </a:lnTo>
                  <a:lnTo>
                    <a:pt x="214" y="166"/>
                  </a:lnTo>
                  <a:lnTo>
                    <a:pt x="216" y="166"/>
                  </a:lnTo>
                  <a:lnTo>
                    <a:pt x="217" y="166"/>
                  </a:lnTo>
                  <a:lnTo>
                    <a:pt x="218" y="166"/>
                  </a:lnTo>
                  <a:lnTo>
                    <a:pt x="219" y="167"/>
                  </a:lnTo>
                  <a:lnTo>
                    <a:pt x="219" y="168"/>
                  </a:lnTo>
                  <a:lnTo>
                    <a:pt x="219" y="170"/>
                  </a:lnTo>
                  <a:lnTo>
                    <a:pt x="218" y="171"/>
                  </a:lnTo>
                  <a:lnTo>
                    <a:pt x="216" y="173"/>
                  </a:lnTo>
                  <a:lnTo>
                    <a:pt x="214" y="176"/>
                  </a:lnTo>
                  <a:lnTo>
                    <a:pt x="211" y="180"/>
                  </a:lnTo>
                  <a:lnTo>
                    <a:pt x="206" y="183"/>
                  </a:lnTo>
                  <a:lnTo>
                    <a:pt x="202" y="186"/>
                  </a:lnTo>
                  <a:lnTo>
                    <a:pt x="197" y="190"/>
                  </a:lnTo>
                  <a:lnTo>
                    <a:pt x="191" y="195"/>
                  </a:lnTo>
                  <a:lnTo>
                    <a:pt x="185" y="199"/>
                  </a:lnTo>
                  <a:lnTo>
                    <a:pt x="179" y="204"/>
                  </a:lnTo>
                  <a:lnTo>
                    <a:pt x="170" y="210"/>
                  </a:lnTo>
                  <a:lnTo>
                    <a:pt x="162" y="216"/>
                  </a:lnTo>
                  <a:lnTo>
                    <a:pt x="153" y="222"/>
                  </a:lnTo>
                  <a:lnTo>
                    <a:pt x="143" y="229"/>
                  </a:lnTo>
                  <a:lnTo>
                    <a:pt x="143" y="2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72"/>
            <p:cNvSpPr/>
            <p:nvPr/>
          </p:nvSpPr>
          <p:spPr bwMode="auto">
            <a:xfrm>
              <a:off x="3076576" y="2352675"/>
              <a:ext cx="234950" cy="87313"/>
            </a:xfrm>
            <a:custGeom>
              <a:avLst/>
              <a:gdLst>
                <a:gd name="T0" fmla="*/ 141 w 148"/>
                <a:gd name="T1" fmla="*/ 27 h 55"/>
                <a:gd name="T2" fmla="*/ 140 w 148"/>
                <a:gd name="T3" fmla="*/ 27 h 55"/>
                <a:gd name="T4" fmla="*/ 139 w 148"/>
                <a:gd name="T5" fmla="*/ 28 h 55"/>
                <a:gd name="T6" fmla="*/ 137 w 148"/>
                <a:gd name="T7" fmla="*/ 28 h 55"/>
                <a:gd name="T8" fmla="*/ 134 w 148"/>
                <a:gd name="T9" fmla="*/ 29 h 55"/>
                <a:gd name="T10" fmla="*/ 132 w 148"/>
                <a:gd name="T11" fmla="*/ 29 h 55"/>
                <a:gd name="T12" fmla="*/ 130 w 148"/>
                <a:gd name="T13" fmla="*/ 30 h 55"/>
                <a:gd name="T14" fmla="*/ 127 w 148"/>
                <a:gd name="T15" fmla="*/ 31 h 55"/>
                <a:gd name="T16" fmla="*/ 124 w 148"/>
                <a:gd name="T17" fmla="*/ 32 h 55"/>
                <a:gd name="T18" fmla="*/ 121 w 148"/>
                <a:gd name="T19" fmla="*/ 33 h 55"/>
                <a:gd name="T20" fmla="*/ 116 w 148"/>
                <a:gd name="T21" fmla="*/ 34 h 55"/>
                <a:gd name="T22" fmla="*/ 113 w 148"/>
                <a:gd name="T23" fmla="*/ 35 h 55"/>
                <a:gd name="T24" fmla="*/ 109 w 148"/>
                <a:gd name="T25" fmla="*/ 36 h 55"/>
                <a:gd name="T26" fmla="*/ 103 w 148"/>
                <a:gd name="T27" fmla="*/ 37 h 55"/>
                <a:gd name="T28" fmla="*/ 99 w 148"/>
                <a:gd name="T29" fmla="*/ 38 h 55"/>
                <a:gd name="T30" fmla="*/ 94 w 148"/>
                <a:gd name="T31" fmla="*/ 41 h 55"/>
                <a:gd name="T32" fmla="*/ 88 w 148"/>
                <a:gd name="T33" fmla="*/ 42 h 55"/>
                <a:gd name="T34" fmla="*/ 76 w 148"/>
                <a:gd name="T35" fmla="*/ 45 h 55"/>
                <a:gd name="T36" fmla="*/ 65 w 148"/>
                <a:gd name="T37" fmla="*/ 47 h 55"/>
                <a:gd name="T38" fmla="*/ 53 w 148"/>
                <a:gd name="T39" fmla="*/ 49 h 55"/>
                <a:gd name="T40" fmla="*/ 42 w 148"/>
                <a:gd name="T41" fmla="*/ 51 h 55"/>
                <a:gd name="T42" fmla="*/ 32 w 148"/>
                <a:gd name="T43" fmla="*/ 52 h 55"/>
                <a:gd name="T44" fmla="*/ 21 w 148"/>
                <a:gd name="T45" fmla="*/ 53 h 55"/>
                <a:gd name="T46" fmla="*/ 10 w 148"/>
                <a:gd name="T47" fmla="*/ 55 h 55"/>
                <a:gd name="T48" fmla="*/ 0 w 148"/>
                <a:gd name="T49" fmla="*/ 55 h 55"/>
                <a:gd name="T50" fmla="*/ 0 w 148"/>
                <a:gd name="T51" fmla="*/ 34 h 55"/>
                <a:gd name="T52" fmla="*/ 7 w 148"/>
                <a:gd name="T53" fmla="*/ 34 h 55"/>
                <a:gd name="T54" fmla="*/ 15 w 148"/>
                <a:gd name="T55" fmla="*/ 33 h 55"/>
                <a:gd name="T56" fmla="*/ 22 w 148"/>
                <a:gd name="T57" fmla="*/ 32 h 55"/>
                <a:gd name="T58" fmla="*/ 31 w 148"/>
                <a:gd name="T59" fmla="*/ 30 h 55"/>
                <a:gd name="T60" fmla="*/ 39 w 148"/>
                <a:gd name="T61" fmla="*/ 28 h 55"/>
                <a:gd name="T62" fmla="*/ 48 w 148"/>
                <a:gd name="T63" fmla="*/ 25 h 55"/>
                <a:gd name="T64" fmla="*/ 57 w 148"/>
                <a:gd name="T65" fmla="*/ 20 h 55"/>
                <a:gd name="T66" fmla="*/ 68 w 148"/>
                <a:gd name="T67" fmla="*/ 16 h 55"/>
                <a:gd name="T68" fmla="*/ 73 w 148"/>
                <a:gd name="T69" fmla="*/ 14 h 55"/>
                <a:gd name="T70" fmla="*/ 78 w 148"/>
                <a:gd name="T71" fmla="*/ 12 h 55"/>
                <a:gd name="T72" fmla="*/ 82 w 148"/>
                <a:gd name="T73" fmla="*/ 11 h 55"/>
                <a:gd name="T74" fmla="*/ 86 w 148"/>
                <a:gd name="T75" fmla="*/ 8 h 55"/>
                <a:gd name="T76" fmla="*/ 94 w 148"/>
                <a:gd name="T77" fmla="*/ 6 h 55"/>
                <a:gd name="T78" fmla="*/ 100 w 148"/>
                <a:gd name="T79" fmla="*/ 4 h 55"/>
                <a:gd name="T80" fmla="*/ 107 w 148"/>
                <a:gd name="T81" fmla="*/ 2 h 55"/>
                <a:gd name="T82" fmla="*/ 111 w 148"/>
                <a:gd name="T83" fmla="*/ 1 h 55"/>
                <a:gd name="T84" fmla="*/ 115 w 148"/>
                <a:gd name="T85" fmla="*/ 1 h 55"/>
                <a:gd name="T86" fmla="*/ 118 w 148"/>
                <a:gd name="T87" fmla="*/ 0 h 55"/>
                <a:gd name="T88" fmla="*/ 124 w 148"/>
                <a:gd name="T89" fmla="*/ 0 h 55"/>
                <a:gd name="T90" fmla="*/ 128 w 148"/>
                <a:gd name="T91" fmla="*/ 1 h 55"/>
                <a:gd name="T92" fmla="*/ 133 w 148"/>
                <a:gd name="T93" fmla="*/ 1 h 55"/>
                <a:gd name="T94" fmla="*/ 139 w 148"/>
                <a:gd name="T95" fmla="*/ 3 h 55"/>
                <a:gd name="T96" fmla="*/ 141 w 148"/>
                <a:gd name="T97" fmla="*/ 4 h 55"/>
                <a:gd name="T98" fmla="*/ 143 w 148"/>
                <a:gd name="T99" fmla="*/ 5 h 55"/>
                <a:gd name="T100" fmla="*/ 145 w 148"/>
                <a:gd name="T101" fmla="*/ 6 h 55"/>
                <a:gd name="T102" fmla="*/ 146 w 148"/>
                <a:gd name="T103" fmla="*/ 8 h 55"/>
                <a:gd name="T104" fmla="*/ 147 w 148"/>
                <a:gd name="T105" fmla="*/ 10 h 55"/>
                <a:gd name="T106" fmla="*/ 148 w 148"/>
                <a:gd name="T107" fmla="*/ 11 h 55"/>
                <a:gd name="T108" fmla="*/ 148 w 148"/>
                <a:gd name="T109" fmla="*/ 12 h 55"/>
                <a:gd name="T110" fmla="*/ 148 w 148"/>
                <a:gd name="T111" fmla="*/ 13 h 55"/>
                <a:gd name="T112" fmla="*/ 148 w 148"/>
                <a:gd name="T113" fmla="*/ 17 h 55"/>
                <a:gd name="T114" fmla="*/ 146 w 148"/>
                <a:gd name="T115" fmla="*/ 20 h 55"/>
                <a:gd name="T116" fmla="*/ 144 w 148"/>
                <a:gd name="T117" fmla="*/ 23 h 55"/>
                <a:gd name="T118" fmla="*/ 141 w 148"/>
                <a:gd name="T119" fmla="*/ 27 h 55"/>
                <a:gd name="T120" fmla="*/ 141 w 148"/>
                <a:gd name="T12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" h="55">
                  <a:moveTo>
                    <a:pt x="141" y="27"/>
                  </a:moveTo>
                  <a:lnTo>
                    <a:pt x="140" y="27"/>
                  </a:lnTo>
                  <a:lnTo>
                    <a:pt x="139" y="28"/>
                  </a:lnTo>
                  <a:lnTo>
                    <a:pt x="137" y="28"/>
                  </a:lnTo>
                  <a:lnTo>
                    <a:pt x="134" y="29"/>
                  </a:lnTo>
                  <a:lnTo>
                    <a:pt x="132" y="29"/>
                  </a:lnTo>
                  <a:lnTo>
                    <a:pt x="130" y="30"/>
                  </a:lnTo>
                  <a:lnTo>
                    <a:pt x="127" y="31"/>
                  </a:lnTo>
                  <a:lnTo>
                    <a:pt x="124" y="32"/>
                  </a:lnTo>
                  <a:lnTo>
                    <a:pt x="121" y="33"/>
                  </a:lnTo>
                  <a:lnTo>
                    <a:pt x="116" y="34"/>
                  </a:lnTo>
                  <a:lnTo>
                    <a:pt x="113" y="35"/>
                  </a:lnTo>
                  <a:lnTo>
                    <a:pt x="109" y="36"/>
                  </a:lnTo>
                  <a:lnTo>
                    <a:pt x="103" y="37"/>
                  </a:lnTo>
                  <a:lnTo>
                    <a:pt x="99" y="38"/>
                  </a:lnTo>
                  <a:lnTo>
                    <a:pt x="94" y="41"/>
                  </a:lnTo>
                  <a:lnTo>
                    <a:pt x="88" y="42"/>
                  </a:lnTo>
                  <a:lnTo>
                    <a:pt x="76" y="45"/>
                  </a:lnTo>
                  <a:lnTo>
                    <a:pt x="65" y="47"/>
                  </a:lnTo>
                  <a:lnTo>
                    <a:pt x="53" y="49"/>
                  </a:lnTo>
                  <a:lnTo>
                    <a:pt x="42" y="51"/>
                  </a:lnTo>
                  <a:lnTo>
                    <a:pt x="32" y="52"/>
                  </a:lnTo>
                  <a:lnTo>
                    <a:pt x="21" y="53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34"/>
                  </a:lnTo>
                  <a:lnTo>
                    <a:pt x="7" y="34"/>
                  </a:lnTo>
                  <a:lnTo>
                    <a:pt x="15" y="33"/>
                  </a:lnTo>
                  <a:lnTo>
                    <a:pt x="22" y="32"/>
                  </a:lnTo>
                  <a:lnTo>
                    <a:pt x="31" y="30"/>
                  </a:lnTo>
                  <a:lnTo>
                    <a:pt x="39" y="28"/>
                  </a:lnTo>
                  <a:lnTo>
                    <a:pt x="48" y="25"/>
                  </a:lnTo>
                  <a:lnTo>
                    <a:pt x="57" y="20"/>
                  </a:lnTo>
                  <a:lnTo>
                    <a:pt x="68" y="16"/>
                  </a:lnTo>
                  <a:lnTo>
                    <a:pt x="73" y="14"/>
                  </a:lnTo>
                  <a:lnTo>
                    <a:pt x="78" y="12"/>
                  </a:lnTo>
                  <a:lnTo>
                    <a:pt x="82" y="11"/>
                  </a:lnTo>
                  <a:lnTo>
                    <a:pt x="86" y="8"/>
                  </a:lnTo>
                  <a:lnTo>
                    <a:pt x="94" y="6"/>
                  </a:lnTo>
                  <a:lnTo>
                    <a:pt x="100" y="4"/>
                  </a:lnTo>
                  <a:lnTo>
                    <a:pt x="107" y="2"/>
                  </a:lnTo>
                  <a:lnTo>
                    <a:pt x="111" y="1"/>
                  </a:lnTo>
                  <a:lnTo>
                    <a:pt x="115" y="1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8" y="1"/>
                  </a:lnTo>
                  <a:lnTo>
                    <a:pt x="133" y="1"/>
                  </a:lnTo>
                  <a:lnTo>
                    <a:pt x="139" y="3"/>
                  </a:lnTo>
                  <a:lnTo>
                    <a:pt x="141" y="4"/>
                  </a:lnTo>
                  <a:lnTo>
                    <a:pt x="143" y="5"/>
                  </a:lnTo>
                  <a:lnTo>
                    <a:pt x="145" y="6"/>
                  </a:lnTo>
                  <a:lnTo>
                    <a:pt x="146" y="8"/>
                  </a:lnTo>
                  <a:lnTo>
                    <a:pt x="147" y="10"/>
                  </a:lnTo>
                  <a:lnTo>
                    <a:pt x="148" y="11"/>
                  </a:lnTo>
                  <a:lnTo>
                    <a:pt x="148" y="12"/>
                  </a:lnTo>
                  <a:lnTo>
                    <a:pt x="148" y="13"/>
                  </a:lnTo>
                  <a:lnTo>
                    <a:pt x="148" y="17"/>
                  </a:lnTo>
                  <a:lnTo>
                    <a:pt x="146" y="20"/>
                  </a:lnTo>
                  <a:lnTo>
                    <a:pt x="144" y="23"/>
                  </a:lnTo>
                  <a:lnTo>
                    <a:pt x="141" y="27"/>
                  </a:lnTo>
                  <a:lnTo>
                    <a:pt x="141" y="2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73"/>
            <p:cNvSpPr/>
            <p:nvPr/>
          </p:nvSpPr>
          <p:spPr bwMode="auto">
            <a:xfrm>
              <a:off x="3414713" y="2257425"/>
              <a:ext cx="77788" cy="782638"/>
            </a:xfrm>
            <a:custGeom>
              <a:avLst/>
              <a:gdLst>
                <a:gd name="T0" fmla="*/ 46 w 49"/>
                <a:gd name="T1" fmla="*/ 374 h 493"/>
                <a:gd name="T2" fmla="*/ 43 w 49"/>
                <a:gd name="T3" fmla="*/ 416 h 493"/>
                <a:gd name="T4" fmla="*/ 41 w 49"/>
                <a:gd name="T5" fmla="*/ 452 h 493"/>
                <a:gd name="T6" fmla="*/ 39 w 49"/>
                <a:gd name="T7" fmla="*/ 466 h 493"/>
                <a:gd name="T8" fmla="*/ 38 w 49"/>
                <a:gd name="T9" fmla="*/ 476 h 493"/>
                <a:gd name="T10" fmla="*/ 36 w 49"/>
                <a:gd name="T11" fmla="*/ 485 h 493"/>
                <a:gd name="T12" fmla="*/ 34 w 49"/>
                <a:gd name="T13" fmla="*/ 490 h 493"/>
                <a:gd name="T14" fmla="*/ 32 w 49"/>
                <a:gd name="T15" fmla="*/ 493 h 493"/>
                <a:gd name="T16" fmla="*/ 31 w 49"/>
                <a:gd name="T17" fmla="*/ 493 h 493"/>
                <a:gd name="T18" fmla="*/ 29 w 49"/>
                <a:gd name="T19" fmla="*/ 489 h 493"/>
                <a:gd name="T20" fmla="*/ 25 w 49"/>
                <a:gd name="T21" fmla="*/ 483 h 493"/>
                <a:gd name="T22" fmla="*/ 22 w 49"/>
                <a:gd name="T23" fmla="*/ 472 h 493"/>
                <a:gd name="T24" fmla="*/ 18 w 49"/>
                <a:gd name="T25" fmla="*/ 452 h 493"/>
                <a:gd name="T26" fmla="*/ 16 w 49"/>
                <a:gd name="T27" fmla="*/ 435 h 493"/>
                <a:gd name="T28" fmla="*/ 14 w 49"/>
                <a:gd name="T29" fmla="*/ 413 h 493"/>
                <a:gd name="T30" fmla="*/ 12 w 49"/>
                <a:gd name="T31" fmla="*/ 386 h 493"/>
                <a:gd name="T32" fmla="*/ 11 w 49"/>
                <a:gd name="T33" fmla="*/ 355 h 493"/>
                <a:gd name="T34" fmla="*/ 11 w 49"/>
                <a:gd name="T35" fmla="*/ 319 h 493"/>
                <a:gd name="T36" fmla="*/ 11 w 49"/>
                <a:gd name="T37" fmla="*/ 283 h 493"/>
                <a:gd name="T38" fmla="*/ 11 w 49"/>
                <a:gd name="T39" fmla="*/ 250 h 493"/>
                <a:gd name="T40" fmla="*/ 11 w 49"/>
                <a:gd name="T41" fmla="*/ 221 h 493"/>
                <a:gd name="T42" fmla="*/ 11 w 49"/>
                <a:gd name="T43" fmla="*/ 194 h 493"/>
                <a:gd name="T44" fmla="*/ 11 w 49"/>
                <a:gd name="T45" fmla="*/ 171 h 493"/>
                <a:gd name="T46" fmla="*/ 11 w 49"/>
                <a:gd name="T47" fmla="*/ 138 h 493"/>
                <a:gd name="T48" fmla="*/ 10 w 49"/>
                <a:gd name="T49" fmla="*/ 102 h 493"/>
                <a:gd name="T50" fmla="*/ 8 w 49"/>
                <a:gd name="T51" fmla="*/ 71 h 493"/>
                <a:gd name="T52" fmla="*/ 6 w 49"/>
                <a:gd name="T53" fmla="*/ 47 h 493"/>
                <a:gd name="T54" fmla="*/ 3 w 49"/>
                <a:gd name="T55" fmla="*/ 29 h 493"/>
                <a:gd name="T56" fmla="*/ 0 w 49"/>
                <a:gd name="T57" fmla="*/ 16 h 493"/>
                <a:gd name="T58" fmla="*/ 1 w 49"/>
                <a:gd name="T59" fmla="*/ 1 h 493"/>
                <a:gd name="T60" fmla="*/ 4 w 49"/>
                <a:gd name="T61" fmla="*/ 0 h 493"/>
                <a:gd name="T62" fmla="*/ 10 w 49"/>
                <a:gd name="T63" fmla="*/ 0 h 493"/>
                <a:gd name="T64" fmla="*/ 19 w 49"/>
                <a:gd name="T65" fmla="*/ 2 h 493"/>
                <a:gd name="T66" fmla="*/ 30 w 49"/>
                <a:gd name="T67" fmla="*/ 4 h 493"/>
                <a:gd name="T68" fmla="*/ 49 w 49"/>
                <a:gd name="T69" fmla="*/ 27 h 493"/>
                <a:gd name="T70" fmla="*/ 49 w 49"/>
                <a:gd name="T71" fmla="*/ 73 h 493"/>
                <a:gd name="T72" fmla="*/ 49 w 49"/>
                <a:gd name="T73" fmla="*/ 116 h 493"/>
                <a:gd name="T74" fmla="*/ 49 w 49"/>
                <a:gd name="T75" fmla="*/ 155 h 493"/>
                <a:gd name="T76" fmla="*/ 49 w 49"/>
                <a:gd name="T77" fmla="*/ 192 h 493"/>
                <a:gd name="T78" fmla="*/ 49 w 49"/>
                <a:gd name="T79" fmla="*/ 225 h 493"/>
                <a:gd name="T80" fmla="*/ 49 w 49"/>
                <a:gd name="T81" fmla="*/ 254 h 493"/>
                <a:gd name="T82" fmla="*/ 48 w 49"/>
                <a:gd name="T83" fmla="*/ 279 h 493"/>
                <a:gd name="T84" fmla="*/ 48 w 49"/>
                <a:gd name="T85" fmla="*/ 303 h 493"/>
                <a:gd name="T86" fmla="*/ 47 w 49"/>
                <a:gd name="T87" fmla="*/ 322 h 493"/>
                <a:gd name="T88" fmla="*/ 47 w 49"/>
                <a:gd name="T89" fmla="*/ 33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" h="493">
                  <a:moveTo>
                    <a:pt x="47" y="343"/>
                  </a:moveTo>
                  <a:lnTo>
                    <a:pt x="47" y="359"/>
                  </a:lnTo>
                  <a:lnTo>
                    <a:pt x="46" y="374"/>
                  </a:lnTo>
                  <a:lnTo>
                    <a:pt x="46" y="389"/>
                  </a:lnTo>
                  <a:lnTo>
                    <a:pt x="45" y="403"/>
                  </a:lnTo>
                  <a:lnTo>
                    <a:pt x="43" y="416"/>
                  </a:lnTo>
                  <a:lnTo>
                    <a:pt x="43" y="428"/>
                  </a:lnTo>
                  <a:lnTo>
                    <a:pt x="42" y="440"/>
                  </a:lnTo>
                  <a:lnTo>
                    <a:pt x="41" y="452"/>
                  </a:lnTo>
                  <a:lnTo>
                    <a:pt x="41" y="456"/>
                  </a:lnTo>
                  <a:lnTo>
                    <a:pt x="40" y="461"/>
                  </a:lnTo>
                  <a:lnTo>
                    <a:pt x="39" y="466"/>
                  </a:lnTo>
                  <a:lnTo>
                    <a:pt x="39" y="470"/>
                  </a:lnTo>
                  <a:lnTo>
                    <a:pt x="38" y="473"/>
                  </a:lnTo>
                  <a:lnTo>
                    <a:pt x="38" y="476"/>
                  </a:lnTo>
                  <a:lnTo>
                    <a:pt x="37" y="480"/>
                  </a:lnTo>
                  <a:lnTo>
                    <a:pt x="36" y="483"/>
                  </a:lnTo>
                  <a:lnTo>
                    <a:pt x="36" y="485"/>
                  </a:lnTo>
                  <a:lnTo>
                    <a:pt x="35" y="487"/>
                  </a:lnTo>
                  <a:lnTo>
                    <a:pt x="34" y="489"/>
                  </a:lnTo>
                  <a:lnTo>
                    <a:pt x="34" y="490"/>
                  </a:lnTo>
                  <a:lnTo>
                    <a:pt x="33" y="491"/>
                  </a:lnTo>
                  <a:lnTo>
                    <a:pt x="33" y="493"/>
                  </a:lnTo>
                  <a:lnTo>
                    <a:pt x="32" y="493"/>
                  </a:lnTo>
                  <a:lnTo>
                    <a:pt x="32" y="493"/>
                  </a:lnTo>
                  <a:lnTo>
                    <a:pt x="31" y="493"/>
                  </a:lnTo>
                  <a:lnTo>
                    <a:pt x="31" y="493"/>
                  </a:lnTo>
                  <a:lnTo>
                    <a:pt x="30" y="491"/>
                  </a:lnTo>
                  <a:lnTo>
                    <a:pt x="29" y="490"/>
                  </a:lnTo>
                  <a:lnTo>
                    <a:pt x="29" y="489"/>
                  </a:lnTo>
                  <a:lnTo>
                    <a:pt x="27" y="487"/>
                  </a:lnTo>
                  <a:lnTo>
                    <a:pt x="26" y="485"/>
                  </a:lnTo>
                  <a:lnTo>
                    <a:pt x="25" y="483"/>
                  </a:lnTo>
                  <a:lnTo>
                    <a:pt x="25" y="481"/>
                  </a:lnTo>
                  <a:lnTo>
                    <a:pt x="24" y="479"/>
                  </a:lnTo>
                  <a:lnTo>
                    <a:pt x="22" y="472"/>
                  </a:lnTo>
                  <a:lnTo>
                    <a:pt x="21" y="465"/>
                  </a:lnTo>
                  <a:lnTo>
                    <a:pt x="19" y="456"/>
                  </a:lnTo>
                  <a:lnTo>
                    <a:pt x="18" y="452"/>
                  </a:lnTo>
                  <a:lnTo>
                    <a:pt x="17" y="446"/>
                  </a:lnTo>
                  <a:lnTo>
                    <a:pt x="16" y="441"/>
                  </a:lnTo>
                  <a:lnTo>
                    <a:pt x="16" y="435"/>
                  </a:lnTo>
                  <a:lnTo>
                    <a:pt x="15" y="428"/>
                  </a:lnTo>
                  <a:lnTo>
                    <a:pt x="15" y="421"/>
                  </a:lnTo>
                  <a:lnTo>
                    <a:pt x="14" y="413"/>
                  </a:lnTo>
                  <a:lnTo>
                    <a:pt x="14" y="405"/>
                  </a:lnTo>
                  <a:lnTo>
                    <a:pt x="12" y="395"/>
                  </a:lnTo>
                  <a:lnTo>
                    <a:pt x="12" y="386"/>
                  </a:lnTo>
                  <a:lnTo>
                    <a:pt x="11" y="376"/>
                  </a:lnTo>
                  <a:lnTo>
                    <a:pt x="11" y="366"/>
                  </a:lnTo>
                  <a:lnTo>
                    <a:pt x="11" y="355"/>
                  </a:lnTo>
                  <a:lnTo>
                    <a:pt x="11" y="344"/>
                  </a:lnTo>
                  <a:lnTo>
                    <a:pt x="11" y="332"/>
                  </a:lnTo>
                  <a:lnTo>
                    <a:pt x="11" y="319"/>
                  </a:lnTo>
                  <a:lnTo>
                    <a:pt x="11" y="307"/>
                  </a:lnTo>
                  <a:lnTo>
                    <a:pt x="11" y="294"/>
                  </a:lnTo>
                  <a:lnTo>
                    <a:pt x="11" y="283"/>
                  </a:lnTo>
                  <a:lnTo>
                    <a:pt x="11" y="272"/>
                  </a:lnTo>
                  <a:lnTo>
                    <a:pt x="11" y="260"/>
                  </a:lnTo>
                  <a:lnTo>
                    <a:pt x="11" y="250"/>
                  </a:lnTo>
                  <a:lnTo>
                    <a:pt x="11" y="240"/>
                  </a:lnTo>
                  <a:lnTo>
                    <a:pt x="11" y="230"/>
                  </a:lnTo>
                  <a:lnTo>
                    <a:pt x="11" y="221"/>
                  </a:lnTo>
                  <a:lnTo>
                    <a:pt x="11" y="211"/>
                  </a:lnTo>
                  <a:lnTo>
                    <a:pt x="11" y="202"/>
                  </a:lnTo>
                  <a:lnTo>
                    <a:pt x="11" y="194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1"/>
                  </a:lnTo>
                  <a:lnTo>
                    <a:pt x="11" y="164"/>
                  </a:lnTo>
                  <a:lnTo>
                    <a:pt x="11" y="151"/>
                  </a:lnTo>
                  <a:lnTo>
                    <a:pt x="11" y="138"/>
                  </a:lnTo>
                  <a:lnTo>
                    <a:pt x="11" y="125"/>
                  </a:lnTo>
                  <a:lnTo>
                    <a:pt x="10" y="113"/>
                  </a:lnTo>
                  <a:lnTo>
                    <a:pt x="10" y="102"/>
                  </a:lnTo>
                  <a:lnTo>
                    <a:pt x="10" y="91"/>
                  </a:lnTo>
                  <a:lnTo>
                    <a:pt x="9" y="80"/>
                  </a:lnTo>
                  <a:lnTo>
                    <a:pt x="8" y="71"/>
                  </a:lnTo>
                  <a:lnTo>
                    <a:pt x="7" y="62"/>
                  </a:lnTo>
                  <a:lnTo>
                    <a:pt x="7" y="55"/>
                  </a:lnTo>
                  <a:lnTo>
                    <a:pt x="6" y="47"/>
                  </a:lnTo>
                  <a:lnTo>
                    <a:pt x="5" y="41"/>
                  </a:lnTo>
                  <a:lnTo>
                    <a:pt x="4" y="34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5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6" y="3"/>
                  </a:lnTo>
                  <a:lnTo>
                    <a:pt x="30" y="4"/>
                  </a:lnTo>
                  <a:lnTo>
                    <a:pt x="39" y="7"/>
                  </a:lnTo>
                  <a:lnTo>
                    <a:pt x="49" y="11"/>
                  </a:lnTo>
                  <a:lnTo>
                    <a:pt x="49" y="27"/>
                  </a:lnTo>
                  <a:lnTo>
                    <a:pt x="49" y="43"/>
                  </a:lnTo>
                  <a:lnTo>
                    <a:pt x="49" y="58"/>
                  </a:lnTo>
                  <a:lnTo>
                    <a:pt x="49" y="73"/>
                  </a:lnTo>
                  <a:lnTo>
                    <a:pt x="49" y="88"/>
                  </a:lnTo>
                  <a:lnTo>
                    <a:pt x="49" y="102"/>
                  </a:lnTo>
                  <a:lnTo>
                    <a:pt x="49" y="116"/>
                  </a:lnTo>
                  <a:lnTo>
                    <a:pt x="49" y="129"/>
                  </a:lnTo>
                  <a:lnTo>
                    <a:pt x="49" y="142"/>
                  </a:lnTo>
                  <a:lnTo>
                    <a:pt x="49" y="155"/>
                  </a:lnTo>
                  <a:lnTo>
                    <a:pt x="49" y="168"/>
                  </a:lnTo>
                  <a:lnTo>
                    <a:pt x="49" y="180"/>
                  </a:lnTo>
                  <a:lnTo>
                    <a:pt x="49" y="192"/>
                  </a:lnTo>
                  <a:lnTo>
                    <a:pt x="49" y="203"/>
                  </a:lnTo>
                  <a:lnTo>
                    <a:pt x="49" y="214"/>
                  </a:lnTo>
                  <a:lnTo>
                    <a:pt x="49" y="225"/>
                  </a:lnTo>
                  <a:lnTo>
                    <a:pt x="49" y="234"/>
                  </a:lnTo>
                  <a:lnTo>
                    <a:pt x="49" y="244"/>
                  </a:lnTo>
                  <a:lnTo>
                    <a:pt x="49" y="254"/>
                  </a:lnTo>
                  <a:lnTo>
                    <a:pt x="48" y="263"/>
                  </a:lnTo>
                  <a:lnTo>
                    <a:pt x="48" y="272"/>
                  </a:lnTo>
                  <a:lnTo>
                    <a:pt x="48" y="279"/>
                  </a:lnTo>
                  <a:lnTo>
                    <a:pt x="48" y="288"/>
                  </a:lnTo>
                  <a:lnTo>
                    <a:pt x="48" y="295"/>
                  </a:lnTo>
                  <a:lnTo>
                    <a:pt x="48" y="303"/>
                  </a:lnTo>
                  <a:lnTo>
                    <a:pt x="48" y="309"/>
                  </a:lnTo>
                  <a:lnTo>
                    <a:pt x="48" y="316"/>
                  </a:lnTo>
                  <a:lnTo>
                    <a:pt x="47" y="322"/>
                  </a:lnTo>
                  <a:lnTo>
                    <a:pt x="47" y="328"/>
                  </a:lnTo>
                  <a:lnTo>
                    <a:pt x="47" y="333"/>
                  </a:lnTo>
                  <a:lnTo>
                    <a:pt x="47" y="338"/>
                  </a:lnTo>
                  <a:lnTo>
                    <a:pt x="47" y="343"/>
                  </a:lnTo>
                  <a:lnTo>
                    <a:pt x="47" y="34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74"/>
            <p:cNvSpPr/>
            <p:nvPr/>
          </p:nvSpPr>
          <p:spPr bwMode="auto">
            <a:xfrm>
              <a:off x="3471863" y="2220913"/>
              <a:ext cx="333375" cy="441325"/>
            </a:xfrm>
            <a:custGeom>
              <a:avLst/>
              <a:gdLst>
                <a:gd name="T0" fmla="*/ 125 w 210"/>
                <a:gd name="T1" fmla="*/ 268 h 278"/>
                <a:gd name="T2" fmla="*/ 115 w 210"/>
                <a:gd name="T3" fmla="*/ 276 h 278"/>
                <a:gd name="T4" fmla="*/ 106 w 210"/>
                <a:gd name="T5" fmla="*/ 278 h 278"/>
                <a:gd name="T6" fmla="*/ 100 w 210"/>
                <a:gd name="T7" fmla="*/ 276 h 278"/>
                <a:gd name="T8" fmla="*/ 96 w 210"/>
                <a:gd name="T9" fmla="*/ 268 h 278"/>
                <a:gd name="T10" fmla="*/ 95 w 210"/>
                <a:gd name="T11" fmla="*/ 254 h 278"/>
                <a:gd name="T12" fmla="*/ 90 w 210"/>
                <a:gd name="T13" fmla="*/ 241 h 278"/>
                <a:gd name="T14" fmla="*/ 77 w 210"/>
                <a:gd name="T15" fmla="*/ 227 h 278"/>
                <a:gd name="T16" fmla="*/ 60 w 210"/>
                <a:gd name="T17" fmla="*/ 216 h 278"/>
                <a:gd name="T18" fmla="*/ 49 w 210"/>
                <a:gd name="T19" fmla="*/ 207 h 278"/>
                <a:gd name="T20" fmla="*/ 48 w 210"/>
                <a:gd name="T21" fmla="*/ 203 h 278"/>
                <a:gd name="T22" fmla="*/ 51 w 210"/>
                <a:gd name="T23" fmla="*/ 200 h 278"/>
                <a:gd name="T24" fmla="*/ 61 w 210"/>
                <a:gd name="T25" fmla="*/ 199 h 278"/>
                <a:gd name="T26" fmla="*/ 76 w 210"/>
                <a:gd name="T27" fmla="*/ 201 h 278"/>
                <a:gd name="T28" fmla="*/ 90 w 210"/>
                <a:gd name="T29" fmla="*/ 204 h 278"/>
                <a:gd name="T30" fmla="*/ 99 w 210"/>
                <a:gd name="T31" fmla="*/ 205 h 278"/>
                <a:gd name="T32" fmla="*/ 105 w 210"/>
                <a:gd name="T33" fmla="*/ 206 h 278"/>
                <a:gd name="T34" fmla="*/ 110 w 210"/>
                <a:gd name="T35" fmla="*/ 204 h 278"/>
                <a:gd name="T36" fmla="*/ 116 w 210"/>
                <a:gd name="T37" fmla="*/ 200 h 278"/>
                <a:gd name="T38" fmla="*/ 122 w 210"/>
                <a:gd name="T39" fmla="*/ 192 h 278"/>
                <a:gd name="T40" fmla="*/ 128 w 210"/>
                <a:gd name="T41" fmla="*/ 177 h 278"/>
                <a:gd name="T42" fmla="*/ 136 w 210"/>
                <a:gd name="T43" fmla="*/ 157 h 278"/>
                <a:gd name="T44" fmla="*/ 141 w 210"/>
                <a:gd name="T45" fmla="*/ 133 h 278"/>
                <a:gd name="T46" fmla="*/ 146 w 210"/>
                <a:gd name="T47" fmla="*/ 105 h 278"/>
                <a:gd name="T48" fmla="*/ 148 w 210"/>
                <a:gd name="T49" fmla="*/ 79 h 278"/>
                <a:gd name="T50" fmla="*/ 147 w 210"/>
                <a:gd name="T51" fmla="*/ 59 h 278"/>
                <a:gd name="T52" fmla="*/ 143 w 210"/>
                <a:gd name="T53" fmla="*/ 50 h 278"/>
                <a:gd name="T54" fmla="*/ 139 w 210"/>
                <a:gd name="T55" fmla="*/ 44 h 278"/>
                <a:gd name="T56" fmla="*/ 130 w 210"/>
                <a:gd name="T57" fmla="*/ 42 h 278"/>
                <a:gd name="T58" fmla="*/ 119 w 210"/>
                <a:gd name="T59" fmla="*/ 42 h 278"/>
                <a:gd name="T60" fmla="*/ 107 w 210"/>
                <a:gd name="T61" fmla="*/ 43 h 278"/>
                <a:gd name="T62" fmla="*/ 89 w 210"/>
                <a:gd name="T63" fmla="*/ 46 h 278"/>
                <a:gd name="T64" fmla="*/ 65 w 210"/>
                <a:gd name="T65" fmla="*/ 50 h 278"/>
                <a:gd name="T66" fmla="*/ 35 w 210"/>
                <a:gd name="T67" fmla="*/ 56 h 278"/>
                <a:gd name="T68" fmla="*/ 0 w 210"/>
                <a:gd name="T69" fmla="*/ 63 h 278"/>
                <a:gd name="T70" fmla="*/ 42 w 210"/>
                <a:gd name="T71" fmla="*/ 29 h 278"/>
                <a:gd name="T72" fmla="*/ 73 w 210"/>
                <a:gd name="T73" fmla="*/ 24 h 278"/>
                <a:gd name="T74" fmla="*/ 103 w 210"/>
                <a:gd name="T75" fmla="*/ 18 h 278"/>
                <a:gd name="T76" fmla="*/ 120 w 210"/>
                <a:gd name="T77" fmla="*/ 12 h 278"/>
                <a:gd name="T78" fmla="*/ 127 w 210"/>
                <a:gd name="T79" fmla="*/ 9 h 278"/>
                <a:gd name="T80" fmla="*/ 133 w 210"/>
                <a:gd name="T81" fmla="*/ 7 h 278"/>
                <a:gd name="T82" fmla="*/ 141 w 210"/>
                <a:gd name="T83" fmla="*/ 2 h 278"/>
                <a:gd name="T84" fmla="*/ 150 w 210"/>
                <a:gd name="T85" fmla="*/ 2 h 278"/>
                <a:gd name="T86" fmla="*/ 156 w 210"/>
                <a:gd name="T87" fmla="*/ 5 h 278"/>
                <a:gd name="T88" fmla="*/ 165 w 210"/>
                <a:gd name="T89" fmla="*/ 9 h 278"/>
                <a:gd name="T90" fmla="*/ 182 w 210"/>
                <a:gd name="T91" fmla="*/ 22 h 278"/>
                <a:gd name="T92" fmla="*/ 199 w 210"/>
                <a:gd name="T93" fmla="*/ 38 h 278"/>
                <a:gd name="T94" fmla="*/ 206 w 210"/>
                <a:gd name="T95" fmla="*/ 48 h 278"/>
                <a:gd name="T96" fmla="*/ 209 w 210"/>
                <a:gd name="T97" fmla="*/ 54 h 278"/>
                <a:gd name="T98" fmla="*/ 208 w 210"/>
                <a:gd name="T99" fmla="*/ 60 h 278"/>
                <a:gd name="T100" fmla="*/ 201 w 210"/>
                <a:gd name="T101" fmla="*/ 66 h 278"/>
                <a:gd name="T102" fmla="*/ 198 w 210"/>
                <a:gd name="T103" fmla="*/ 70 h 278"/>
                <a:gd name="T104" fmla="*/ 195 w 210"/>
                <a:gd name="T105" fmla="*/ 78 h 278"/>
                <a:gd name="T106" fmla="*/ 193 w 210"/>
                <a:gd name="T107" fmla="*/ 88 h 278"/>
                <a:gd name="T108" fmla="*/ 191 w 210"/>
                <a:gd name="T109" fmla="*/ 102 h 278"/>
                <a:gd name="T110" fmla="*/ 190 w 210"/>
                <a:gd name="T111" fmla="*/ 119 h 278"/>
                <a:gd name="T112" fmla="*/ 183 w 210"/>
                <a:gd name="T113" fmla="*/ 155 h 278"/>
                <a:gd name="T114" fmla="*/ 175 w 210"/>
                <a:gd name="T115" fmla="*/ 185 h 278"/>
                <a:gd name="T116" fmla="*/ 165 w 210"/>
                <a:gd name="T117" fmla="*/ 211 h 278"/>
                <a:gd name="T118" fmla="*/ 152 w 210"/>
                <a:gd name="T119" fmla="*/ 235 h 278"/>
                <a:gd name="T120" fmla="*/ 138 w 210"/>
                <a:gd name="T121" fmla="*/ 254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0" h="278">
                  <a:moveTo>
                    <a:pt x="134" y="260"/>
                  </a:moveTo>
                  <a:lnTo>
                    <a:pt x="130" y="264"/>
                  </a:lnTo>
                  <a:lnTo>
                    <a:pt x="125" y="268"/>
                  </a:lnTo>
                  <a:lnTo>
                    <a:pt x="122" y="271"/>
                  </a:lnTo>
                  <a:lnTo>
                    <a:pt x="118" y="273"/>
                  </a:lnTo>
                  <a:lnTo>
                    <a:pt x="115" y="276"/>
                  </a:lnTo>
                  <a:lnTo>
                    <a:pt x="111" y="277"/>
                  </a:lnTo>
                  <a:lnTo>
                    <a:pt x="109" y="278"/>
                  </a:lnTo>
                  <a:lnTo>
                    <a:pt x="106" y="278"/>
                  </a:lnTo>
                  <a:lnTo>
                    <a:pt x="104" y="277"/>
                  </a:lnTo>
                  <a:lnTo>
                    <a:pt x="102" y="277"/>
                  </a:lnTo>
                  <a:lnTo>
                    <a:pt x="100" y="276"/>
                  </a:lnTo>
                  <a:lnTo>
                    <a:pt x="99" y="273"/>
                  </a:lnTo>
                  <a:lnTo>
                    <a:pt x="97" y="270"/>
                  </a:lnTo>
                  <a:lnTo>
                    <a:pt x="96" y="268"/>
                  </a:lnTo>
                  <a:lnTo>
                    <a:pt x="96" y="264"/>
                  </a:lnTo>
                  <a:lnTo>
                    <a:pt x="96" y="260"/>
                  </a:lnTo>
                  <a:lnTo>
                    <a:pt x="95" y="254"/>
                  </a:lnTo>
                  <a:lnTo>
                    <a:pt x="94" y="250"/>
                  </a:lnTo>
                  <a:lnTo>
                    <a:pt x="93" y="246"/>
                  </a:lnTo>
                  <a:lnTo>
                    <a:pt x="90" y="241"/>
                  </a:lnTo>
                  <a:lnTo>
                    <a:pt x="87" y="237"/>
                  </a:lnTo>
                  <a:lnTo>
                    <a:pt x="82" y="233"/>
                  </a:lnTo>
                  <a:lnTo>
                    <a:pt x="77" y="227"/>
                  </a:lnTo>
                  <a:lnTo>
                    <a:pt x="71" y="223"/>
                  </a:lnTo>
                  <a:lnTo>
                    <a:pt x="64" y="219"/>
                  </a:lnTo>
                  <a:lnTo>
                    <a:pt x="60" y="216"/>
                  </a:lnTo>
                  <a:lnTo>
                    <a:pt x="56" y="212"/>
                  </a:lnTo>
                  <a:lnTo>
                    <a:pt x="52" y="209"/>
                  </a:lnTo>
                  <a:lnTo>
                    <a:pt x="49" y="207"/>
                  </a:lnTo>
                  <a:lnTo>
                    <a:pt x="48" y="205"/>
                  </a:lnTo>
                  <a:lnTo>
                    <a:pt x="48" y="204"/>
                  </a:lnTo>
                  <a:lnTo>
                    <a:pt x="48" y="203"/>
                  </a:lnTo>
                  <a:lnTo>
                    <a:pt x="48" y="202"/>
                  </a:lnTo>
                  <a:lnTo>
                    <a:pt x="49" y="201"/>
                  </a:lnTo>
                  <a:lnTo>
                    <a:pt x="51" y="200"/>
                  </a:lnTo>
                  <a:lnTo>
                    <a:pt x="54" y="200"/>
                  </a:lnTo>
                  <a:lnTo>
                    <a:pt x="57" y="199"/>
                  </a:lnTo>
                  <a:lnTo>
                    <a:pt x="61" y="199"/>
                  </a:lnTo>
                  <a:lnTo>
                    <a:pt x="65" y="199"/>
                  </a:lnTo>
                  <a:lnTo>
                    <a:pt x="71" y="200"/>
                  </a:lnTo>
                  <a:lnTo>
                    <a:pt x="76" y="201"/>
                  </a:lnTo>
                  <a:lnTo>
                    <a:pt x="81" y="202"/>
                  </a:lnTo>
                  <a:lnTo>
                    <a:pt x="86" y="203"/>
                  </a:lnTo>
                  <a:lnTo>
                    <a:pt x="90" y="204"/>
                  </a:lnTo>
                  <a:lnTo>
                    <a:pt x="93" y="204"/>
                  </a:lnTo>
                  <a:lnTo>
                    <a:pt x="96" y="205"/>
                  </a:lnTo>
                  <a:lnTo>
                    <a:pt x="99" y="205"/>
                  </a:lnTo>
                  <a:lnTo>
                    <a:pt x="101" y="205"/>
                  </a:lnTo>
                  <a:lnTo>
                    <a:pt x="103" y="206"/>
                  </a:lnTo>
                  <a:lnTo>
                    <a:pt x="105" y="206"/>
                  </a:lnTo>
                  <a:lnTo>
                    <a:pt x="107" y="206"/>
                  </a:lnTo>
                  <a:lnTo>
                    <a:pt x="108" y="205"/>
                  </a:lnTo>
                  <a:lnTo>
                    <a:pt x="110" y="204"/>
                  </a:lnTo>
                  <a:lnTo>
                    <a:pt x="112" y="203"/>
                  </a:lnTo>
                  <a:lnTo>
                    <a:pt x="115" y="202"/>
                  </a:lnTo>
                  <a:lnTo>
                    <a:pt x="116" y="200"/>
                  </a:lnTo>
                  <a:lnTo>
                    <a:pt x="118" y="199"/>
                  </a:lnTo>
                  <a:lnTo>
                    <a:pt x="120" y="196"/>
                  </a:lnTo>
                  <a:lnTo>
                    <a:pt x="122" y="192"/>
                  </a:lnTo>
                  <a:lnTo>
                    <a:pt x="124" y="189"/>
                  </a:lnTo>
                  <a:lnTo>
                    <a:pt x="126" y="184"/>
                  </a:lnTo>
                  <a:lnTo>
                    <a:pt x="128" y="177"/>
                  </a:lnTo>
                  <a:lnTo>
                    <a:pt x="131" y="171"/>
                  </a:lnTo>
                  <a:lnTo>
                    <a:pt x="134" y="163"/>
                  </a:lnTo>
                  <a:lnTo>
                    <a:pt x="136" y="157"/>
                  </a:lnTo>
                  <a:lnTo>
                    <a:pt x="137" y="149"/>
                  </a:lnTo>
                  <a:lnTo>
                    <a:pt x="139" y="141"/>
                  </a:lnTo>
                  <a:lnTo>
                    <a:pt x="141" y="133"/>
                  </a:lnTo>
                  <a:lnTo>
                    <a:pt x="142" y="124"/>
                  </a:lnTo>
                  <a:lnTo>
                    <a:pt x="145" y="115"/>
                  </a:lnTo>
                  <a:lnTo>
                    <a:pt x="146" y="105"/>
                  </a:lnTo>
                  <a:lnTo>
                    <a:pt x="147" y="96"/>
                  </a:lnTo>
                  <a:lnTo>
                    <a:pt x="147" y="87"/>
                  </a:lnTo>
                  <a:lnTo>
                    <a:pt x="148" y="79"/>
                  </a:lnTo>
                  <a:lnTo>
                    <a:pt x="148" y="71"/>
                  </a:lnTo>
                  <a:lnTo>
                    <a:pt x="147" y="65"/>
                  </a:lnTo>
                  <a:lnTo>
                    <a:pt x="147" y="59"/>
                  </a:lnTo>
                  <a:lnTo>
                    <a:pt x="146" y="55"/>
                  </a:lnTo>
                  <a:lnTo>
                    <a:pt x="145" y="52"/>
                  </a:lnTo>
                  <a:lnTo>
                    <a:pt x="143" y="50"/>
                  </a:lnTo>
                  <a:lnTo>
                    <a:pt x="142" y="48"/>
                  </a:lnTo>
                  <a:lnTo>
                    <a:pt x="141" y="46"/>
                  </a:lnTo>
                  <a:lnTo>
                    <a:pt x="139" y="44"/>
                  </a:lnTo>
                  <a:lnTo>
                    <a:pt x="136" y="43"/>
                  </a:lnTo>
                  <a:lnTo>
                    <a:pt x="133" y="43"/>
                  </a:lnTo>
                  <a:lnTo>
                    <a:pt x="130" y="42"/>
                  </a:lnTo>
                  <a:lnTo>
                    <a:pt x="125" y="42"/>
                  </a:lnTo>
                  <a:lnTo>
                    <a:pt x="121" y="42"/>
                  </a:lnTo>
                  <a:lnTo>
                    <a:pt x="119" y="42"/>
                  </a:lnTo>
                  <a:lnTo>
                    <a:pt x="116" y="42"/>
                  </a:lnTo>
                  <a:lnTo>
                    <a:pt x="111" y="42"/>
                  </a:lnTo>
                  <a:lnTo>
                    <a:pt x="107" y="43"/>
                  </a:lnTo>
                  <a:lnTo>
                    <a:pt x="102" y="44"/>
                  </a:lnTo>
                  <a:lnTo>
                    <a:pt x="95" y="44"/>
                  </a:lnTo>
                  <a:lnTo>
                    <a:pt x="89" y="46"/>
                  </a:lnTo>
                  <a:lnTo>
                    <a:pt x="81" y="48"/>
                  </a:lnTo>
                  <a:lnTo>
                    <a:pt x="74" y="49"/>
                  </a:lnTo>
                  <a:lnTo>
                    <a:pt x="65" y="50"/>
                  </a:lnTo>
                  <a:lnTo>
                    <a:pt x="56" y="52"/>
                  </a:lnTo>
                  <a:lnTo>
                    <a:pt x="46" y="54"/>
                  </a:lnTo>
                  <a:lnTo>
                    <a:pt x="35" y="56"/>
                  </a:lnTo>
                  <a:lnTo>
                    <a:pt x="25" y="58"/>
                  </a:lnTo>
                  <a:lnTo>
                    <a:pt x="13" y="60"/>
                  </a:lnTo>
                  <a:lnTo>
                    <a:pt x="0" y="63"/>
                  </a:lnTo>
                  <a:lnTo>
                    <a:pt x="0" y="34"/>
                  </a:lnTo>
                  <a:lnTo>
                    <a:pt x="21" y="31"/>
                  </a:lnTo>
                  <a:lnTo>
                    <a:pt x="42" y="29"/>
                  </a:lnTo>
                  <a:lnTo>
                    <a:pt x="52" y="28"/>
                  </a:lnTo>
                  <a:lnTo>
                    <a:pt x="62" y="26"/>
                  </a:lnTo>
                  <a:lnTo>
                    <a:pt x="73" y="24"/>
                  </a:lnTo>
                  <a:lnTo>
                    <a:pt x="84" y="21"/>
                  </a:lnTo>
                  <a:lnTo>
                    <a:pt x="93" y="19"/>
                  </a:lnTo>
                  <a:lnTo>
                    <a:pt x="103" y="18"/>
                  </a:lnTo>
                  <a:lnTo>
                    <a:pt x="110" y="15"/>
                  </a:lnTo>
                  <a:lnTo>
                    <a:pt x="117" y="13"/>
                  </a:lnTo>
                  <a:lnTo>
                    <a:pt x="120" y="12"/>
                  </a:lnTo>
                  <a:lnTo>
                    <a:pt x="123" y="11"/>
                  </a:lnTo>
                  <a:lnTo>
                    <a:pt x="125" y="10"/>
                  </a:lnTo>
                  <a:lnTo>
                    <a:pt x="127" y="9"/>
                  </a:lnTo>
                  <a:lnTo>
                    <a:pt x="130" y="8"/>
                  </a:lnTo>
                  <a:lnTo>
                    <a:pt x="132" y="8"/>
                  </a:lnTo>
                  <a:lnTo>
                    <a:pt x="133" y="7"/>
                  </a:lnTo>
                  <a:lnTo>
                    <a:pt x="134" y="6"/>
                  </a:lnTo>
                  <a:lnTo>
                    <a:pt x="137" y="4"/>
                  </a:lnTo>
                  <a:lnTo>
                    <a:pt x="141" y="2"/>
                  </a:lnTo>
                  <a:lnTo>
                    <a:pt x="146" y="0"/>
                  </a:lnTo>
                  <a:lnTo>
                    <a:pt x="149" y="0"/>
                  </a:lnTo>
                  <a:lnTo>
                    <a:pt x="150" y="2"/>
                  </a:lnTo>
                  <a:lnTo>
                    <a:pt x="152" y="3"/>
                  </a:lnTo>
                  <a:lnTo>
                    <a:pt x="154" y="4"/>
                  </a:lnTo>
                  <a:lnTo>
                    <a:pt x="156" y="5"/>
                  </a:lnTo>
                  <a:lnTo>
                    <a:pt x="158" y="6"/>
                  </a:lnTo>
                  <a:lnTo>
                    <a:pt x="162" y="7"/>
                  </a:lnTo>
                  <a:lnTo>
                    <a:pt x="165" y="9"/>
                  </a:lnTo>
                  <a:lnTo>
                    <a:pt x="169" y="11"/>
                  </a:lnTo>
                  <a:lnTo>
                    <a:pt x="176" y="16"/>
                  </a:lnTo>
                  <a:lnTo>
                    <a:pt x="182" y="22"/>
                  </a:lnTo>
                  <a:lnTo>
                    <a:pt x="190" y="28"/>
                  </a:lnTo>
                  <a:lnTo>
                    <a:pt x="197" y="34"/>
                  </a:lnTo>
                  <a:lnTo>
                    <a:pt x="199" y="38"/>
                  </a:lnTo>
                  <a:lnTo>
                    <a:pt x="202" y="41"/>
                  </a:lnTo>
                  <a:lnTo>
                    <a:pt x="205" y="44"/>
                  </a:lnTo>
                  <a:lnTo>
                    <a:pt x="206" y="48"/>
                  </a:lnTo>
                  <a:lnTo>
                    <a:pt x="208" y="50"/>
                  </a:lnTo>
                  <a:lnTo>
                    <a:pt x="209" y="52"/>
                  </a:lnTo>
                  <a:lnTo>
                    <a:pt x="209" y="54"/>
                  </a:lnTo>
                  <a:lnTo>
                    <a:pt x="210" y="55"/>
                  </a:lnTo>
                  <a:lnTo>
                    <a:pt x="209" y="58"/>
                  </a:lnTo>
                  <a:lnTo>
                    <a:pt x="208" y="60"/>
                  </a:lnTo>
                  <a:lnTo>
                    <a:pt x="206" y="64"/>
                  </a:lnTo>
                  <a:lnTo>
                    <a:pt x="202" y="65"/>
                  </a:lnTo>
                  <a:lnTo>
                    <a:pt x="201" y="66"/>
                  </a:lnTo>
                  <a:lnTo>
                    <a:pt x="200" y="67"/>
                  </a:lnTo>
                  <a:lnTo>
                    <a:pt x="199" y="68"/>
                  </a:lnTo>
                  <a:lnTo>
                    <a:pt x="198" y="70"/>
                  </a:lnTo>
                  <a:lnTo>
                    <a:pt x="197" y="72"/>
                  </a:lnTo>
                  <a:lnTo>
                    <a:pt x="196" y="74"/>
                  </a:lnTo>
                  <a:lnTo>
                    <a:pt x="195" y="78"/>
                  </a:lnTo>
                  <a:lnTo>
                    <a:pt x="195" y="81"/>
                  </a:lnTo>
                  <a:lnTo>
                    <a:pt x="194" y="84"/>
                  </a:lnTo>
                  <a:lnTo>
                    <a:pt x="193" y="88"/>
                  </a:lnTo>
                  <a:lnTo>
                    <a:pt x="193" y="93"/>
                  </a:lnTo>
                  <a:lnTo>
                    <a:pt x="192" y="97"/>
                  </a:lnTo>
                  <a:lnTo>
                    <a:pt x="191" y="102"/>
                  </a:lnTo>
                  <a:lnTo>
                    <a:pt x="191" y="108"/>
                  </a:lnTo>
                  <a:lnTo>
                    <a:pt x="190" y="113"/>
                  </a:lnTo>
                  <a:lnTo>
                    <a:pt x="190" y="119"/>
                  </a:lnTo>
                  <a:lnTo>
                    <a:pt x="187" y="132"/>
                  </a:lnTo>
                  <a:lnTo>
                    <a:pt x="185" y="143"/>
                  </a:lnTo>
                  <a:lnTo>
                    <a:pt x="183" y="155"/>
                  </a:lnTo>
                  <a:lnTo>
                    <a:pt x="180" y="165"/>
                  </a:lnTo>
                  <a:lnTo>
                    <a:pt x="178" y="175"/>
                  </a:lnTo>
                  <a:lnTo>
                    <a:pt x="175" y="185"/>
                  </a:lnTo>
                  <a:lnTo>
                    <a:pt x="172" y="193"/>
                  </a:lnTo>
                  <a:lnTo>
                    <a:pt x="169" y="203"/>
                  </a:lnTo>
                  <a:lnTo>
                    <a:pt x="165" y="211"/>
                  </a:lnTo>
                  <a:lnTo>
                    <a:pt x="161" y="219"/>
                  </a:lnTo>
                  <a:lnTo>
                    <a:pt x="156" y="227"/>
                  </a:lnTo>
                  <a:lnTo>
                    <a:pt x="152" y="235"/>
                  </a:lnTo>
                  <a:lnTo>
                    <a:pt x="148" y="241"/>
                  </a:lnTo>
                  <a:lnTo>
                    <a:pt x="143" y="248"/>
                  </a:lnTo>
                  <a:lnTo>
                    <a:pt x="138" y="254"/>
                  </a:lnTo>
                  <a:lnTo>
                    <a:pt x="134" y="260"/>
                  </a:lnTo>
                  <a:lnTo>
                    <a:pt x="134" y="26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4720095" y="2379161"/>
            <a:ext cx="888351" cy="894245"/>
            <a:chOff x="3943351" y="2078038"/>
            <a:chExt cx="957262" cy="963613"/>
          </a:xfrm>
        </p:grpSpPr>
        <p:sp>
          <p:nvSpPr>
            <p:cNvPr id="194" name="Freeform 75"/>
            <p:cNvSpPr/>
            <p:nvPr/>
          </p:nvSpPr>
          <p:spPr bwMode="auto">
            <a:xfrm>
              <a:off x="4095751" y="2084388"/>
              <a:ext cx="173038" cy="887413"/>
            </a:xfrm>
            <a:custGeom>
              <a:avLst/>
              <a:gdLst>
                <a:gd name="T0" fmla="*/ 81 w 109"/>
                <a:gd name="T1" fmla="*/ 536 h 559"/>
                <a:gd name="T2" fmla="*/ 73 w 109"/>
                <a:gd name="T3" fmla="*/ 550 h 559"/>
                <a:gd name="T4" fmla="*/ 64 w 109"/>
                <a:gd name="T5" fmla="*/ 558 h 559"/>
                <a:gd name="T6" fmla="*/ 56 w 109"/>
                <a:gd name="T7" fmla="*/ 557 h 559"/>
                <a:gd name="T8" fmla="*/ 49 w 109"/>
                <a:gd name="T9" fmla="*/ 549 h 559"/>
                <a:gd name="T10" fmla="*/ 48 w 109"/>
                <a:gd name="T11" fmla="*/ 531 h 559"/>
                <a:gd name="T12" fmla="*/ 38 w 109"/>
                <a:gd name="T13" fmla="*/ 509 h 559"/>
                <a:gd name="T14" fmla="*/ 17 w 109"/>
                <a:gd name="T15" fmla="*/ 488 h 559"/>
                <a:gd name="T16" fmla="*/ 2 w 109"/>
                <a:gd name="T17" fmla="*/ 473 h 559"/>
                <a:gd name="T18" fmla="*/ 1 w 109"/>
                <a:gd name="T19" fmla="*/ 467 h 559"/>
                <a:gd name="T20" fmla="*/ 12 w 109"/>
                <a:gd name="T21" fmla="*/ 468 h 559"/>
                <a:gd name="T22" fmla="*/ 34 w 109"/>
                <a:gd name="T23" fmla="*/ 474 h 559"/>
                <a:gd name="T24" fmla="*/ 52 w 109"/>
                <a:gd name="T25" fmla="*/ 478 h 559"/>
                <a:gd name="T26" fmla="*/ 59 w 109"/>
                <a:gd name="T27" fmla="*/ 476 h 559"/>
                <a:gd name="T28" fmla="*/ 64 w 109"/>
                <a:gd name="T29" fmla="*/ 466 h 559"/>
                <a:gd name="T30" fmla="*/ 68 w 109"/>
                <a:gd name="T31" fmla="*/ 447 h 559"/>
                <a:gd name="T32" fmla="*/ 70 w 109"/>
                <a:gd name="T33" fmla="*/ 437 h 559"/>
                <a:gd name="T34" fmla="*/ 70 w 109"/>
                <a:gd name="T35" fmla="*/ 421 h 559"/>
                <a:gd name="T36" fmla="*/ 71 w 109"/>
                <a:gd name="T37" fmla="*/ 399 h 559"/>
                <a:gd name="T38" fmla="*/ 71 w 109"/>
                <a:gd name="T39" fmla="*/ 372 h 559"/>
                <a:gd name="T40" fmla="*/ 71 w 109"/>
                <a:gd name="T41" fmla="*/ 339 h 559"/>
                <a:gd name="T42" fmla="*/ 71 w 109"/>
                <a:gd name="T43" fmla="*/ 302 h 559"/>
                <a:gd name="T44" fmla="*/ 71 w 109"/>
                <a:gd name="T45" fmla="*/ 259 h 559"/>
                <a:gd name="T46" fmla="*/ 71 w 109"/>
                <a:gd name="T47" fmla="*/ 212 h 559"/>
                <a:gd name="T48" fmla="*/ 71 w 109"/>
                <a:gd name="T49" fmla="*/ 167 h 559"/>
                <a:gd name="T50" fmla="*/ 71 w 109"/>
                <a:gd name="T51" fmla="*/ 127 h 559"/>
                <a:gd name="T52" fmla="*/ 70 w 109"/>
                <a:gd name="T53" fmla="*/ 95 h 559"/>
                <a:gd name="T54" fmla="*/ 68 w 109"/>
                <a:gd name="T55" fmla="*/ 67 h 559"/>
                <a:gd name="T56" fmla="*/ 66 w 109"/>
                <a:gd name="T57" fmla="*/ 47 h 559"/>
                <a:gd name="T58" fmla="*/ 65 w 109"/>
                <a:gd name="T59" fmla="*/ 32 h 559"/>
                <a:gd name="T60" fmla="*/ 63 w 109"/>
                <a:gd name="T61" fmla="*/ 22 h 559"/>
                <a:gd name="T62" fmla="*/ 58 w 109"/>
                <a:gd name="T63" fmla="*/ 18 h 559"/>
                <a:gd name="T64" fmla="*/ 52 w 109"/>
                <a:gd name="T65" fmla="*/ 11 h 559"/>
                <a:gd name="T66" fmla="*/ 51 w 109"/>
                <a:gd name="T67" fmla="*/ 2 h 559"/>
                <a:gd name="T68" fmla="*/ 62 w 109"/>
                <a:gd name="T69" fmla="*/ 0 h 559"/>
                <a:gd name="T70" fmla="*/ 85 w 109"/>
                <a:gd name="T71" fmla="*/ 6 h 559"/>
                <a:gd name="T72" fmla="*/ 103 w 109"/>
                <a:gd name="T73" fmla="*/ 16 h 559"/>
                <a:gd name="T74" fmla="*/ 109 w 109"/>
                <a:gd name="T75" fmla="*/ 23 h 559"/>
                <a:gd name="T76" fmla="*/ 108 w 109"/>
                <a:gd name="T77" fmla="*/ 36 h 559"/>
                <a:gd name="T78" fmla="*/ 105 w 109"/>
                <a:gd name="T79" fmla="*/ 48 h 559"/>
                <a:gd name="T80" fmla="*/ 103 w 109"/>
                <a:gd name="T81" fmla="*/ 61 h 559"/>
                <a:gd name="T82" fmla="*/ 101 w 109"/>
                <a:gd name="T83" fmla="*/ 79 h 559"/>
                <a:gd name="T84" fmla="*/ 98 w 109"/>
                <a:gd name="T85" fmla="*/ 107 h 559"/>
                <a:gd name="T86" fmla="*/ 97 w 109"/>
                <a:gd name="T87" fmla="*/ 141 h 559"/>
                <a:gd name="T88" fmla="*/ 96 w 109"/>
                <a:gd name="T89" fmla="*/ 188 h 559"/>
                <a:gd name="T90" fmla="*/ 97 w 109"/>
                <a:gd name="T91" fmla="*/ 250 h 559"/>
                <a:gd name="T92" fmla="*/ 98 w 109"/>
                <a:gd name="T93" fmla="*/ 325 h 559"/>
                <a:gd name="T94" fmla="*/ 98 w 109"/>
                <a:gd name="T95" fmla="*/ 364 h 559"/>
                <a:gd name="T96" fmla="*/ 98 w 109"/>
                <a:gd name="T97" fmla="*/ 399 h 559"/>
                <a:gd name="T98" fmla="*/ 97 w 109"/>
                <a:gd name="T99" fmla="*/ 429 h 559"/>
                <a:gd name="T100" fmla="*/ 96 w 109"/>
                <a:gd name="T101" fmla="*/ 455 h 559"/>
                <a:gd name="T102" fmla="*/ 95 w 109"/>
                <a:gd name="T103" fmla="*/ 476 h 559"/>
                <a:gd name="T104" fmla="*/ 94 w 109"/>
                <a:gd name="T105" fmla="*/ 493 h 559"/>
                <a:gd name="T106" fmla="*/ 93 w 109"/>
                <a:gd name="T107" fmla="*/ 506 h 559"/>
                <a:gd name="T108" fmla="*/ 91 w 109"/>
                <a:gd name="T109" fmla="*/ 514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9" h="559">
                  <a:moveTo>
                    <a:pt x="91" y="514"/>
                  </a:moveTo>
                  <a:lnTo>
                    <a:pt x="88" y="523"/>
                  </a:lnTo>
                  <a:lnTo>
                    <a:pt x="83" y="533"/>
                  </a:lnTo>
                  <a:lnTo>
                    <a:pt x="81" y="536"/>
                  </a:lnTo>
                  <a:lnTo>
                    <a:pt x="79" y="540"/>
                  </a:lnTo>
                  <a:lnTo>
                    <a:pt x="78" y="544"/>
                  </a:lnTo>
                  <a:lnTo>
                    <a:pt x="76" y="547"/>
                  </a:lnTo>
                  <a:lnTo>
                    <a:pt x="73" y="550"/>
                  </a:lnTo>
                  <a:lnTo>
                    <a:pt x="71" y="552"/>
                  </a:lnTo>
                  <a:lnTo>
                    <a:pt x="68" y="554"/>
                  </a:lnTo>
                  <a:lnTo>
                    <a:pt x="66" y="557"/>
                  </a:lnTo>
                  <a:lnTo>
                    <a:pt x="64" y="558"/>
                  </a:lnTo>
                  <a:lnTo>
                    <a:pt x="62" y="559"/>
                  </a:lnTo>
                  <a:lnTo>
                    <a:pt x="60" y="559"/>
                  </a:lnTo>
                  <a:lnTo>
                    <a:pt x="58" y="558"/>
                  </a:lnTo>
                  <a:lnTo>
                    <a:pt x="56" y="557"/>
                  </a:lnTo>
                  <a:lnTo>
                    <a:pt x="53" y="555"/>
                  </a:lnTo>
                  <a:lnTo>
                    <a:pt x="51" y="553"/>
                  </a:lnTo>
                  <a:lnTo>
                    <a:pt x="50" y="551"/>
                  </a:lnTo>
                  <a:lnTo>
                    <a:pt x="49" y="549"/>
                  </a:lnTo>
                  <a:lnTo>
                    <a:pt x="49" y="546"/>
                  </a:lnTo>
                  <a:lnTo>
                    <a:pt x="48" y="542"/>
                  </a:lnTo>
                  <a:lnTo>
                    <a:pt x="48" y="537"/>
                  </a:lnTo>
                  <a:lnTo>
                    <a:pt x="48" y="531"/>
                  </a:lnTo>
                  <a:lnTo>
                    <a:pt x="47" y="525"/>
                  </a:lnTo>
                  <a:lnTo>
                    <a:pt x="45" y="520"/>
                  </a:lnTo>
                  <a:lnTo>
                    <a:pt x="42" y="515"/>
                  </a:lnTo>
                  <a:lnTo>
                    <a:pt x="38" y="509"/>
                  </a:lnTo>
                  <a:lnTo>
                    <a:pt x="34" y="504"/>
                  </a:lnTo>
                  <a:lnTo>
                    <a:pt x="29" y="499"/>
                  </a:lnTo>
                  <a:lnTo>
                    <a:pt x="24" y="493"/>
                  </a:lnTo>
                  <a:lnTo>
                    <a:pt x="17" y="488"/>
                  </a:lnTo>
                  <a:lnTo>
                    <a:pt x="12" y="484"/>
                  </a:lnTo>
                  <a:lnTo>
                    <a:pt x="7" y="479"/>
                  </a:lnTo>
                  <a:lnTo>
                    <a:pt x="4" y="476"/>
                  </a:lnTo>
                  <a:lnTo>
                    <a:pt x="2" y="473"/>
                  </a:lnTo>
                  <a:lnTo>
                    <a:pt x="0" y="471"/>
                  </a:lnTo>
                  <a:lnTo>
                    <a:pt x="0" y="469"/>
                  </a:lnTo>
                  <a:lnTo>
                    <a:pt x="0" y="468"/>
                  </a:lnTo>
                  <a:lnTo>
                    <a:pt x="1" y="467"/>
                  </a:lnTo>
                  <a:lnTo>
                    <a:pt x="3" y="467"/>
                  </a:lnTo>
                  <a:lnTo>
                    <a:pt x="5" y="467"/>
                  </a:lnTo>
                  <a:lnTo>
                    <a:pt x="9" y="467"/>
                  </a:lnTo>
                  <a:lnTo>
                    <a:pt x="12" y="468"/>
                  </a:lnTo>
                  <a:lnTo>
                    <a:pt x="17" y="469"/>
                  </a:lnTo>
                  <a:lnTo>
                    <a:pt x="21" y="471"/>
                  </a:lnTo>
                  <a:lnTo>
                    <a:pt x="28" y="472"/>
                  </a:lnTo>
                  <a:lnTo>
                    <a:pt x="34" y="474"/>
                  </a:lnTo>
                  <a:lnTo>
                    <a:pt x="40" y="475"/>
                  </a:lnTo>
                  <a:lnTo>
                    <a:pt x="45" y="477"/>
                  </a:lnTo>
                  <a:lnTo>
                    <a:pt x="49" y="478"/>
                  </a:lnTo>
                  <a:lnTo>
                    <a:pt x="52" y="478"/>
                  </a:lnTo>
                  <a:lnTo>
                    <a:pt x="55" y="478"/>
                  </a:lnTo>
                  <a:lnTo>
                    <a:pt x="57" y="478"/>
                  </a:lnTo>
                  <a:lnTo>
                    <a:pt x="58" y="477"/>
                  </a:lnTo>
                  <a:lnTo>
                    <a:pt x="59" y="476"/>
                  </a:lnTo>
                  <a:lnTo>
                    <a:pt x="61" y="474"/>
                  </a:lnTo>
                  <a:lnTo>
                    <a:pt x="62" y="472"/>
                  </a:lnTo>
                  <a:lnTo>
                    <a:pt x="63" y="469"/>
                  </a:lnTo>
                  <a:lnTo>
                    <a:pt x="64" y="466"/>
                  </a:lnTo>
                  <a:lnTo>
                    <a:pt x="66" y="461"/>
                  </a:lnTo>
                  <a:lnTo>
                    <a:pt x="67" y="455"/>
                  </a:lnTo>
                  <a:lnTo>
                    <a:pt x="68" y="449"/>
                  </a:lnTo>
                  <a:lnTo>
                    <a:pt x="68" y="447"/>
                  </a:lnTo>
                  <a:lnTo>
                    <a:pt x="68" y="445"/>
                  </a:lnTo>
                  <a:lnTo>
                    <a:pt x="68" y="442"/>
                  </a:lnTo>
                  <a:lnTo>
                    <a:pt x="70" y="440"/>
                  </a:lnTo>
                  <a:lnTo>
                    <a:pt x="70" y="437"/>
                  </a:lnTo>
                  <a:lnTo>
                    <a:pt x="70" y="432"/>
                  </a:lnTo>
                  <a:lnTo>
                    <a:pt x="70" y="429"/>
                  </a:lnTo>
                  <a:lnTo>
                    <a:pt x="70" y="425"/>
                  </a:lnTo>
                  <a:lnTo>
                    <a:pt x="70" y="421"/>
                  </a:lnTo>
                  <a:lnTo>
                    <a:pt x="70" y="415"/>
                  </a:lnTo>
                  <a:lnTo>
                    <a:pt x="71" y="410"/>
                  </a:lnTo>
                  <a:lnTo>
                    <a:pt x="71" y="404"/>
                  </a:lnTo>
                  <a:lnTo>
                    <a:pt x="71" y="399"/>
                  </a:lnTo>
                  <a:lnTo>
                    <a:pt x="71" y="393"/>
                  </a:lnTo>
                  <a:lnTo>
                    <a:pt x="71" y="386"/>
                  </a:lnTo>
                  <a:lnTo>
                    <a:pt x="71" y="379"/>
                  </a:lnTo>
                  <a:lnTo>
                    <a:pt x="71" y="372"/>
                  </a:lnTo>
                  <a:lnTo>
                    <a:pt x="71" y="364"/>
                  </a:lnTo>
                  <a:lnTo>
                    <a:pt x="71" y="356"/>
                  </a:lnTo>
                  <a:lnTo>
                    <a:pt x="71" y="348"/>
                  </a:lnTo>
                  <a:lnTo>
                    <a:pt x="71" y="339"/>
                  </a:lnTo>
                  <a:lnTo>
                    <a:pt x="71" y="331"/>
                  </a:lnTo>
                  <a:lnTo>
                    <a:pt x="71" y="322"/>
                  </a:lnTo>
                  <a:lnTo>
                    <a:pt x="71" y="312"/>
                  </a:lnTo>
                  <a:lnTo>
                    <a:pt x="71" y="302"/>
                  </a:lnTo>
                  <a:lnTo>
                    <a:pt x="71" y="292"/>
                  </a:lnTo>
                  <a:lnTo>
                    <a:pt x="71" y="281"/>
                  </a:lnTo>
                  <a:lnTo>
                    <a:pt x="71" y="271"/>
                  </a:lnTo>
                  <a:lnTo>
                    <a:pt x="71" y="259"/>
                  </a:lnTo>
                  <a:lnTo>
                    <a:pt x="71" y="248"/>
                  </a:lnTo>
                  <a:lnTo>
                    <a:pt x="71" y="236"/>
                  </a:lnTo>
                  <a:lnTo>
                    <a:pt x="71" y="224"/>
                  </a:lnTo>
                  <a:lnTo>
                    <a:pt x="71" y="212"/>
                  </a:lnTo>
                  <a:lnTo>
                    <a:pt x="71" y="200"/>
                  </a:lnTo>
                  <a:lnTo>
                    <a:pt x="71" y="188"/>
                  </a:lnTo>
                  <a:lnTo>
                    <a:pt x="71" y="177"/>
                  </a:lnTo>
                  <a:lnTo>
                    <a:pt x="71" y="167"/>
                  </a:lnTo>
                  <a:lnTo>
                    <a:pt x="71" y="156"/>
                  </a:lnTo>
                  <a:lnTo>
                    <a:pt x="71" y="146"/>
                  </a:lnTo>
                  <a:lnTo>
                    <a:pt x="71" y="137"/>
                  </a:lnTo>
                  <a:lnTo>
                    <a:pt x="71" y="127"/>
                  </a:lnTo>
                  <a:lnTo>
                    <a:pt x="70" y="119"/>
                  </a:lnTo>
                  <a:lnTo>
                    <a:pt x="70" y="110"/>
                  </a:lnTo>
                  <a:lnTo>
                    <a:pt x="70" y="102"/>
                  </a:lnTo>
                  <a:lnTo>
                    <a:pt x="70" y="95"/>
                  </a:lnTo>
                  <a:lnTo>
                    <a:pt x="70" y="88"/>
                  </a:lnTo>
                  <a:lnTo>
                    <a:pt x="68" y="80"/>
                  </a:lnTo>
                  <a:lnTo>
                    <a:pt x="68" y="74"/>
                  </a:lnTo>
                  <a:lnTo>
                    <a:pt x="68" y="67"/>
                  </a:lnTo>
                  <a:lnTo>
                    <a:pt x="67" y="62"/>
                  </a:lnTo>
                  <a:lnTo>
                    <a:pt x="67" y="56"/>
                  </a:lnTo>
                  <a:lnTo>
                    <a:pt x="67" y="51"/>
                  </a:lnTo>
                  <a:lnTo>
                    <a:pt x="66" y="47"/>
                  </a:lnTo>
                  <a:lnTo>
                    <a:pt x="66" y="43"/>
                  </a:lnTo>
                  <a:lnTo>
                    <a:pt x="66" y="38"/>
                  </a:lnTo>
                  <a:lnTo>
                    <a:pt x="65" y="35"/>
                  </a:lnTo>
                  <a:lnTo>
                    <a:pt x="65" y="32"/>
                  </a:lnTo>
                  <a:lnTo>
                    <a:pt x="64" y="29"/>
                  </a:lnTo>
                  <a:lnTo>
                    <a:pt x="64" y="26"/>
                  </a:lnTo>
                  <a:lnTo>
                    <a:pt x="63" y="24"/>
                  </a:lnTo>
                  <a:lnTo>
                    <a:pt x="63" y="22"/>
                  </a:lnTo>
                  <a:lnTo>
                    <a:pt x="62" y="21"/>
                  </a:lnTo>
                  <a:lnTo>
                    <a:pt x="61" y="20"/>
                  </a:lnTo>
                  <a:lnTo>
                    <a:pt x="61" y="19"/>
                  </a:lnTo>
                  <a:lnTo>
                    <a:pt x="58" y="18"/>
                  </a:lnTo>
                  <a:lnTo>
                    <a:pt x="56" y="17"/>
                  </a:lnTo>
                  <a:lnTo>
                    <a:pt x="55" y="15"/>
                  </a:lnTo>
                  <a:lnTo>
                    <a:pt x="52" y="14"/>
                  </a:lnTo>
                  <a:lnTo>
                    <a:pt x="52" y="11"/>
                  </a:lnTo>
                  <a:lnTo>
                    <a:pt x="51" y="9"/>
                  </a:lnTo>
                  <a:lnTo>
                    <a:pt x="51" y="6"/>
                  </a:lnTo>
                  <a:lnTo>
                    <a:pt x="50" y="4"/>
                  </a:lnTo>
                  <a:lnTo>
                    <a:pt x="51" y="2"/>
                  </a:lnTo>
                  <a:lnTo>
                    <a:pt x="52" y="1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6" y="1"/>
                  </a:lnTo>
                  <a:lnTo>
                    <a:pt x="72" y="2"/>
                  </a:lnTo>
                  <a:lnTo>
                    <a:pt x="78" y="4"/>
                  </a:lnTo>
                  <a:lnTo>
                    <a:pt x="85" y="6"/>
                  </a:lnTo>
                  <a:lnTo>
                    <a:pt x="90" y="9"/>
                  </a:lnTo>
                  <a:lnTo>
                    <a:pt x="95" y="11"/>
                  </a:lnTo>
                  <a:lnTo>
                    <a:pt x="100" y="14"/>
                  </a:lnTo>
                  <a:lnTo>
                    <a:pt x="103" y="16"/>
                  </a:lnTo>
                  <a:lnTo>
                    <a:pt x="105" y="18"/>
                  </a:lnTo>
                  <a:lnTo>
                    <a:pt x="107" y="20"/>
                  </a:lnTo>
                  <a:lnTo>
                    <a:pt x="109" y="22"/>
                  </a:lnTo>
                  <a:lnTo>
                    <a:pt x="109" y="23"/>
                  </a:lnTo>
                  <a:lnTo>
                    <a:pt x="109" y="26"/>
                  </a:lnTo>
                  <a:lnTo>
                    <a:pt x="109" y="29"/>
                  </a:lnTo>
                  <a:lnTo>
                    <a:pt x="109" y="31"/>
                  </a:lnTo>
                  <a:lnTo>
                    <a:pt x="108" y="36"/>
                  </a:lnTo>
                  <a:lnTo>
                    <a:pt x="106" y="43"/>
                  </a:lnTo>
                  <a:lnTo>
                    <a:pt x="106" y="44"/>
                  </a:lnTo>
                  <a:lnTo>
                    <a:pt x="105" y="46"/>
                  </a:lnTo>
                  <a:lnTo>
                    <a:pt x="105" y="48"/>
                  </a:lnTo>
                  <a:lnTo>
                    <a:pt x="104" y="51"/>
                  </a:lnTo>
                  <a:lnTo>
                    <a:pt x="104" y="54"/>
                  </a:lnTo>
                  <a:lnTo>
                    <a:pt x="103" y="58"/>
                  </a:lnTo>
                  <a:lnTo>
                    <a:pt x="103" y="61"/>
                  </a:lnTo>
                  <a:lnTo>
                    <a:pt x="103" y="65"/>
                  </a:lnTo>
                  <a:lnTo>
                    <a:pt x="102" y="69"/>
                  </a:lnTo>
                  <a:lnTo>
                    <a:pt x="102" y="74"/>
                  </a:lnTo>
                  <a:lnTo>
                    <a:pt x="101" y="79"/>
                  </a:lnTo>
                  <a:lnTo>
                    <a:pt x="101" y="84"/>
                  </a:lnTo>
                  <a:lnTo>
                    <a:pt x="100" y="90"/>
                  </a:lnTo>
                  <a:lnTo>
                    <a:pt x="100" y="95"/>
                  </a:lnTo>
                  <a:lnTo>
                    <a:pt x="98" y="107"/>
                  </a:lnTo>
                  <a:lnTo>
                    <a:pt x="98" y="114"/>
                  </a:lnTo>
                  <a:lnTo>
                    <a:pt x="97" y="123"/>
                  </a:lnTo>
                  <a:lnTo>
                    <a:pt x="97" y="131"/>
                  </a:lnTo>
                  <a:lnTo>
                    <a:pt x="97" y="141"/>
                  </a:lnTo>
                  <a:lnTo>
                    <a:pt x="97" y="152"/>
                  </a:lnTo>
                  <a:lnTo>
                    <a:pt x="96" y="164"/>
                  </a:lnTo>
                  <a:lnTo>
                    <a:pt x="96" y="175"/>
                  </a:lnTo>
                  <a:lnTo>
                    <a:pt x="96" y="188"/>
                  </a:lnTo>
                  <a:lnTo>
                    <a:pt x="96" y="203"/>
                  </a:lnTo>
                  <a:lnTo>
                    <a:pt x="96" y="217"/>
                  </a:lnTo>
                  <a:lnTo>
                    <a:pt x="97" y="233"/>
                  </a:lnTo>
                  <a:lnTo>
                    <a:pt x="97" y="250"/>
                  </a:lnTo>
                  <a:lnTo>
                    <a:pt x="97" y="267"/>
                  </a:lnTo>
                  <a:lnTo>
                    <a:pt x="97" y="286"/>
                  </a:lnTo>
                  <a:lnTo>
                    <a:pt x="98" y="305"/>
                  </a:lnTo>
                  <a:lnTo>
                    <a:pt x="98" y="325"/>
                  </a:lnTo>
                  <a:lnTo>
                    <a:pt x="98" y="335"/>
                  </a:lnTo>
                  <a:lnTo>
                    <a:pt x="98" y="345"/>
                  </a:lnTo>
                  <a:lnTo>
                    <a:pt x="98" y="355"/>
                  </a:lnTo>
                  <a:lnTo>
                    <a:pt x="98" y="364"/>
                  </a:lnTo>
                  <a:lnTo>
                    <a:pt x="98" y="373"/>
                  </a:lnTo>
                  <a:lnTo>
                    <a:pt x="98" y="382"/>
                  </a:lnTo>
                  <a:lnTo>
                    <a:pt x="98" y="391"/>
                  </a:lnTo>
                  <a:lnTo>
                    <a:pt x="98" y="399"/>
                  </a:lnTo>
                  <a:lnTo>
                    <a:pt x="98" y="407"/>
                  </a:lnTo>
                  <a:lnTo>
                    <a:pt x="97" y="415"/>
                  </a:lnTo>
                  <a:lnTo>
                    <a:pt x="97" y="423"/>
                  </a:lnTo>
                  <a:lnTo>
                    <a:pt x="97" y="429"/>
                  </a:lnTo>
                  <a:lnTo>
                    <a:pt x="97" y="437"/>
                  </a:lnTo>
                  <a:lnTo>
                    <a:pt x="97" y="443"/>
                  </a:lnTo>
                  <a:lnTo>
                    <a:pt x="97" y="449"/>
                  </a:lnTo>
                  <a:lnTo>
                    <a:pt x="96" y="455"/>
                  </a:lnTo>
                  <a:lnTo>
                    <a:pt x="96" y="461"/>
                  </a:lnTo>
                  <a:lnTo>
                    <a:pt x="96" y="467"/>
                  </a:lnTo>
                  <a:lnTo>
                    <a:pt x="96" y="472"/>
                  </a:lnTo>
                  <a:lnTo>
                    <a:pt x="95" y="476"/>
                  </a:lnTo>
                  <a:lnTo>
                    <a:pt x="95" y="482"/>
                  </a:lnTo>
                  <a:lnTo>
                    <a:pt x="95" y="486"/>
                  </a:lnTo>
                  <a:lnTo>
                    <a:pt x="94" y="489"/>
                  </a:lnTo>
                  <a:lnTo>
                    <a:pt x="94" y="493"/>
                  </a:lnTo>
                  <a:lnTo>
                    <a:pt x="94" y="497"/>
                  </a:lnTo>
                  <a:lnTo>
                    <a:pt x="93" y="500"/>
                  </a:lnTo>
                  <a:lnTo>
                    <a:pt x="93" y="503"/>
                  </a:lnTo>
                  <a:lnTo>
                    <a:pt x="93" y="506"/>
                  </a:lnTo>
                  <a:lnTo>
                    <a:pt x="92" y="508"/>
                  </a:lnTo>
                  <a:lnTo>
                    <a:pt x="92" y="510"/>
                  </a:lnTo>
                  <a:lnTo>
                    <a:pt x="91" y="513"/>
                  </a:lnTo>
                  <a:lnTo>
                    <a:pt x="91" y="514"/>
                  </a:lnTo>
                  <a:lnTo>
                    <a:pt x="91" y="51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76"/>
            <p:cNvSpPr/>
            <p:nvPr/>
          </p:nvSpPr>
          <p:spPr bwMode="auto">
            <a:xfrm>
              <a:off x="4433888" y="2193925"/>
              <a:ext cx="98425" cy="763588"/>
            </a:xfrm>
            <a:custGeom>
              <a:avLst/>
              <a:gdLst>
                <a:gd name="T0" fmla="*/ 51 w 62"/>
                <a:gd name="T1" fmla="*/ 19 h 481"/>
                <a:gd name="T2" fmla="*/ 58 w 62"/>
                <a:gd name="T3" fmla="*/ 25 h 481"/>
                <a:gd name="T4" fmla="*/ 62 w 62"/>
                <a:gd name="T5" fmla="*/ 30 h 481"/>
                <a:gd name="T6" fmla="*/ 59 w 62"/>
                <a:gd name="T7" fmla="*/ 41 h 481"/>
                <a:gd name="T8" fmla="*/ 56 w 62"/>
                <a:gd name="T9" fmla="*/ 46 h 481"/>
                <a:gd name="T10" fmla="*/ 55 w 62"/>
                <a:gd name="T11" fmla="*/ 54 h 481"/>
                <a:gd name="T12" fmla="*/ 54 w 62"/>
                <a:gd name="T13" fmla="*/ 65 h 481"/>
                <a:gd name="T14" fmla="*/ 52 w 62"/>
                <a:gd name="T15" fmla="*/ 80 h 481"/>
                <a:gd name="T16" fmla="*/ 52 w 62"/>
                <a:gd name="T17" fmla="*/ 99 h 481"/>
                <a:gd name="T18" fmla="*/ 51 w 62"/>
                <a:gd name="T19" fmla="*/ 121 h 481"/>
                <a:gd name="T20" fmla="*/ 51 w 62"/>
                <a:gd name="T21" fmla="*/ 148 h 481"/>
                <a:gd name="T22" fmla="*/ 51 w 62"/>
                <a:gd name="T23" fmla="*/ 178 h 481"/>
                <a:gd name="T24" fmla="*/ 51 w 62"/>
                <a:gd name="T25" fmla="*/ 211 h 481"/>
                <a:gd name="T26" fmla="*/ 50 w 62"/>
                <a:gd name="T27" fmla="*/ 249 h 481"/>
                <a:gd name="T28" fmla="*/ 49 w 62"/>
                <a:gd name="T29" fmla="*/ 289 h 481"/>
                <a:gd name="T30" fmla="*/ 48 w 62"/>
                <a:gd name="T31" fmla="*/ 329 h 481"/>
                <a:gd name="T32" fmla="*/ 46 w 62"/>
                <a:gd name="T33" fmla="*/ 363 h 481"/>
                <a:gd name="T34" fmla="*/ 45 w 62"/>
                <a:gd name="T35" fmla="*/ 393 h 481"/>
                <a:gd name="T36" fmla="*/ 44 w 62"/>
                <a:gd name="T37" fmla="*/ 418 h 481"/>
                <a:gd name="T38" fmla="*/ 42 w 62"/>
                <a:gd name="T39" fmla="*/ 437 h 481"/>
                <a:gd name="T40" fmla="*/ 41 w 62"/>
                <a:gd name="T41" fmla="*/ 451 h 481"/>
                <a:gd name="T42" fmla="*/ 39 w 62"/>
                <a:gd name="T43" fmla="*/ 463 h 481"/>
                <a:gd name="T44" fmla="*/ 36 w 62"/>
                <a:gd name="T45" fmla="*/ 471 h 481"/>
                <a:gd name="T46" fmla="*/ 34 w 62"/>
                <a:gd name="T47" fmla="*/ 477 h 481"/>
                <a:gd name="T48" fmla="*/ 33 w 62"/>
                <a:gd name="T49" fmla="*/ 480 h 481"/>
                <a:gd name="T50" fmla="*/ 31 w 62"/>
                <a:gd name="T51" fmla="*/ 481 h 481"/>
                <a:gd name="T52" fmla="*/ 27 w 62"/>
                <a:gd name="T53" fmla="*/ 475 h 481"/>
                <a:gd name="T54" fmla="*/ 21 w 62"/>
                <a:gd name="T55" fmla="*/ 463 h 481"/>
                <a:gd name="T56" fmla="*/ 14 w 62"/>
                <a:gd name="T57" fmla="*/ 445 h 481"/>
                <a:gd name="T58" fmla="*/ 11 w 62"/>
                <a:gd name="T59" fmla="*/ 430 h 481"/>
                <a:gd name="T60" fmla="*/ 12 w 62"/>
                <a:gd name="T61" fmla="*/ 419 h 481"/>
                <a:gd name="T62" fmla="*/ 13 w 62"/>
                <a:gd name="T63" fmla="*/ 413 h 481"/>
                <a:gd name="T64" fmla="*/ 15 w 62"/>
                <a:gd name="T65" fmla="*/ 404 h 481"/>
                <a:gd name="T66" fmla="*/ 16 w 62"/>
                <a:gd name="T67" fmla="*/ 393 h 481"/>
                <a:gd name="T68" fmla="*/ 18 w 62"/>
                <a:gd name="T69" fmla="*/ 378 h 481"/>
                <a:gd name="T70" fmla="*/ 20 w 62"/>
                <a:gd name="T71" fmla="*/ 361 h 481"/>
                <a:gd name="T72" fmla="*/ 23 w 62"/>
                <a:gd name="T73" fmla="*/ 340 h 481"/>
                <a:gd name="T74" fmla="*/ 24 w 62"/>
                <a:gd name="T75" fmla="*/ 315 h 481"/>
                <a:gd name="T76" fmla="*/ 25 w 62"/>
                <a:gd name="T77" fmla="*/ 288 h 481"/>
                <a:gd name="T78" fmla="*/ 26 w 62"/>
                <a:gd name="T79" fmla="*/ 257 h 481"/>
                <a:gd name="T80" fmla="*/ 27 w 62"/>
                <a:gd name="T81" fmla="*/ 223 h 481"/>
                <a:gd name="T82" fmla="*/ 27 w 62"/>
                <a:gd name="T83" fmla="*/ 187 h 481"/>
                <a:gd name="T84" fmla="*/ 27 w 62"/>
                <a:gd name="T85" fmla="*/ 153 h 481"/>
                <a:gd name="T86" fmla="*/ 27 w 62"/>
                <a:gd name="T87" fmla="*/ 125 h 481"/>
                <a:gd name="T88" fmla="*/ 26 w 62"/>
                <a:gd name="T89" fmla="*/ 100 h 481"/>
                <a:gd name="T90" fmla="*/ 26 w 62"/>
                <a:gd name="T91" fmla="*/ 80 h 481"/>
                <a:gd name="T92" fmla="*/ 25 w 62"/>
                <a:gd name="T93" fmla="*/ 65 h 481"/>
                <a:gd name="T94" fmla="*/ 20 w 62"/>
                <a:gd name="T95" fmla="*/ 42 h 481"/>
                <a:gd name="T96" fmla="*/ 14 w 62"/>
                <a:gd name="T97" fmla="*/ 27 h 481"/>
                <a:gd name="T98" fmla="*/ 6 w 62"/>
                <a:gd name="T99" fmla="*/ 19 h 481"/>
                <a:gd name="T100" fmla="*/ 1 w 62"/>
                <a:gd name="T101" fmla="*/ 12 h 481"/>
                <a:gd name="T102" fmla="*/ 1 w 62"/>
                <a:gd name="T103" fmla="*/ 7 h 481"/>
                <a:gd name="T104" fmla="*/ 8 w 62"/>
                <a:gd name="T105" fmla="*/ 1 h 481"/>
                <a:gd name="T106" fmla="*/ 14 w 62"/>
                <a:gd name="T107" fmla="*/ 1 h 481"/>
                <a:gd name="T108" fmla="*/ 30 w 62"/>
                <a:gd name="T109" fmla="*/ 7 h 481"/>
                <a:gd name="T110" fmla="*/ 41 w 62"/>
                <a:gd name="T111" fmla="*/ 12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2" h="481">
                  <a:moveTo>
                    <a:pt x="44" y="15"/>
                  </a:moveTo>
                  <a:lnTo>
                    <a:pt x="48" y="16"/>
                  </a:lnTo>
                  <a:lnTo>
                    <a:pt x="51" y="19"/>
                  </a:lnTo>
                  <a:lnTo>
                    <a:pt x="54" y="21"/>
                  </a:lnTo>
                  <a:lnTo>
                    <a:pt x="56" y="23"/>
                  </a:lnTo>
                  <a:lnTo>
                    <a:pt x="58" y="25"/>
                  </a:lnTo>
                  <a:lnTo>
                    <a:pt x="60" y="26"/>
                  </a:lnTo>
                  <a:lnTo>
                    <a:pt x="61" y="28"/>
                  </a:lnTo>
                  <a:lnTo>
                    <a:pt x="62" y="30"/>
                  </a:lnTo>
                  <a:lnTo>
                    <a:pt x="61" y="35"/>
                  </a:lnTo>
                  <a:lnTo>
                    <a:pt x="60" y="38"/>
                  </a:lnTo>
                  <a:lnTo>
                    <a:pt x="59" y="41"/>
                  </a:lnTo>
                  <a:lnTo>
                    <a:pt x="57" y="43"/>
                  </a:lnTo>
                  <a:lnTo>
                    <a:pt x="57" y="44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5" y="51"/>
                  </a:lnTo>
                  <a:lnTo>
                    <a:pt x="55" y="54"/>
                  </a:lnTo>
                  <a:lnTo>
                    <a:pt x="55" y="57"/>
                  </a:lnTo>
                  <a:lnTo>
                    <a:pt x="54" y="60"/>
                  </a:lnTo>
                  <a:lnTo>
                    <a:pt x="54" y="65"/>
                  </a:lnTo>
                  <a:lnTo>
                    <a:pt x="54" y="69"/>
                  </a:lnTo>
                  <a:lnTo>
                    <a:pt x="52" y="74"/>
                  </a:lnTo>
                  <a:lnTo>
                    <a:pt x="52" y="80"/>
                  </a:lnTo>
                  <a:lnTo>
                    <a:pt x="52" y="86"/>
                  </a:lnTo>
                  <a:lnTo>
                    <a:pt x="52" y="91"/>
                  </a:lnTo>
                  <a:lnTo>
                    <a:pt x="52" y="99"/>
                  </a:lnTo>
                  <a:lnTo>
                    <a:pt x="51" y="105"/>
                  </a:lnTo>
                  <a:lnTo>
                    <a:pt x="51" y="113"/>
                  </a:lnTo>
                  <a:lnTo>
                    <a:pt x="51" y="121"/>
                  </a:lnTo>
                  <a:lnTo>
                    <a:pt x="51" y="130"/>
                  </a:lnTo>
                  <a:lnTo>
                    <a:pt x="51" y="138"/>
                  </a:lnTo>
                  <a:lnTo>
                    <a:pt x="51" y="148"/>
                  </a:lnTo>
                  <a:lnTo>
                    <a:pt x="51" y="158"/>
                  </a:lnTo>
                  <a:lnTo>
                    <a:pt x="51" y="167"/>
                  </a:lnTo>
                  <a:lnTo>
                    <a:pt x="51" y="178"/>
                  </a:lnTo>
                  <a:lnTo>
                    <a:pt x="51" y="189"/>
                  </a:lnTo>
                  <a:lnTo>
                    <a:pt x="51" y="199"/>
                  </a:lnTo>
                  <a:lnTo>
                    <a:pt x="51" y="211"/>
                  </a:lnTo>
                  <a:lnTo>
                    <a:pt x="51" y="223"/>
                  </a:lnTo>
                  <a:lnTo>
                    <a:pt x="50" y="236"/>
                  </a:lnTo>
                  <a:lnTo>
                    <a:pt x="50" y="249"/>
                  </a:lnTo>
                  <a:lnTo>
                    <a:pt x="50" y="262"/>
                  </a:lnTo>
                  <a:lnTo>
                    <a:pt x="49" y="276"/>
                  </a:lnTo>
                  <a:lnTo>
                    <a:pt x="49" y="289"/>
                  </a:lnTo>
                  <a:lnTo>
                    <a:pt x="49" y="303"/>
                  </a:lnTo>
                  <a:lnTo>
                    <a:pt x="48" y="316"/>
                  </a:lnTo>
                  <a:lnTo>
                    <a:pt x="48" y="329"/>
                  </a:lnTo>
                  <a:lnTo>
                    <a:pt x="47" y="341"/>
                  </a:lnTo>
                  <a:lnTo>
                    <a:pt x="47" y="353"/>
                  </a:lnTo>
                  <a:lnTo>
                    <a:pt x="46" y="363"/>
                  </a:lnTo>
                  <a:lnTo>
                    <a:pt x="46" y="374"/>
                  </a:lnTo>
                  <a:lnTo>
                    <a:pt x="46" y="384"/>
                  </a:lnTo>
                  <a:lnTo>
                    <a:pt x="45" y="393"/>
                  </a:lnTo>
                  <a:lnTo>
                    <a:pt x="45" y="402"/>
                  </a:lnTo>
                  <a:lnTo>
                    <a:pt x="44" y="410"/>
                  </a:lnTo>
                  <a:lnTo>
                    <a:pt x="44" y="418"/>
                  </a:lnTo>
                  <a:lnTo>
                    <a:pt x="43" y="424"/>
                  </a:lnTo>
                  <a:lnTo>
                    <a:pt x="43" y="431"/>
                  </a:lnTo>
                  <a:lnTo>
                    <a:pt x="42" y="437"/>
                  </a:lnTo>
                  <a:lnTo>
                    <a:pt x="42" y="443"/>
                  </a:lnTo>
                  <a:lnTo>
                    <a:pt x="42" y="447"/>
                  </a:lnTo>
                  <a:lnTo>
                    <a:pt x="41" y="451"/>
                  </a:lnTo>
                  <a:lnTo>
                    <a:pt x="40" y="455"/>
                  </a:lnTo>
                  <a:lnTo>
                    <a:pt x="40" y="459"/>
                  </a:lnTo>
                  <a:lnTo>
                    <a:pt x="39" y="463"/>
                  </a:lnTo>
                  <a:lnTo>
                    <a:pt x="39" y="466"/>
                  </a:lnTo>
                  <a:lnTo>
                    <a:pt x="37" y="468"/>
                  </a:lnTo>
                  <a:lnTo>
                    <a:pt x="36" y="471"/>
                  </a:lnTo>
                  <a:lnTo>
                    <a:pt x="36" y="474"/>
                  </a:lnTo>
                  <a:lnTo>
                    <a:pt x="35" y="476"/>
                  </a:lnTo>
                  <a:lnTo>
                    <a:pt x="34" y="477"/>
                  </a:lnTo>
                  <a:lnTo>
                    <a:pt x="34" y="479"/>
                  </a:lnTo>
                  <a:lnTo>
                    <a:pt x="33" y="480"/>
                  </a:lnTo>
                  <a:lnTo>
                    <a:pt x="33" y="480"/>
                  </a:lnTo>
                  <a:lnTo>
                    <a:pt x="32" y="481"/>
                  </a:lnTo>
                  <a:lnTo>
                    <a:pt x="32" y="481"/>
                  </a:lnTo>
                  <a:lnTo>
                    <a:pt x="31" y="481"/>
                  </a:lnTo>
                  <a:lnTo>
                    <a:pt x="29" y="480"/>
                  </a:lnTo>
                  <a:lnTo>
                    <a:pt x="28" y="478"/>
                  </a:lnTo>
                  <a:lnTo>
                    <a:pt x="27" y="475"/>
                  </a:lnTo>
                  <a:lnTo>
                    <a:pt x="25" y="471"/>
                  </a:lnTo>
                  <a:lnTo>
                    <a:pt x="23" y="468"/>
                  </a:lnTo>
                  <a:lnTo>
                    <a:pt x="21" y="463"/>
                  </a:lnTo>
                  <a:lnTo>
                    <a:pt x="19" y="458"/>
                  </a:lnTo>
                  <a:lnTo>
                    <a:pt x="16" y="451"/>
                  </a:lnTo>
                  <a:lnTo>
                    <a:pt x="14" y="445"/>
                  </a:lnTo>
                  <a:lnTo>
                    <a:pt x="13" y="439"/>
                  </a:lnTo>
                  <a:lnTo>
                    <a:pt x="12" y="434"/>
                  </a:lnTo>
                  <a:lnTo>
                    <a:pt x="11" y="430"/>
                  </a:lnTo>
                  <a:lnTo>
                    <a:pt x="11" y="425"/>
                  </a:lnTo>
                  <a:lnTo>
                    <a:pt x="11" y="422"/>
                  </a:lnTo>
                  <a:lnTo>
                    <a:pt x="12" y="419"/>
                  </a:lnTo>
                  <a:lnTo>
                    <a:pt x="12" y="417"/>
                  </a:lnTo>
                  <a:lnTo>
                    <a:pt x="13" y="415"/>
                  </a:lnTo>
                  <a:lnTo>
                    <a:pt x="13" y="413"/>
                  </a:lnTo>
                  <a:lnTo>
                    <a:pt x="14" y="410"/>
                  </a:lnTo>
                  <a:lnTo>
                    <a:pt x="14" y="407"/>
                  </a:lnTo>
                  <a:lnTo>
                    <a:pt x="15" y="404"/>
                  </a:lnTo>
                  <a:lnTo>
                    <a:pt x="15" y="401"/>
                  </a:lnTo>
                  <a:lnTo>
                    <a:pt x="16" y="398"/>
                  </a:lnTo>
                  <a:lnTo>
                    <a:pt x="16" y="393"/>
                  </a:lnTo>
                  <a:lnTo>
                    <a:pt x="17" y="388"/>
                  </a:lnTo>
                  <a:lnTo>
                    <a:pt x="17" y="384"/>
                  </a:lnTo>
                  <a:lnTo>
                    <a:pt x="18" y="378"/>
                  </a:lnTo>
                  <a:lnTo>
                    <a:pt x="19" y="373"/>
                  </a:lnTo>
                  <a:lnTo>
                    <a:pt x="20" y="367"/>
                  </a:lnTo>
                  <a:lnTo>
                    <a:pt x="20" y="361"/>
                  </a:lnTo>
                  <a:lnTo>
                    <a:pt x="21" y="354"/>
                  </a:lnTo>
                  <a:lnTo>
                    <a:pt x="23" y="347"/>
                  </a:lnTo>
                  <a:lnTo>
                    <a:pt x="23" y="340"/>
                  </a:lnTo>
                  <a:lnTo>
                    <a:pt x="23" y="332"/>
                  </a:lnTo>
                  <a:lnTo>
                    <a:pt x="24" y="324"/>
                  </a:lnTo>
                  <a:lnTo>
                    <a:pt x="24" y="315"/>
                  </a:lnTo>
                  <a:lnTo>
                    <a:pt x="25" y="307"/>
                  </a:lnTo>
                  <a:lnTo>
                    <a:pt x="25" y="298"/>
                  </a:lnTo>
                  <a:lnTo>
                    <a:pt x="25" y="288"/>
                  </a:lnTo>
                  <a:lnTo>
                    <a:pt x="26" y="278"/>
                  </a:lnTo>
                  <a:lnTo>
                    <a:pt x="26" y="268"/>
                  </a:lnTo>
                  <a:lnTo>
                    <a:pt x="26" y="257"/>
                  </a:lnTo>
                  <a:lnTo>
                    <a:pt x="26" y="247"/>
                  </a:lnTo>
                  <a:lnTo>
                    <a:pt x="27" y="235"/>
                  </a:lnTo>
                  <a:lnTo>
                    <a:pt x="27" y="223"/>
                  </a:lnTo>
                  <a:lnTo>
                    <a:pt x="27" y="211"/>
                  </a:lnTo>
                  <a:lnTo>
                    <a:pt x="27" y="198"/>
                  </a:lnTo>
                  <a:lnTo>
                    <a:pt x="27" y="187"/>
                  </a:lnTo>
                  <a:lnTo>
                    <a:pt x="27" y="175"/>
                  </a:lnTo>
                  <a:lnTo>
                    <a:pt x="27" y="164"/>
                  </a:lnTo>
                  <a:lnTo>
                    <a:pt x="27" y="153"/>
                  </a:lnTo>
                  <a:lnTo>
                    <a:pt x="27" y="144"/>
                  </a:lnTo>
                  <a:lnTo>
                    <a:pt x="27" y="134"/>
                  </a:lnTo>
                  <a:lnTo>
                    <a:pt x="27" y="125"/>
                  </a:lnTo>
                  <a:lnTo>
                    <a:pt x="27" y="116"/>
                  </a:lnTo>
                  <a:lnTo>
                    <a:pt x="26" y="107"/>
                  </a:lnTo>
                  <a:lnTo>
                    <a:pt x="26" y="100"/>
                  </a:lnTo>
                  <a:lnTo>
                    <a:pt x="26" y="92"/>
                  </a:lnTo>
                  <a:lnTo>
                    <a:pt x="26" y="86"/>
                  </a:lnTo>
                  <a:lnTo>
                    <a:pt x="26" y="80"/>
                  </a:lnTo>
                  <a:lnTo>
                    <a:pt x="25" y="74"/>
                  </a:lnTo>
                  <a:lnTo>
                    <a:pt x="25" y="69"/>
                  </a:lnTo>
                  <a:lnTo>
                    <a:pt x="25" y="65"/>
                  </a:lnTo>
                  <a:lnTo>
                    <a:pt x="24" y="56"/>
                  </a:lnTo>
                  <a:lnTo>
                    <a:pt x="21" y="48"/>
                  </a:lnTo>
                  <a:lnTo>
                    <a:pt x="20" y="42"/>
                  </a:lnTo>
                  <a:lnTo>
                    <a:pt x="18" y="37"/>
                  </a:lnTo>
                  <a:lnTo>
                    <a:pt x="16" y="31"/>
                  </a:lnTo>
                  <a:lnTo>
                    <a:pt x="14" y="27"/>
                  </a:lnTo>
                  <a:lnTo>
                    <a:pt x="12" y="23"/>
                  </a:lnTo>
                  <a:lnTo>
                    <a:pt x="9" y="20"/>
                  </a:lnTo>
                  <a:lnTo>
                    <a:pt x="6" y="19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1" y="12"/>
                  </a:lnTo>
                  <a:lnTo>
                    <a:pt x="1" y="10"/>
                  </a:lnTo>
                  <a:lnTo>
                    <a:pt x="0" y="9"/>
                  </a:lnTo>
                  <a:lnTo>
                    <a:pt x="1" y="7"/>
                  </a:lnTo>
                  <a:lnTo>
                    <a:pt x="1" y="5"/>
                  </a:lnTo>
                  <a:lnTo>
                    <a:pt x="3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4" y="1"/>
                  </a:lnTo>
                  <a:lnTo>
                    <a:pt x="17" y="1"/>
                  </a:lnTo>
                  <a:lnTo>
                    <a:pt x="23" y="4"/>
                  </a:lnTo>
                  <a:lnTo>
                    <a:pt x="30" y="7"/>
                  </a:lnTo>
                  <a:lnTo>
                    <a:pt x="33" y="8"/>
                  </a:lnTo>
                  <a:lnTo>
                    <a:pt x="36" y="10"/>
                  </a:lnTo>
                  <a:lnTo>
                    <a:pt x="41" y="12"/>
                  </a:lnTo>
                  <a:lnTo>
                    <a:pt x="44" y="15"/>
                  </a:lnTo>
                  <a:lnTo>
                    <a:pt x="44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77"/>
            <p:cNvSpPr/>
            <p:nvPr/>
          </p:nvSpPr>
          <p:spPr bwMode="auto">
            <a:xfrm>
              <a:off x="4591051" y="2078038"/>
              <a:ext cx="92075" cy="963613"/>
            </a:xfrm>
            <a:custGeom>
              <a:avLst/>
              <a:gdLst>
                <a:gd name="T0" fmla="*/ 8 w 58"/>
                <a:gd name="T1" fmla="*/ 0 h 607"/>
                <a:gd name="T2" fmla="*/ 25 w 58"/>
                <a:gd name="T3" fmla="*/ 4 h 607"/>
                <a:gd name="T4" fmla="*/ 43 w 58"/>
                <a:gd name="T5" fmla="*/ 12 h 607"/>
                <a:gd name="T6" fmla="*/ 55 w 58"/>
                <a:gd name="T7" fmla="*/ 21 h 607"/>
                <a:gd name="T8" fmla="*/ 57 w 58"/>
                <a:gd name="T9" fmla="*/ 35 h 607"/>
                <a:gd name="T10" fmla="*/ 55 w 58"/>
                <a:gd name="T11" fmla="*/ 43 h 607"/>
                <a:gd name="T12" fmla="*/ 53 w 58"/>
                <a:gd name="T13" fmla="*/ 53 h 607"/>
                <a:gd name="T14" fmla="*/ 51 w 58"/>
                <a:gd name="T15" fmla="*/ 68 h 607"/>
                <a:gd name="T16" fmla="*/ 49 w 58"/>
                <a:gd name="T17" fmla="*/ 89 h 607"/>
                <a:gd name="T18" fmla="*/ 48 w 58"/>
                <a:gd name="T19" fmla="*/ 106 h 607"/>
                <a:gd name="T20" fmla="*/ 48 w 58"/>
                <a:gd name="T21" fmla="*/ 125 h 607"/>
                <a:gd name="T22" fmla="*/ 48 w 58"/>
                <a:gd name="T23" fmla="*/ 148 h 607"/>
                <a:gd name="T24" fmla="*/ 48 w 58"/>
                <a:gd name="T25" fmla="*/ 177 h 607"/>
                <a:gd name="T26" fmla="*/ 49 w 58"/>
                <a:gd name="T27" fmla="*/ 210 h 607"/>
                <a:gd name="T28" fmla="*/ 49 w 58"/>
                <a:gd name="T29" fmla="*/ 249 h 607"/>
                <a:gd name="T30" fmla="*/ 50 w 58"/>
                <a:gd name="T31" fmla="*/ 292 h 607"/>
                <a:gd name="T32" fmla="*/ 51 w 58"/>
                <a:gd name="T33" fmla="*/ 339 h 607"/>
                <a:gd name="T34" fmla="*/ 52 w 58"/>
                <a:gd name="T35" fmla="*/ 389 h 607"/>
                <a:gd name="T36" fmla="*/ 52 w 58"/>
                <a:gd name="T37" fmla="*/ 433 h 607"/>
                <a:gd name="T38" fmla="*/ 52 w 58"/>
                <a:gd name="T39" fmla="*/ 473 h 607"/>
                <a:gd name="T40" fmla="*/ 52 w 58"/>
                <a:gd name="T41" fmla="*/ 506 h 607"/>
                <a:gd name="T42" fmla="*/ 51 w 58"/>
                <a:gd name="T43" fmla="*/ 534 h 607"/>
                <a:gd name="T44" fmla="*/ 51 w 58"/>
                <a:gd name="T45" fmla="*/ 555 h 607"/>
                <a:gd name="T46" fmla="*/ 50 w 58"/>
                <a:gd name="T47" fmla="*/ 572 h 607"/>
                <a:gd name="T48" fmla="*/ 49 w 58"/>
                <a:gd name="T49" fmla="*/ 583 h 607"/>
                <a:gd name="T50" fmla="*/ 46 w 58"/>
                <a:gd name="T51" fmla="*/ 599 h 607"/>
                <a:gd name="T52" fmla="*/ 42 w 58"/>
                <a:gd name="T53" fmla="*/ 607 h 607"/>
                <a:gd name="T54" fmla="*/ 37 w 58"/>
                <a:gd name="T55" fmla="*/ 601 h 607"/>
                <a:gd name="T56" fmla="*/ 31 w 58"/>
                <a:gd name="T57" fmla="*/ 589 h 607"/>
                <a:gd name="T58" fmla="*/ 22 w 58"/>
                <a:gd name="T59" fmla="*/ 572 h 607"/>
                <a:gd name="T60" fmla="*/ 19 w 58"/>
                <a:gd name="T61" fmla="*/ 562 h 607"/>
                <a:gd name="T62" fmla="*/ 19 w 58"/>
                <a:gd name="T63" fmla="*/ 553 h 607"/>
                <a:gd name="T64" fmla="*/ 19 w 58"/>
                <a:gd name="T65" fmla="*/ 541 h 607"/>
                <a:gd name="T66" fmla="*/ 19 w 58"/>
                <a:gd name="T67" fmla="*/ 524 h 607"/>
                <a:gd name="T68" fmla="*/ 20 w 58"/>
                <a:gd name="T69" fmla="*/ 501 h 607"/>
                <a:gd name="T70" fmla="*/ 22 w 58"/>
                <a:gd name="T71" fmla="*/ 471 h 607"/>
                <a:gd name="T72" fmla="*/ 23 w 58"/>
                <a:gd name="T73" fmla="*/ 430 h 607"/>
                <a:gd name="T74" fmla="*/ 23 w 58"/>
                <a:gd name="T75" fmla="*/ 378 h 607"/>
                <a:gd name="T76" fmla="*/ 23 w 58"/>
                <a:gd name="T77" fmla="*/ 315 h 607"/>
                <a:gd name="T78" fmla="*/ 23 w 58"/>
                <a:gd name="T79" fmla="*/ 247 h 607"/>
                <a:gd name="T80" fmla="*/ 23 w 58"/>
                <a:gd name="T81" fmla="*/ 188 h 607"/>
                <a:gd name="T82" fmla="*/ 22 w 58"/>
                <a:gd name="T83" fmla="*/ 139 h 607"/>
                <a:gd name="T84" fmla="*/ 21 w 58"/>
                <a:gd name="T85" fmla="*/ 99 h 607"/>
                <a:gd name="T86" fmla="*/ 20 w 58"/>
                <a:gd name="T87" fmla="*/ 68 h 607"/>
                <a:gd name="T88" fmla="*/ 17 w 58"/>
                <a:gd name="T89" fmla="*/ 44 h 607"/>
                <a:gd name="T90" fmla="*/ 15 w 58"/>
                <a:gd name="T91" fmla="*/ 27 h 607"/>
                <a:gd name="T92" fmla="*/ 9 w 58"/>
                <a:gd name="T93" fmla="*/ 17 h 607"/>
                <a:gd name="T94" fmla="*/ 2 w 58"/>
                <a:gd name="T95" fmla="*/ 9 h 607"/>
                <a:gd name="T96" fmla="*/ 0 w 58"/>
                <a:gd name="T97" fmla="*/ 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8" h="607">
                  <a:moveTo>
                    <a:pt x="1" y="3"/>
                  </a:moveTo>
                  <a:lnTo>
                    <a:pt x="3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1" y="2"/>
                  </a:lnTo>
                  <a:lnTo>
                    <a:pt x="25" y="4"/>
                  </a:lnTo>
                  <a:lnTo>
                    <a:pt x="31" y="5"/>
                  </a:lnTo>
                  <a:lnTo>
                    <a:pt x="36" y="8"/>
                  </a:lnTo>
                  <a:lnTo>
                    <a:pt x="40" y="10"/>
                  </a:lnTo>
                  <a:lnTo>
                    <a:pt x="43" y="12"/>
                  </a:lnTo>
                  <a:lnTo>
                    <a:pt x="48" y="15"/>
                  </a:lnTo>
                  <a:lnTo>
                    <a:pt x="50" y="18"/>
                  </a:lnTo>
                  <a:lnTo>
                    <a:pt x="53" y="19"/>
                  </a:lnTo>
                  <a:lnTo>
                    <a:pt x="55" y="21"/>
                  </a:lnTo>
                  <a:lnTo>
                    <a:pt x="56" y="23"/>
                  </a:lnTo>
                  <a:lnTo>
                    <a:pt x="57" y="27"/>
                  </a:lnTo>
                  <a:lnTo>
                    <a:pt x="58" y="30"/>
                  </a:lnTo>
                  <a:lnTo>
                    <a:pt x="57" y="35"/>
                  </a:lnTo>
                  <a:lnTo>
                    <a:pt x="56" y="39"/>
                  </a:lnTo>
                  <a:lnTo>
                    <a:pt x="55" y="40"/>
                  </a:lnTo>
                  <a:lnTo>
                    <a:pt x="55" y="41"/>
                  </a:lnTo>
                  <a:lnTo>
                    <a:pt x="55" y="43"/>
                  </a:lnTo>
                  <a:lnTo>
                    <a:pt x="54" y="44"/>
                  </a:lnTo>
                  <a:lnTo>
                    <a:pt x="54" y="48"/>
                  </a:lnTo>
                  <a:lnTo>
                    <a:pt x="53" y="50"/>
                  </a:lnTo>
                  <a:lnTo>
                    <a:pt x="53" y="53"/>
                  </a:lnTo>
                  <a:lnTo>
                    <a:pt x="52" y="56"/>
                  </a:lnTo>
                  <a:lnTo>
                    <a:pt x="52" y="60"/>
                  </a:lnTo>
                  <a:lnTo>
                    <a:pt x="51" y="64"/>
                  </a:lnTo>
                  <a:lnTo>
                    <a:pt x="51" y="68"/>
                  </a:lnTo>
                  <a:lnTo>
                    <a:pt x="51" y="73"/>
                  </a:lnTo>
                  <a:lnTo>
                    <a:pt x="50" y="79"/>
                  </a:lnTo>
                  <a:lnTo>
                    <a:pt x="50" y="84"/>
                  </a:lnTo>
                  <a:lnTo>
                    <a:pt x="49" y="89"/>
                  </a:lnTo>
                  <a:lnTo>
                    <a:pt x="49" y="96"/>
                  </a:lnTo>
                  <a:lnTo>
                    <a:pt x="49" y="99"/>
                  </a:lnTo>
                  <a:lnTo>
                    <a:pt x="48" y="102"/>
                  </a:lnTo>
                  <a:lnTo>
                    <a:pt x="48" y="106"/>
                  </a:lnTo>
                  <a:lnTo>
                    <a:pt x="48" y="111"/>
                  </a:lnTo>
                  <a:lnTo>
                    <a:pt x="48" y="115"/>
                  </a:lnTo>
                  <a:lnTo>
                    <a:pt x="48" y="120"/>
                  </a:lnTo>
                  <a:lnTo>
                    <a:pt x="48" y="125"/>
                  </a:lnTo>
                  <a:lnTo>
                    <a:pt x="48" y="130"/>
                  </a:lnTo>
                  <a:lnTo>
                    <a:pt x="48" y="136"/>
                  </a:lnTo>
                  <a:lnTo>
                    <a:pt x="48" y="142"/>
                  </a:lnTo>
                  <a:lnTo>
                    <a:pt x="48" y="148"/>
                  </a:lnTo>
                  <a:lnTo>
                    <a:pt x="48" y="156"/>
                  </a:lnTo>
                  <a:lnTo>
                    <a:pt x="48" y="162"/>
                  </a:lnTo>
                  <a:lnTo>
                    <a:pt x="48" y="170"/>
                  </a:lnTo>
                  <a:lnTo>
                    <a:pt x="48" y="177"/>
                  </a:lnTo>
                  <a:lnTo>
                    <a:pt x="48" y="185"/>
                  </a:lnTo>
                  <a:lnTo>
                    <a:pt x="48" y="193"/>
                  </a:lnTo>
                  <a:lnTo>
                    <a:pt x="49" y="202"/>
                  </a:lnTo>
                  <a:lnTo>
                    <a:pt x="49" y="210"/>
                  </a:lnTo>
                  <a:lnTo>
                    <a:pt x="49" y="219"/>
                  </a:lnTo>
                  <a:lnTo>
                    <a:pt x="49" y="229"/>
                  </a:lnTo>
                  <a:lnTo>
                    <a:pt x="49" y="238"/>
                  </a:lnTo>
                  <a:lnTo>
                    <a:pt x="49" y="249"/>
                  </a:lnTo>
                  <a:lnTo>
                    <a:pt x="50" y="259"/>
                  </a:lnTo>
                  <a:lnTo>
                    <a:pt x="50" y="269"/>
                  </a:lnTo>
                  <a:lnTo>
                    <a:pt x="50" y="280"/>
                  </a:lnTo>
                  <a:lnTo>
                    <a:pt x="50" y="292"/>
                  </a:lnTo>
                  <a:lnTo>
                    <a:pt x="50" y="302"/>
                  </a:lnTo>
                  <a:lnTo>
                    <a:pt x="51" y="314"/>
                  </a:lnTo>
                  <a:lnTo>
                    <a:pt x="51" y="327"/>
                  </a:lnTo>
                  <a:lnTo>
                    <a:pt x="51" y="339"/>
                  </a:lnTo>
                  <a:lnTo>
                    <a:pt x="51" y="352"/>
                  </a:lnTo>
                  <a:lnTo>
                    <a:pt x="51" y="365"/>
                  </a:lnTo>
                  <a:lnTo>
                    <a:pt x="52" y="377"/>
                  </a:lnTo>
                  <a:lnTo>
                    <a:pt x="52" y="389"/>
                  </a:lnTo>
                  <a:lnTo>
                    <a:pt x="52" y="401"/>
                  </a:lnTo>
                  <a:lnTo>
                    <a:pt x="52" y="412"/>
                  </a:lnTo>
                  <a:lnTo>
                    <a:pt x="52" y="422"/>
                  </a:lnTo>
                  <a:lnTo>
                    <a:pt x="52" y="433"/>
                  </a:lnTo>
                  <a:lnTo>
                    <a:pt x="52" y="444"/>
                  </a:lnTo>
                  <a:lnTo>
                    <a:pt x="52" y="453"/>
                  </a:lnTo>
                  <a:lnTo>
                    <a:pt x="52" y="463"/>
                  </a:lnTo>
                  <a:lnTo>
                    <a:pt x="52" y="473"/>
                  </a:lnTo>
                  <a:lnTo>
                    <a:pt x="52" y="481"/>
                  </a:lnTo>
                  <a:lnTo>
                    <a:pt x="52" y="490"/>
                  </a:lnTo>
                  <a:lnTo>
                    <a:pt x="52" y="498"/>
                  </a:lnTo>
                  <a:lnTo>
                    <a:pt x="52" y="506"/>
                  </a:lnTo>
                  <a:lnTo>
                    <a:pt x="52" y="513"/>
                  </a:lnTo>
                  <a:lnTo>
                    <a:pt x="52" y="520"/>
                  </a:lnTo>
                  <a:lnTo>
                    <a:pt x="51" y="527"/>
                  </a:lnTo>
                  <a:lnTo>
                    <a:pt x="51" y="534"/>
                  </a:lnTo>
                  <a:lnTo>
                    <a:pt x="51" y="539"/>
                  </a:lnTo>
                  <a:lnTo>
                    <a:pt x="51" y="546"/>
                  </a:lnTo>
                  <a:lnTo>
                    <a:pt x="51" y="551"/>
                  </a:lnTo>
                  <a:lnTo>
                    <a:pt x="51" y="555"/>
                  </a:lnTo>
                  <a:lnTo>
                    <a:pt x="50" y="561"/>
                  </a:lnTo>
                  <a:lnTo>
                    <a:pt x="50" y="565"/>
                  </a:lnTo>
                  <a:lnTo>
                    <a:pt x="50" y="568"/>
                  </a:lnTo>
                  <a:lnTo>
                    <a:pt x="50" y="572"/>
                  </a:lnTo>
                  <a:lnTo>
                    <a:pt x="50" y="576"/>
                  </a:lnTo>
                  <a:lnTo>
                    <a:pt x="49" y="579"/>
                  </a:lnTo>
                  <a:lnTo>
                    <a:pt x="49" y="581"/>
                  </a:lnTo>
                  <a:lnTo>
                    <a:pt x="49" y="583"/>
                  </a:lnTo>
                  <a:lnTo>
                    <a:pt x="49" y="585"/>
                  </a:lnTo>
                  <a:lnTo>
                    <a:pt x="48" y="591"/>
                  </a:lnTo>
                  <a:lnTo>
                    <a:pt x="47" y="595"/>
                  </a:lnTo>
                  <a:lnTo>
                    <a:pt x="46" y="599"/>
                  </a:lnTo>
                  <a:lnTo>
                    <a:pt x="44" y="602"/>
                  </a:lnTo>
                  <a:lnTo>
                    <a:pt x="43" y="604"/>
                  </a:lnTo>
                  <a:lnTo>
                    <a:pt x="42" y="606"/>
                  </a:lnTo>
                  <a:lnTo>
                    <a:pt x="42" y="607"/>
                  </a:lnTo>
                  <a:lnTo>
                    <a:pt x="41" y="606"/>
                  </a:lnTo>
                  <a:lnTo>
                    <a:pt x="40" y="604"/>
                  </a:lnTo>
                  <a:lnTo>
                    <a:pt x="39" y="603"/>
                  </a:lnTo>
                  <a:lnTo>
                    <a:pt x="37" y="601"/>
                  </a:lnTo>
                  <a:lnTo>
                    <a:pt x="36" y="599"/>
                  </a:lnTo>
                  <a:lnTo>
                    <a:pt x="34" y="597"/>
                  </a:lnTo>
                  <a:lnTo>
                    <a:pt x="32" y="594"/>
                  </a:lnTo>
                  <a:lnTo>
                    <a:pt x="31" y="589"/>
                  </a:lnTo>
                  <a:lnTo>
                    <a:pt x="28" y="585"/>
                  </a:lnTo>
                  <a:lnTo>
                    <a:pt x="26" y="581"/>
                  </a:lnTo>
                  <a:lnTo>
                    <a:pt x="24" y="577"/>
                  </a:lnTo>
                  <a:lnTo>
                    <a:pt x="22" y="572"/>
                  </a:lnTo>
                  <a:lnTo>
                    <a:pt x="21" y="569"/>
                  </a:lnTo>
                  <a:lnTo>
                    <a:pt x="20" y="566"/>
                  </a:lnTo>
                  <a:lnTo>
                    <a:pt x="19" y="564"/>
                  </a:lnTo>
                  <a:lnTo>
                    <a:pt x="19" y="562"/>
                  </a:lnTo>
                  <a:lnTo>
                    <a:pt x="19" y="559"/>
                  </a:lnTo>
                  <a:lnTo>
                    <a:pt x="19" y="557"/>
                  </a:lnTo>
                  <a:lnTo>
                    <a:pt x="19" y="555"/>
                  </a:lnTo>
                  <a:lnTo>
                    <a:pt x="19" y="553"/>
                  </a:lnTo>
                  <a:lnTo>
                    <a:pt x="19" y="551"/>
                  </a:lnTo>
                  <a:lnTo>
                    <a:pt x="19" y="548"/>
                  </a:lnTo>
                  <a:lnTo>
                    <a:pt x="19" y="544"/>
                  </a:lnTo>
                  <a:lnTo>
                    <a:pt x="19" y="541"/>
                  </a:lnTo>
                  <a:lnTo>
                    <a:pt x="19" y="537"/>
                  </a:lnTo>
                  <a:lnTo>
                    <a:pt x="19" y="534"/>
                  </a:lnTo>
                  <a:lnTo>
                    <a:pt x="19" y="528"/>
                  </a:lnTo>
                  <a:lnTo>
                    <a:pt x="19" y="524"/>
                  </a:lnTo>
                  <a:lnTo>
                    <a:pt x="20" y="519"/>
                  </a:lnTo>
                  <a:lnTo>
                    <a:pt x="20" y="513"/>
                  </a:lnTo>
                  <a:lnTo>
                    <a:pt x="20" y="507"/>
                  </a:lnTo>
                  <a:lnTo>
                    <a:pt x="20" y="501"/>
                  </a:lnTo>
                  <a:lnTo>
                    <a:pt x="21" y="494"/>
                  </a:lnTo>
                  <a:lnTo>
                    <a:pt x="21" y="488"/>
                  </a:lnTo>
                  <a:lnTo>
                    <a:pt x="22" y="479"/>
                  </a:lnTo>
                  <a:lnTo>
                    <a:pt x="22" y="471"/>
                  </a:lnTo>
                  <a:lnTo>
                    <a:pt x="22" y="462"/>
                  </a:lnTo>
                  <a:lnTo>
                    <a:pt x="22" y="452"/>
                  </a:lnTo>
                  <a:lnTo>
                    <a:pt x="23" y="442"/>
                  </a:lnTo>
                  <a:lnTo>
                    <a:pt x="23" y="430"/>
                  </a:lnTo>
                  <a:lnTo>
                    <a:pt x="23" y="418"/>
                  </a:lnTo>
                  <a:lnTo>
                    <a:pt x="23" y="405"/>
                  </a:lnTo>
                  <a:lnTo>
                    <a:pt x="23" y="392"/>
                  </a:lnTo>
                  <a:lnTo>
                    <a:pt x="23" y="378"/>
                  </a:lnTo>
                  <a:lnTo>
                    <a:pt x="23" y="363"/>
                  </a:lnTo>
                  <a:lnTo>
                    <a:pt x="23" y="349"/>
                  </a:lnTo>
                  <a:lnTo>
                    <a:pt x="23" y="332"/>
                  </a:lnTo>
                  <a:lnTo>
                    <a:pt x="23" y="315"/>
                  </a:lnTo>
                  <a:lnTo>
                    <a:pt x="23" y="298"/>
                  </a:lnTo>
                  <a:lnTo>
                    <a:pt x="23" y="280"/>
                  </a:lnTo>
                  <a:lnTo>
                    <a:pt x="23" y="263"/>
                  </a:lnTo>
                  <a:lnTo>
                    <a:pt x="23" y="247"/>
                  </a:lnTo>
                  <a:lnTo>
                    <a:pt x="23" y="231"/>
                  </a:lnTo>
                  <a:lnTo>
                    <a:pt x="23" y="216"/>
                  </a:lnTo>
                  <a:lnTo>
                    <a:pt x="23" y="202"/>
                  </a:lnTo>
                  <a:lnTo>
                    <a:pt x="23" y="188"/>
                  </a:lnTo>
                  <a:lnTo>
                    <a:pt x="23" y="175"/>
                  </a:lnTo>
                  <a:lnTo>
                    <a:pt x="23" y="162"/>
                  </a:lnTo>
                  <a:lnTo>
                    <a:pt x="23" y="150"/>
                  </a:lnTo>
                  <a:lnTo>
                    <a:pt x="22" y="139"/>
                  </a:lnTo>
                  <a:lnTo>
                    <a:pt x="22" y="128"/>
                  </a:lnTo>
                  <a:lnTo>
                    <a:pt x="22" y="117"/>
                  </a:lnTo>
                  <a:lnTo>
                    <a:pt x="22" y="108"/>
                  </a:lnTo>
                  <a:lnTo>
                    <a:pt x="21" y="99"/>
                  </a:lnTo>
                  <a:lnTo>
                    <a:pt x="21" y="90"/>
                  </a:lnTo>
                  <a:lnTo>
                    <a:pt x="20" y="83"/>
                  </a:lnTo>
                  <a:lnTo>
                    <a:pt x="20" y="74"/>
                  </a:lnTo>
                  <a:lnTo>
                    <a:pt x="20" y="68"/>
                  </a:lnTo>
                  <a:lnTo>
                    <a:pt x="19" y="62"/>
                  </a:lnTo>
                  <a:lnTo>
                    <a:pt x="19" y="55"/>
                  </a:lnTo>
                  <a:lnTo>
                    <a:pt x="18" y="50"/>
                  </a:lnTo>
                  <a:lnTo>
                    <a:pt x="17" y="44"/>
                  </a:lnTo>
                  <a:lnTo>
                    <a:pt x="17" y="39"/>
                  </a:lnTo>
                  <a:lnTo>
                    <a:pt x="16" y="35"/>
                  </a:lnTo>
                  <a:lnTo>
                    <a:pt x="15" y="30"/>
                  </a:lnTo>
                  <a:lnTo>
                    <a:pt x="15" y="27"/>
                  </a:lnTo>
                  <a:lnTo>
                    <a:pt x="13" y="24"/>
                  </a:lnTo>
                  <a:lnTo>
                    <a:pt x="12" y="21"/>
                  </a:lnTo>
                  <a:lnTo>
                    <a:pt x="11" y="19"/>
                  </a:lnTo>
                  <a:lnTo>
                    <a:pt x="9" y="17"/>
                  </a:lnTo>
                  <a:lnTo>
                    <a:pt x="8" y="15"/>
                  </a:lnTo>
                  <a:lnTo>
                    <a:pt x="6" y="13"/>
                  </a:lnTo>
                  <a:lnTo>
                    <a:pt x="4" y="11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3"/>
                  </a:lnTo>
                  <a:lnTo>
                    <a:pt x="1" y="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78"/>
            <p:cNvSpPr/>
            <p:nvPr/>
          </p:nvSpPr>
          <p:spPr bwMode="auto">
            <a:xfrm>
              <a:off x="4656138" y="2297113"/>
              <a:ext cx="204788" cy="76200"/>
            </a:xfrm>
            <a:custGeom>
              <a:avLst/>
              <a:gdLst>
                <a:gd name="T0" fmla="*/ 53 w 129"/>
                <a:gd name="T1" fmla="*/ 15 h 48"/>
                <a:gd name="T2" fmla="*/ 61 w 129"/>
                <a:gd name="T3" fmla="*/ 11 h 48"/>
                <a:gd name="T4" fmla="*/ 69 w 129"/>
                <a:gd name="T5" fmla="*/ 8 h 48"/>
                <a:gd name="T6" fmla="*/ 75 w 129"/>
                <a:gd name="T7" fmla="*/ 5 h 48"/>
                <a:gd name="T8" fmla="*/ 82 w 129"/>
                <a:gd name="T9" fmla="*/ 3 h 48"/>
                <a:gd name="T10" fmla="*/ 87 w 129"/>
                <a:gd name="T11" fmla="*/ 2 h 48"/>
                <a:gd name="T12" fmla="*/ 91 w 129"/>
                <a:gd name="T13" fmla="*/ 0 h 48"/>
                <a:gd name="T14" fmla="*/ 96 w 129"/>
                <a:gd name="T15" fmla="*/ 0 h 48"/>
                <a:gd name="T16" fmla="*/ 99 w 129"/>
                <a:gd name="T17" fmla="*/ 0 h 48"/>
                <a:gd name="T18" fmla="*/ 103 w 129"/>
                <a:gd name="T19" fmla="*/ 0 h 48"/>
                <a:gd name="T20" fmla="*/ 108 w 129"/>
                <a:gd name="T21" fmla="*/ 0 h 48"/>
                <a:gd name="T22" fmla="*/ 113 w 129"/>
                <a:gd name="T23" fmla="*/ 0 h 48"/>
                <a:gd name="T24" fmla="*/ 118 w 129"/>
                <a:gd name="T25" fmla="*/ 2 h 48"/>
                <a:gd name="T26" fmla="*/ 121 w 129"/>
                <a:gd name="T27" fmla="*/ 3 h 48"/>
                <a:gd name="T28" fmla="*/ 123 w 129"/>
                <a:gd name="T29" fmla="*/ 4 h 48"/>
                <a:gd name="T30" fmla="*/ 124 w 129"/>
                <a:gd name="T31" fmla="*/ 6 h 48"/>
                <a:gd name="T32" fmla="*/ 127 w 129"/>
                <a:gd name="T33" fmla="*/ 7 h 48"/>
                <a:gd name="T34" fmla="*/ 128 w 129"/>
                <a:gd name="T35" fmla="*/ 9 h 48"/>
                <a:gd name="T36" fmla="*/ 128 w 129"/>
                <a:gd name="T37" fmla="*/ 11 h 48"/>
                <a:gd name="T38" fmla="*/ 129 w 129"/>
                <a:gd name="T39" fmla="*/ 15 h 48"/>
                <a:gd name="T40" fmla="*/ 129 w 129"/>
                <a:gd name="T41" fmla="*/ 17 h 48"/>
                <a:gd name="T42" fmla="*/ 129 w 129"/>
                <a:gd name="T43" fmla="*/ 19 h 48"/>
                <a:gd name="T44" fmla="*/ 128 w 129"/>
                <a:gd name="T45" fmla="*/ 20 h 48"/>
                <a:gd name="T46" fmla="*/ 127 w 129"/>
                <a:gd name="T47" fmla="*/ 21 h 48"/>
                <a:gd name="T48" fmla="*/ 126 w 129"/>
                <a:gd name="T49" fmla="*/ 22 h 48"/>
                <a:gd name="T50" fmla="*/ 123 w 129"/>
                <a:gd name="T51" fmla="*/ 24 h 48"/>
                <a:gd name="T52" fmla="*/ 121 w 129"/>
                <a:gd name="T53" fmla="*/ 25 h 48"/>
                <a:gd name="T54" fmla="*/ 118 w 129"/>
                <a:gd name="T55" fmla="*/ 26 h 48"/>
                <a:gd name="T56" fmla="*/ 115 w 129"/>
                <a:gd name="T57" fmla="*/ 27 h 48"/>
                <a:gd name="T58" fmla="*/ 112 w 129"/>
                <a:gd name="T59" fmla="*/ 28 h 48"/>
                <a:gd name="T60" fmla="*/ 107 w 129"/>
                <a:gd name="T61" fmla="*/ 30 h 48"/>
                <a:gd name="T62" fmla="*/ 103 w 129"/>
                <a:gd name="T63" fmla="*/ 31 h 48"/>
                <a:gd name="T64" fmla="*/ 99 w 129"/>
                <a:gd name="T65" fmla="*/ 33 h 48"/>
                <a:gd name="T66" fmla="*/ 93 w 129"/>
                <a:gd name="T67" fmla="*/ 34 h 48"/>
                <a:gd name="T68" fmla="*/ 88 w 129"/>
                <a:gd name="T69" fmla="*/ 35 h 48"/>
                <a:gd name="T70" fmla="*/ 82 w 129"/>
                <a:gd name="T71" fmla="*/ 36 h 48"/>
                <a:gd name="T72" fmla="*/ 75 w 129"/>
                <a:gd name="T73" fmla="*/ 38 h 48"/>
                <a:gd name="T74" fmla="*/ 69 w 129"/>
                <a:gd name="T75" fmla="*/ 39 h 48"/>
                <a:gd name="T76" fmla="*/ 62 w 129"/>
                <a:gd name="T77" fmla="*/ 40 h 48"/>
                <a:gd name="T78" fmla="*/ 56 w 129"/>
                <a:gd name="T79" fmla="*/ 41 h 48"/>
                <a:gd name="T80" fmla="*/ 50 w 129"/>
                <a:gd name="T81" fmla="*/ 42 h 48"/>
                <a:gd name="T82" fmla="*/ 44 w 129"/>
                <a:gd name="T83" fmla="*/ 43 h 48"/>
                <a:gd name="T84" fmla="*/ 39 w 129"/>
                <a:gd name="T85" fmla="*/ 45 h 48"/>
                <a:gd name="T86" fmla="*/ 33 w 129"/>
                <a:gd name="T87" fmla="*/ 46 h 48"/>
                <a:gd name="T88" fmla="*/ 28 w 129"/>
                <a:gd name="T89" fmla="*/ 46 h 48"/>
                <a:gd name="T90" fmla="*/ 24 w 129"/>
                <a:gd name="T91" fmla="*/ 47 h 48"/>
                <a:gd name="T92" fmla="*/ 20 w 129"/>
                <a:gd name="T93" fmla="*/ 47 h 48"/>
                <a:gd name="T94" fmla="*/ 15 w 129"/>
                <a:gd name="T95" fmla="*/ 48 h 48"/>
                <a:gd name="T96" fmla="*/ 12 w 129"/>
                <a:gd name="T97" fmla="*/ 48 h 48"/>
                <a:gd name="T98" fmla="*/ 9 w 129"/>
                <a:gd name="T99" fmla="*/ 48 h 48"/>
                <a:gd name="T100" fmla="*/ 6 w 129"/>
                <a:gd name="T101" fmla="*/ 48 h 48"/>
                <a:gd name="T102" fmla="*/ 2 w 129"/>
                <a:gd name="T103" fmla="*/ 48 h 48"/>
                <a:gd name="T104" fmla="*/ 0 w 129"/>
                <a:gd name="T105" fmla="*/ 48 h 48"/>
                <a:gd name="T106" fmla="*/ 0 w 129"/>
                <a:gd name="T107" fmla="*/ 27 h 48"/>
                <a:gd name="T108" fmla="*/ 5 w 129"/>
                <a:gd name="T109" fmla="*/ 27 h 48"/>
                <a:gd name="T110" fmla="*/ 10 w 129"/>
                <a:gd name="T111" fmla="*/ 26 h 48"/>
                <a:gd name="T112" fmla="*/ 16 w 129"/>
                <a:gd name="T113" fmla="*/ 25 h 48"/>
                <a:gd name="T114" fmla="*/ 23 w 129"/>
                <a:gd name="T115" fmla="*/ 24 h 48"/>
                <a:gd name="T116" fmla="*/ 29 w 129"/>
                <a:gd name="T117" fmla="*/ 22 h 48"/>
                <a:gd name="T118" fmla="*/ 37 w 129"/>
                <a:gd name="T119" fmla="*/ 20 h 48"/>
                <a:gd name="T120" fmla="*/ 44 w 129"/>
                <a:gd name="T121" fmla="*/ 18 h 48"/>
                <a:gd name="T122" fmla="*/ 53 w 129"/>
                <a:gd name="T123" fmla="*/ 15 h 48"/>
                <a:gd name="T124" fmla="*/ 53 w 129"/>
                <a:gd name="T125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" h="48">
                  <a:moveTo>
                    <a:pt x="53" y="15"/>
                  </a:moveTo>
                  <a:lnTo>
                    <a:pt x="61" y="11"/>
                  </a:lnTo>
                  <a:lnTo>
                    <a:pt x="69" y="8"/>
                  </a:lnTo>
                  <a:lnTo>
                    <a:pt x="75" y="5"/>
                  </a:lnTo>
                  <a:lnTo>
                    <a:pt x="82" y="3"/>
                  </a:lnTo>
                  <a:lnTo>
                    <a:pt x="87" y="2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3" y="0"/>
                  </a:lnTo>
                  <a:lnTo>
                    <a:pt x="108" y="0"/>
                  </a:lnTo>
                  <a:lnTo>
                    <a:pt x="113" y="0"/>
                  </a:lnTo>
                  <a:lnTo>
                    <a:pt x="118" y="2"/>
                  </a:lnTo>
                  <a:lnTo>
                    <a:pt x="121" y="3"/>
                  </a:lnTo>
                  <a:lnTo>
                    <a:pt x="123" y="4"/>
                  </a:lnTo>
                  <a:lnTo>
                    <a:pt x="124" y="6"/>
                  </a:lnTo>
                  <a:lnTo>
                    <a:pt x="127" y="7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29" y="15"/>
                  </a:lnTo>
                  <a:lnTo>
                    <a:pt x="129" y="17"/>
                  </a:lnTo>
                  <a:lnTo>
                    <a:pt x="129" y="19"/>
                  </a:lnTo>
                  <a:lnTo>
                    <a:pt x="128" y="20"/>
                  </a:lnTo>
                  <a:lnTo>
                    <a:pt x="127" y="21"/>
                  </a:lnTo>
                  <a:lnTo>
                    <a:pt x="126" y="22"/>
                  </a:lnTo>
                  <a:lnTo>
                    <a:pt x="123" y="24"/>
                  </a:lnTo>
                  <a:lnTo>
                    <a:pt x="121" y="25"/>
                  </a:lnTo>
                  <a:lnTo>
                    <a:pt x="118" y="26"/>
                  </a:lnTo>
                  <a:lnTo>
                    <a:pt x="115" y="27"/>
                  </a:lnTo>
                  <a:lnTo>
                    <a:pt x="112" y="28"/>
                  </a:lnTo>
                  <a:lnTo>
                    <a:pt x="107" y="30"/>
                  </a:lnTo>
                  <a:lnTo>
                    <a:pt x="103" y="31"/>
                  </a:lnTo>
                  <a:lnTo>
                    <a:pt x="99" y="33"/>
                  </a:lnTo>
                  <a:lnTo>
                    <a:pt x="93" y="34"/>
                  </a:lnTo>
                  <a:lnTo>
                    <a:pt x="88" y="35"/>
                  </a:lnTo>
                  <a:lnTo>
                    <a:pt x="82" y="36"/>
                  </a:lnTo>
                  <a:lnTo>
                    <a:pt x="75" y="38"/>
                  </a:lnTo>
                  <a:lnTo>
                    <a:pt x="69" y="39"/>
                  </a:lnTo>
                  <a:lnTo>
                    <a:pt x="62" y="40"/>
                  </a:lnTo>
                  <a:lnTo>
                    <a:pt x="56" y="41"/>
                  </a:lnTo>
                  <a:lnTo>
                    <a:pt x="50" y="42"/>
                  </a:lnTo>
                  <a:lnTo>
                    <a:pt x="44" y="43"/>
                  </a:lnTo>
                  <a:lnTo>
                    <a:pt x="39" y="45"/>
                  </a:lnTo>
                  <a:lnTo>
                    <a:pt x="33" y="46"/>
                  </a:lnTo>
                  <a:lnTo>
                    <a:pt x="28" y="46"/>
                  </a:lnTo>
                  <a:lnTo>
                    <a:pt x="24" y="47"/>
                  </a:lnTo>
                  <a:lnTo>
                    <a:pt x="20" y="47"/>
                  </a:lnTo>
                  <a:lnTo>
                    <a:pt x="15" y="48"/>
                  </a:lnTo>
                  <a:lnTo>
                    <a:pt x="12" y="48"/>
                  </a:lnTo>
                  <a:lnTo>
                    <a:pt x="9" y="48"/>
                  </a:lnTo>
                  <a:lnTo>
                    <a:pt x="6" y="48"/>
                  </a:lnTo>
                  <a:lnTo>
                    <a:pt x="2" y="48"/>
                  </a:lnTo>
                  <a:lnTo>
                    <a:pt x="0" y="48"/>
                  </a:lnTo>
                  <a:lnTo>
                    <a:pt x="0" y="27"/>
                  </a:lnTo>
                  <a:lnTo>
                    <a:pt x="5" y="27"/>
                  </a:lnTo>
                  <a:lnTo>
                    <a:pt x="10" y="26"/>
                  </a:lnTo>
                  <a:lnTo>
                    <a:pt x="16" y="25"/>
                  </a:lnTo>
                  <a:lnTo>
                    <a:pt x="23" y="24"/>
                  </a:lnTo>
                  <a:lnTo>
                    <a:pt x="29" y="22"/>
                  </a:lnTo>
                  <a:lnTo>
                    <a:pt x="37" y="20"/>
                  </a:lnTo>
                  <a:lnTo>
                    <a:pt x="44" y="18"/>
                  </a:lnTo>
                  <a:lnTo>
                    <a:pt x="53" y="15"/>
                  </a:lnTo>
                  <a:lnTo>
                    <a:pt x="53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79"/>
            <p:cNvSpPr/>
            <p:nvPr/>
          </p:nvSpPr>
          <p:spPr bwMode="auto">
            <a:xfrm>
              <a:off x="4656138" y="2468563"/>
              <a:ext cx="192088" cy="69850"/>
            </a:xfrm>
            <a:custGeom>
              <a:avLst/>
              <a:gdLst>
                <a:gd name="T0" fmla="*/ 0 w 121"/>
                <a:gd name="T1" fmla="*/ 44 h 44"/>
                <a:gd name="T2" fmla="*/ 0 w 121"/>
                <a:gd name="T3" fmla="*/ 20 h 44"/>
                <a:gd name="T4" fmla="*/ 3 w 121"/>
                <a:gd name="T5" fmla="*/ 20 h 44"/>
                <a:gd name="T6" fmla="*/ 8 w 121"/>
                <a:gd name="T7" fmla="*/ 20 h 44"/>
                <a:gd name="T8" fmla="*/ 12 w 121"/>
                <a:gd name="T9" fmla="*/ 19 h 44"/>
                <a:gd name="T10" fmla="*/ 18 w 121"/>
                <a:gd name="T11" fmla="*/ 18 h 44"/>
                <a:gd name="T12" fmla="*/ 25 w 121"/>
                <a:gd name="T13" fmla="*/ 17 h 44"/>
                <a:gd name="T14" fmla="*/ 32 w 121"/>
                <a:gd name="T15" fmla="*/ 15 h 44"/>
                <a:gd name="T16" fmla="*/ 40 w 121"/>
                <a:gd name="T17" fmla="*/ 13 h 44"/>
                <a:gd name="T18" fmla="*/ 48 w 121"/>
                <a:gd name="T19" fmla="*/ 10 h 44"/>
                <a:gd name="T20" fmla="*/ 56 w 121"/>
                <a:gd name="T21" fmla="*/ 7 h 44"/>
                <a:gd name="T22" fmla="*/ 63 w 121"/>
                <a:gd name="T23" fmla="*/ 5 h 44"/>
                <a:gd name="T24" fmla="*/ 69 w 121"/>
                <a:gd name="T25" fmla="*/ 3 h 44"/>
                <a:gd name="T26" fmla="*/ 74 w 121"/>
                <a:gd name="T27" fmla="*/ 2 h 44"/>
                <a:gd name="T28" fmla="*/ 80 w 121"/>
                <a:gd name="T29" fmla="*/ 1 h 44"/>
                <a:gd name="T30" fmla="*/ 83 w 121"/>
                <a:gd name="T31" fmla="*/ 1 h 44"/>
                <a:gd name="T32" fmla="*/ 86 w 121"/>
                <a:gd name="T33" fmla="*/ 0 h 44"/>
                <a:gd name="T34" fmla="*/ 88 w 121"/>
                <a:gd name="T35" fmla="*/ 0 h 44"/>
                <a:gd name="T36" fmla="*/ 92 w 121"/>
                <a:gd name="T37" fmla="*/ 0 h 44"/>
                <a:gd name="T38" fmla="*/ 98 w 121"/>
                <a:gd name="T39" fmla="*/ 2 h 44"/>
                <a:gd name="T40" fmla="*/ 103 w 121"/>
                <a:gd name="T41" fmla="*/ 4 h 44"/>
                <a:gd name="T42" fmla="*/ 108 w 121"/>
                <a:gd name="T43" fmla="*/ 7 h 44"/>
                <a:gd name="T44" fmla="*/ 111 w 121"/>
                <a:gd name="T45" fmla="*/ 9 h 44"/>
                <a:gd name="T46" fmla="*/ 114 w 121"/>
                <a:gd name="T47" fmla="*/ 11 h 44"/>
                <a:gd name="T48" fmla="*/ 116 w 121"/>
                <a:gd name="T49" fmla="*/ 14 h 44"/>
                <a:gd name="T50" fmla="*/ 117 w 121"/>
                <a:gd name="T51" fmla="*/ 15 h 44"/>
                <a:gd name="T52" fmla="*/ 119 w 121"/>
                <a:gd name="T53" fmla="*/ 17 h 44"/>
                <a:gd name="T54" fmla="*/ 120 w 121"/>
                <a:gd name="T55" fmla="*/ 18 h 44"/>
                <a:gd name="T56" fmla="*/ 120 w 121"/>
                <a:gd name="T57" fmla="*/ 19 h 44"/>
                <a:gd name="T58" fmla="*/ 121 w 121"/>
                <a:gd name="T59" fmla="*/ 20 h 44"/>
                <a:gd name="T60" fmla="*/ 120 w 121"/>
                <a:gd name="T61" fmla="*/ 21 h 44"/>
                <a:gd name="T62" fmla="*/ 119 w 121"/>
                <a:gd name="T63" fmla="*/ 22 h 44"/>
                <a:gd name="T64" fmla="*/ 117 w 121"/>
                <a:gd name="T65" fmla="*/ 23 h 44"/>
                <a:gd name="T66" fmla="*/ 114 w 121"/>
                <a:gd name="T67" fmla="*/ 24 h 44"/>
                <a:gd name="T68" fmla="*/ 109 w 121"/>
                <a:gd name="T69" fmla="*/ 26 h 44"/>
                <a:gd name="T70" fmla="*/ 104 w 121"/>
                <a:gd name="T71" fmla="*/ 28 h 44"/>
                <a:gd name="T72" fmla="*/ 98 w 121"/>
                <a:gd name="T73" fmla="*/ 29 h 44"/>
                <a:gd name="T74" fmla="*/ 90 w 121"/>
                <a:gd name="T75" fmla="*/ 30 h 44"/>
                <a:gd name="T76" fmla="*/ 83 w 121"/>
                <a:gd name="T77" fmla="*/ 32 h 44"/>
                <a:gd name="T78" fmla="*/ 74 w 121"/>
                <a:gd name="T79" fmla="*/ 33 h 44"/>
                <a:gd name="T80" fmla="*/ 63 w 121"/>
                <a:gd name="T81" fmla="*/ 35 h 44"/>
                <a:gd name="T82" fmla="*/ 53 w 121"/>
                <a:gd name="T83" fmla="*/ 36 h 44"/>
                <a:gd name="T84" fmla="*/ 41 w 121"/>
                <a:gd name="T85" fmla="*/ 38 h 44"/>
                <a:gd name="T86" fmla="*/ 28 w 121"/>
                <a:gd name="T87" fmla="*/ 40 h 44"/>
                <a:gd name="T88" fmla="*/ 14 w 121"/>
                <a:gd name="T89" fmla="*/ 41 h 44"/>
                <a:gd name="T90" fmla="*/ 0 w 121"/>
                <a:gd name="T91" fmla="*/ 44 h 44"/>
                <a:gd name="T92" fmla="*/ 0 w 121"/>
                <a:gd name="T9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44">
                  <a:moveTo>
                    <a:pt x="0" y="44"/>
                  </a:moveTo>
                  <a:lnTo>
                    <a:pt x="0" y="20"/>
                  </a:lnTo>
                  <a:lnTo>
                    <a:pt x="3" y="20"/>
                  </a:lnTo>
                  <a:lnTo>
                    <a:pt x="8" y="20"/>
                  </a:lnTo>
                  <a:lnTo>
                    <a:pt x="12" y="19"/>
                  </a:lnTo>
                  <a:lnTo>
                    <a:pt x="18" y="18"/>
                  </a:lnTo>
                  <a:lnTo>
                    <a:pt x="25" y="17"/>
                  </a:lnTo>
                  <a:lnTo>
                    <a:pt x="32" y="15"/>
                  </a:lnTo>
                  <a:lnTo>
                    <a:pt x="40" y="13"/>
                  </a:lnTo>
                  <a:lnTo>
                    <a:pt x="48" y="10"/>
                  </a:lnTo>
                  <a:lnTo>
                    <a:pt x="56" y="7"/>
                  </a:lnTo>
                  <a:lnTo>
                    <a:pt x="63" y="5"/>
                  </a:lnTo>
                  <a:lnTo>
                    <a:pt x="69" y="3"/>
                  </a:lnTo>
                  <a:lnTo>
                    <a:pt x="74" y="2"/>
                  </a:lnTo>
                  <a:lnTo>
                    <a:pt x="80" y="1"/>
                  </a:lnTo>
                  <a:lnTo>
                    <a:pt x="83" y="1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2" y="0"/>
                  </a:lnTo>
                  <a:lnTo>
                    <a:pt x="98" y="2"/>
                  </a:lnTo>
                  <a:lnTo>
                    <a:pt x="103" y="4"/>
                  </a:lnTo>
                  <a:lnTo>
                    <a:pt x="108" y="7"/>
                  </a:lnTo>
                  <a:lnTo>
                    <a:pt x="111" y="9"/>
                  </a:lnTo>
                  <a:lnTo>
                    <a:pt x="114" y="11"/>
                  </a:lnTo>
                  <a:lnTo>
                    <a:pt x="116" y="14"/>
                  </a:lnTo>
                  <a:lnTo>
                    <a:pt x="117" y="15"/>
                  </a:lnTo>
                  <a:lnTo>
                    <a:pt x="119" y="17"/>
                  </a:lnTo>
                  <a:lnTo>
                    <a:pt x="120" y="18"/>
                  </a:lnTo>
                  <a:lnTo>
                    <a:pt x="120" y="19"/>
                  </a:lnTo>
                  <a:lnTo>
                    <a:pt x="121" y="20"/>
                  </a:lnTo>
                  <a:lnTo>
                    <a:pt x="120" y="21"/>
                  </a:lnTo>
                  <a:lnTo>
                    <a:pt x="119" y="22"/>
                  </a:lnTo>
                  <a:lnTo>
                    <a:pt x="117" y="23"/>
                  </a:lnTo>
                  <a:lnTo>
                    <a:pt x="114" y="24"/>
                  </a:lnTo>
                  <a:lnTo>
                    <a:pt x="109" y="26"/>
                  </a:lnTo>
                  <a:lnTo>
                    <a:pt x="104" y="28"/>
                  </a:lnTo>
                  <a:lnTo>
                    <a:pt x="98" y="29"/>
                  </a:lnTo>
                  <a:lnTo>
                    <a:pt x="90" y="30"/>
                  </a:lnTo>
                  <a:lnTo>
                    <a:pt x="83" y="32"/>
                  </a:lnTo>
                  <a:lnTo>
                    <a:pt x="74" y="33"/>
                  </a:lnTo>
                  <a:lnTo>
                    <a:pt x="63" y="35"/>
                  </a:lnTo>
                  <a:lnTo>
                    <a:pt x="53" y="36"/>
                  </a:lnTo>
                  <a:lnTo>
                    <a:pt x="41" y="38"/>
                  </a:lnTo>
                  <a:lnTo>
                    <a:pt x="28" y="40"/>
                  </a:lnTo>
                  <a:lnTo>
                    <a:pt x="14" y="41"/>
                  </a:lnTo>
                  <a:lnTo>
                    <a:pt x="0" y="44"/>
                  </a:lnTo>
                  <a:lnTo>
                    <a:pt x="0" y="4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80"/>
            <p:cNvSpPr/>
            <p:nvPr/>
          </p:nvSpPr>
          <p:spPr bwMode="auto">
            <a:xfrm>
              <a:off x="4656138" y="2620963"/>
              <a:ext cx="244475" cy="69850"/>
            </a:xfrm>
            <a:custGeom>
              <a:avLst/>
              <a:gdLst>
                <a:gd name="T0" fmla="*/ 153 w 154"/>
                <a:gd name="T1" fmla="*/ 13 h 44"/>
                <a:gd name="T2" fmla="*/ 154 w 154"/>
                <a:gd name="T3" fmla="*/ 14 h 44"/>
                <a:gd name="T4" fmla="*/ 154 w 154"/>
                <a:gd name="T5" fmla="*/ 15 h 44"/>
                <a:gd name="T6" fmla="*/ 154 w 154"/>
                <a:gd name="T7" fmla="*/ 16 h 44"/>
                <a:gd name="T8" fmla="*/ 154 w 154"/>
                <a:gd name="T9" fmla="*/ 18 h 44"/>
                <a:gd name="T10" fmla="*/ 154 w 154"/>
                <a:gd name="T11" fmla="*/ 19 h 44"/>
                <a:gd name="T12" fmla="*/ 153 w 154"/>
                <a:gd name="T13" fmla="*/ 20 h 44"/>
                <a:gd name="T14" fmla="*/ 151 w 154"/>
                <a:gd name="T15" fmla="*/ 21 h 44"/>
                <a:gd name="T16" fmla="*/ 150 w 154"/>
                <a:gd name="T17" fmla="*/ 23 h 44"/>
                <a:gd name="T18" fmla="*/ 148 w 154"/>
                <a:gd name="T19" fmla="*/ 24 h 44"/>
                <a:gd name="T20" fmla="*/ 146 w 154"/>
                <a:gd name="T21" fmla="*/ 26 h 44"/>
                <a:gd name="T22" fmla="*/ 144 w 154"/>
                <a:gd name="T23" fmla="*/ 27 h 44"/>
                <a:gd name="T24" fmla="*/ 141 w 154"/>
                <a:gd name="T25" fmla="*/ 28 h 44"/>
                <a:gd name="T26" fmla="*/ 137 w 154"/>
                <a:gd name="T27" fmla="*/ 29 h 44"/>
                <a:gd name="T28" fmla="*/ 134 w 154"/>
                <a:gd name="T29" fmla="*/ 30 h 44"/>
                <a:gd name="T30" fmla="*/ 130 w 154"/>
                <a:gd name="T31" fmla="*/ 32 h 44"/>
                <a:gd name="T32" fmla="*/ 126 w 154"/>
                <a:gd name="T33" fmla="*/ 33 h 44"/>
                <a:gd name="T34" fmla="*/ 121 w 154"/>
                <a:gd name="T35" fmla="*/ 34 h 44"/>
                <a:gd name="T36" fmla="*/ 116 w 154"/>
                <a:gd name="T37" fmla="*/ 36 h 44"/>
                <a:gd name="T38" fmla="*/ 109 w 154"/>
                <a:gd name="T39" fmla="*/ 38 h 44"/>
                <a:gd name="T40" fmla="*/ 104 w 154"/>
                <a:gd name="T41" fmla="*/ 39 h 44"/>
                <a:gd name="T42" fmla="*/ 98 w 154"/>
                <a:gd name="T43" fmla="*/ 40 h 44"/>
                <a:gd name="T44" fmla="*/ 90 w 154"/>
                <a:gd name="T45" fmla="*/ 40 h 44"/>
                <a:gd name="T46" fmla="*/ 83 w 154"/>
                <a:gd name="T47" fmla="*/ 41 h 44"/>
                <a:gd name="T48" fmla="*/ 75 w 154"/>
                <a:gd name="T49" fmla="*/ 42 h 44"/>
                <a:gd name="T50" fmla="*/ 68 w 154"/>
                <a:gd name="T51" fmla="*/ 42 h 44"/>
                <a:gd name="T52" fmla="*/ 59 w 154"/>
                <a:gd name="T53" fmla="*/ 43 h 44"/>
                <a:gd name="T54" fmla="*/ 50 w 154"/>
                <a:gd name="T55" fmla="*/ 43 h 44"/>
                <a:gd name="T56" fmla="*/ 41 w 154"/>
                <a:gd name="T57" fmla="*/ 43 h 44"/>
                <a:gd name="T58" fmla="*/ 31 w 154"/>
                <a:gd name="T59" fmla="*/ 43 h 44"/>
                <a:gd name="T60" fmla="*/ 21 w 154"/>
                <a:gd name="T61" fmla="*/ 44 h 44"/>
                <a:gd name="T62" fmla="*/ 11 w 154"/>
                <a:gd name="T63" fmla="*/ 44 h 44"/>
                <a:gd name="T64" fmla="*/ 0 w 154"/>
                <a:gd name="T65" fmla="*/ 44 h 44"/>
                <a:gd name="T66" fmla="*/ 0 w 154"/>
                <a:gd name="T67" fmla="*/ 28 h 44"/>
                <a:gd name="T68" fmla="*/ 13 w 154"/>
                <a:gd name="T69" fmla="*/ 25 h 44"/>
                <a:gd name="T70" fmla="*/ 26 w 154"/>
                <a:gd name="T71" fmla="*/ 21 h 44"/>
                <a:gd name="T72" fmla="*/ 38 w 154"/>
                <a:gd name="T73" fmla="*/ 18 h 44"/>
                <a:gd name="T74" fmla="*/ 50 w 154"/>
                <a:gd name="T75" fmla="*/ 16 h 44"/>
                <a:gd name="T76" fmla="*/ 59 w 154"/>
                <a:gd name="T77" fmla="*/ 13 h 44"/>
                <a:gd name="T78" fmla="*/ 70 w 154"/>
                <a:gd name="T79" fmla="*/ 11 h 44"/>
                <a:gd name="T80" fmla="*/ 78 w 154"/>
                <a:gd name="T81" fmla="*/ 9 h 44"/>
                <a:gd name="T82" fmla="*/ 87 w 154"/>
                <a:gd name="T83" fmla="*/ 7 h 44"/>
                <a:gd name="T84" fmla="*/ 94 w 154"/>
                <a:gd name="T85" fmla="*/ 5 h 44"/>
                <a:gd name="T86" fmla="*/ 102 w 154"/>
                <a:gd name="T87" fmla="*/ 3 h 44"/>
                <a:gd name="T88" fmla="*/ 107 w 154"/>
                <a:gd name="T89" fmla="*/ 2 h 44"/>
                <a:gd name="T90" fmla="*/ 114 w 154"/>
                <a:gd name="T91" fmla="*/ 1 h 44"/>
                <a:gd name="T92" fmla="*/ 118 w 154"/>
                <a:gd name="T93" fmla="*/ 0 h 44"/>
                <a:gd name="T94" fmla="*/ 122 w 154"/>
                <a:gd name="T95" fmla="*/ 0 h 44"/>
                <a:gd name="T96" fmla="*/ 126 w 154"/>
                <a:gd name="T97" fmla="*/ 0 h 44"/>
                <a:gd name="T98" fmla="*/ 129 w 154"/>
                <a:gd name="T99" fmla="*/ 0 h 44"/>
                <a:gd name="T100" fmla="*/ 133 w 154"/>
                <a:gd name="T101" fmla="*/ 0 h 44"/>
                <a:gd name="T102" fmla="*/ 137 w 154"/>
                <a:gd name="T103" fmla="*/ 0 h 44"/>
                <a:gd name="T104" fmla="*/ 142 w 154"/>
                <a:gd name="T105" fmla="*/ 1 h 44"/>
                <a:gd name="T106" fmla="*/ 145 w 154"/>
                <a:gd name="T107" fmla="*/ 3 h 44"/>
                <a:gd name="T108" fmla="*/ 148 w 154"/>
                <a:gd name="T109" fmla="*/ 5 h 44"/>
                <a:gd name="T110" fmla="*/ 150 w 154"/>
                <a:gd name="T111" fmla="*/ 8 h 44"/>
                <a:gd name="T112" fmla="*/ 152 w 154"/>
                <a:gd name="T113" fmla="*/ 10 h 44"/>
                <a:gd name="T114" fmla="*/ 153 w 154"/>
                <a:gd name="T115" fmla="*/ 13 h 44"/>
                <a:gd name="T116" fmla="*/ 153 w 154"/>
                <a:gd name="T117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4" h="44">
                  <a:moveTo>
                    <a:pt x="153" y="13"/>
                  </a:moveTo>
                  <a:lnTo>
                    <a:pt x="154" y="14"/>
                  </a:lnTo>
                  <a:lnTo>
                    <a:pt x="154" y="15"/>
                  </a:lnTo>
                  <a:lnTo>
                    <a:pt x="154" y="16"/>
                  </a:lnTo>
                  <a:lnTo>
                    <a:pt x="154" y="18"/>
                  </a:lnTo>
                  <a:lnTo>
                    <a:pt x="154" y="19"/>
                  </a:lnTo>
                  <a:lnTo>
                    <a:pt x="153" y="20"/>
                  </a:lnTo>
                  <a:lnTo>
                    <a:pt x="151" y="21"/>
                  </a:lnTo>
                  <a:lnTo>
                    <a:pt x="150" y="23"/>
                  </a:lnTo>
                  <a:lnTo>
                    <a:pt x="148" y="24"/>
                  </a:lnTo>
                  <a:lnTo>
                    <a:pt x="146" y="26"/>
                  </a:lnTo>
                  <a:lnTo>
                    <a:pt x="144" y="27"/>
                  </a:lnTo>
                  <a:lnTo>
                    <a:pt x="141" y="28"/>
                  </a:lnTo>
                  <a:lnTo>
                    <a:pt x="137" y="29"/>
                  </a:lnTo>
                  <a:lnTo>
                    <a:pt x="134" y="30"/>
                  </a:lnTo>
                  <a:lnTo>
                    <a:pt x="130" y="32"/>
                  </a:lnTo>
                  <a:lnTo>
                    <a:pt x="126" y="33"/>
                  </a:lnTo>
                  <a:lnTo>
                    <a:pt x="121" y="34"/>
                  </a:lnTo>
                  <a:lnTo>
                    <a:pt x="116" y="36"/>
                  </a:lnTo>
                  <a:lnTo>
                    <a:pt x="109" y="38"/>
                  </a:lnTo>
                  <a:lnTo>
                    <a:pt x="104" y="39"/>
                  </a:lnTo>
                  <a:lnTo>
                    <a:pt x="98" y="40"/>
                  </a:lnTo>
                  <a:lnTo>
                    <a:pt x="90" y="40"/>
                  </a:lnTo>
                  <a:lnTo>
                    <a:pt x="83" y="41"/>
                  </a:lnTo>
                  <a:lnTo>
                    <a:pt x="75" y="42"/>
                  </a:lnTo>
                  <a:lnTo>
                    <a:pt x="68" y="42"/>
                  </a:lnTo>
                  <a:lnTo>
                    <a:pt x="59" y="43"/>
                  </a:lnTo>
                  <a:lnTo>
                    <a:pt x="50" y="43"/>
                  </a:lnTo>
                  <a:lnTo>
                    <a:pt x="41" y="43"/>
                  </a:lnTo>
                  <a:lnTo>
                    <a:pt x="31" y="43"/>
                  </a:lnTo>
                  <a:lnTo>
                    <a:pt x="21" y="44"/>
                  </a:lnTo>
                  <a:lnTo>
                    <a:pt x="11" y="44"/>
                  </a:lnTo>
                  <a:lnTo>
                    <a:pt x="0" y="44"/>
                  </a:lnTo>
                  <a:lnTo>
                    <a:pt x="0" y="28"/>
                  </a:lnTo>
                  <a:lnTo>
                    <a:pt x="13" y="25"/>
                  </a:lnTo>
                  <a:lnTo>
                    <a:pt x="26" y="21"/>
                  </a:lnTo>
                  <a:lnTo>
                    <a:pt x="38" y="18"/>
                  </a:lnTo>
                  <a:lnTo>
                    <a:pt x="50" y="16"/>
                  </a:lnTo>
                  <a:lnTo>
                    <a:pt x="59" y="13"/>
                  </a:lnTo>
                  <a:lnTo>
                    <a:pt x="70" y="11"/>
                  </a:lnTo>
                  <a:lnTo>
                    <a:pt x="78" y="9"/>
                  </a:lnTo>
                  <a:lnTo>
                    <a:pt x="87" y="7"/>
                  </a:lnTo>
                  <a:lnTo>
                    <a:pt x="94" y="5"/>
                  </a:lnTo>
                  <a:lnTo>
                    <a:pt x="102" y="3"/>
                  </a:lnTo>
                  <a:lnTo>
                    <a:pt x="107" y="2"/>
                  </a:lnTo>
                  <a:lnTo>
                    <a:pt x="114" y="1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2" y="1"/>
                  </a:lnTo>
                  <a:lnTo>
                    <a:pt x="145" y="3"/>
                  </a:lnTo>
                  <a:lnTo>
                    <a:pt x="148" y="5"/>
                  </a:lnTo>
                  <a:lnTo>
                    <a:pt x="150" y="8"/>
                  </a:lnTo>
                  <a:lnTo>
                    <a:pt x="152" y="10"/>
                  </a:lnTo>
                  <a:lnTo>
                    <a:pt x="153" y="13"/>
                  </a:lnTo>
                  <a:lnTo>
                    <a:pt x="153" y="1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81"/>
            <p:cNvSpPr/>
            <p:nvPr/>
          </p:nvSpPr>
          <p:spPr bwMode="auto">
            <a:xfrm>
              <a:off x="4337051" y="2381250"/>
              <a:ext cx="147638" cy="58738"/>
            </a:xfrm>
            <a:custGeom>
              <a:avLst/>
              <a:gdLst>
                <a:gd name="T0" fmla="*/ 0 w 93"/>
                <a:gd name="T1" fmla="*/ 22 h 37"/>
                <a:gd name="T2" fmla="*/ 7 w 93"/>
                <a:gd name="T3" fmla="*/ 18 h 37"/>
                <a:gd name="T4" fmla="*/ 16 w 93"/>
                <a:gd name="T5" fmla="*/ 16 h 37"/>
                <a:gd name="T6" fmla="*/ 24 w 93"/>
                <a:gd name="T7" fmla="*/ 14 h 37"/>
                <a:gd name="T8" fmla="*/ 31 w 93"/>
                <a:gd name="T9" fmla="*/ 12 h 37"/>
                <a:gd name="T10" fmla="*/ 37 w 93"/>
                <a:gd name="T11" fmla="*/ 11 h 37"/>
                <a:gd name="T12" fmla="*/ 44 w 93"/>
                <a:gd name="T13" fmla="*/ 9 h 37"/>
                <a:gd name="T14" fmla="*/ 50 w 93"/>
                <a:gd name="T15" fmla="*/ 8 h 37"/>
                <a:gd name="T16" fmla="*/ 57 w 93"/>
                <a:gd name="T17" fmla="*/ 5 h 37"/>
                <a:gd name="T18" fmla="*/ 62 w 93"/>
                <a:gd name="T19" fmla="*/ 4 h 37"/>
                <a:gd name="T20" fmla="*/ 67 w 93"/>
                <a:gd name="T21" fmla="*/ 3 h 37"/>
                <a:gd name="T22" fmla="*/ 73 w 93"/>
                <a:gd name="T23" fmla="*/ 2 h 37"/>
                <a:gd name="T24" fmla="*/ 77 w 93"/>
                <a:gd name="T25" fmla="*/ 2 h 37"/>
                <a:gd name="T26" fmla="*/ 81 w 93"/>
                <a:gd name="T27" fmla="*/ 1 h 37"/>
                <a:gd name="T28" fmla="*/ 86 w 93"/>
                <a:gd name="T29" fmla="*/ 1 h 37"/>
                <a:gd name="T30" fmla="*/ 89 w 93"/>
                <a:gd name="T31" fmla="*/ 0 h 37"/>
                <a:gd name="T32" fmla="*/ 93 w 93"/>
                <a:gd name="T33" fmla="*/ 0 h 37"/>
                <a:gd name="T34" fmla="*/ 93 w 93"/>
                <a:gd name="T35" fmla="*/ 24 h 37"/>
                <a:gd name="T36" fmla="*/ 86 w 93"/>
                <a:gd name="T37" fmla="*/ 25 h 37"/>
                <a:gd name="T38" fmla="*/ 78 w 93"/>
                <a:gd name="T39" fmla="*/ 27 h 37"/>
                <a:gd name="T40" fmla="*/ 72 w 93"/>
                <a:gd name="T41" fmla="*/ 28 h 37"/>
                <a:gd name="T42" fmla="*/ 65 w 93"/>
                <a:gd name="T43" fmla="*/ 29 h 37"/>
                <a:gd name="T44" fmla="*/ 60 w 93"/>
                <a:gd name="T45" fmla="*/ 30 h 37"/>
                <a:gd name="T46" fmla="*/ 55 w 93"/>
                <a:gd name="T47" fmla="*/ 31 h 37"/>
                <a:gd name="T48" fmla="*/ 50 w 93"/>
                <a:gd name="T49" fmla="*/ 32 h 37"/>
                <a:gd name="T50" fmla="*/ 46 w 93"/>
                <a:gd name="T51" fmla="*/ 33 h 37"/>
                <a:gd name="T52" fmla="*/ 42 w 93"/>
                <a:gd name="T53" fmla="*/ 34 h 37"/>
                <a:gd name="T54" fmla="*/ 39 w 93"/>
                <a:gd name="T55" fmla="*/ 34 h 37"/>
                <a:gd name="T56" fmla="*/ 35 w 93"/>
                <a:gd name="T57" fmla="*/ 35 h 37"/>
                <a:gd name="T58" fmla="*/ 33 w 93"/>
                <a:gd name="T59" fmla="*/ 35 h 37"/>
                <a:gd name="T60" fmla="*/ 31 w 93"/>
                <a:gd name="T61" fmla="*/ 37 h 37"/>
                <a:gd name="T62" fmla="*/ 29 w 93"/>
                <a:gd name="T63" fmla="*/ 37 h 37"/>
                <a:gd name="T64" fmla="*/ 28 w 93"/>
                <a:gd name="T65" fmla="*/ 37 h 37"/>
                <a:gd name="T66" fmla="*/ 27 w 93"/>
                <a:gd name="T67" fmla="*/ 37 h 37"/>
                <a:gd name="T68" fmla="*/ 25 w 93"/>
                <a:gd name="T69" fmla="*/ 37 h 37"/>
                <a:gd name="T70" fmla="*/ 22 w 93"/>
                <a:gd name="T71" fmla="*/ 35 h 37"/>
                <a:gd name="T72" fmla="*/ 19 w 93"/>
                <a:gd name="T73" fmla="*/ 34 h 37"/>
                <a:gd name="T74" fmla="*/ 16 w 93"/>
                <a:gd name="T75" fmla="*/ 33 h 37"/>
                <a:gd name="T76" fmla="*/ 13 w 93"/>
                <a:gd name="T77" fmla="*/ 31 h 37"/>
                <a:gd name="T78" fmla="*/ 9 w 93"/>
                <a:gd name="T79" fmla="*/ 28 h 37"/>
                <a:gd name="T80" fmla="*/ 4 w 93"/>
                <a:gd name="T81" fmla="*/ 25 h 37"/>
                <a:gd name="T82" fmla="*/ 0 w 93"/>
                <a:gd name="T83" fmla="*/ 22 h 37"/>
                <a:gd name="T84" fmla="*/ 0 w 93"/>
                <a:gd name="T85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37">
                  <a:moveTo>
                    <a:pt x="0" y="22"/>
                  </a:moveTo>
                  <a:lnTo>
                    <a:pt x="7" y="18"/>
                  </a:lnTo>
                  <a:lnTo>
                    <a:pt x="16" y="16"/>
                  </a:lnTo>
                  <a:lnTo>
                    <a:pt x="24" y="14"/>
                  </a:lnTo>
                  <a:lnTo>
                    <a:pt x="31" y="12"/>
                  </a:lnTo>
                  <a:lnTo>
                    <a:pt x="37" y="11"/>
                  </a:lnTo>
                  <a:lnTo>
                    <a:pt x="44" y="9"/>
                  </a:lnTo>
                  <a:lnTo>
                    <a:pt x="50" y="8"/>
                  </a:lnTo>
                  <a:lnTo>
                    <a:pt x="57" y="5"/>
                  </a:lnTo>
                  <a:lnTo>
                    <a:pt x="62" y="4"/>
                  </a:lnTo>
                  <a:lnTo>
                    <a:pt x="67" y="3"/>
                  </a:lnTo>
                  <a:lnTo>
                    <a:pt x="73" y="2"/>
                  </a:lnTo>
                  <a:lnTo>
                    <a:pt x="77" y="2"/>
                  </a:lnTo>
                  <a:lnTo>
                    <a:pt x="81" y="1"/>
                  </a:lnTo>
                  <a:lnTo>
                    <a:pt x="86" y="1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3" y="24"/>
                  </a:lnTo>
                  <a:lnTo>
                    <a:pt x="86" y="25"/>
                  </a:lnTo>
                  <a:lnTo>
                    <a:pt x="78" y="27"/>
                  </a:lnTo>
                  <a:lnTo>
                    <a:pt x="72" y="28"/>
                  </a:lnTo>
                  <a:lnTo>
                    <a:pt x="65" y="29"/>
                  </a:lnTo>
                  <a:lnTo>
                    <a:pt x="60" y="30"/>
                  </a:lnTo>
                  <a:lnTo>
                    <a:pt x="55" y="31"/>
                  </a:lnTo>
                  <a:lnTo>
                    <a:pt x="50" y="32"/>
                  </a:lnTo>
                  <a:lnTo>
                    <a:pt x="46" y="33"/>
                  </a:lnTo>
                  <a:lnTo>
                    <a:pt x="42" y="34"/>
                  </a:lnTo>
                  <a:lnTo>
                    <a:pt x="39" y="34"/>
                  </a:lnTo>
                  <a:lnTo>
                    <a:pt x="35" y="35"/>
                  </a:lnTo>
                  <a:lnTo>
                    <a:pt x="33" y="35"/>
                  </a:lnTo>
                  <a:lnTo>
                    <a:pt x="31" y="37"/>
                  </a:lnTo>
                  <a:lnTo>
                    <a:pt x="29" y="37"/>
                  </a:lnTo>
                  <a:lnTo>
                    <a:pt x="28" y="37"/>
                  </a:lnTo>
                  <a:lnTo>
                    <a:pt x="27" y="37"/>
                  </a:lnTo>
                  <a:lnTo>
                    <a:pt x="25" y="37"/>
                  </a:lnTo>
                  <a:lnTo>
                    <a:pt x="22" y="35"/>
                  </a:lnTo>
                  <a:lnTo>
                    <a:pt x="19" y="34"/>
                  </a:lnTo>
                  <a:lnTo>
                    <a:pt x="16" y="33"/>
                  </a:lnTo>
                  <a:lnTo>
                    <a:pt x="13" y="31"/>
                  </a:lnTo>
                  <a:lnTo>
                    <a:pt x="9" y="28"/>
                  </a:lnTo>
                  <a:lnTo>
                    <a:pt x="4" y="25"/>
                  </a:lnTo>
                  <a:lnTo>
                    <a:pt x="0" y="22"/>
                  </a:lnTo>
                  <a:lnTo>
                    <a:pt x="0" y="2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82"/>
            <p:cNvSpPr/>
            <p:nvPr/>
          </p:nvSpPr>
          <p:spPr bwMode="auto">
            <a:xfrm>
              <a:off x="4337051" y="2517775"/>
              <a:ext cx="150813" cy="55563"/>
            </a:xfrm>
            <a:custGeom>
              <a:avLst/>
              <a:gdLst>
                <a:gd name="T0" fmla="*/ 0 w 95"/>
                <a:gd name="T1" fmla="*/ 18 h 35"/>
                <a:gd name="T2" fmla="*/ 14 w 95"/>
                <a:gd name="T3" fmla="*/ 14 h 35"/>
                <a:gd name="T4" fmla="*/ 28 w 95"/>
                <a:gd name="T5" fmla="*/ 9 h 35"/>
                <a:gd name="T6" fmla="*/ 41 w 95"/>
                <a:gd name="T7" fmla="*/ 6 h 35"/>
                <a:gd name="T8" fmla="*/ 52 w 95"/>
                <a:gd name="T9" fmla="*/ 4 h 35"/>
                <a:gd name="T10" fmla="*/ 64 w 95"/>
                <a:gd name="T11" fmla="*/ 2 h 35"/>
                <a:gd name="T12" fmla="*/ 74 w 95"/>
                <a:gd name="T13" fmla="*/ 1 h 35"/>
                <a:gd name="T14" fmla="*/ 84 w 95"/>
                <a:gd name="T15" fmla="*/ 0 h 35"/>
                <a:gd name="T16" fmla="*/ 93 w 95"/>
                <a:gd name="T17" fmla="*/ 0 h 35"/>
                <a:gd name="T18" fmla="*/ 94 w 95"/>
                <a:gd name="T19" fmla="*/ 12 h 35"/>
                <a:gd name="T20" fmla="*/ 95 w 95"/>
                <a:gd name="T21" fmla="*/ 23 h 35"/>
                <a:gd name="T22" fmla="*/ 82 w 95"/>
                <a:gd name="T23" fmla="*/ 25 h 35"/>
                <a:gd name="T24" fmla="*/ 71 w 95"/>
                <a:gd name="T25" fmla="*/ 27 h 35"/>
                <a:gd name="T26" fmla="*/ 59 w 95"/>
                <a:gd name="T27" fmla="*/ 29 h 35"/>
                <a:gd name="T28" fmla="*/ 47 w 95"/>
                <a:gd name="T29" fmla="*/ 31 h 35"/>
                <a:gd name="T30" fmla="*/ 41 w 95"/>
                <a:gd name="T31" fmla="*/ 32 h 35"/>
                <a:gd name="T32" fmla="*/ 35 w 95"/>
                <a:gd name="T33" fmla="*/ 33 h 35"/>
                <a:gd name="T34" fmla="*/ 31 w 95"/>
                <a:gd name="T35" fmla="*/ 34 h 35"/>
                <a:gd name="T36" fmla="*/ 27 w 95"/>
                <a:gd name="T37" fmla="*/ 34 h 35"/>
                <a:gd name="T38" fmla="*/ 22 w 95"/>
                <a:gd name="T39" fmla="*/ 35 h 35"/>
                <a:gd name="T40" fmla="*/ 19 w 95"/>
                <a:gd name="T41" fmla="*/ 35 h 35"/>
                <a:gd name="T42" fmla="*/ 17 w 95"/>
                <a:gd name="T43" fmla="*/ 34 h 35"/>
                <a:gd name="T44" fmla="*/ 15 w 95"/>
                <a:gd name="T45" fmla="*/ 34 h 35"/>
                <a:gd name="T46" fmla="*/ 11 w 95"/>
                <a:gd name="T47" fmla="*/ 31 h 35"/>
                <a:gd name="T48" fmla="*/ 7 w 95"/>
                <a:gd name="T49" fmla="*/ 28 h 35"/>
                <a:gd name="T50" fmla="*/ 3 w 95"/>
                <a:gd name="T51" fmla="*/ 23 h 35"/>
                <a:gd name="T52" fmla="*/ 0 w 95"/>
                <a:gd name="T53" fmla="*/ 18 h 35"/>
                <a:gd name="T54" fmla="*/ 0 w 95"/>
                <a:gd name="T55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35">
                  <a:moveTo>
                    <a:pt x="0" y="18"/>
                  </a:moveTo>
                  <a:lnTo>
                    <a:pt x="14" y="14"/>
                  </a:lnTo>
                  <a:lnTo>
                    <a:pt x="28" y="9"/>
                  </a:lnTo>
                  <a:lnTo>
                    <a:pt x="41" y="6"/>
                  </a:lnTo>
                  <a:lnTo>
                    <a:pt x="52" y="4"/>
                  </a:lnTo>
                  <a:lnTo>
                    <a:pt x="64" y="2"/>
                  </a:lnTo>
                  <a:lnTo>
                    <a:pt x="74" y="1"/>
                  </a:lnTo>
                  <a:lnTo>
                    <a:pt x="84" y="0"/>
                  </a:lnTo>
                  <a:lnTo>
                    <a:pt x="93" y="0"/>
                  </a:lnTo>
                  <a:lnTo>
                    <a:pt x="94" y="12"/>
                  </a:lnTo>
                  <a:lnTo>
                    <a:pt x="95" y="23"/>
                  </a:lnTo>
                  <a:lnTo>
                    <a:pt x="82" y="25"/>
                  </a:lnTo>
                  <a:lnTo>
                    <a:pt x="71" y="27"/>
                  </a:lnTo>
                  <a:lnTo>
                    <a:pt x="59" y="29"/>
                  </a:lnTo>
                  <a:lnTo>
                    <a:pt x="47" y="31"/>
                  </a:lnTo>
                  <a:lnTo>
                    <a:pt x="41" y="32"/>
                  </a:lnTo>
                  <a:lnTo>
                    <a:pt x="35" y="33"/>
                  </a:lnTo>
                  <a:lnTo>
                    <a:pt x="31" y="34"/>
                  </a:lnTo>
                  <a:lnTo>
                    <a:pt x="27" y="34"/>
                  </a:lnTo>
                  <a:lnTo>
                    <a:pt x="22" y="35"/>
                  </a:lnTo>
                  <a:lnTo>
                    <a:pt x="19" y="35"/>
                  </a:lnTo>
                  <a:lnTo>
                    <a:pt x="17" y="34"/>
                  </a:lnTo>
                  <a:lnTo>
                    <a:pt x="15" y="34"/>
                  </a:lnTo>
                  <a:lnTo>
                    <a:pt x="11" y="31"/>
                  </a:lnTo>
                  <a:lnTo>
                    <a:pt x="7" y="28"/>
                  </a:lnTo>
                  <a:lnTo>
                    <a:pt x="3" y="23"/>
                  </a:lnTo>
                  <a:lnTo>
                    <a:pt x="0" y="18"/>
                  </a:lnTo>
                  <a:lnTo>
                    <a:pt x="0" y="1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83"/>
            <p:cNvSpPr/>
            <p:nvPr/>
          </p:nvSpPr>
          <p:spPr bwMode="auto">
            <a:xfrm>
              <a:off x="4305301" y="2657475"/>
              <a:ext cx="179388" cy="68263"/>
            </a:xfrm>
            <a:custGeom>
              <a:avLst/>
              <a:gdLst>
                <a:gd name="T0" fmla="*/ 65 w 113"/>
                <a:gd name="T1" fmla="*/ 34 h 43"/>
                <a:gd name="T2" fmla="*/ 56 w 113"/>
                <a:gd name="T3" fmla="*/ 36 h 43"/>
                <a:gd name="T4" fmla="*/ 50 w 113"/>
                <a:gd name="T5" fmla="*/ 38 h 43"/>
                <a:gd name="T6" fmla="*/ 44 w 113"/>
                <a:gd name="T7" fmla="*/ 40 h 43"/>
                <a:gd name="T8" fmla="*/ 38 w 113"/>
                <a:gd name="T9" fmla="*/ 41 h 43"/>
                <a:gd name="T10" fmla="*/ 34 w 113"/>
                <a:gd name="T11" fmla="*/ 42 h 43"/>
                <a:gd name="T12" fmla="*/ 31 w 113"/>
                <a:gd name="T13" fmla="*/ 43 h 43"/>
                <a:gd name="T14" fmla="*/ 29 w 113"/>
                <a:gd name="T15" fmla="*/ 43 h 43"/>
                <a:gd name="T16" fmla="*/ 27 w 113"/>
                <a:gd name="T17" fmla="*/ 43 h 43"/>
                <a:gd name="T18" fmla="*/ 23 w 113"/>
                <a:gd name="T19" fmla="*/ 43 h 43"/>
                <a:gd name="T20" fmla="*/ 19 w 113"/>
                <a:gd name="T21" fmla="*/ 42 h 43"/>
                <a:gd name="T22" fmla="*/ 15 w 113"/>
                <a:gd name="T23" fmla="*/ 40 h 43"/>
                <a:gd name="T24" fmla="*/ 9 w 113"/>
                <a:gd name="T25" fmla="*/ 39 h 43"/>
                <a:gd name="T26" fmla="*/ 7 w 113"/>
                <a:gd name="T27" fmla="*/ 38 h 43"/>
                <a:gd name="T28" fmla="*/ 5 w 113"/>
                <a:gd name="T29" fmla="*/ 36 h 43"/>
                <a:gd name="T30" fmla="*/ 3 w 113"/>
                <a:gd name="T31" fmla="*/ 35 h 43"/>
                <a:gd name="T32" fmla="*/ 2 w 113"/>
                <a:gd name="T33" fmla="*/ 34 h 43"/>
                <a:gd name="T34" fmla="*/ 1 w 113"/>
                <a:gd name="T35" fmla="*/ 32 h 43"/>
                <a:gd name="T36" fmla="*/ 0 w 113"/>
                <a:gd name="T37" fmla="*/ 31 h 43"/>
                <a:gd name="T38" fmla="*/ 0 w 113"/>
                <a:gd name="T39" fmla="*/ 30 h 43"/>
                <a:gd name="T40" fmla="*/ 0 w 113"/>
                <a:gd name="T41" fmla="*/ 28 h 43"/>
                <a:gd name="T42" fmla="*/ 0 w 113"/>
                <a:gd name="T43" fmla="*/ 27 h 43"/>
                <a:gd name="T44" fmla="*/ 0 w 113"/>
                <a:gd name="T45" fmla="*/ 27 h 43"/>
                <a:gd name="T46" fmla="*/ 1 w 113"/>
                <a:gd name="T47" fmla="*/ 26 h 43"/>
                <a:gd name="T48" fmla="*/ 2 w 113"/>
                <a:gd name="T49" fmla="*/ 26 h 43"/>
                <a:gd name="T50" fmla="*/ 3 w 113"/>
                <a:gd name="T51" fmla="*/ 25 h 43"/>
                <a:gd name="T52" fmla="*/ 5 w 113"/>
                <a:gd name="T53" fmla="*/ 24 h 43"/>
                <a:gd name="T54" fmla="*/ 6 w 113"/>
                <a:gd name="T55" fmla="*/ 23 h 43"/>
                <a:gd name="T56" fmla="*/ 9 w 113"/>
                <a:gd name="T57" fmla="*/ 23 h 43"/>
                <a:gd name="T58" fmla="*/ 11 w 113"/>
                <a:gd name="T59" fmla="*/ 22 h 43"/>
                <a:gd name="T60" fmla="*/ 15 w 113"/>
                <a:gd name="T61" fmla="*/ 21 h 43"/>
                <a:gd name="T62" fmla="*/ 17 w 113"/>
                <a:gd name="T63" fmla="*/ 20 h 43"/>
                <a:gd name="T64" fmla="*/ 21 w 113"/>
                <a:gd name="T65" fmla="*/ 18 h 43"/>
                <a:gd name="T66" fmla="*/ 24 w 113"/>
                <a:gd name="T67" fmla="*/ 17 h 43"/>
                <a:gd name="T68" fmla="*/ 29 w 113"/>
                <a:gd name="T69" fmla="*/ 16 h 43"/>
                <a:gd name="T70" fmla="*/ 33 w 113"/>
                <a:gd name="T71" fmla="*/ 15 h 43"/>
                <a:gd name="T72" fmla="*/ 37 w 113"/>
                <a:gd name="T73" fmla="*/ 12 h 43"/>
                <a:gd name="T74" fmla="*/ 46 w 113"/>
                <a:gd name="T75" fmla="*/ 10 h 43"/>
                <a:gd name="T76" fmla="*/ 54 w 113"/>
                <a:gd name="T77" fmla="*/ 7 h 43"/>
                <a:gd name="T78" fmla="*/ 64 w 113"/>
                <a:gd name="T79" fmla="*/ 5 h 43"/>
                <a:gd name="T80" fmla="*/ 74 w 113"/>
                <a:gd name="T81" fmla="*/ 4 h 43"/>
                <a:gd name="T82" fmla="*/ 82 w 113"/>
                <a:gd name="T83" fmla="*/ 2 h 43"/>
                <a:gd name="T84" fmla="*/ 93 w 113"/>
                <a:gd name="T85" fmla="*/ 1 h 43"/>
                <a:gd name="T86" fmla="*/ 102 w 113"/>
                <a:gd name="T87" fmla="*/ 0 h 43"/>
                <a:gd name="T88" fmla="*/ 113 w 113"/>
                <a:gd name="T89" fmla="*/ 0 h 43"/>
                <a:gd name="T90" fmla="*/ 113 w 113"/>
                <a:gd name="T91" fmla="*/ 21 h 43"/>
                <a:gd name="T92" fmla="*/ 109 w 113"/>
                <a:gd name="T93" fmla="*/ 21 h 43"/>
                <a:gd name="T94" fmla="*/ 105 w 113"/>
                <a:gd name="T95" fmla="*/ 22 h 43"/>
                <a:gd name="T96" fmla="*/ 99 w 113"/>
                <a:gd name="T97" fmla="*/ 23 h 43"/>
                <a:gd name="T98" fmla="*/ 94 w 113"/>
                <a:gd name="T99" fmla="*/ 24 h 43"/>
                <a:gd name="T100" fmla="*/ 87 w 113"/>
                <a:gd name="T101" fmla="*/ 26 h 43"/>
                <a:gd name="T102" fmla="*/ 80 w 113"/>
                <a:gd name="T103" fmla="*/ 28 h 43"/>
                <a:gd name="T104" fmla="*/ 72 w 113"/>
                <a:gd name="T105" fmla="*/ 31 h 43"/>
                <a:gd name="T106" fmla="*/ 65 w 113"/>
                <a:gd name="T107" fmla="*/ 34 h 43"/>
                <a:gd name="T108" fmla="*/ 65 w 113"/>
                <a:gd name="T109" fmla="*/ 3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" h="43">
                  <a:moveTo>
                    <a:pt x="65" y="34"/>
                  </a:moveTo>
                  <a:lnTo>
                    <a:pt x="56" y="36"/>
                  </a:lnTo>
                  <a:lnTo>
                    <a:pt x="50" y="38"/>
                  </a:lnTo>
                  <a:lnTo>
                    <a:pt x="44" y="40"/>
                  </a:lnTo>
                  <a:lnTo>
                    <a:pt x="38" y="41"/>
                  </a:lnTo>
                  <a:lnTo>
                    <a:pt x="34" y="42"/>
                  </a:lnTo>
                  <a:lnTo>
                    <a:pt x="31" y="43"/>
                  </a:lnTo>
                  <a:lnTo>
                    <a:pt x="29" y="43"/>
                  </a:lnTo>
                  <a:lnTo>
                    <a:pt x="27" y="43"/>
                  </a:lnTo>
                  <a:lnTo>
                    <a:pt x="23" y="43"/>
                  </a:lnTo>
                  <a:lnTo>
                    <a:pt x="19" y="42"/>
                  </a:lnTo>
                  <a:lnTo>
                    <a:pt x="15" y="40"/>
                  </a:lnTo>
                  <a:lnTo>
                    <a:pt x="9" y="39"/>
                  </a:lnTo>
                  <a:lnTo>
                    <a:pt x="7" y="38"/>
                  </a:lnTo>
                  <a:lnTo>
                    <a:pt x="5" y="36"/>
                  </a:lnTo>
                  <a:lnTo>
                    <a:pt x="3" y="35"/>
                  </a:lnTo>
                  <a:lnTo>
                    <a:pt x="2" y="34"/>
                  </a:lnTo>
                  <a:lnTo>
                    <a:pt x="1" y="32"/>
                  </a:lnTo>
                  <a:lnTo>
                    <a:pt x="0" y="31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" y="26"/>
                  </a:lnTo>
                  <a:lnTo>
                    <a:pt x="2" y="26"/>
                  </a:lnTo>
                  <a:lnTo>
                    <a:pt x="3" y="25"/>
                  </a:lnTo>
                  <a:lnTo>
                    <a:pt x="5" y="24"/>
                  </a:lnTo>
                  <a:lnTo>
                    <a:pt x="6" y="23"/>
                  </a:lnTo>
                  <a:lnTo>
                    <a:pt x="9" y="23"/>
                  </a:lnTo>
                  <a:lnTo>
                    <a:pt x="11" y="22"/>
                  </a:lnTo>
                  <a:lnTo>
                    <a:pt x="15" y="21"/>
                  </a:lnTo>
                  <a:lnTo>
                    <a:pt x="17" y="20"/>
                  </a:lnTo>
                  <a:lnTo>
                    <a:pt x="21" y="18"/>
                  </a:lnTo>
                  <a:lnTo>
                    <a:pt x="24" y="17"/>
                  </a:lnTo>
                  <a:lnTo>
                    <a:pt x="29" y="16"/>
                  </a:lnTo>
                  <a:lnTo>
                    <a:pt x="33" y="15"/>
                  </a:lnTo>
                  <a:lnTo>
                    <a:pt x="37" y="12"/>
                  </a:lnTo>
                  <a:lnTo>
                    <a:pt x="46" y="10"/>
                  </a:lnTo>
                  <a:lnTo>
                    <a:pt x="54" y="7"/>
                  </a:lnTo>
                  <a:lnTo>
                    <a:pt x="64" y="5"/>
                  </a:lnTo>
                  <a:lnTo>
                    <a:pt x="74" y="4"/>
                  </a:lnTo>
                  <a:lnTo>
                    <a:pt x="82" y="2"/>
                  </a:lnTo>
                  <a:lnTo>
                    <a:pt x="93" y="1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13" y="21"/>
                  </a:lnTo>
                  <a:lnTo>
                    <a:pt x="109" y="21"/>
                  </a:lnTo>
                  <a:lnTo>
                    <a:pt x="105" y="22"/>
                  </a:lnTo>
                  <a:lnTo>
                    <a:pt x="99" y="23"/>
                  </a:lnTo>
                  <a:lnTo>
                    <a:pt x="94" y="24"/>
                  </a:lnTo>
                  <a:lnTo>
                    <a:pt x="87" y="26"/>
                  </a:lnTo>
                  <a:lnTo>
                    <a:pt x="80" y="28"/>
                  </a:lnTo>
                  <a:lnTo>
                    <a:pt x="72" y="31"/>
                  </a:lnTo>
                  <a:lnTo>
                    <a:pt x="65" y="34"/>
                  </a:lnTo>
                  <a:lnTo>
                    <a:pt x="65" y="3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84"/>
            <p:cNvSpPr/>
            <p:nvPr/>
          </p:nvSpPr>
          <p:spPr bwMode="auto">
            <a:xfrm>
              <a:off x="4027488" y="2339975"/>
              <a:ext cx="314325" cy="104775"/>
            </a:xfrm>
            <a:custGeom>
              <a:avLst/>
              <a:gdLst>
                <a:gd name="T0" fmla="*/ 11 w 198"/>
                <a:gd name="T1" fmla="*/ 46 h 66"/>
                <a:gd name="T2" fmla="*/ 29 w 198"/>
                <a:gd name="T3" fmla="*/ 40 h 66"/>
                <a:gd name="T4" fmla="*/ 47 w 198"/>
                <a:gd name="T5" fmla="*/ 35 h 66"/>
                <a:gd name="T6" fmla="*/ 64 w 198"/>
                <a:gd name="T7" fmla="*/ 30 h 66"/>
                <a:gd name="T8" fmla="*/ 79 w 198"/>
                <a:gd name="T9" fmla="*/ 25 h 66"/>
                <a:gd name="T10" fmla="*/ 94 w 198"/>
                <a:gd name="T11" fmla="*/ 21 h 66"/>
                <a:gd name="T12" fmla="*/ 107 w 198"/>
                <a:gd name="T13" fmla="*/ 18 h 66"/>
                <a:gd name="T14" fmla="*/ 120 w 198"/>
                <a:gd name="T15" fmla="*/ 14 h 66"/>
                <a:gd name="T16" fmla="*/ 131 w 198"/>
                <a:gd name="T17" fmla="*/ 11 h 66"/>
                <a:gd name="T18" fmla="*/ 140 w 198"/>
                <a:gd name="T19" fmla="*/ 8 h 66"/>
                <a:gd name="T20" fmla="*/ 149 w 198"/>
                <a:gd name="T21" fmla="*/ 6 h 66"/>
                <a:gd name="T22" fmla="*/ 156 w 198"/>
                <a:gd name="T23" fmla="*/ 5 h 66"/>
                <a:gd name="T24" fmla="*/ 163 w 198"/>
                <a:gd name="T25" fmla="*/ 3 h 66"/>
                <a:gd name="T26" fmla="*/ 168 w 198"/>
                <a:gd name="T27" fmla="*/ 1 h 66"/>
                <a:gd name="T28" fmla="*/ 173 w 198"/>
                <a:gd name="T29" fmla="*/ 1 h 66"/>
                <a:gd name="T30" fmla="*/ 176 w 198"/>
                <a:gd name="T31" fmla="*/ 0 h 66"/>
                <a:gd name="T32" fmla="*/ 182 w 198"/>
                <a:gd name="T33" fmla="*/ 1 h 66"/>
                <a:gd name="T34" fmla="*/ 193 w 198"/>
                <a:gd name="T35" fmla="*/ 4 h 66"/>
                <a:gd name="T36" fmla="*/ 198 w 198"/>
                <a:gd name="T37" fmla="*/ 8 h 66"/>
                <a:gd name="T38" fmla="*/ 197 w 198"/>
                <a:gd name="T39" fmla="*/ 11 h 66"/>
                <a:gd name="T40" fmla="*/ 195 w 198"/>
                <a:gd name="T41" fmla="*/ 16 h 66"/>
                <a:gd name="T42" fmla="*/ 191 w 198"/>
                <a:gd name="T43" fmla="*/ 21 h 66"/>
                <a:gd name="T44" fmla="*/ 184 w 198"/>
                <a:gd name="T45" fmla="*/ 25 h 66"/>
                <a:gd name="T46" fmla="*/ 179 w 198"/>
                <a:gd name="T47" fmla="*/ 28 h 66"/>
                <a:gd name="T48" fmla="*/ 171 w 198"/>
                <a:gd name="T49" fmla="*/ 31 h 66"/>
                <a:gd name="T50" fmla="*/ 163 w 198"/>
                <a:gd name="T51" fmla="*/ 35 h 66"/>
                <a:gd name="T52" fmla="*/ 153 w 198"/>
                <a:gd name="T53" fmla="*/ 38 h 66"/>
                <a:gd name="T54" fmla="*/ 141 w 198"/>
                <a:gd name="T55" fmla="*/ 41 h 66"/>
                <a:gd name="T56" fmla="*/ 129 w 198"/>
                <a:gd name="T57" fmla="*/ 44 h 66"/>
                <a:gd name="T58" fmla="*/ 114 w 198"/>
                <a:gd name="T59" fmla="*/ 48 h 66"/>
                <a:gd name="T60" fmla="*/ 99 w 198"/>
                <a:gd name="T61" fmla="*/ 52 h 66"/>
                <a:gd name="T62" fmla="*/ 84 w 198"/>
                <a:gd name="T63" fmla="*/ 55 h 66"/>
                <a:gd name="T64" fmla="*/ 72 w 198"/>
                <a:gd name="T65" fmla="*/ 58 h 66"/>
                <a:gd name="T66" fmla="*/ 61 w 198"/>
                <a:gd name="T67" fmla="*/ 60 h 66"/>
                <a:gd name="T68" fmla="*/ 52 w 198"/>
                <a:gd name="T69" fmla="*/ 63 h 66"/>
                <a:gd name="T70" fmla="*/ 45 w 198"/>
                <a:gd name="T71" fmla="*/ 64 h 66"/>
                <a:gd name="T72" fmla="*/ 40 w 198"/>
                <a:gd name="T73" fmla="*/ 65 h 66"/>
                <a:gd name="T74" fmla="*/ 37 w 198"/>
                <a:gd name="T75" fmla="*/ 65 h 66"/>
                <a:gd name="T76" fmla="*/ 33 w 198"/>
                <a:gd name="T77" fmla="*/ 65 h 66"/>
                <a:gd name="T78" fmla="*/ 27 w 198"/>
                <a:gd name="T79" fmla="*/ 64 h 66"/>
                <a:gd name="T80" fmla="*/ 18 w 198"/>
                <a:gd name="T81" fmla="*/ 59 h 66"/>
                <a:gd name="T82" fmla="*/ 7 w 198"/>
                <a:gd name="T83" fmla="*/ 53 h 66"/>
                <a:gd name="T84" fmla="*/ 0 w 198"/>
                <a:gd name="T85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8" h="66">
                  <a:moveTo>
                    <a:pt x="0" y="50"/>
                  </a:moveTo>
                  <a:lnTo>
                    <a:pt x="11" y="46"/>
                  </a:lnTo>
                  <a:lnTo>
                    <a:pt x="20" y="43"/>
                  </a:lnTo>
                  <a:lnTo>
                    <a:pt x="29" y="40"/>
                  </a:lnTo>
                  <a:lnTo>
                    <a:pt x="39" y="38"/>
                  </a:lnTo>
                  <a:lnTo>
                    <a:pt x="47" y="35"/>
                  </a:lnTo>
                  <a:lnTo>
                    <a:pt x="56" y="33"/>
                  </a:lnTo>
                  <a:lnTo>
                    <a:pt x="64" y="30"/>
                  </a:lnTo>
                  <a:lnTo>
                    <a:pt x="72" y="27"/>
                  </a:lnTo>
                  <a:lnTo>
                    <a:pt x="79" y="25"/>
                  </a:lnTo>
                  <a:lnTo>
                    <a:pt x="87" y="23"/>
                  </a:lnTo>
                  <a:lnTo>
                    <a:pt x="94" y="21"/>
                  </a:lnTo>
                  <a:lnTo>
                    <a:pt x="101" y="19"/>
                  </a:lnTo>
                  <a:lnTo>
                    <a:pt x="107" y="18"/>
                  </a:lnTo>
                  <a:lnTo>
                    <a:pt x="114" y="15"/>
                  </a:lnTo>
                  <a:lnTo>
                    <a:pt x="120" y="14"/>
                  </a:lnTo>
                  <a:lnTo>
                    <a:pt x="125" y="12"/>
                  </a:lnTo>
                  <a:lnTo>
                    <a:pt x="131" y="11"/>
                  </a:lnTo>
                  <a:lnTo>
                    <a:pt x="136" y="9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9" y="6"/>
                  </a:lnTo>
                  <a:lnTo>
                    <a:pt x="153" y="5"/>
                  </a:lnTo>
                  <a:lnTo>
                    <a:pt x="156" y="5"/>
                  </a:lnTo>
                  <a:lnTo>
                    <a:pt x="161" y="4"/>
                  </a:lnTo>
                  <a:lnTo>
                    <a:pt x="163" y="3"/>
                  </a:lnTo>
                  <a:lnTo>
                    <a:pt x="166" y="3"/>
                  </a:lnTo>
                  <a:lnTo>
                    <a:pt x="168" y="1"/>
                  </a:lnTo>
                  <a:lnTo>
                    <a:pt x="170" y="1"/>
                  </a:lnTo>
                  <a:lnTo>
                    <a:pt x="173" y="1"/>
                  </a:lnTo>
                  <a:lnTo>
                    <a:pt x="175" y="0"/>
                  </a:lnTo>
                  <a:lnTo>
                    <a:pt x="176" y="0"/>
                  </a:lnTo>
                  <a:lnTo>
                    <a:pt x="177" y="0"/>
                  </a:lnTo>
                  <a:lnTo>
                    <a:pt x="182" y="1"/>
                  </a:lnTo>
                  <a:lnTo>
                    <a:pt x="187" y="3"/>
                  </a:lnTo>
                  <a:lnTo>
                    <a:pt x="193" y="4"/>
                  </a:lnTo>
                  <a:lnTo>
                    <a:pt x="197" y="6"/>
                  </a:lnTo>
                  <a:lnTo>
                    <a:pt x="198" y="8"/>
                  </a:lnTo>
                  <a:lnTo>
                    <a:pt x="198" y="10"/>
                  </a:lnTo>
                  <a:lnTo>
                    <a:pt x="197" y="11"/>
                  </a:lnTo>
                  <a:lnTo>
                    <a:pt x="197" y="13"/>
                  </a:lnTo>
                  <a:lnTo>
                    <a:pt x="195" y="16"/>
                  </a:lnTo>
                  <a:lnTo>
                    <a:pt x="193" y="19"/>
                  </a:lnTo>
                  <a:lnTo>
                    <a:pt x="191" y="21"/>
                  </a:lnTo>
                  <a:lnTo>
                    <a:pt x="187" y="24"/>
                  </a:lnTo>
                  <a:lnTo>
                    <a:pt x="184" y="25"/>
                  </a:lnTo>
                  <a:lnTo>
                    <a:pt x="182" y="27"/>
                  </a:lnTo>
                  <a:lnTo>
                    <a:pt x="179" y="28"/>
                  </a:lnTo>
                  <a:lnTo>
                    <a:pt x="175" y="29"/>
                  </a:lnTo>
                  <a:lnTo>
                    <a:pt x="171" y="31"/>
                  </a:lnTo>
                  <a:lnTo>
                    <a:pt x="167" y="33"/>
                  </a:lnTo>
                  <a:lnTo>
                    <a:pt x="163" y="35"/>
                  </a:lnTo>
                  <a:lnTo>
                    <a:pt x="158" y="36"/>
                  </a:lnTo>
                  <a:lnTo>
                    <a:pt x="153" y="38"/>
                  </a:lnTo>
                  <a:lnTo>
                    <a:pt x="147" y="39"/>
                  </a:lnTo>
                  <a:lnTo>
                    <a:pt x="141" y="41"/>
                  </a:lnTo>
                  <a:lnTo>
                    <a:pt x="135" y="42"/>
                  </a:lnTo>
                  <a:lnTo>
                    <a:pt x="129" y="44"/>
                  </a:lnTo>
                  <a:lnTo>
                    <a:pt x="121" y="45"/>
                  </a:lnTo>
                  <a:lnTo>
                    <a:pt x="114" y="48"/>
                  </a:lnTo>
                  <a:lnTo>
                    <a:pt x="106" y="50"/>
                  </a:lnTo>
                  <a:lnTo>
                    <a:pt x="99" y="52"/>
                  </a:lnTo>
                  <a:lnTo>
                    <a:pt x="91" y="53"/>
                  </a:lnTo>
                  <a:lnTo>
                    <a:pt x="84" y="55"/>
                  </a:lnTo>
                  <a:lnTo>
                    <a:pt x="77" y="56"/>
                  </a:lnTo>
                  <a:lnTo>
                    <a:pt x="72" y="58"/>
                  </a:lnTo>
                  <a:lnTo>
                    <a:pt x="65" y="59"/>
                  </a:lnTo>
                  <a:lnTo>
                    <a:pt x="61" y="60"/>
                  </a:lnTo>
                  <a:lnTo>
                    <a:pt x="56" y="61"/>
                  </a:lnTo>
                  <a:lnTo>
                    <a:pt x="52" y="63"/>
                  </a:lnTo>
                  <a:lnTo>
                    <a:pt x="48" y="64"/>
                  </a:lnTo>
                  <a:lnTo>
                    <a:pt x="45" y="64"/>
                  </a:lnTo>
                  <a:lnTo>
                    <a:pt x="42" y="65"/>
                  </a:lnTo>
                  <a:lnTo>
                    <a:pt x="40" y="65"/>
                  </a:lnTo>
                  <a:lnTo>
                    <a:pt x="38" y="65"/>
                  </a:lnTo>
                  <a:lnTo>
                    <a:pt x="37" y="65"/>
                  </a:lnTo>
                  <a:lnTo>
                    <a:pt x="35" y="66"/>
                  </a:lnTo>
                  <a:lnTo>
                    <a:pt x="33" y="65"/>
                  </a:lnTo>
                  <a:lnTo>
                    <a:pt x="30" y="65"/>
                  </a:lnTo>
                  <a:lnTo>
                    <a:pt x="27" y="64"/>
                  </a:lnTo>
                  <a:lnTo>
                    <a:pt x="23" y="61"/>
                  </a:lnTo>
                  <a:lnTo>
                    <a:pt x="18" y="59"/>
                  </a:lnTo>
                  <a:lnTo>
                    <a:pt x="13" y="56"/>
                  </a:lnTo>
                  <a:lnTo>
                    <a:pt x="7" y="53"/>
                  </a:lnTo>
                  <a:lnTo>
                    <a:pt x="0" y="50"/>
                  </a:lnTo>
                  <a:lnTo>
                    <a:pt x="0" y="5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85"/>
            <p:cNvSpPr/>
            <p:nvPr/>
          </p:nvSpPr>
          <p:spPr bwMode="auto">
            <a:xfrm>
              <a:off x="3943351" y="2484438"/>
              <a:ext cx="373063" cy="280988"/>
            </a:xfrm>
            <a:custGeom>
              <a:avLst/>
              <a:gdLst>
                <a:gd name="T0" fmla="*/ 148 w 235"/>
                <a:gd name="T1" fmla="*/ 56 h 177"/>
                <a:gd name="T2" fmla="*/ 169 w 235"/>
                <a:gd name="T3" fmla="*/ 41 h 177"/>
                <a:gd name="T4" fmla="*/ 187 w 235"/>
                <a:gd name="T5" fmla="*/ 28 h 177"/>
                <a:gd name="T6" fmla="*/ 202 w 235"/>
                <a:gd name="T7" fmla="*/ 19 h 177"/>
                <a:gd name="T8" fmla="*/ 214 w 235"/>
                <a:gd name="T9" fmla="*/ 10 h 177"/>
                <a:gd name="T10" fmla="*/ 223 w 235"/>
                <a:gd name="T11" fmla="*/ 5 h 177"/>
                <a:gd name="T12" fmla="*/ 230 w 235"/>
                <a:gd name="T13" fmla="*/ 1 h 177"/>
                <a:gd name="T14" fmla="*/ 234 w 235"/>
                <a:gd name="T15" fmla="*/ 0 h 177"/>
                <a:gd name="T16" fmla="*/ 235 w 235"/>
                <a:gd name="T17" fmla="*/ 0 h 177"/>
                <a:gd name="T18" fmla="*/ 235 w 235"/>
                <a:gd name="T19" fmla="*/ 3 h 177"/>
                <a:gd name="T20" fmla="*/ 233 w 235"/>
                <a:gd name="T21" fmla="*/ 6 h 177"/>
                <a:gd name="T22" fmla="*/ 230 w 235"/>
                <a:gd name="T23" fmla="*/ 11 h 177"/>
                <a:gd name="T24" fmla="*/ 224 w 235"/>
                <a:gd name="T25" fmla="*/ 16 h 177"/>
                <a:gd name="T26" fmla="*/ 218 w 235"/>
                <a:gd name="T27" fmla="*/ 24 h 177"/>
                <a:gd name="T28" fmla="*/ 211 w 235"/>
                <a:gd name="T29" fmla="*/ 31 h 177"/>
                <a:gd name="T30" fmla="*/ 202 w 235"/>
                <a:gd name="T31" fmla="*/ 41 h 177"/>
                <a:gd name="T32" fmla="*/ 187 w 235"/>
                <a:gd name="T33" fmla="*/ 57 h 177"/>
                <a:gd name="T34" fmla="*/ 164 w 235"/>
                <a:gd name="T35" fmla="*/ 80 h 177"/>
                <a:gd name="T36" fmla="*/ 128 w 235"/>
                <a:gd name="T37" fmla="*/ 113 h 177"/>
                <a:gd name="T38" fmla="*/ 98 w 235"/>
                <a:gd name="T39" fmla="*/ 140 h 177"/>
                <a:gd name="T40" fmla="*/ 87 w 235"/>
                <a:gd name="T41" fmla="*/ 149 h 177"/>
                <a:gd name="T42" fmla="*/ 77 w 235"/>
                <a:gd name="T43" fmla="*/ 158 h 177"/>
                <a:gd name="T44" fmla="*/ 68 w 235"/>
                <a:gd name="T45" fmla="*/ 164 h 177"/>
                <a:gd name="T46" fmla="*/ 61 w 235"/>
                <a:gd name="T47" fmla="*/ 170 h 177"/>
                <a:gd name="T48" fmla="*/ 54 w 235"/>
                <a:gd name="T49" fmla="*/ 174 h 177"/>
                <a:gd name="T50" fmla="*/ 49 w 235"/>
                <a:gd name="T51" fmla="*/ 176 h 177"/>
                <a:gd name="T52" fmla="*/ 45 w 235"/>
                <a:gd name="T53" fmla="*/ 177 h 177"/>
                <a:gd name="T54" fmla="*/ 40 w 235"/>
                <a:gd name="T55" fmla="*/ 176 h 177"/>
                <a:gd name="T56" fmla="*/ 35 w 235"/>
                <a:gd name="T57" fmla="*/ 174 h 177"/>
                <a:gd name="T58" fmla="*/ 27 w 235"/>
                <a:gd name="T59" fmla="*/ 171 h 177"/>
                <a:gd name="T60" fmla="*/ 20 w 235"/>
                <a:gd name="T61" fmla="*/ 164 h 177"/>
                <a:gd name="T62" fmla="*/ 11 w 235"/>
                <a:gd name="T63" fmla="*/ 157 h 177"/>
                <a:gd name="T64" fmla="*/ 5 w 235"/>
                <a:gd name="T65" fmla="*/ 150 h 177"/>
                <a:gd name="T66" fmla="*/ 1 w 235"/>
                <a:gd name="T67" fmla="*/ 144 h 177"/>
                <a:gd name="T68" fmla="*/ 0 w 235"/>
                <a:gd name="T69" fmla="*/ 140 h 177"/>
                <a:gd name="T70" fmla="*/ 1 w 235"/>
                <a:gd name="T71" fmla="*/ 136 h 177"/>
                <a:gd name="T72" fmla="*/ 3 w 235"/>
                <a:gd name="T73" fmla="*/ 134 h 177"/>
                <a:gd name="T74" fmla="*/ 6 w 235"/>
                <a:gd name="T75" fmla="*/ 133 h 177"/>
                <a:gd name="T76" fmla="*/ 12 w 235"/>
                <a:gd name="T77" fmla="*/ 132 h 177"/>
                <a:gd name="T78" fmla="*/ 21 w 235"/>
                <a:gd name="T79" fmla="*/ 133 h 177"/>
                <a:gd name="T80" fmla="*/ 33 w 235"/>
                <a:gd name="T81" fmla="*/ 133 h 177"/>
                <a:gd name="T82" fmla="*/ 39 w 235"/>
                <a:gd name="T83" fmla="*/ 132 h 177"/>
                <a:gd name="T84" fmla="*/ 45 w 235"/>
                <a:gd name="T85" fmla="*/ 130 h 177"/>
                <a:gd name="T86" fmla="*/ 51 w 235"/>
                <a:gd name="T87" fmla="*/ 126 h 177"/>
                <a:gd name="T88" fmla="*/ 61 w 235"/>
                <a:gd name="T89" fmla="*/ 119 h 177"/>
                <a:gd name="T90" fmla="*/ 73 w 235"/>
                <a:gd name="T91" fmla="*/ 111 h 177"/>
                <a:gd name="T92" fmla="*/ 88 w 235"/>
                <a:gd name="T93" fmla="*/ 100 h 177"/>
                <a:gd name="T94" fmla="*/ 106 w 235"/>
                <a:gd name="T95" fmla="*/ 87 h 177"/>
                <a:gd name="T96" fmla="*/ 126 w 235"/>
                <a:gd name="T97" fmla="*/ 73 h 177"/>
                <a:gd name="T98" fmla="*/ 137 w 235"/>
                <a:gd name="T99" fmla="*/ 6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5" h="177">
                  <a:moveTo>
                    <a:pt x="137" y="65"/>
                  </a:moveTo>
                  <a:lnTo>
                    <a:pt x="148" y="56"/>
                  </a:lnTo>
                  <a:lnTo>
                    <a:pt x="159" y="49"/>
                  </a:lnTo>
                  <a:lnTo>
                    <a:pt x="169" y="41"/>
                  </a:lnTo>
                  <a:lnTo>
                    <a:pt x="178" y="35"/>
                  </a:lnTo>
                  <a:lnTo>
                    <a:pt x="187" y="28"/>
                  </a:lnTo>
                  <a:lnTo>
                    <a:pt x="194" y="23"/>
                  </a:lnTo>
                  <a:lnTo>
                    <a:pt x="202" y="19"/>
                  </a:lnTo>
                  <a:lnTo>
                    <a:pt x="208" y="14"/>
                  </a:lnTo>
                  <a:lnTo>
                    <a:pt x="214" y="10"/>
                  </a:lnTo>
                  <a:lnTo>
                    <a:pt x="219" y="7"/>
                  </a:lnTo>
                  <a:lnTo>
                    <a:pt x="223" y="5"/>
                  </a:lnTo>
                  <a:lnTo>
                    <a:pt x="228" y="3"/>
                  </a:lnTo>
                  <a:lnTo>
                    <a:pt x="230" y="1"/>
                  </a:lnTo>
                  <a:lnTo>
                    <a:pt x="233" y="0"/>
                  </a:lnTo>
                  <a:lnTo>
                    <a:pt x="234" y="0"/>
                  </a:lnTo>
                  <a:lnTo>
                    <a:pt x="235" y="0"/>
                  </a:lnTo>
                  <a:lnTo>
                    <a:pt x="235" y="0"/>
                  </a:lnTo>
                  <a:lnTo>
                    <a:pt x="235" y="1"/>
                  </a:lnTo>
                  <a:lnTo>
                    <a:pt x="235" y="3"/>
                  </a:lnTo>
                  <a:lnTo>
                    <a:pt x="234" y="5"/>
                  </a:lnTo>
                  <a:lnTo>
                    <a:pt x="233" y="6"/>
                  </a:lnTo>
                  <a:lnTo>
                    <a:pt x="231" y="8"/>
                  </a:lnTo>
                  <a:lnTo>
                    <a:pt x="230" y="11"/>
                  </a:lnTo>
                  <a:lnTo>
                    <a:pt x="228" y="13"/>
                  </a:lnTo>
                  <a:lnTo>
                    <a:pt x="224" y="16"/>
                  </a:lnTo>
                  <a:lnTo>
                    <a:pt x="221" y="20"/>
                  </a:lnTo>
                  <a:lnTo>
                    <a:pt x="218" y="24"/>
                  </a:lnTo>
                  <a:lnTo>
                    <a:pt x="215" y="27"/>
                  </a:lnTo>
                  <a:lnTo>
                    <a:pt x="211" y="31"/>
                  </a:lnTo>
                  <a:lnTo>
                    <a:pt x="206" y="37"/>
                  </a:lnTo>
                  <a:lnTo>
                    <a:pt x="202" y="41"/>
                  </a:lnTo>
                  <a:lnTo>
                    <a:pt x="197" y="46"/>
                  </a:lnTo>
                  <a:lnTo>
                    <a:pt x="187" y="57"/>
                  </a:lnTo>
                  <a:lnTo>
                    <a:pt x="175" y="69"/>
                  </a:lnTo>
                  <a:lnTo>
                    <a:pt x="164" y="80"/>
                  </a:lnTo>
                  <a:lnTo>
                    <a:pt x="153" y="90"/>
                  </a:lnTo>
                  <a:lnTo>
                    <a:pt x="128" y="113"/>
                  </a:lnTo>
                  <a:lnTo>
                    <a:pt x="103" y="135"/>
                  </a:lnTo>
                  <a:lnTo>
                    <a:pt x="98" y="140"/>
                  </a:lnTo>
                  <a:lnTo>
                    <a:pt x="93" y="145"/>
                  </a:lnTo>
                  <a:lnTo>
                    <a:pt x="87" y="149"/>
                  </a:lnTo>
                  <a:lnTo>
                    <a:pt x="82" y="154"/>
                  </a:lnTo>
                  <a:lnTo>
                    <a:pt x="77" y="158"/>
                  </a:lnTo>
                  <a:lnTo>
                    <a:pt x="72" y="161"/>
                  </a:lnTo>
                  <a:lnTo>
                    <a:pt x="68" y="164"/>
                  </a:lnTo>
                  <a:lnTo>
                    <a:pt x="64" y="167"/>
                  </a:lnTo>
                  <a:lnTo>
                    <a:pt x="61" y="170"/>
                  </a:lnTo>
                  <a:lnTo>
                    <a:pt x="57" y="172"/>
                  </a:lnTo>
                  <a:lnTo>
                    <a:pt x="54" y="174"/>
                  </a:lnTo>
                  <a:lnTo>
                    <a:pt x="51" y="175"/>
                  </a:lnTo>
                  <a:lnTo>
                    <a:pt x="49" y="176"/>
                  </a:lnTo>
                  <a:lnTo>
                    <a:pt x="47" y="176"/>
                  </a:lnTo>
                  <a:lnTo>
                    <a:pt x="45" y="177"/>
                  </a:lnTo>
                  <a:lnTo>
                    <a:pt x="43" y="176"/>
                  </a:lnTo>
                  <a:lnTo>
                    <a:pt x="40" y="176"/>
                  </a:lnTo>
                  <a:lnTo>
                    <a:pt x="38" y="175"/>
                  </a:lnTo>
                  <a:lnTo>
                    <a:pt x="35" y="174"/>
                  </a:lnTo>
                  <a:lnTo>
                    <a:pt x="32" y="173"/>
                  </a:lnTo>
                  <a:lnTo>
                    <a:pt x="27" y="171"/>
                  </a:lnTo>
                  <a:lnTo>
                    <a:pt x="24" y="167"/>
                  </a:lnTo>
                  <a:lnTo>
                    <a:pt x="20" y="164"/>
                  </a:lnTo>
                  <a:lnTo>
                    <a:pt x="16" y="161"/>
                  </a:lnTo>
                  <a:lnTo>
                    <a:pt x="11" y="157"/>
                  </a:lnTo>
                  <a:lnTo>
                    <a:pt x="8" y="154"/>
                  </a:lnTo>
                  <a:lnTo>
                    <a:pt x="5" y="150"/>
                  </a:lnTo>
                  <a:lnTo>
                    <a:pt x="3" y="147"/>
                  </a:lnTo>
                  <a:lnTo>
                    <a:pt x="1" y="144"/>
                  </a:lnTo>
                  <a:lnTo>
                    <a:pt x="1" y="142"/>
                  </a:lnTo>
                  <a:lnTo>
                    <a:pt x="0" y="140"/>
                  </a:lnTo>
                  <a:lnTo>
                    <a:pt x="1" y="137"/>
                  </a:lnTo>
                  <a:lnTo>
                    <a:pt x="1" y="136"/>
                  </a:lnTo>
                  <a:lnTo>
                    <a:pt x="2" y="135"/>
                  </a:lnTo>
                  <a:lnTo>
                    <a:pt x="3" y="134"/>
                  </a:lnTo>
                  <a:lnTo>
                    <a:pt x="4" y="134"/>
                  </a:lnTo>
                  <a:lnTo>
                    <a:pt x="6" y="133"/>
                  </a:lnTo>
                  <a:lnTo>
                    <a:pt x="9" y="133"/>
                  </a:lnTo>
                  <a:lnTo>
                    <a:pt x="12" y="132"/>
                  </a:lnTo>
                  <a:lnTo>
                    <a:pt x="16" y="132"/>
                  </a:lnTo>
                  <a:lnTo>
                    <a:pt x="21" y="133"/>
                  </a:lnTo>
                  <a:lnTo>
                    <a:pt x="27" y="134"/>
                  </a:lnTo>
                  <a:lnTo>
                    <a:pt x="33" y="133"/>
                  </a:lnTo>
                  <a:lnTo>
                    <a:pt x="38" y="132"/>
                  </a:lnTo>
                  <a:lnTo>
                    <a:pt x="39" y="132"/>
                  </a:lnTo>
                  <a:lnTo>
                    <a:pt x="41" y="131"/>
                  </a:lnTo>
                  <a:lnTo>
                    <a:pt x="45" y="130"/>
                  </a:lnTo>
                  <a:lnTo>
                    <a:pt x="48" y="128"/>
                  </a:lnTo>
                  <a:lnTo>
                    <a:pt x="51" y="126"/>
                  </a:lnTo>
                  <a:lnTo>
                    <a:pt x="56" y="122"/>
                  </a:lnTo>
                  <a:lnTo>
                    <a:pt x="61" y="119"/>
                  </a:lnTo>
                  <a:lnTo>
                    <a:pt x="67" y="115"/>
                  </a:lnTo>
                  <a:lnTo>
                    <a:pt x="73" y="111"/>
                  </a:lnTo>
                  <a:lnTo>
                    <a:pt x="81" y="105"/>
                  </a:lnTo>
                  <a:lnTo>
                    <a:pt x="88" y="100"/>
                  </a:lnTo>
                  <a:lnTo>
                    <a:pt x="97" y="95"/>
                  </a:lnTo>
                  <a:lnTo>
                    <a:pt x="106" y="87"/>
                  </a:lnTo>
                  <a:lnTo>
                    <a:pt x="115" y="81"/>
                  </a:lnTo>
                  <a:lnTo>
                    <a:pt x="126" y="73"/>
                  </a:lnTo>
                  <a:lnTo>
                    <a:pt x="137" y="65"/>
                  </a:lnTo>
                  <a:lnTo>
                    <a:pt x="137" y="6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8" name="组合 317"/>
          <p:cNvGrpSpPr/>
          <p:nvPr/>
        </p:nvGrpSpPr>
        <p:grpSpPr>
          <a:xfrm>
            <a:off x="6231712" y="2377573"/>
            <a:ext cx="708619" cy="850048"/>
            <a:chOff x="5024438" y="2090738"/>
            <a:chExt cx="763588" cy="915988"/>
          </a:xfrm>
        </p:grpSpPr>
        <p:sp>
          <p:nvSpPr>
            <p:cNvPr id="319" name="Freeform 86"/>
            <p:cNvSpPr/>
            <p:nvPr/>
          </p:nvSpPr>
          <p:spPr bwMode="auto">
            <a:xfrm>
              <a:off x="5073651" y="2181225"/>
              <a:ext cx="401638" cy="106363"/>
            </a:xfrm>
            <a:custGeom>
              <a:avLst/>
              <a:gdLst>
                <a:gd name="T0" fmla="*/ 236 w 253"/>
                <a:gd name="T1" fmla="*/ 4 h 67"/>
                <a:gd name="T2" fmla="*/ 245 w 253"/>
                <a:gd name="T3" fmla="*/ 8 h 67"/>
                <a:gd name="T4" fmla="*/ 250 w 253"/>
                <a:gd name="T5" fmla="*/ 12 h 67"/>
                <a:gd name="T6" fmla="*/ 253 w 253"/>
                <a:gd name="T7" fmla="*/ 16 h 67"/>
                <a:gd name="T8" fmla="*/ 253 w 253"/>
                <a:gd name="T9" fmla="*/ 19 h 67"/>
                <a:gd name="T10" fmla="*/ 250 w 253"/>
                <a:gd name="T11" fmla="*/ 21 h 67"/>
                <a:gd name="T12" fmla="*/ 244 w 253"/>
                <a:gd name="T13" fmla="*/ 24 h 67"/>
                <a:gd name="T14" fmla="*/ 234 w 253"/>
                <a:gd name="T15" fmla="*/ 28 h 67"/>
                <a:gd name="T16" fmla="*/ 222 w 253"/>
                <a:gd name="T17" fmla="*/ 31 h 67"/>
                <a:gd name="T18" fmla="*/ 206 w 253"/>
                <a:gd name="T19" fmla="*/ 35 h 67"/>
                <a:gd name="T20" fmla="*/ 187 w 253"/>
                <a:gd name="T21" fmla="*/ 39 h 67"/>
                <a:gd name="T22" fmla="*/ 166 w 253"/>
                <a:gd name="T23" fmla="*/ 44 h 67"/>
                <a:gd name="T24" fmla="*/ 140 w 253"/>
                <a:gd name="T25" fmla="*/ 49 h 67"/>
                <a:gd name="T26" fmla="*/ 117 w 253"/>
                <a:gd name="T27" fmla="*/ 53 h 67"/>
                <a:gd name="T28" fmla="*/ 98 w 253"/>
                <a:gd name="T29" fmla="*/ 56 h 67"/>
                <a:gd name="T30" fmla="*/ 81 w 253"/>
                <a:gd name="T31" fmla="*/ 60 h 67"/>
                <a:gd name="T32" fmla="*/ 66 w 253"/>
                <a:gd name="T33" fmla="*/ 63 h 67"/>
                <a:gd name="T34" fmla="*/ 54 w 253"/>
                <a:gd name="T35" fmla="*/ 65 h 67"/>
                <a:gd name="T36" fmla="*/ 46 w 253"/>
                <a:gd name="T37" fmla="*/ 66 h 67"/>
                <a:gd name="T38" fmla="*/ 39 w 253"/>
                <a:gd name="T39" fmla="*/ 67 h 67"/>
                <a:gd name="T40" fmla="*/ 33 w 253"/>
                <a:gd name="T41" fmla="*/ 67 h 67"/>
                <a:gd name="T42" fmla="*/ 24 w 253"/>
                <a:gd name="T43" fmla="*/ 66 h 67"/>
                <a:gd name="T44" fmla="*/ 15 w 253"/>
                <a:gd name="T45" fmla="*/ 64 h 67"/>
                <a:gd name="T46" fmla="*/ 6 w 253"/>
                <a:gd name="T47" fmla="*/ 61 h 67"/>
                <a:gd name="T48" fmla="*/ 3 w 253"/>
                <a:gd name="T49" fmla="*/ 58 h 67"/>
                <a:gd name="T50" fmla="*/ 1 w 253"/>
                <a:gd name="T51" fmla="*/ 55 h 67"/>
                <a:gd name="T52" fmla="*/ 0 w 253"/>
                <a:gd name="T53" fmla="*/ 52 h 67"/>
                <a:gd name="T54" fmla="*/ 0 w 253"/>
                <a:gd name="T55" fmla="*/ 50 h 67"/>
                <a:gd name="T56" fmla="*/ 2 w 253"/>
                <a:gd name="T57" fmla="*/ 49 h 67"/>
                <a:gd name="T58" fmla="*/ 6 w 253"/>
                <a:gd name="T59" fmla="*/ 48 h 67"/>
                <a:gd name="T60" fmla="*/ 12 w 253"/>
                <a:gd name="T61" fmla="*/ 47 h 67"/>
                <a:gd name="T62" fmla="*/ 19 w 253"/>
                <a:gd name="T63" fmla="*/ 46 h 67"/>
                <a:gd name="T64" fmla="*/ 25 w 253"/>
                <a:gd name="T65" fmla="*/ 44 h 67"/>
                <a:gd name="T66" fmla="*/ 34 w 253"/>
                <a:gd name="T67" fmla="*/ 43 h 67"/>
                <a:gd name="T68" fmla="*/ 45 w 253"/>
                <a:gd name="T69" fmla="*/ 39 h 67"/>
                <a:gd name="T70" fmla="*/ 57 w 253"/>
                <a:gd name="T71" fmla="*/ 36 h 67"/>
                <a:gd name="T72" fmla="*/ 72 w 253"/>
                <a:gd name="T73" fmla="*/ 32 h 67"/>
                <a:gd name="T74" fmla="*/ 90 w 253"/>
                <a:gd name="T75" fmla="*/ 27 h 67"/>
                <a:gd name="T76" fmla="*/ 110 w 253"/>
                <a:gd name="T77" fmla="*/ 21 h 67"/>
                <a:gd name="T78" fmla="*/ 130 w 253"/>
                <a:gd name="T79" fmla="*/ 15 h 67"/>
                <a:gd name="T80" fmla="*/ 151 w 253"/>
                <a:gd name="T81" fmla="*/ 9 h 67"/>
                <a:gd name="T82" fmla="*/ 169 w 253"/>
                <a:gd name="T83" fmla="*/ 6 h 67"/>
                <a:gd name="T84" fmla="*/ 184 w 253"/>
                <a:gd name="T85" fmla="*/ 3 h 67"/>
                <a:gd name="T86" fmla="*/ 198 w 253"/>
                <a:gd name="T87" fmla="*/ 1 h 67"/>
                <a:gd name="T88" fmla="*/ 211 w 253"/>
                <a:gd name="T89" fmla="*/ 0 h 67"/>
                <a:gd name="T90" fmla="*/ 220 w 253"/>
                <a:gd name="T91" fmla="*/ 0 h 67"/>
                <a:gd name="T92" fmla="*/ 228 w 253"/>
                <a:gd name="T93" fmla="*/ 1 h 67"/>
                <a:gd name="T94" fmla="*/ 231 w 253"/>
                <a:gd name="T95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3" h="67">
                  <a:moveTo>
                    <a:pt x="231" y="2"/>
                  </a:moveTo>
                  <a:lnTo>
                    <a:pt x="236" y="4"/>
                  </a:lnTo>
                  <a:lnTo>
                    <a:pt x="241" y="6"/>
                  </a:lnTo>
                  <a:lnTo>
                    <a:pt x="245" y="8"/>
                  </a:lnTo>
                  <a:lnTo>
                    <a:pt x="248" y="9"/>
                  </a:lnTo>
                  <a:lnTo>
                    <a:pt x="250" y="12"/>
                  </a:lnTo>
                  <a:lnTo>
                    <a:pt x="252" y="14"/>
                  </a:lnTo>
                  <a:lnTo>
                    <a:pt x="253" y="16"/>
                  </a:lnTo>
                  <a:lnTo>
                    <a:pt x="253" y="18"/>
                  </a:lnTo>
                  <a:lnTo>
                    <a:pt x="253" y="19"/>
                  </a:lnTo>
                  <a:lnTo>
                    <a:pt x="252" y="20"/>
                  </a:lnTo>
                  <a:lnTo>
                    <a:pt x="250" y="21"/>
                  </a:lnTo>
                  <a:lnTo>
                    <a:pt x="247" y="22"/>
                  </a:lnTo>
                  <a:lnTo>
                    <a:pt x="244" y="24"/>
                  </a:lnTo>
                  <a:lnTo>
                    <a:pt x="239" y="25"/>
                  </a:lnTo>
                  <a:lnTo>
                    <a:pt x="234" y="28"/>
                  </a:lnTo>
                  <a:lnTo>
                    <a:pt x="229" y="29"/>
                  </a:lnTo>
                  <a:lnTo>
                    <a:pt x="222" y="31"/>
                  </a:lnTo>
                  <a:lnTo>
                    <a:pt x="215" y="33"/>
                  </a:lnTo>
                  <a:lnTo>
                    <a:pt x="206" y="35"/>
                  </a:lnTo>
                  <a:lnTo>
                    <a:pt x="198" y="37"/>
                  </a:lnTo>
                  <a:lnTo>
                    <a:pt x="187" y="39"/>
                  </a:lnTo>
                  <a:lnTo>
                    <a:pt x="176" y="41"/>
                  </a:lnTo>
                  <a:lnTo>
                    <a:pt x="166" y="44"/>
                  </a:lnTo>
                  <a:lnTo>
                    <a:pt x="153" y="46"/>
                  </a:lnTo>
                  <a:lnTo>
                    <a:pt x="140" y="49"/>
                  </a:lnTo>
                  <a:lnTo>
                    <a:pt x="129" y="51"/>
                  </a:lnTo>
                  <a:lnTo>
                    <a:pt x="117" y="53"/>
                  </a:lnTo>
                  <a:lnTo>
                    <a:pt x="108" y="55"/>
                  </a:lnTo>
                  <a:lnTo>
                    <a:pt x="98" y="56"/>
                  </a:lnTo>
                  <a:lnTo>
                    <a:pt x="88" y="59"/>
                  </a:lnTo>
                  <a:lnTo>
                    <a:pt x="81" y="60"/>
                  </a:lnTo>
                  <a:lnTo>
                    <a:pt x="73" y="62"/>
                  </a:lnTo>
                  <a:lnTo>
                    <a:pt x="66" y="63"/>
                  </a:lnTo>
                  <a:lnTo>
                    <a:pt x="60" y="64"/>
                  </a:lnTo>
                  <a:lnTo>
                    <a:pt x="54" y="65"/>
                  </a:lnTo>
                  <a:lnTo>
                    <a:pt x="50" y="65"/>
                  </a:lnTo>
                  <a:lnTo>
                    <a:pt x="46" y="66"/>
                  </a:lnTo>
                  <a:lnTo>
                    <a:pt x="42" y="66"/>
                  </a:lnTo>
                  <a:lnTo>
                    <a:pt x="39" y="67"/>
                  </a:lnTo>
                  <a:lnTo>
                    <a:pt x="37" y="67"/>
                  </a:lnTo>
                  <a:lnTo>
                    <a:pt x="33" y="67"/>
                  </a:lnTo>
                  <a:lnTo>
                    <a:pt x="29" y="66"/>
                  </a:lnTo>
                  <a:lnTo>
                    <a:pt x="24" y="66"/>
                  </a:lnTo>
                  <a:lnTo>
                    <a:pt x="21" y="65"/>
                  </a:lnTo>
                  <a:lnTo>
                    <a:pt x="15" y="64"/>
                  </a:lnTo>
                  <a:lnTo>
                    <a:pt x="9" y="62"/>
                  </a:lnTo>
                  <a:lnTo>
                    <a:pt x="6" y="61"/>
                  </a:lnTo>
                  <a:lnTo>
                    <a:pt x="4" y="60"/>
                  </a:lnTo>
                  <a:lnTo>
                    <a:pt x="3" y="58"/>
                  </a:lnTo>
                  <a:lnTo>
                    <a:pt x="2" y="56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49"/>
                  </a:lnTo>
                  <a:lnTo>
                    <a:pt x="3" y="49"/>
                  </a:lnTo>
                  <a:lnTo>
                    <a:pt x="6" y="48"/>
                  </a:lnTo>
                  <a:lnTo>
                    <a:pt x="8" y="48"/>
                  </a:lnTo>
                  <a:lnTo>
                    <a:pt x="12" y="47"/>
                  </a:lnTo>
                  <a:lnTo>
                    <a:pt x="17" y="46"/>
                  </a:lnTo>
                  <a:lnTo>
                    <a:pt x="19" y="46"/>
                  </a:lnTo>
                  <a:lnTo>
                    <a:pt x="22" y="45"/>
                  </a:lnTo>
                  <a:lnTo>
                    <a:pt x="25" y="44"/>
                  </a:lnTo>
                  <a:lnTo>
                    <a:pt x="29" y="44"/>
                  </a:lnTo>
                  <a:lnTo>
                    <a:pt x="34" y="43"/>
                  </a:lnTo>
                  <a:lnTo>
                    <a:pt x="38" y="40"/>
                  </a:lnTo>
                  <a:lnTo>
                    <a:pt x="45" y="39"/>
                  </a:lnTo>
                  <a:lnTo>
                    <a:pt x="50" y="38"/>
                  </a:lnTo>
                  <a:lnTo>
                    <a:pt x="57" y="36"/>
                  </a:lnTo>
                  <a:lnTo>
                    <a:pt x="65" y="34"/>
                  </a:lnTo>
                  <a:lnTo>
                    <a:pt x="72" y="32"/>
                  </a:lnTo>
                  <a:lnTo>
                    <a:pt x="81" y="30"/>
                  </a:lnTo>
                  <a:lnTo>
                    <a:pt x="90" y="27"/>
                  </a:lnTo>
                  <a:lnTo>
                    <a:pt x="99" y="24"/>
                  </a:lnTo>
                  <a:lnTo>
                    <a:pt x="110" y="21"/>
                  </a:lnTo>
                  <a:lnTo>
                    <a:pt x="120" y="18"/>
                  </a:lnTo>
                  <a:lnTo>
                    <a:pt x="130" y="15"/>
                  </a:lnTo>
                  <a:lnTo>
                    <a:pt x="141" y="13"/>
                  </a:lnTo>
                  <a:lnTo>
                    <a:pt x="151" y="9"/>
                  </a:lnTo>
                  <a:lnTo>
                    <a:pt x="159" y="7"/>
                  </a:lnTo>
                  <a:lnTo>
                    <a:pt x="169" y="6"/>
                  </a:lnTo>
                  <a:lnTo>
                    <a:pt x="176" y="4"/>
                  </a:lnTo>
                  <a:lnTo>
                    <a:pt x="184" y="3"/>
                  </a:lnTo>
                  <a:lnTo>
                    <a:pt x="191" y="2"/>
                  </a:lnTo>
                  <a:lnTo>
                    <a:pt x="198" y="1"/>
                  </a:lnTo>
                  <a:lnTo>
                    <a:pt x="204" y="1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20" y="0"/>
                  </a:lnTo>
                  <a:lnTo>
                    <a:pt x="224" y="1"/>
                  </a:lnTo>
                  <a:lnTo>
                    <a:pt x="228" y="1"/>
                  </a:lnTo>
                  <a:lnTo>
                    <a:pt x="231" y="2"/>
                  </a:lnTo>
                  <a:lnTo>
                    <a:pt x="231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87"/>
            <p:cNvSpPr/>
            <p:nvPr/>
          </p:nvSpPr>
          <p:spPr bwMode="auto">
            <a:xfrm>
              <a:off x="5521326" y="2308225"/>
              <a:ext cx="74613" cy="406400"/>
            </a:xfrm>
            <a:custGeom>
              <a:avLst/>
              <a:gdLst>
                <a:gd name="T0" fmla="*/ 32 w 47"/>
                <a:gd name="T1" fmla="*/ 157 h 256"/>
                <a:gd name="T2" fmla="*/ 32 w 47"/>
                <a:gd name="T3" fmla="*/ 176 h 256"/>
                <a:gd name="T4" fmla="*/ 31 w 47"/>
                <a:gd name="T5" fmla="*/ 192 h 256"/>
                <a:gd name="T6" fmla="*/ 31 w 47"/>
                <a:gd name="T7" fmla="*/ 206 h 256"/>
                <a:gd name="T8" fmla="*/ 31 w 47"/>
                <a:gd name="T9" fmla="*/ 217 h 256"/>
                <a:gd name="T10" fmla="*/ 31 w 47"/>
                <a:gd name="T11" fmla="*/ 226 h 256"/>
                <a:gd name="T12" fmla="*/ 30 w 47"/>
                <a:gd name="T13" fmla="*/ 233 h 256"/>
                <a:gd name="T14" fmla="*/ 30 w 47"/>
                <a:gd name="T15" fmla="*/ 239 h 256"/>
                <a:gd name="T16" fmla="*/ 28 w 47"/>
                <a:gd name="T17" fmla="*/ 244 h 256"/>
                <a:gd name="T18" fmla="*/ 27 w 47"/>
                <a:gd name="T19" fmla="*/ 251 h 256"/>
                <a:gd name="T20" fmla="*/ 25 w 47"/>
                <a:gd name="T21" fmla="*/ 254 h 256"/>
                <a:gd name="T22" fmla="*/ 23 w 47"/>
                <a:gd name="T23" fmla="*/ 256 h 256"/>
                <a:gd name="T24" fmla="*/ 21 w 47"/>
                <a:gd name="T25" fmla="*/ 256 h 256"/>
                <a:gd name="T26" fmla="*/ 18 w 47"/>
                <a:gd name="T27" fmla="*/ 253 h 256"/>
                <a:gd name="T28" fmla="*/ 15 w 47"/>
                <a:gd name="T29" fmla="*/ 246 h 256"/>
                <a:gd name="T30" fmla="*/ 11 w 47"/>
                <a:gd name="T31" fmla="*/ 237 h 256"/>
                <a:gd name="T32" fmla="*/ 7 w 47"/>
                <a:gd name="T33" fmla="*/ 225 h 256"/>
                <a:gd name="T34" fmla="*/ 3 w 47"/>
                <a:gd name="T35" fmla="*/ 213 h 256"/>
                <a:gd name="T36" fmla="*/ 2 w 47"/>
                <a:gd name="T37" fmla="*/ 201 h 256"/>
                <a:gd name="T38" fmla="*/ 3 w 47"/>
                <a:gd name="T39" fmla="*/ 192 h 256"/>
                <a:gd name="T40" fmla="*/ 5 w 47"/>
                <a:gd name="T41" fmla="*/ 183 h 256"/>
                <a:gd name="T42" fmla="*/ 6 w 47"/>
                <a:gd name="T43" fmla="*/ 178 h 256"/>
                <a:gd name="T44" fmla="*/ 6 w 47"/>
                <a:gd name="T45" fmla="*/ 170 h 256"/>
                <a:gd name="T46" fmla="*/ 7 w 47"/>
                <a:gd name="T47" fmla="*/ 162 h 256"/>
                <a:gd name="T48" fmla="*/ 7 w 47"/>
                <a:gd name="T49" fmla="*/ 151 h 256"/>
                <a:gd name="T50" fmla="*/ 8 w 47"/>
                <a:gd name="T51" fmla="*/ 139 h 256"/>
                <a:gd name="T52" fmla="*/ 8 w 47"/>
                <a:gd name="T53" fmla="*/ 126 h 256"/>
                <a:gd name="T54" fmla="*/ 9 w 47"/>
                <a:gd name="T55" fmla="*/ 111 h 256"/>
                <a:gd name="T56" fmla="*/ 10 w 47"/>
                <a:gd name="T57" fmla="*/ 95 h 256"/>
                <a:gd name="T58" fmla="*/ 10 w 47"/>
                <a:gd name="T59" fmla="*/ 80 h 256"/>
                <a:gd name="T60" fmla="*/ 10 w 47"/>
                <a:gd name="T61" fmla="*/ 68 h 256"/>
                <a:gd name="T62" fmla="*/ 10 w 47"/>
                <a:gd name="T63" fmla="*/ 56 h 256"/>
                <a:gd name="T64" fmla="*/ 9 w 47"/>
                <a:gd name="T65" fmla="*/ 45 h 256"/>
                <a:gd name="T66" fmla="*/ 8 w 47"/>
                <a:gd name="T67" fmla="*/ 36 h 256"/>
                <a:gd name="T68" fmla="*/ 7 w 47"/>
                <a:gd name="T69" fmla="*/ 29 h 256"/>
                <a:gd name="T70" fmla="*/ 6 w 47"/>
                <a:gd name="T71" fmla="*/ 24 h 256"/>
                <a:gd name="T72" fmla="*/ 2 w 47"/>
                <a:gd name="T73" fmla="*/ 16 h 256"/>
                <a:gd name="T74" fmla="*/ 0 w 47"/>
                <a:gd name="T75" fmla="*/ 9 h 256"/>
                <a:gd name="T76" fmla="*/ 0 w 47"/>
                <a:gd name="T77" fmla="*/ 4 h 256"/>
                <a:gd name="T78" fmla="*/ 2 w 47"/>
                <a:gd name="T79" fmla="*/ 1 h 256"/>
                <a:gd name="T80" fmla="*/ 7 w 47"/>
                <a:gd name="T81" fmla="*/ 0 h 256"/>
                <a:gd name="T82" fmla="*/ 11 w 47"/>
                <a:gd name="T83" fmla="*/ 2 h 256"/>
                <a:gd name="T84" fmla="*/ 17 w 47"/>
                <a:gd name="T85" fmla="*/ 5 h 256"/>
                <a:gd name="T86" fmla="*/ 25 w 47"/>
                <a:gd name="T87" fmla="*/ 10 h 256"/>
                <a:gd name="T88" fmla="*/ 33 w 47"/>
                <a:gd name="T89" fmla="*/ 16 h 256"/>
                <a:gd name="T90" fmla="*/ 39 w 47"/>
                <a:gd name="T91" fmla="*/ 21 h 256"/>
                <a:gd name="T92" fmla="*/ 43 w 47"/>
                <a:gd name="T93" fmla="*/ 26 h 256"/>
                <a:gd name="T94" fmla="*/ 46 w 47"/>
                <a:gd name="T95" fmla="*/ 30 h 256"/>
                <a:gd name="T96" fmla="*/ 46 w 47"/>
                <a:gd name="T97" fmla="*/ 35 h 256"/>
                <a:gd name="T98" fmla="*/ 44 w 47"/>
                <a:gd name="T99" fmla="*/ 46 h 256"/>
                <a:gd name="T100" fmla="*/ 41 w 47"/>
                <a:gd name="T101" fmla="*/ 54 h 256"/>
                <a:gd name="T102" fmla="*/ 40 w 47"/>
                <a:gd name="T103" fmla="*/ 60 h 256"/>
                <a:gd name="T104" fmla="*/ 38 w 47"/>
                <a:gd name="T105" fmla="*/ 68 h 256"/>
                <a:gd name="T106" fmla="*/ 37 w 47"/>
                <a:gd name="T107" fmla="*/ 77 h 256"/>
                <a:gd name="T108" fmla="*/ 36 w 47"/>
                <a:gd name="T109" fmla="*/ 89 h 256"/>
                <a:gd name="T110" fmla="*/ 35 w 47"/>
                <a:gd name="T111" fmla="*/ 103 h 256"/>
                <a:gd name="T112" fmla="*/ 33 w 47"/>
                <a:gd name="T113" fmla="*/ 119 h 256"/>
                <a:gd name="T114" fmla="*/ 32 w 47"/>
                <a:gd name="T115" fmla="*/ 137 h 256"/>
                <a:gd name="T116" fmla="*/ 32 w 47"/>
                <a:gd name="T117" fmla="*/ 14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7" h="256">
                  <a:moveTo>
                    <a:pt x="32" y="148"/>
                  </a:moveTo>
                  <a:lnTo>
                    <a:pt x="32" y="157"/>
                  </a:lnTo>
                  <a:lnTo>
                    <a:pt x="32" y="167"/>
                  </a:lnTo>
                  <a:lnTo>
                    <a:pt x="32" y="176"/>
                  </a:lnTo>
                  <a:lnTo>
                    <a:pt x="31" y="184"/>
                  </a:lnTo>
                  <a:lnTo>
                    <a:pt x="31" y="192"/>
                  </a:lnTo>
                  <a:lnTo>
                    <a:pt x="31" y="199"/>
                  </a:lnTo>
                  <a:lnTo>
                    <a:pt x="31" y="206"/>
                  </a:lnTo>
                  <a:lnTo>
                    <a:pt x="31" y="211"/>
                  </a:lnTo>
                  <a:lnTo>
                    <a:pt x="31" y="217"/>
                  </a:lnTo>
                  <a:lnTo>
                    <a:pt x="31" y="222"/>
                  </a:lnTo>
                  <a:lnTo>
                    <a:pt x="31" y="226"/>
                  </a:lnTo>
                  <a:lnTo>
                    <a:pt x="31" y="230"/>
                  </a:lnTo>
                  <a:lnTo>
                    <a:pt x="30" y="233"/>
                  </a:lnTo>
                  <a:lnTo>
                    <a:pt x="30" y="237"/>
                  </a:lnTo>
                  <a:lnTo>
                    <a:pt x="30" y="239"/>
                  </a:lnTo>
                  <a:lnTo>
                    <a:pt x="29" y="241"/>
                  </a:lnTo>
                  <a:lnTo>
                    <a:pt x="28" y="244"/>
                  </a:lnTo>
                  <a:lnTo>
                    <a:pt x="27" y="247"/>
                  </a:lnTo>
                  <a:lnTo>
                    <a:pt x="27" y="251"/>
                  </a:lnTo>
                  <a:lnTo>
                    <a:pt x="26" y="253"/>
                  </a:lnTo>
                  <a:lnTo>
                    <a:pt x="25" y="254"/>
                  </a:lnTo>
                  <a:lnTo>
                    <a:pt x="24" y="255"/>
                  </a:lnTo>
                  <a:lnTo>
                    <a:pt x="23" y="256"/>
                  </a:lnTo>
                  <a:lnTo>
                    <a:pt x="22" y="256"/>
                  </a:lnTo>
                  <a:lnTo>
                    <a:pt x="21" y="256"/>
                  </a:lnTo>
                  <a:lnTo>
                    <a:pt x="20" y="255"/>
                  </a:lnTo>
                  <a:lnTo>
                    <a:pt x="18" y="253"/>
                  </a:lnTo>
                  <a:lnTo>
                    <a:pt x="16" y="250"/>
                  </a:lnTo>
                  <a:lnTo>
                    <a:pt x="15" y="246"/>
                  </a:lnTo>
                  <a:lnTo>
                    <a:pt x="13" y="242"/>
                  </a:lnTo>
                  <a:lnTo>
                    <a:pt x="11" y="237"/>
                  </a:lnTo>
                  <a:lnTo>
                    <a:pt x="9" y="230"/>
                  </a:lnTo>
                  <a:lnTo>
                    <a:pt x="7" y="225"/>
                  </a:lnTo>
                  <a:lnTo>
                    <a:pt x="5" y="218"/>
                  </a:lnTo>
                  <a:lnTo>
                    <a:pt x="3" y="213"/>
                  </a:lnTo>
                  <a:lnTo>
                    <a:pt x="3" y="208"/>
                  </a:lnTo>
                  <a:lnTo>
                    <a:pt x="2" y="201"/>
                  </a:lnTo>
                  <a:lnTo>
                    <a:pt x="3" y="196"/>
                  </a:lnTo>
                  <a:lnTo>
                    <a:pt x="3" y="192"/>
                  </a:lnTo>
                  <a:lnTo>
                    <a:pt x="5" y="186"/>
                  </a:lnTo>
                  <a:lnTo>
                    <a:pt x="5" y="183"/>
                  </a:lnTo>
                  <a:lnTo>
                    <a:pt x="6" y="181"/>
                  </a:lnTo>
                  <a:lnTo>
                    <a:pt x="6" y="178"/>
                  </a:lnTo>
                  <a:lnTo>
                    <a:pt x="6" y="174"/>
                  </a:lnTo>
                  <a:lnTo>
                    <a:pt x="6" y="170"/>
                  </a:lnTo>
                  <a:lnTo>
                    <a:pt x="7" y="166"/>
                  </a:lnTo>
                  <a:lnTo>
                    <a:pt x="7" y="162"/>
                  </a:lnTo>
                  <a:lnTo>
                    <a:pt x="7" y="156"/>
                  </a:lnTo>
                  <a:lnTo>
                    <a:pt x="7" y="151"/>
                  </a:lnTo>
                  <a:lnTo>
                    <a:pt x="8" y="146"/>
                  </a:lnTo>
                  <a:lnTo>
                    <a:pt x="8" y="139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9" y="119"/>
                  </a:lnTo>
                  <a:lnTo>
                    <a:pt x="9" y="111"/>
                  </a:lnTo>
                  <a:lnTo>
                    <a:pt x="9" y="104"/>
                  </a:lnTo>
                  <a:lnTo>
                    <a:pt x="10" y="95"/>
                  </a:lnTo>
                  <a:lnTo>
                    <a:pt x="10" y="88"/>
                  </a:lnTo>
                  <a:lnTo>
                    <a:pt x="10" y="80"/>
                  </a:lnTo>
                  <a:lnTo>
                    <a:pt x="10" y="74"/>
                  </a:lnTo>
                  <a:lnTo>
                    <a:pt x="10" y="68"/>
                  </a:lnTo>
                  <a:lnTo>
                    <a:pt x="10" y="61"/>
                  </a:lnTo>
                  <a:lnTo>
                    <a:pt x="10" y="56"/>
                  </a:lnTo>
                  <a:lnTo>
                    <a:pt x="10" y="50"/>
                  </a:lnTo>
                  <a:lnTo>
                    <a:pt x="9" y="45"/>
                  </a:lnTo>
                  <a:lnTo>
                    <a:pt x="9" y="41"/>
                  </a:lnTo>
                  <a:lnTo>
                    <a:pt x="8" y="36"/>
                  </a:lnTo>
                  <a:lnTo>
                    <a:pt x="8" y="33"/>
                  </a:lnTo>
                  <a:lnTo>
                    <a:pt x="7" y="29"/>
                  </a:lnTo>
                  <a:lnTo>
                    <a:pt x="6" y="26"/>
                  </a:lnTo>
                  <a:lnTo>
                    <a:pt x="6" y="24"/>
                  </a:lnTo>
                  <a:lnTo>
                    <a:pt x="5" y="20"/>
                  </a:lnTo>
                  <a:lnTo>
                    <a:pt x="2" y="16"/>
                  </a:lnTo>
                  <a:lnTo>
                    <a:pt x="1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1" y="2"/>
                  </a:lnTo>
                  <a:lnTo>
                    <a:pt x="14" y="3"/>
                  </a:lnTo>
                  <a:lnTo>
                    <a:pt x="17" y="5"/>
                  </a:lnTo>
                  <a:lnTo>
                    <a:pt x="21" y="8"/>
                  </a:lnTo>
                  <a:lnTo>
                    <a:pt x="25" y="10"/>
                  </a:lnTo>
                  <a:lnTo>
                    <a:pt x="29" y="13"/>
                  </a:lnTo>
                  <a:lnTo>
                    <a:pt x="33" y="16"/>
                  </a:lnTo>
                  <a:lnTo>
                    <a:pt x="36" y="18"/>
                  </a:lnTo>
                  <a:lnTo>
                    <a:pt x="39" y="21"/>
                  </a:lnTo>
                  <a:lnTo>
                    <a:pt x="41" y="24"/>
                  </a:lnTo>
                  <a:lnTo>
                    <a:pt x="43" y="26"/>
                  </a:lnTo>
                  <a:lnTo>
                    <a:pt x="44" y="28"/>
                  </a:lnTo>
                  <a:lnTo>
                    <a:pt x="46" y="30"/>
                  </a:lnTo>
                  <a:lnTo>
                    <a:pt x="47" y="31"/>
                  </a:lnTo>
                  <a:lnTo>
                    <a:pt x="46" y="35"/>
                  </a:lnTo>
                  <a:lnTo>
                    <a:pt x="45" y="41"/>
                  </a:lnTo>
                  <a:lnTo>
                    <a:pt x="44" y="46"/>
                  </a:lnTo>
                  <a:lnTo>
                    <a:pt x="42" y="51"/>
                  </a:lnTo>
                  <a:lnTo>
                    <a:pt x="41" y="54"/>
                  </a:lnTo>
                  <a:lnTo>
                    <a:pt x="40" y="57"/>
                  </a:lnTo>
                  <a:lnTo>
                    <a:pt x="40" y="60"/>
                  </a:lnTo>
                  <a:lnTo>
                    <a:pt x="39" y="63"/>
                  </a:lnTo>
                  <a:lnTo>
                    <a:pt x="38" y="68"/>
                  </a:lnTo>
                  <a:lnTo>
                    <a:pt x="38" y="72"/>
                  </a:lnTo>
                  <a:lnTo>
                    <a:pt x="37" y="77"/>
                  </a:lnTo>
                  <a:lnTo>
                    <a:pt x="36" y="83"/>
                  </a:lnTo>
                  <a:lnTo>
                    <a:pt x="36" y="89"/>
                  </a:lnTo>
                  <a:lnTo>
                    <a:pt x="35" y="96"/>
                  </a:lnTo>
                  <a:lnTo>
                    <a:pt x="35" y="103"/>
                  </a:lnTo>
                  <a:lnTo>
                    <a:pt x="33" y="111"/>
                  </a:lnTo>
                  <a:lnTo>
                    <a:pt x="33" y="119"/>
                  </a:lnTo>
                  <a:lnTo>
                    <a:pt x="32" y="129"/>
                  </a:lnTo>
                  <a:lnTo>
                    <a:pt x="32" y="137"/>
                  </a:lnTo>
                  <a:lnTo>
                    <a:pt x="32" y="148"/>
                  </a:lnTo>
                  <a:lnTo>
                    <a:pt x="32" y="14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88"/>
            <p:cNvSpPr/>
            <p:nvPr/>
          </p:nvSpPr>
          <p:spPr bwMode="auto">
            <a:xfrm>
              <a:off x="5603876" y="2090738"/>
              <a:ext cx="184150" cy="915988"/>
            </a:xfrm>
            <a:custGeom>
              <a:avLst/>
              <a:gdLst>
                <a:gd name="T0" fmla="*/ 87 w 116"/>
                <a:gd name="T1" fmla="*/ 571 h 577"/>
                <a:gd name="T2" fmla="*/ 78 w 116"/>
                <a:gd name="T3" fmla="*/ 577 h 577"/>
                <a:gd name="T4" fmla="*/ 70 w 116"/>
                <a:gd name="T5" fmla="*/ 574 h 577"/>
                <a:gd name="T6" fmla="*/ 64 w 116"/>
                <a:gd name="T7" fmla="*/ 559 h 577"/>
                <a:gd name="T8" fmla="*/ 56 w 116"/>
                <a:gd name="T9" fmla="*/ 536 h 577"/>
                <a:gd name="T10" fmla="*/ 35 w 116"/>
                <a:gd name="T11" fmla="*/ 515 h 577"/>
                <a:gd name="T12" fmla="*/ 9 w 116"/>
                <a:gd name="T13" fmla="*/ 497 h 577"/>
                <a:gd name="T14" fmla="*/ 2 w 116"/>
                <a:gd name="T15" fmla="*/ 488 h 577"/>
                <a:gd name="T16" fmla="*/ 0 w 116"/>
                <a:gd name="T17" fmla="*/ 484 h 577"/>
                <a:gd name="T18" fmla="*/ 2 w 116"/>
                <a:gd name="T19" fmla="*/ 483 h 577"/>
                <a:gd name="T20" fmla="*/ 7 w 116"/>
                <a:gd name="T21" fmla="*/ 482 h 577"/>
                <a:gd name="T22" fmla="*/ 27 w 116"/>
                <a:gd name="T23" fmla="*/ 485 h 577"/>
                <a:gd name="T24" fmla="*/ 56 w 116"/>
                <a:gd name="T25" fmla="*/ 493 h 577"/>
                <a:gd name="T26" fmla="*/ 74 w 116"/>
                <a:gd name="T27" fmla="*/ 490 h 577"/>
                <a:gd name="T28" fmla="*/ 77 w 116"/>
                <a:gd name="T29" fmla="*/ 483 h 577"/>
                <a:gd name="T30" fmla="*/ 79 w 116"/>
                <a:gd name="T31" fmla="*/ 460 h 577"/>
                <a:gd name="T32" fmla="*/ 80 w 116"/>
                <a:gd name="T33" fmla="*/ 421 h 577"/>
                <a:gd name="T34" fmla="*/ 81 w 116"/>
                <a:gd name="T35" fmla="*/ 365 h 577"/>
                <a:gd name="T36" fmla="*/ 80 w 116"/>
                <a:gd name="T37" fmla="*/ 300 h 577"/>
                <a:gd name="T38" fmla="*/ 79 w 116"/>
                <a:gd name="T39" fmla="*/ 239 h 577"/>
                <a:gd name="T40" fmla="*/ 78 w 116"/>
                <a:gd name="T41" fmla="*/ 182 h 577"/>
                <a:gd name="T42" fmla="*/ 76 w 116"/>
                <a:gd name="T43" fmla="*/ 119 h 577"/>
                <a:gd name="T44" fmla="*/ 72 w 116"/>
                <a:gd name="T45" fmla="*/ 77 h 577"/>
                <a:gd name="T46" fmla="*/ 68 w 116"/>
                <a:gd name="T47" fmla="*/ 47 h 577"/>
                <a:gd name="T48" fmla="*/ 64 w 116"/>
                <a:gd name="T49" fmla="*/ 28 h 577"/>
                <a:gd name="T50" fmla="*/ 61 w 116"/>
                <a:gd name="T51" fmla="*/ 20 h 577"/>
                <a:gd name="T52" fmla="*/ 52 w 116"/>
                <a:gd name="T53" fmla="*/ 15 h 577"/>
                <a:gd name="T54" fmla="*/ 50 w 116"/>
                <a:gd name="T55" fmla="*/ 7 h 577"/>
                <a:gd name="T56" fmla="*/ 54 w 116"/>
                <a:gd name="T57" fmla="*/ 1 h 577"/>
                <a:gd name="T58" fmla="*/ 63 w 116"/>
                <a:gd name="T59" fmla="*/ 0 h 577"/>
                <a:gd name="T60" fmla="*/ 77 w 116"/>
                <a:gd name="T61" fmla="*/ 4 h 577"/>
                <a:gd name="T62" fmla="*/ 96 w 116"/>
                <a:gd name="T63" fmla="*/ 13 h 577"/>
                <a:gd name="T64" fmla="*/ 111 w 116"/>
                <a:gd name="T65" fmla="*/ 22 h 577"/>
                <a:gd name="T66" fmla="*/ 116 w 116"/>
                <a:gd name="T67" fmla="*/ 28 h 577"/>
                <a:gd name="T68" fmla="*/ 111 w 116"/>
                <a:gd name="T69" fmla="*/ 46 h 577"/>
                <a:gd name="T70" fmla="*/ 109 w 116"/>
                <a:gd name="T71" fmla="*/ 55 h 577"/>
                <a:gd name="T72" fmla="*/ 108 w 116"/>
                <a:gd name="T73" fmla="*/ 67 h 577"/>
                <a:gd name="T74" fmla="*/ 107 w 116"/>
                <a:gd name="T75" fmla="*/ 87 h 577"/>
                <a:gd name="T76" fmla="*/ 106 w 116"/>
                <a:gd name="T77" fmla="*/ 111 h 577"/>
                <a:gd name="T78" fmla="*/ 107 w 116"/>
                <a:gd name="T79" fmla="*/ 143 h 577"/>
                <a:gd name="T80" fmla="*/ 108 w 116"/>
                <a:gd name="T81" fmla="*/ 186 h 577"/>
                <a:gd name="T82" fmla="*/ 109 w 116"/>
                <a:gd name="T83" fmla="*/ 240 h 577"/>
                <a:gd name="T84" fmla="*/ 111 w 116"/>
                <a:gd name="T85" fmla="*/ 303 h 577"/>
                <a:gd name="T86" fmla="*/ 113 w 116"/>
                <a:gd name="T87" fmla="*/ 366 h 577"/>
                <a:gd name="T88" fmla="*/ 114 w 116"/>
                <a:gd name="T89" fmla="*/ 420 h 577"/>
                <a:gd name="T90" fmla="*/ 114 w 116"/>
                <a:gd name="T91" fmla="*/ 462 h 577"/>
                <a:gd name="T92" fmla="*/ 113 w 116"/>
                <a:gd name="T93" fmla="*/ 491 h 577"/>
                <a:gd name="T94" fmla="*/ 111 w 116"/>
                <a:gd name="T95" fmla="*/ 514 h 577"/>
                <a:gd name="T96" fmla="*/ 104 w 116"/>
                <a:gd name="T97" fmla="*/ 541 h 577"/>
                <a:gd name="T98" fmla="*/ 96 w 116"/>
                <a:gd name="T99" fmla="*/ 55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" h="577">
                  <a:moveTo>
                    <a:pt x="96" y="559"/>
                  </a:moveTo>
                  <a:lnTo>
                    <a:pt x="93" y="563"/>
                  </a:lnTo>
                  <a:lnTo>
                    <a:pt x="91" y="568"/>
                  </a:lnTo>
                  <a:lnTo>
                    <a:pt x="87" y="571"/>
                  </a:lnTo>
                  <a:lnTo>
                    <a:pt x="85" y="573"/>
                  </a:lnTo>
                  <a:lnTo>
                    <a:pt x="82" y="575"/>
                  </a:lnTo>
                  <a:lnTo>
                    <a:pt x="80" y="576"/>
                  </a:lnTo>
                  <a:lnTo>
                    <a:pt x="78" y="577"/>
                  </a:lnTo>
                  <a:lnTo>
                    <a:pt x="76" y="577"/>
                  </a:lnTo>
                  <a:lnTo>
                    <a:pt x="74" y="577"/>
                  </a:lnTo>
                  <a:lnTo>
                    <a:pt x="71" y="576"/>
                  </a:lnTo>
                  <a:lnTo>
                    <a:pt x="70" y="574"/>
                  </a:lnTo>
                  <a:lnTo>
                    <a:pt x="68" y="571"/>
                  </a:lnTo>
                  <a:lnTo>
                    <a:pt x="67" y="568"/>
                  </a:lnTo>
                  <a:lnTo>
                    <a:pt x="65" y="564"/>
                  </a:lnTo>
                  <a:lnTo>
                    <a:pt x="64" y="559"/>
                  </a:lnTo>
                  <a:lnTo>
                    <a:pt x="63" y="554"/>
                  </a:lnTo>
                  <a:lnTo>
                    <a:pt x="62" y="548"/>
                  </a:lnTo>
                  <a:lnTo>
                    <a:pt x="60" y="542"/>
                  </a:lnTo>
                  <a:lnTo>
                    <a:pt x="56" y="536"/>
                  </a:lnTo>
                  <a:lnTo>
                    <a:pt x="52" y="531"/>
                  </a:lnTo>
                  <a:lnTo>
                    <a:pt x="47" y="526"/>
                  </a:lnTo>
                  <a:lnTo>
                    <a:pt x="41" y="520"/>
                  </a:lnTo>
                  <a:lnTo>
                    <a:pt x="35" y="515"/>
                  </a:lnTo>
                  <a:lnTo>
                    <a:pt x="27" y="510"/>
                  </a:lnTo>
                  <a:lnTo>
                    <a:pt x="21" y="505"/>
                  </a:lnTo>
                  <a:lnTo>
                    <a:pt x="15" y="500"/>
                  </a:lnTo>
                  <a:lnTo>
                    <a:pt x="9" y="497"/>
                  </a:lnTo>
                  <a:lnTo>
                    <a:pt x="5" y="493"/>
                  </a:lnTo>
                  <a:lnTo>
                    <a:pt x="4" y="491"/>
                  </a:lnTo>
                  <a:lnTo>
                    <a:pt x="3" y="489"/>
                  </a:lnTo>
                  <a:lnTo>
                    <a:pt x="2" y="488"/>
                  </a:lnTo>
                  <a:lnTo>
                    <a:pt x="1" y="487"/>
                  </a:lnTo>
                  <a:lnTo>
                    <a:pt x="0" y="486"/>
                  </a:lnTo>
                  <a:lnTo>
                    <a:pt x="0" y="485"/>
                  </a:lnTo>
                  <a:lnTo>
                    <a:pt x="0" y="484"/>
                  </a:lnTo>
                  <a:lnTo>
                    <a:pt x="0" y="484"/>
                  </a:lnTo>
                  <a:lnTo>
                    <a:pt x="1" y="483"/>
                  </a:lnTo>
                  <a:lnTo>
                    <a:pt x="1" y="483"/>
                  </a:lnTo>
                  <a:lnTo>
                    <a:pt x="2" y="483"/>
                  </a:lnTo>
                  <a:lnTo>
                    <a:pt x="3" y="482"/>
                  </a:lnTo>
                  <a:lnTo>
                    <a:pt x="4" y="482"/>
                  </a:lnTo>
                  <a:lnTo>
                    <a:pt x="5" y="482"/>
                  </a:lnTo>
                  <a:lnTo>
                    <a:pt x="7" y="482"/>
                  </a:lnTo>
                  <a:lnTo>
                    <a:pt x="9" y="482"/>
                  </a:lnTo>
                  <a:lnTo>
                    <a:pt x="15" y="483"/>
                  </a:lnTo>
                  <a:lnTo>
                    <a:pt x="20" y="483"/>
                  </a:lnTo>
                  <a:lnTo>
                    <a:pt x="27" y="485"/>
                  </a:lnTo>
                  <a:lnTo>
                    <a:pt x="35" y="486"/>
                  </a:lnTo>
                  <a:lnTo>
                    <a:pt x="44" y="489"/>
                  </a:lnTo>
                  <a:lnTo>
                    <a:pt x="50" y="490"/>
                  </a:lnTo>
                  <a:lnTo>
                    <a:pt x="56" y="493"/>
                  </a:lnTo>
                  <a:lnTo>
                    <a:pt x="62" y="493"/>
                  </a:lnTo>
                  <a:lnTo>
                    <a:pt x="67" y="493"/>
                  </a:lnTo>
                  <a:lnTo>
                    <a:pt x="70" y="491"/>
                  </a:lnTo>
                  <a:lnTo>
                    <a:pt x="74" y="490"/>
                  </a:lnTo>
                  <a:lnTo>
                    <a:pt x="76" y="489"/>
                  </a:lnTo>
                  <a:lnTo>
                    <a:pt x="76" y="488"/>
                  </a:lnTo>
                  <a:lnTo>
                    <a:pt x="77" y="486"/>
                  </a:lnTo>
                  <a:lnTo>
                    <a:pt x="77" y="483"/>
                  </a:lnTo>
                  <a:lnTo>
                    <a:pt x="78" y="479"/>
                  </a:lnTo>
                  <a:lnTo>
                    <a:pt x="78" y="473"/>
                  </a:lnTo>
                  <a:lnTo>
                    <a:pt x="78" y="468"/>
                  </a:lnTo>
                  <a:lnTo>
                    <a:pt x="79" y="460"/>
                  </a:lnTo>
                  <a:lnTo>
                    <a:pt x="79" y="452"/>
                  </a:lnTo>
                  <a:lnTo>
                    <a:pt x="79" y="443"/>
                  </a:lnTo>
                  <a:lnTo>
                    <a:pt x="80" y="433"/>
                  </a:lnTo>
                  <a:lnTo>
                    <a:pt x="80" y="421"/>
                  </a:lnTo>
                  <a:lnTo>
                    <a:pt x="80" y="409"/>
                  </a:lnTo>
                  <a:lnTo>
                    <a:pt x="80" y="395"/>
                  </a:lnTo>
                  <a:lnTo>
                    <a:pt x="81" y="381"/>
                  </a:lnTo>
                  <a:lnTo>
                    <a:pt x="81" y="365"/>
                  </a:lnTo>
                  <a:lnTo>
                    <a:pt x="81" y="349"/>
                  </a:lnTo>
                  <a:lnTo>
                    <a:pt x="81" y="332"/>
                  </a:lnTo>
                  <a:lnTo>
                    <a:pt x="81" y="316"/>
                  </a:lnTo>
                  <a:lnTo>
                    <a:pt x="80" y="300"/>
                  </a:lnTo>
                  <a:lnTo>
                    <a:pt x="80" y="284"/>
                  </a:lnTo>
                  <a:lnTo>
                    <a:pt x="80" y="269"/>
                  </a:lnTo>
                  <a:lnTo>
                    <a:pt x="80" y="254"/>
                  </a:lnTo>
                  <a:lnTo>
                    <a:pt x="79" y="239"/>
                  </a:lnTo>
                  <a:lnTo>
                    <a:pt x="79" y="224"/>
                  </a:lnTo>
                  <a:lnTo>
                    <a:pt x="79" y="210"/>
                  </a:lnTo>
                  <a:lnTo>
                    <a:pt x="78" y="196"/>
                  </a:lnTo>
                  <a:lnTo>
                    <a:pt x="78" y="182"/>
                  </a:lnTo>
                  <a:lnTo>
                    <a:pt x="78" y="169"/>
                  </a:lnTo>
                  <a:lnTo>
                    <a:pt x="77" y="156"/>
                  </a:lnTo>
                  <a:lnTo>
                    <a:pt x="77" y="143"/>
                  </a:lnTo>
                  <a:lnTo>
                    <a:pt x="76" y="119"/>
                  </a:lnTo>
                  <a:lnTo>
                    <a:pt x="75" y="107"/>
                  </a:lnTo>
                  <a:lnTo>
                    <a:pt x="74" y="96"/>
                  </a:lnTo>
                  <a:lnTo>
                    <a:pt x="72" y="87"/>
                  </a:lnTo>
                  <a:lnTo>
                    <a:pt x="72" y="77"/>
                  </a:lnTo>
                  <a:lnTo>
                    <a:pt x="71" y="69"/>
                  </a:lnTo>
                  <a:lnTo>
                    <a:pt x="70" y="61"/>
                  </a:lnTo>
                  <a:lnTo>
                    <a:pt x="69" y="54"/>
                  </a:lnTo>
                  <a:lnTo>
                    <a:pt x="68" y="47"/>
                  </a:lnTo>
                  <a:lnTo>
                    <a:pt x="67" y="42"/>
                  </a:lnTo>
                  <a:lnTo>
                    <a:pt x="66" y="36"/>
                  </a:lnTo>
                  <a:lnTo>
                    <a:pt x="65" y="32"/>
                  </a:lnTo>
                  <a:lnTo>
                    <a:pt x="64" y="28"/>
                  </a:lnTo>
                  <a:lnTo>
                    <a:pt x="64" y="25"/>
                  </a:lnTo>
                  <a:lnTo>
                    <a:pt x="63" y="22"/>
                  </a:lnTo>
                  <a:lnTo>
                    <a:pt x="62" y="21"/>
                  </a:lnTo>
                  <a:lnTo>
                    <a:pt x="61" y="20"/>
                  </a:lnTo>
                  <a:lnTo>
                    <a:pt x="57" y="19"/>
                  </a:lnTo>
                  <a:lnTo>
                    <a:pt x="55" y="18"/>
                  </a:lnTo>
                  <a:lnTo>
                    <a:pt x="54" y="16"/>
                  </a:lnTo>
                  <a:lnTo>
                    <a:pt x="52" y="15"/>
                  </a:lnTo>
                  <a:lnTo>
                    <a:pt x="52" y="13"/>
                  </a:lnTo>
                  <a:lnTo>
                    <a:pt x="51" y="11"/>
                  </a:lnTo>
                  <a:lnTo>
                    <a:pt x="51" y="10"/>
                  </a:lnTo>
                  <a:lnTo>
                    <a:pt x="50" y="7"/>
                  </a:lnTo>
                  <a:lnTo>
                    <a:pt x="51" y="5"/>
                  </a:lnTo>
                  <a:lnTo>
                    <a:pt x="51" y="4"/>
                  </a:lnTo>
                  <a:lnTo>
                    <a:pt x="52" y="2"/>
                  </a:lnTo>
                  <a:lnTo>
                    <a:pt x="54" y="1"/>
                  </a:lnTo>
                  <a:lnTo>
                    <a:pt x="55" y="1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9" y="1"/>
                  </a:lnTo>
                  <a:lnTo>
                    <a:pt x="72" y="3"/>
                  </a:lnTo>
                  <a:lnTo>
                    <a:pt x="77" y="4"/>
                  </a:lnTo>
                  <a:lnTo>
                    <a:pt x="81" y="5"/>
                  </a:lnTo>
                  <a:lnTo>
                    <a:pt x="85" y="7"/>
                  </a:lnTo>
                  <a:lnTo>
                    <a:pt x="91" y="10"/>
                  </a:lnTo>
                  <a:lnTo>
                    <a:pt x="96" y="13"/>
                  </a:lnTo>
                  <a:lnTo>
                    <a:pt x="100" y="15"/>
                  </a:lnTo>
                  <a:lnTo>
                    <a:pt x="105" y="18"/>
                  </a:lnTo>
                  <a:lnTo>
                    <a:pt x="108" y="20"/>
                  </a:lnTo>
                  <a:lnTo>
                    <a:pt x="111" y="22"/>
                  </a:lnTo>
                  <a:lnTo>
                    <a:pt x="113" y="24"/>
                  </a:lnTo>
                  <a:lnTo>
                    <a:pt x="114" y="26"/>
                  </a:lnTo>
                  <a:lnTo>
                    <a:pt x="115" y="27"/>
                  </a:lnTo>
                  <a:lnTo>
                    <a:pt x="116" y="28"/>
                  </a:lnTo>
                  <a:lnTo>
                    <a:pt x="115" y="32"/>
                  </a:lnTo>
                  <a:lnTo>
                    <a:pt x="114" y="36"/>
                  </a:lnTo>
                  <a:lnTo>
                    <a:pt x="113" y="41"/>
                  </a:lnTo>
                  <a:lnTo>
                    <a:pt x="111" y="46"/>
                  </a:lnTo>
                  <a:lnTo>
                    <a:pt x="110" y="48"/>
                  </a:lnTo>
                  <a:lnTo>
                    <a:pt x="110" y="49"/>
                  </a:lnTo>
                  <a:lnTo>
                    <a:pt x="110" y="52"/>
                  </a:lnTo>
                  <a:lnTo>
                    <a:pt x="109" y="55"/>
                  </a:lnTo>
                  <a:lnTo>
                    <a:pt x="109" y="58"/>
                  </a:lnTo>
                  <a:lnTo>
                    <a:pt x="108" y="61"/>
                  </a:lnTo>
                  <a:lnTo>
                    <a:pt x="108" y="64"/>
                  </a:lnTo>
                  <a:lnTo>
                    <a:pt x="108" y="67"/>
                  </a:lnTo>
                  <a:lnTo>
                    <a:pt x="107" y="72"/>
                  </a:lnTo>
                  <a:lnTo>
                    <a:pt x="107" y="76"/>
                  </a:lnTo>
                  <a:lnTo>
                    <a:pt x="107" y="81"/>
                  </a:lnTo>
                  <a:lnTo>
                    <a:pt x="107" y="87"/>
                  </a:lnTo>
                  <a:lnTo>
                    <a:pt x="107" y="92"/>
                  </a:lnTo>
                  <a:lnTo>
                    <a:pt x="106" y="97"/>
                  </a:lnTo>
                  <a:lnTo>
                    <a:pt x="106" y="104"/>
                  </a:lnTo>
                  <a:lnTo>
                    <a:pt x="106" y="111"/>
                  </a:lnTo>
                  <a:lnTo>
                    <a:pt x="106" y="118"/>
                  </a:lnTo>
                  <a:lnTo>
                    <a:pt x="106" y="125"/>
                  </a:lnTo>
                  <a:lnTo>
                    <a:pt x="107" y="134"/>
                  </a:lnTo>
                  <a:lnTo>
                    <a:pt x="107" y="143"/>
                  </a:lnTo>
                  <a:lnTo>
                    <a:pt x="107" y="153"/>
                  </a:lnTo>
                  <a:lnTo>
                    <a:pt x="107" y="164"/>
                  </a:lnTo>
                  <a:lnTo>
                    <a:pt x="107" y="175"/>
                  </a:lnTo>
                  <a:lnTo>
                    <a:pt x="108" y="186"/>
                  </a:lnTo>
                  <a:lnTo>
                    <a:pt x="108" y="199"/>
                  </a:lnTo>
                  <a:lnTo>
                    <a:pt x="108" y="212"/>
                  </a:lnTo>
                  <a:lnTo>
                    <a:pt x="109" y="225"/>
                  </a:lnTo>
                  <a:lnTo>
                    <a:pt x="109" y="240"/>
                  </a:lnTo>
                  <a:lnTo>
                    <a:pt x="110" y="254"/>
                  </a:lnTo>
                  <a:lnTo>
                    <a:pt x="110" y="270"/>
                  </a:lnTo>
                  <a:lnTo>
                    <a:pt x="110" y="286"/>
                  </a:lnTo>
                  <a:lnTo>
                    <a:pt x="111" y="303"/>
                  </a:lnTo>
                  <a:lnTo>
                    <a:pt x="111" y="320"/>
                  </a:lnTo>
                  <a:lnTo>
                    <a:pt x="112" y="336"/>
                  </a:lnTo>
                  <a:lnTo>
                    <a:pt x="112" y="351"/>
                  </a:lnTo>
                  <a:lnTo>
                    <a:pt x="113" y="366"/>
                  </a:lnTo>
                  <a:lnTo>
                    <a:pt x="113" y="381"/>
                  </a:lnTo>
                  <a:lnTo>
                    <a:pt x="113" y="394"/>
                  </a:lnTo>
                  <a:lnTo>
                    <a:pt x="114" y="407"/>
                  </a:lnTo>
                  <a:lnTo>
                    <a:pt x="114" y="420"/>
                  </a:lnTo>
                  <a:lnTo>
                    <a:pt x="114" y="430"/>
                  </a:lnTo>
                  <a:lnTo>
                    <a:pt x="114" y="441"/>
                  </a:lnTo>
                  <a:lnTo>
                    <a:pt x="114" y="452"/>
                  </a:lnTo>
                  <a:lnTo>
                    <a:pt x="114" y="462"/>
                  </a:lnTo>
                  <a:lnTo>
                    <a:pt x="114" y="470"/>
                  </a:lnTo>
                  <a:lnTo>
                    <a:pt x="114" y="478"/>
                  </a:lnTo>
                  <a:lnTo>
                    <a:pt x="114" y="485"/>
                  </a:lnTo>
                  <a:lnTo>
                    <a:pt x="113" y="491"/>
                  </a:lnTo>
                  <a:lnTo>
                    <a:pt x="113" y="498"/>
                  </a:lnTo>
                  <a:lnTo>
                    <a:pt x="112" y="503"/>
                  </a:lnTo>
                  <a:lnTo>
                    <a:pt x="112" y="510"/>
                  </a:lnTo>
                  <a:lnTo>
                    <a:pt x="111" y="514"/>
                  </a:lnTo>
                  <a:lnTo>
                    <a:pt x="110" y="519"/>
                  </a:lnTo>
                  <a:lnTo>
                    <a:pt x="109" y="525"/>
                  </a:lnTo>
                  <a:lnTo>
                    <a:pt x="107" y="533"/>
                  </a:lnTo>
                  <a:lnTo>
                    <a:pt x="104" y="541"/>
                  </a:lnTo>
                  <a:lnTo>
                    <a:pt x="101" y="547"/>
                  </a:lnTo>
                  <a:lnTo>
                    <a:pt x="98" y="554"/>
                  </a:lnTo>
                  <a:lnTo>
                    <a:pt x="96" y="559"/>
                  </a:lnTo>
                  <a:lnTo>
                    <a:pt x="96" y="5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9"/>
            <p:cNvSpPr/>
            <p:nvPr/>
          </p:nvSpPr>
          <p:spPr bwMode="auto">
            <a:xfrm>
              <a:off x="5027613" y="2401888"/>
              <a:ext cx="400050" cy="544513"/>
            </a:xfrm>
            <a:custGeom>
              <a:avLst/>
              <a:gdLst>
                <a:gd name="T0" fmla="*/ 110 w 252"/>
                <a:gd name="T1" fmla="*/ 29 h 343"/>
                <a:gd name="T2" fmla="*/ 128 w 252"/>
                <a:gd name="T3" fmla="*/ 25 h 343"/>
                <a:gd name="T4" fmla="*/ 143 w 252"/>
                <a:gd name="T5" fmla="*/ 21 h 343"/>
                <a:gd name="T6" fmla="*/ 156 w 252"/>
                <a:gd name="T7" fmla="*/ 19 h 343"/>
                <a:gd name="T8" fmla="*/ 167 w 252"/>
                <a:gd name="T9" fmla="*/ 17 h 343"/>
                <a:gd name="T10" fmla="*/ 176 w 252"/>
                <a:gd name="T11" fmla="*/ 15 h 343"/>
                <a:gd name="T12" fmla="*/ 187 w 252"/>
                <a:gd name="T13" fmla="*/ 12 h 343"/>
                <a:gd name="T14" fmla="*/ 195 w 252"/>
                <a:gd name="T15" fmla="*/ 7 h 343"/>
                <a:gd name="T16" fmla="*/ 202 w 252"/>
                <a:gd name="T17" fmla="*/ 2 h 343"/>
                <a:gd name="T18" fmla="*/ 212 w 252"/>
                <a:gd name="T19" fmla="*/ 1 h 343"/>
                <a:gd name="T20" fmla="*/ 219 w 252"/>
                <a:gd name="T21" fmla="*/ 6 h 343"/>
                <a:gd name="T22" fmla="*/ 230 w 252"/>
                <a:gd name="T23" fmla="*/ 13 h 343"/>
                <a:gd name="T24" fmla="*/ 242 w 252"/>
                <a:gd name="T25" fmla="*/ 24 h 343"/>
                <a:gd name="T26" fmla="*/ 248 w 252"/>
                <a:gd name="T27" fmla="*/ 32 h 343"/>
                <a:gd name="T28" fmla="*/ 252 w 252"/>
                <a:gd name="T29" fmla="*/ 36 h 343"/>
                <a:gd name="T30" fmla="*/ 248 w 252"/>
                <a:gd name="T31" fmla="*/ 45 h 343"/>
                <a:gd name="T32" fmla="*/ 242 w 252"/>
                <a:gd name="T33" fmla="*/ 49 h 343"/>
                <a:gd name="T34" fmla="*/ 236 w 252"/>
                <a:gd name="T35" fmla="*/ 57 h 343"/>
                <a:gd name="T36" fmla="*/ 229 w 252"/>
                <a:gd name="T37" fmla="*/ 70 h 343"/>
                <a:gd name="T38" fmla="*/ 221 w 252"/>
                <a:gd name="T39" fmla="*/ 88 h 343"/>
                <a:gd name="T40" fmla="*/ 212 w 252"/>
                <a:gd name="T41" fmla="*/ 111 h 343"/>
                <a:gd name="T42" fmla="*/ 201 w 252"/>
                <a:gd name="T43" fmla="*/ 140 h 343"/>
                <a:gd name="T44" fmla="*/ 188 w 252"/>
                <a:gd name="T45" fmla="*/ 168 h 343"/>
                <a:gd name="T46" fmla="*/ 175 w 252"/>
                <a:gd name="T47" fmla="*/ 194 h 343"/>
                <a:gd name="T48" fmla="*/ 160 w 252"/>
                <a:gd name="T49" fmla="*/ 217 h 343"/>
                <a:gd name="T50" fmla="*/ 129 w 252"/>
                <a:gd name="T51" fmla="*/ 257 h 343"/>
                <a:gd name="T52" fmla="*/ 94 w 252"/>
                <a:gd name="T53" fmla="*/ 290 h 343"/>
                <a:gd name="T54" fmla="*/ 63 w 252"/>
                <a:gd name="T55" fmla="*/ 315 h 343"/>
                <a:gd name="T56" fmla="*/ 38 w 252"/>
                <a:gd name="T57" fmla="*/ 329 h 343"/>
                <a:gd name="T58" fmla="*/ 25 w 252"/>
                <a:gd name="T59" fmla="*/ 335 h 343"/>
                <a:gd name="T60" fmla="*/ 15 w 252"/>
                <a:gd name="T61" fmla="*/ 339 h 343"/>
                <a:gd name="T62" fmla="*/ 7 w 252"/>
                <a:gd name="T63" fmla="*/ 342 h 343"/>
                <a:gd name="T64" fmla="*/ 2 w 252"/>
                <a:gd name="T65" fmla="*/ 343 h 343"/>
                <a:gd name="T66" fmla="*/ 1 w 252"/>
                <a:gd name="T67" fmla="*/ 339 h 343"/>
                <a:gd name="T68" fmla="*/ 7 w 252"/>
                <a:gd name="T69" fmla="*/ 332 h 343"/>
                <a:gd name="T70" fmla="*/ 23 w 252"/>
                <a:gd name="T71" fmla="*/ 319 h 343"/>
                <a:gd name="T72" fmla="*/ 41 w 252"/>
                <a:gd name="T73" fmla="*/ 304 h 343"/>
                <a:gd name="T74" fmla="*/ 55 w 252"/>
                <a:gd name="T75" fmla="*/ 291 h 343"/>
                <a:gd name="T76" fmla="*/ 70 w 252"/>
                <a:gd name="T77" fmla="*/ 276 h 343"/>
                <a:gd name="T78" fmla="*/ 86 w 252"/>
                <a:gd name="T79" fmla="*/ 258 h 343"/>
                <a:gd name="T80" fmla="*/ 110 w 252"/>
                <a:gd name="T81" fmla="*/ 230 h 343"/>
                <a:gd name="T82" fmla="*/ 142 w 252"/>
                <a:gd name="T83" fmla="*/ 185 h 343"/>
                <a:gd name="T84" fmla="*/ 167 w 252"/>
                <a:gd name="T85" fmla="*/ 135 h 343"/>
                <a:gd name="T86" fmla="*/ 180 w 252"/>
                <a:gd name="T87" fmla="*/ 100 h 343"/>
                <a:gd name="T88" fmla="*/ 186 w 252"/>
                <a:gd name="T89" fmla="*/ 77 h 343"/>
                <a:gd name="T90" fmla="*/ 190 w 252"/>
                <a:gd name="T91" fmla="*/ 61 h 343"/>
                <a:gd name="T92" fmla="*/ 193 w 252"/>
                <a:gd name="T93" fmla="*/ 48 h 343"/>
                <a:gd name="T94" fmla="*/ 195 w 252"/>
                <a:gd name="T95" fmla="*/ 42 h 343"/>
                <a:gd name="T96" fmla="*/ 192 w 252"/>
                <a:gd name="T97" fmla="*/ 38 h 343"/>
                <a:gd name="T98" fmla="*/ 183 w 252"/>
                <a:gd name="T99" fmla="*/ 38 h 343"/>
                <a:gd name="T100" fmla="*/ 167 w 252"/>
                <a:gd name="T101" fmla="*/ 41 h 343"/>
                <a:gd name="T102" fmla="*/ 143 w 252"/>
                <a:gd name="T103" fmla="*/ 45 h 343"/>
                <a:gd name="T104" fmla="*/ 119 w 252"/>
                <a:gd name="T105" fmla="*/ 48 h 343"/>
                <a:gd name="T106" fmla="*/ 94 w 252"/>
                <a:gd name="T107" fmla="*/ 4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" h="343">
                  <a:moveTo>
                    <a:pt x="96" y="31"/>
                  </a:moveTo>
                  <a:lnTo>
                    <a:pt x="102" y="30"/>
                  </a:lnTo>
                  <a:lnTo>
                    <a:pt x="110" y="29"/>
                  </a:lnTo>
                  <a:lnTo>
                    <a:pt x="116" y="28"/>
                  </a:lnTo>
                  <a:lnTo>
                    <a:pt x="122" y="26"/>
                  </a:lnTo>
                  <a:lnTo>
                    <a:pt x="128" y="25"/>
                  </a:lnTo>
                  <a:lnTo>
                    <a:pt x="134" y="24"/>
                  </a:lnTo>
                  <a:lnTo>
                    <a:pt x="139" y="22"/>
                  </a:lnTo>
                  <a:lnTo>
                    <a:pt x="143" y="21"/>
                  </a:lnTo>
                  <a:lnTo>
                    <a:pt x="147" y="20"/>
                  </a:lnTo>
                  <a:lnTo>
                    <a:pt x="152" y="20"/>
                  </a:lnTo>
                  <a:lnTo>
                    <a:pt x="156" y="19"/>
                  </a:lnTo>
                  <a:lnTo>
                    <a:pt x="160" y="18"/>
                  </a:lnTo>
                  <a:lnTo>
                    <a:pt x="164" y="17"/>
                  </a:lnTo>
                  <a:lnTo>
                    <a:pt x="167" y="17"/>
                  </a:lnTo>
                  <a:lnTo>
                    <a:pt x="169" y="16"/>
                  </a:lnTo>
                  <a:lnTo>
                    <a:pt x="172" y="16"/>
                  </a:lnTo>
                  <a:lnTo>
                    <a:pt x="176" y="15"/>
                  </a:lnTo>
                  <a:lnTo>
                    <a:pt x="181" y="14"/>
                  </a:lnTo>
                  <a:lnTo>
                    <a:pt x="184" y="13"/>
                  </a:lnTo>
                  <a:lnTo>
                    <a:pt x="187" y="12"/>
                  </a:lnTo>
                  <a:lnTo>
                    <a:pt x="190" y="11"/>
                  </a:lnTo>
                  <a:lnTo>
                    <a:pt x="192" y="9"/>
                  </a:lnTo>
                  <a:lnTo>
                    <a:pt x="195" y="7"/>
                  </a:lnTo>
                  <a:lnTo>
                    <a:pt x="197" y="5"/>
                  </a:lnTo>
                  <a:lnTo>
                    <a:pt x="199" y="3"/>
                  </a:lnTo>
                  <a:lnTo>
                    <a:pt x="202" y="2"/>
                  </a:lnTo>
                  <a:lnTo>
                    <a:pt x="205" y="1"/>
                  </a:lnTo>
                  <a:lnTo>
                    <a:pt x="210" y="0"/>
                  </a:lnTo>
                  <a:lnTo>
                    <a:pt x="212" y="1"/>
                  </a:lnTo>
                  <a:lnTo>
                    <a:pt x="214" y="3"/>
                  </a:lnTo>
                  <a:lnTo>
                    <a:pt x="216" y="4"/>
                  </a:lnTo>
                  <a:lnTo>
                    <a:pt x="219" y="6"/>
                  </a:lnTo>
                  <a:lnTo>
                    <a:pt x="222" y="9"/>
                  </a:lnTo>
                  <a:lnTo>
                    <a:pt x="226" y="11"/>
                  </a:lnTo>
                  <a:lnTo>
                    <a:pt x="230" y="13"/>
                  </a:lnTo>
                  <a:lnTo>
                    <a:pt x="234" y="16"/>
                  </a:lnTo>
                  <a:lnTo>
                    <a:pt x="238" y="19"/>
                  </a:lnTo>
                  <a:lnTo>
                    <a:pt x="242" y="24"/>
                  </a:lnTo>
                  <a:lnTo>
                    <a:pt x="244" y="27"/>
                  </a:lnTo>
                  <a:lnTo>
                    <a:pt x="246" y="29"/>
                  </a:lnTo>
                  <a:lnTo>
                    <a:pt x="248" y="32"/>
                  </a:lnTo>
                  <a:lnTo>
                    <a:pt x="250" y="34"/>
                  </a:lnTo>
                  <a:lnTo>
                    <a:pt x="251" y="35"/>
                  </a:lnTo>
                  <a:lnTo>
                    <a:pt x="252" y="36"/>
                  </a:lnTo>
                  <a:lnTo>
                    <a:pt x="251" y="38"/>
                  </a:lnTo>
                  <a:lnTo>
                    <a:pt x="250" y="42"/>
                  </a:lnTo>
                  <a:lnTo>
                    <a:pt x="248" y="45"/>
                  </a:lnTo>
                  <a:lnTo>
                    <a:pt x="245" y="47"/>
                  </a:lnTo>
                  <a:lnTo>
                    <a:pt x="243" y="48"/>
                  </a:lnTo>
                  <a:lnTo>
                    <a:pt x="242" y="49"/>
                  </a:lnTo>
                  <a:lnTo>
                    <a:pt x="240" y="51"/>
                  </a:lnTo>
                  <a:lnTo>
                    <a:pt x="238" y="53"/>
                  </a:lnTo>
                  <a:lnTo>
                    <a:pt x="236" y="57"/>
                  </a:lnTo>
                  <a:lnTo>
                    <a:pt x="234" y="61"/>
                  </a:lnTo>
                  <a:lnTo>
                    <a:pt x="232" y="65"/>
                  </a:lnTo>
                  <a:lnTo>
                    <a:pt x="229" y="70"/>
                  </a:lnTo>
                  <a:lnTo>
                    <a:pt x="227" y="75"/>
                  </a:lnTo>
                  <a:lnTo>
                    <a:pt x="223" y="81"/>
                  </a:lnTo>
                  <a:lnTo>
                    <a:pt x="221" y="88"/>
                  </a:lnTo>
                  <a:lnTo>
                    <a:pt x="218" y="95"/>
                  </a:lnTo>
                  <a:lnTo>
                    <a:pt x="215" y="103"/>
                  </a:lnTo>
                  <a:lnTo>
                    <a:pt x="212" y="111"/>
                  </a:lnTo>
                  <a:lnTo>
                    <a:pt x="208" y="120"/>
                  </a:lnTo>
                  <a:lnTo>
                    <a:pt x="204" y="130"/>
                  </a:lnTo>
                  <a:lnTo>
                    <a:pt x="201" y="140"/>
                  </a:lnTo>
                  <a:lnTo>
                    <a:pt x="197" y="150"/>
                  </a:lnTo>
                  <a:lnTo>
                    <a:pt x="192" y="159"/>
                  </a:lnTo>
                  <a:lnTo>
                    <a:pt x="188" y="168"/>
                  </a:lnTo>
                  <a:lnTo>
                    <a:pt x="184" y="177"/>
                  </a:lnTo>
                  <a:lnTo>
                    <a:pt x="180" y="185"/>
                  </a:lnTo>
                  <a:lnTo>
                    <a:pt x="175" y="194"/>
                  </a:lnTo>
                  <a:lnTo>
                    <a:pt x="170" y="202"/>
                  </a:lnTo>
                  <a:lnTo>
                    <a:pt x="166" y="210"/>
                  </a:lnTo>
                  <a:lnTo>
                    <a:pt x="160" y="217"/>
                  </a:lnTo>
                  <a:lnTo>
                    <a:pt x="151" y="231"/>
                  </a:lnTo>
                  <a:lnTo>
                    <a:pt x="140" y="244"/>
                  </a:lnTo>
                  <a:lnTo>
                    <a:pt x="129" y="257"/>
                  </a:lnTo>
                  <a:lnTo>
                    <a:pt x="116" y="269"/>
                  </a:lnTo>
                  <a:lnTo>
                    <a:pt x="106" y="281"/>
                  </a:lnTo>
                  <a:lnTo>
                    <a:pt x="94" y="290"/>
                  </a:lnTo>
                  <a:lnTo>
                    <a:pt x="83" y="300"/>
                  </a:lnTo>
                  <a:lnTo>
                    <a:pt x="72" y="307"/>
                  </a:lnTo>
                  <a:lnTo>
                    <a:pt x="63" y="315"/>
                  </a:lnTo>
                  <a:lnTo>
                    <a:pt x="52" y="321"/>
                  </a:lnTo>
                  <a:lnTo>
                    <a:pt x="44" y="327"/>
                  </a:lnTo>
                  <a:lnTo>
                    <a:pt x="38" y="329"/>
                  </a:lnTo>
                  <a:lnTo>
                    <a:pt x="34" y="331"/>
                  </a:lnTo>
                  <a:lnTo>
                    <a:pt x="29" y="333"/>
                  </a:lnTo>
                  <a:lnTo>
                    <a:pt x="25" y="335"/>
                  </a:lnTo>
                  <a:lnTo>
                    <a:pt x="21" y="336"/>
                  </a:lnTo>
                  <a:lnTo>
                    <a:pt x="18" y="338"/>
                  </a:lnTo>
                  <a:lnTo>
                    <a:pt x="15" y="339"/>
                  </a:lnTo>
                  <a:lnTo>
                    <a:pt x="13" y="340"/>
                  </a:lnTo>
                  <a:lnTo>
                    <a:pt x="9" y="342"/>
                  </a:lnTo>
                  <a:lnTo>
                    <a:pt x="7" y="342"/>
                  </a:lnTo>
                  <a:lnTo>
                    <a:pt x="6" y="343"/>
                  </a:lnTo>
                  <a:lnTo>
                    <a:pt x="4" y="343"/>
                  </a:lnTo>
                  <a:lnTo>
                    <a:pt x="2" y="343"/>
                  </a:lnTo>
                  <a:lnTo>
                    <a:pt x="1" y="343"/>
                  </a:lnTo>
                  <a:lnTo>
                    <a:pt x="0" y="340"/>
                  </a:lnTo>
                  <a:lnTo>
                    <a:pt x="1" y="339"/>
                  </a:lnTo>
                  <a:lnTo>
                    <a:pt x="2" y="337"/>
                  </a:lnTo>
                  <a:lnTo>
                    <a:pt x="4" y="334"/>
                  </a:lnTo>
                  <a:lnTo>
                    <a:pt x="7" y="332"/>
                  </a:lnTo>
                  <a:lnTo>
                    <a:pt x="11" y="328"/>
                  </a:lnTo>
                  <a:lnTo>
                    <a:pt x="17" y="323"/>
                  </a:lnTo>
                  <a:lnTo>
                    <a:pt x="23" y="319"/>
                  </a:lnTo>
                  <a:lnTo>
                    <a:pt x="30" y="314"/>
                  </a:lnTo>
                  <a:lnTo>
                    <a:pt x="37" y="307"/>
                  </a:lnTo>
                  <a:lnTo>
                    <a:pt x="41" y="304"/>
                  </a:lnTo>
                  <a:lnTo>
                    <a:pt x="46" y="300"/>
                  </a:lnTo>
                  <a:lnTo>
                    <a:pt x="51" y="295"/>
                  </a:lnTo>
                  <a:lnTo>
                    <a:pt x="55" y="291"/>
                  </a:lnTo>
                  <a:lnTo>
                    <a:pt x="60" y="286"/>
                  </a:lnTo>
                  <a:lnTo>
                    <a:pt x="65" y="282"/>
                  </a:lnTo>
                  <a:lnTo>
                    <a:pt x="70" y="276"/>
                  </a:lnTo>
                  <a:lnTo>
                    <a:pt x="76" y="270"/>
                  </a:lnTo>
                  <a:lnTo>
                    <a:pt x="81" y="264"/>
                  </a:lnTo>
                  <a:lnTo>
                    <a:pt x="86" y="258"/>
                  </a:lnTo>
                  <a:lnTo>
                    <a:pt x="93" y="251"/>
                  </a:lnTo>
                  <a:lnTo>
                    <a:pt x="98" y="244"/>
                  </a:lnTo>
                  <a:lnTo>
                    <a:pt x="110" y="230"/>
                  </a:lnTo>
                  <a:lnTo>
                    <a:pt x="122" y="215"/>
                  </a:lnTo>
                  <a:lnTo>
                    <a:pt x="132" y="200"/>
                  </a:lnTo>
                  <a:lnTo>
                    <a:pt x="142" y="185"/>
                  </a:lnTo>
                  <a:lnTo>
                    <a:pt x="151" y="169"/>
                  </a:lnTo>
                  <a:lnTo>
                    <a:pt x="159" y="152"/>
                  </a:lnTo>
                  <a:lnTo>
                    <a:pt x="167" y="135"/>
                  </a:lnTo>
                  <a:lnTo>
                    <a:pt x="174" y="117"/>
                  </a:lnTo>
                  <a:lnTo>
                    <a:pt x="176" y="108"/>
                  </a:lnTo>
                  <a:lnTo>
                    <a:pt x="180" y="100"/>
                  </a:lnTo>
                  <a:lnTo>
                    <a:pt x="182" y="92"/>
                  </a:lnTo>
                  <a:lnTo>
                    <a:pt x="184" y="85"/>
                  </a:lnTo>
                  <a:lnTo>
                    <a:pt x="186" y="77"/>
                  </a:lnTo>
                  <a:lnTo>
                    <a:pt x="188" y="72"/>
                  </a:lnTo>
                  <a:lnTo>
                    <a:pt x="189" y="65"/>
                  </a:lnTo>
                  <a:lnTo>
                    <a:pt x="190" y="61"/>
                  </a:lnTo>
                  <a:lnTo>
                    <a:pt x="192" y="56"/>
                  </a:lnTo>
                  <a:lnTo>
                    <a:pt x="192" y="51"/>
                  </a:lnTo>
                  <a:lnTo>
                    <a:pt x="193" y="48"/>
                  </a:lnTo>
                  <a:lnTo>
                    <a:pt x="195" y="46"/>
                  </a:lnTo>
                  <a:lnTo>
                    <a:pt x="195" y="43"/>
                  </a:lnTo>
                  <a:lnTo>
                    <a:pt x="195" y="42"/>
                  </a:lnTo>
                  <a:lnTo>
                    <a:pt x="195" y="40"/>
                  </a:lnTo>
                  <a:lnTo>
                    <a:pt x="195" y="40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7" y="38"/>
                  </a:lnTo>
                  <a:lnTo>
                    <a:pt x="183" y="38"/>
                  </a:lnTo>
                  <a:lnTo>
                    <a:pt x="178" y="40"/>
                  </a:lnTo>
                  <a:lnTo>
                    <a:pt x="173" y="40"/>
                  </a:lnTo>
                  <a:lnTo>
                    <a:pt x="167" y="41"/>
                  </a:lnTo>
                  <a:lnTo>
                    <a:pt x="159" y="42"/>
                  </a:lnTo>
                  <a:lnTo>
                    <a:pt x="152" y="44"/>
                  </a:lnTo>
                  <a:lnTo>
                    <a:pt x="143" y="45"/>
                  </a:lnTo>
                  <a:lnTo>
                    <a:pt x="136" y="46"/>
                  </a:lnTo>
                  <a:lnTo>
                    <a:pt x="127" y="47"/>
                  </a:lnTo>
                  <a:lnTo>
                    <a:pt x="119" y="48"/>
                  </a:lnTo>
                  <a:lnTo>
                    <a:pt x="110" y="48"/>
                  </a:lnTo>
                  <a:lnTo>
                    <a:pt x="102" y="48"/>
                  </a:lnTo>
                  <a:lnTo>
                    <a:pt x="94" y="47"/>
                  </a:lnTo>
                  <a:lnTo>
                    <a:pt x="96" y="31"/>
                  </a:lnTo>
                  <a:lnTo>
                    <a:pt x="96" y="3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90"/>
            <p:cNvSpPr/>
            <p:nvPr/>
          </p:nvSpPr>
          <p:spPr bwMode="auto">
            <a:xfrm>
              <a:off x="5103813" y="2557463"/>
              <a:ext cx="128588" cy="125413"/>
            </a:xfrm>
            <a:custGeom>
              <a:avLst/>
              <a:gdLst>
                <a:gd name="T0" fmla="*/ 58 w 81"/>
                <a:gd name="T1" fmla="*/ 19 h 79"/>
                <a:gd name="T2" fmla="*/ 63 w 81"/>
                <a:gd name="T3" fmla="*/ 23 h 79"/>
                <a:gd name="T4" fmla="*/ 68 w 81"/>
                <a:gd name="T5" fmla="*/ 27 h 79"/>
                <a:gd name="T6" fmla="*/ 72 w 81"/>
                <a:gd name="T7" fmla="*/ 32 h 79"/>
                <a:gd name="T8" fmla="*/ 75 w 81"/>
                <a:gd name="T9" fmla="*/ 36 h 79"/>
                <a:gd name="T10" fmla="*/ 78 w 81"/>
                <a:gd name="T11" fmla="*/ 41 h 79"/>
                <a:gd name="T12" fmla="*/ 79 w 81"/>
                <a:gd name="T13" fmla="*/ 45 h 79"/>
                <a:gd name="T14" fmla="*/ 80 w 81"/>
                <a:gd name="T15" fmla="*/ 51 h 79"/>
                <a:gd name="T16" fmla="*/ 81 w 81"/>
                <a:gd name="T17" fmla="*/ 55 h 79"/>
                <a:gd name="T18" fmla="*/ 80 w 81"/>
                <a:gd name="T19" fmla="*/ 60 h 79"/>
                <a:gd name="T20" fmla="*/ 79 w 81"/>
                <a:gd name="T21" fmla="*/ 66 h 79"/>
                <a:gd name="T22" fmla="*/ 78 w 81"/>
                <a:gd name="T23" fmla="*/ 69 h 79"/>
                <a:gd name="T24" fmla="*/ 77 w 81"/>
                <a:gd name="T25" fmla="*/ 72 h 79"/>
                <a:gd name="T26" fmla="*/ 76 w 81"/>
                <a:gd name="T27" fmla="*/ 75 h 79"/>
                <a:gd name="T28" fmla="*/ 75 w 81"/>
                <a:gd name="T29" fmla="*/ 76 h 79"/>
                <a:gd name="T30" fmla="*/ 74 w 81"/>
                <a:gd name="T31" fmla="*/ 78 h 79"/>
                <a:gd name="T32" fmla="*/ 74 w 81"/>
                <a:gd name="T33" fmla="*/ 79 h 79"/>
                <a:gd name="T34" fmla="*/ 72 w 81"/>
                <a:gd name="T35" fmla="*/ 78 h 79"/>
                <a:gd name="T36" fmla="*/ 68 w 81"/>
                <a:gd name="T37" fmla="*/ 76 h 79"/>
                <a:gd name="T38" fmla="*/ 65 w 81"/>
                <a:gd name="T39" fmla="*/ 75 h 79"/>
                <a:gd name="T40" fmla="*/ 62 w 81"/>
                <a:gd name="T41" fmla="*/ 73 h 79"/>
                <a:gd name="T42" fmla="*/ 59 w 81"/>
                <a:gd name="T43" fmla="*/ 70 h 79"/>
                <a:gd name="T44" fmla="*/ 54 w 81"/>
                <a:gd name="T45" fmla="*/ 67 h 79"/>
                <a:gd name="T46" fmla="*/ 50 w 81"/>
                <a:gd name="T47" fmla="*/ 63 h 79"/>
                <a:gd name="T48" fmla="*/ 46 w 81"/>
                <a:gd name="T49" fmla="*/ 58 h 79"/>
                <a:gd name="T50" fmla="*/ 41 w 81"/>
                <a:gd name="T51" fmla="*/ 53 h 79"/>
                <a:gd name="T52" fmla="*/ 35 w 81"/>
                <a:gd name="T53" fmla="*/ 47 h 79"/>
                <a:gd name="T54" fmla="*/ 30 w 81"/>
                <a:gd name="T55" fmla="*/ 41 h 79"/>
                <a:gd name="T56" fmla="*/ 24 w 81"/>
                <a:gd name="T57" fmla="*/ 34 h 79"/>
                <a:gd name="T58" fmla="*/ 19 w 81"/>
                <a:gd name="T59" fmla="*/ 27 h 79"/>
                <a:gd name="T60" fmla="*/ 13 w 81"/>
                <a:gd name="T61" fmla="*/ 19 h 79"/>
                <a:gd name="T62" fmla="*/ 6 w 81"/>
                <a:gd name="T63" fmla="*/ 10 h 79"/>
                <a:gd name="T64" fmla="*/ 0 w 81"/>
                <a:gd name="T65" fmla="*/ 0 h 79"/>
                <a:gd name="T66" fmla="*/ 8 w 81"/>
                <a:gd name="T67" fmla="*/ 0 h 79"/>
                <a:gd name="T68" fmla="*/ 17 w 81"/>
                <a:gd name="T69" fmla="*/ 2 h 79"/>
                <a:gd name="T70" fmla="*/ 24 w 81"/>
                <a:gd name="T71" fmla="*/ 3 h 79"/>
                <a:gd name="T72" fmla="*/ 32 w 81"/>
                <a:gd name="T73" fmla="*/ 5 h 79"/>
                <a:gd name="T74" fmla="*/ 39 w 81"/>
                <a:gd name="T75" fmla="*/ 7 h 79"/>
                <a:gd name="T76" fmla="*/ 46 w 81"/>
                <a:gd name="T77" fmla="*/ 10 h 79"/>
                <a:gd name="T78" fmla="*/ 52 w 81"/>
                <a:gd name="T79" fmla="*/ 14 h 79"/>
                <a:gd name="T80" fmla="*/ 58 w 81"/>
                <a:gd name="T81" fmla="*/ 19 h 79"/>
                <a:gd name="T82" fmla="*/ 58 w 81"/>
                <a:gd name="T83" fmla="*/ 1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" h="79">
                  <a:moveTo>
                    <a:pt x="58" y="19"/>
                  </a:moveTo>
                  <a:lnTo>
                    <a:pt x="63" y="23"/>
                  </a:lnTo>
                  <a:lnTo>
                    <a:pt x="68" y="27"/>
                  </a:lnTo>
                  <a:lnTo>
                    <a:pt x="72" y="32"/>
                  </a:lnTo>
                  <a:lnTo>
                    <a:pt x="75" y="36"/>
                  </a:lnTo>
                  <a:lnTo>
                    <a:pt x="78" y="41"/>
                  </a:lnTo>
                  <a:lnTo>
                    <a:pt x="79" y="45"/>
                  </a:lnTo>
                  <a:lnTo>
                    <a:pt x="80" y="51"/>
                  </a:lnTo>
                  <a:lnTo>
                    <a:pt x="81" y="55"/>
                  </a:lnTo>
                  <a:lnTo>
                    <a:pt x="80" y="60"/>
                  </a:lnTo>
                  <a:lnTo>
                    <a:pt x="79" y="66"/>
                  </a:lnTo>
                  <a:lnTo>
                    <a:pt x="78" y="69"/>
                  </a:lnTo>
                  <a:lnTo>
                    <a:pt x="77" y="72"/>
                  </a:lnTo>
                  <a:lnTo>
                    <a:pt x="76" y="75"/>
                  </a:lnTo>
                  <a:lnTo>
                    <a:pt x="75" y="76"/>
                  </a:lnTo>
                  <a:lnTo>
                    <a:pt x="74" y="78"/>
                  </a:lnTo>
                  <a:lnTo>
                    <a:pt x="74" y="79"/>
                  </a:lnTo>
                  <a:lnTo>
                    <a:pt x="72" y="78"/>
                  </a:lnTo>
                  <a:lnTo>
                    <a:pt x="68" y="76"/>
                  </a:lnTo>
                  <a:lnTo>
                    <a:pt x="65" y="75"/>
                  </a:lnTo>
                  <a:lnTo>
                    <a:pt x="62" y="73"/>
                  </a:lnTo>
                  <a:lnTo>
                    <a:pt x="59" y="70"/>
                  </a:lnTo>
                  <a:lnTo>
                    <a:pt x="54" y="67"/>
                  </a:lnTo>
                  <a:lnTo>
                    <a:pt x="50" y="63"/>
                  </a:lnTo>
                  <a:lnTo>
                    <a:pt x="46" y="58"/>
                  </a:lnTo>
                  <a:lnTo>
                    <a:pt x="41" y="53"/>
                  </a:lnTo>
                  <a:lnTo>
                    <a:pt x="35" y="47"/>
                  </a:lnTo>
                  <a:lnTo>
                    <a:pt x="30" y="41"/>
                  </a:lnTo>
                  <a:lnTo>
                    <a:pt x="24" y="34"/>
                  </a:lnTo>
                  <a:lnTo>
                    <a:pt x="19" y="27"/>
                  </a:lnTo>
                  <a:lnTo>
                    <a:pt x="13" y="19"/>
                  </a:lnTo>
                  <a:lnTo>
                    <a:pt x="6" y="10"/>
                  </a:lnTo>
                  <a:lnTo>
                    <a:pt x="0" y="0"/>
                  </a:lnTo>
                  <a:lnTo>
                    <a:pt x="8" y="0"/>
                  </a:lnTo>
                  <a:lnTo>
                    <a:pt x="17" y="2"/>
                  </a:lnTo>
                  <a:lnTo>
                    <a:pt x="24" y="3"/>
                  </a:lnTo>
                  <a:lnTo>
                    <a:pt x="32" y="5"/>
                  </a:lnTo>
                  <a:lnTo>
                    <a:pt x="39" y="7"/>
                  </a:lnTo>
                  <a:lnTo>
                    <a:pt x="46" y="10"/>
                  </a:lnTo>
                  <a:lnTo>
                    <a:pt x="52" y="14"/>
                  </a:lnTo>
                  <a:lnTo>
                    <a:pt x="58" y="19"/>
                  </a:lnTo>
                  <a:lnTo>
                    <a:pt x="58" y="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91"/>
            <p:cNvSpPr/>
            <p:nvPr/>
          </p:nvSpPr>
          <p:spPr bwMode="auto">
            <a:xfrm>
              <a:off x="5024438" y="2260600"/>
              <a:ext cx="265113" cy="381000"/>
            </a:xfrm>
            <a:custGeom>
              <a:avLst/>
              <a:gdLst>
                <a:gd name="T0" fmla="*/ 42 w 167"/>
                <a:gd name="T1" fmla="*/ 211 h 240"/>
                <a:gd name="T2" fmla="*/ 33 w 167"/>
                <a:gd name="T3" fmla="*/ 219 h 240"/>
                <a:gd name="T4" fmla="*/ 25 w 167"/>
                <a:gd name="T5" fmla="*/ 226 h 240"/>
                <a:gd name="T6" fmla="*/ 18 w 167"/>
                <a:gd name="T7" fmla="*/ 231 h 240"/>
                <a:gd name="T8" fmla="*/ 11 w 167"/>
                <a:gd name="T9" fmla="*/ 236 h 240"/>
                <a:gd name="T10" fmla="*/ 6 w 167"/>
                <a:gd name="T11" fmla="*/ 238 h 240"/>
                <a:gd name="T12" fmla="*/ 3 w 167"/>
                <a:gd name="T13" fmla="*/ 240 h 240"/>
                <a:gd name="T14" fmla="*/ 1 w 167"/>
                <a:gd name="T15" fmla="*/ 240 h 240"/>
                <a:gd name="T16" fmla="*/ 0 w 167"/>
                <a:gd name="T17" fmla="*/ 239 h 240"/>
                <a:gd name="T18" fmla="*/ 0 w 167"/>
                <a:gd name="T19" fmla="*/ 237 h 240"/>
                <a:gd name="T20" fmla="*/ 2 w 167"/>
                <a:gd name="T21" fmla="*/ 234 h 240"/>
                <a:gd name="T22" fmla="*/ 4 w 167"/>
                <a:gd name="T23" fmla="*/ 229 h 240"/>
                <a:gd name="T24" fmla="*/ 8 w 167"/>
                <a:gd name="T25" fmla="*/ 223 h 240"/>
                <a:gd name="T26" fmla="*/ 12 w 167"/>
                <a:gd name="T27" fmla="*/ 216 h 240"/>
                <a:gd name="T28" fmla="*/ 19 w 167"/>
                <a:gd name="T29" fmla="*/ 208 h 240"/>
                <a:gd name="T30" fmla="*/ 26 w 167"/>
                <a:gd name="T31" fmla="*/ 198 h 240"/>
                <a:gd name="T32" fmla="*/ 38 w 167"/>
                <a:gd name="T33" fmla="*/ 182 h 240"/>
                <a:gd name="T34" fmla="*/ 55 w 167"/>
                <a:gd name="T35" fmla="*/ 159 h 240"/>
                <a:gd name="T36" fmla="*/ 72 w 167"/>
                <a:gd name="T37" fmla="*/ 134 h 240"/>
                <a:gd name="T38" fmla="*/ 88 w 167"/>
                <a:gd name="T39" fmla="*/ 106 h 240"/>
                <a:gd name="T40" fmla="*/ 99 w 167"/>
                <a:gd name="T41" fmla="*/ 85 h 240"/>
                <a:gd name="T42" fmla="*/ 104 w 167"/>
                <a:gd name="T43" fmla="*/ 72 h 240"/>
                <a:gd name="T44" fmla="*/ 109 w 167"/>
                <a:gd name="T45" fmla="*/ 59 h 240"/>
                <a:gd name="T46" fmla="*/ 113 w 167"/>
                <a:gd name="T47" fmla="*/ 48 h 240"/>
                <a:gd name="T48" fmla="*/ 115 w 167"/>
                <a:gd name="T49" fmla="*/ 40 h 240"/>
                <a:gd name="T50" fmla="*/ 117 w 167"/>
                <a:gd name="T51" fmla="*/ 32 h 240"/>
                <a:gd name="T52" fmla="*/ 118 w 167"/>
                <a:gd name="T53" fmla="*/ 26 h 240"/>
                <a:gd name="T54" fmla="*/ 118 w 167"/>
                <a:gd name="T55" fmla="*/ 21 h 240"/>
                <a:gd name="T56" fmla="*/ 117 w 167"/>
                <a:gd name="T57" fmla="*/ 14 h 240"/>
                <a:gd name="T58" fmla="*/ 116 w 167"/>
                <a:gd name="T59" fmla="*/ 6 h 240"/>
                <a:gd name="T60" fmla="*/ 117 w 167"/>
                <a:gd name="T61" fmla="*/ 2 h 240"/>
                <a:gd name="T62" fmla="*/ 119 w 167"/>
                <a:gd name="T63" fmla="*/ 0 h 240"/>
                <a:gd name="T64" fmla="*/ 124 w 167"/>
                <a:gd name="T65" fmla="*/ 1 h 240"/>
                <a:gd name="T66" fmla="*/ 131 w 167"/>
                <a:gd name="T67" fmla="*/ 3 h 240"/>
                <a:gd name="T68" fmla="*/ 141 w 167"/>
                <a:gd name="T69" fmla="*/ 9 h 240"/>
                <a:gd name="T70" fmla="*/ 151 w 167"/>
                <a:gd name="T71" fmla="*/ 15 h 240"/>
                <a:gd name="T72" fmla="*/ 158 w 167"/>
                <a:gd name="T73" fmla="*/ 23 h 240"/>
                <a:gd name="T74" fmla="*/ 163 w 167"/>
                <a:gd name="T75" fmla="*/ 28 h 240"/>
                <a:gd name="T76" fmla="*/ 166 w 167"/>
                <a:gd name="T77" fmla="*/ 33 h 240"/>
                <a:gd name="T78" fmla="*/ 166 w 167"/>
                <a:gd name="T79" fmla="*/ 39 h 240"/>
                <a:gd name="T80" fmla="*/ 162 w 167"/>
                <a:gd name="T81" fmla="*/ 47 h 240"/>
                <a:gd name="T82" fmla="*/ 156 w 167"/>
                <a:gd name="T83" fmla="*/ 57 h 240"/>
                <a:gd name="T84" fmla="*/ 152 w 167"/>
                <a:gd name="T85" fmla="*/ 61 h 240"/>
                <a:gd name="T86" fmla="*/ 148 w 167"/>
                <a:gd name="T87" fmla="*/ 66 h 240"/>
                <a:gd name="T88" fmla="*/ 143 w 167"/>
                <a:gd name="T89" fmla="*/ 73 h 240"/>
                <a:gd name="T90" fmla="*/ 139 w 167"/>
                <a:gd name="T91" fmla="*/ 81 h 240"/>
                <a:gd name="T92" fmla="*/ 133 w 167"/>
                <a:gd name="T93" fmla="*/ 90 h 240"/>
                <a:gd name="T94" fmla="*/ 127 w 167"/>
                <a:gd name="T95" fmla="*/ 101 h 240"/>
                <a:gd name="T96" fmla="*/ 121 w 167"/>
                <a:gd name="T97" fmla="*/ 113 h 240"/>
                <a:gd name="T98" fmla="*/ 107 w 167"/>
                <a:gd name="T99" fmla="*/ 137 h 240"/>
                <a:gd name="T100" fmla="*/ 88 w 167"/>
                <a:gd name="T101" fmla="*/ 161 h 240"/>
                <a:gd name="T102" fmla="*/ 69 w 167"/>
                <a:gd name="T103" fmla="*/ 184 h 240"/>
                <a:gd name="T104" fmla="*/ 48 w 167"/>
                <a:gd name="T105" fmla="*/ 20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7" h="240">
                  <a:moveTo>
                    <a:pt x="48" y="206"/>
                  </a:moveTo>
                  <a:lnTo>
                    <a:pt x="42" y="211"/>
                  </a:lnTo>
                  <a:lnTo>
                    <a:pt x="38" y="215"/>
                  </a:lnTo>
                  <a:lnTo>
                    <a:pt x="33" y="219"/>
                  </a:lnTo>
                  <a:lnTo>
                    <a:pt x="28" y="223"/>
                  </a:lnTo>
                  <a:lnTo>
                    <a:pt x="25" y="226"/>
                  </a:lnTo>
                  <a:lnTo>
                    <a:pt x="21" y="229"/>
                  </a:lnTo>
                  <a:lnTo>
                    <a:pt x="18" y="231"/>
                  </a:lnTo>
                  <a:lnTo>
                    <a:pt x="15" y="234"/>
                  </a:lnTo>
                  <a:lnTo>
                    <a:pt x="11" y="236"/>
                  </a:lnTo>
                  <a:lnTo>
                    <a:pt x="9" y="237"/>
                  </a:lnTo>
                  <a:lnTo>
                    <a:pt x="6" y="238"/>
                  </a:lnTo>
                  <a:lnTo>
                    <a:pt x="5" y="239"/>
                  </a:lnTo>
                  <a:lnTo>
                    <a:pt x="3" y="240"/>
                  </a:lnTo>
                  <a:lnTo>
                    <a:pt x="2" y="240"/>
                  </a:lnTo>
                  <a:lnTo>
                    <a:pt x="1" y="240"/>
                  </a:lnTo>
                  <a:lnTo>
                    <a:pt x="0" y="240"/>
                  </a:lnTo>
                  <a:lnTo>
                    <a:pt x="0" y="239"/>
                  </a:lnTo>
                  <a:lnTo>
                    <a:pt x="0" y="238"/>
                  </a:lnTo>
                  <a:lnTo>
                    <a:pt x="0" y="237"/>
                  </a:lnTo>
                  <a:lnTo>
                    <a:pt x="1" y="236"/>
                  </a:lnTo>
                  <a:lnTo>
                    <a:pt x="2" y="234"/>
                  </a:lnTo>
                  <a:lnTo>
                    <a:pt x="3" y="231"/>
                  </a:lnTo>
                  <a:lnTo>
                    <a:pt x="4" y="229"/>
                  </a:lnTo>
                  <a:lnTo>
                    <a:pt x="6" y="226"/>
                  </a:lnTo>
                  <a:lnTo>
                    <a:pt x="8" y="223"/>
                  </a:lnTo>
                  <a:lnTo>
                    <a:pt x="10" y="220"/>
                  </a:lnTo>
                  <a:lnTo>
                    <a:pt x="12" y="216"/>
                  </a:lnTo>
                  <a:lnTo>
                    <a:pt x="16" y="212"/>
                  </a:lnTo>
                  <a:lnTo>
                    <a:pt x="19" y="208"/>
                  </a:lnTo>
                  <a:lnTo>
                    <a:pt x="22" y="204"/>
                  </a:lnTo>
                  <a:lnTo>
                    <a:pt x="26" y="198"/>
                  </a:lnTo>
                  <a:lnTo>
                    <a:pt x="31" y="193"/>
                  </a:lnTo>
                  <a:lnTo>
                    <a:pt x="38" y="182"/>
                  </a:lnTo>
                  <a:lnTo>
                    <a:pt x="47" y="170"/>
                  </a:lnTo>
                  <a:lnTo>
                    <a:pt x="55" y="159"/>
                  </a:lnTo>
                  <a:lnTo>
                    <a:pt x="64" y="147"/>
                  </a:lnTo>
                  <a:lnTo>
                    <a:pt x="72" y="134"/>
                  </a:lnTo>
                  <a:lnTo>
                    <a:pt x="80" y="120"/>
                  </a:lnTo>
                  <a:lnTo>
                    <a:pt x="88" y="106"/>
                  </a:lnTo>
                  <a:lnTo>
                    <a:pt x="96" y="92"/>
                  </a:lnTo>
                  <a:lnTo>
                    <a:pt x="99" y="85"/>
                  </a:lnTo>
                  <a:lnTo>
                    <a:pt x="101" y="78"/>
                  </a:lnTo>
                  <a:lnTo>
                    <a:pt x="104" y="72"/>
                  </a:lnTo>
                  <a:lnTo>
                    <a:pt x="107" y="65"/>
                  </a:lnTo>
                  <a:lnTo>
                    <a:pt x="109" y="59"/>
                  </a:lnTo>
                  <a:lnTo>
                    <a:pt x="111" y="54"/>
                  </a:lnTo>
                  <a:lnTo>
                    <a:pt x="113" y="48"/>
                  </a:lnTo>
                  <a:lnTo>
                    <a:pt x="114" y="44"/>
                  </a:lnTo>
                  <a:lnTo>
                    <a:pt x="115" y="40"/>
                  </a:lnTo>
                  <a:lnTo>
                    <a:pt x="116" y="35"/>
                  </a:lnTo>
                  <a:lnTo>
                    <a:pt x="117" y="32"/>
                  </a:lnTo>
                  <a:lnTo>
                    <a:pt x="118" y="29"/>
                  </a:lnTo>
                  <a:lnTo>
                    <a:pt x="118" y="26"/>
                  </a:lnTo>
                  <a:lnTo>
                    <a:pt x="118" y="24"/>
                  </a:lnTo>
                  <a:lnTo>
                    <a:pt x="118" y="21"/>
                  </a:lnTo>
                  <a:lnTo>
                    <a:pt x="118" y="19"/>
                  </a:lnTo>
                  <a:lnTo>
                    <a:pt x="117" y="14"/>
                  </a:lnTo>
                  <a:lnTo>
                    <a:pt x="116" y="9"/>
                  </a:lnTo>
                  <a:lnTo>
                    <a:pt x="116" y="6"/>
                  </a:lnTo>
                  <a:lnTo>
                    <a:pt x="117" y="4"/>
                  </a:lnTo>
                  <a:lnTo>
                    <a:pt x="117" y="2"/>
                  </a:lnTo>
                  <a:lnTo>
                    <a:pt x="118" y="1"/>
                  </a:lnTo>
                  <a:lnTo>
                    <a:pt x="119" y="0"/>
                  </a:lnTo>
                  <a:lnTo>
                    <a:pt x="122" y="0"/>
                  </a:lnTo>
                  <a:lnTo>
                    <a:pt x="124" y="1"/>
                  </a:lnTo>
                  <a:lnTo>
                    <a:pt x="127" y="1"/>
                  </a:lnTo>
                  <a:lnTo>
                    <a:pt x="131" y="3"/>
                  </a:lnTo>
                  <a:lnTo>
                    <a:pt x="136" y="5"/>
                  </a:lnTo>
                  <a:lnTo>
                    <a:pt x="141" y="9"/>
                  </a:lnTo>
                  <a:lnTo>
                    <a:pt x="146" y="12"/>
                  </a:lnTo>
                  <a:lnTo>
                    <a:pt x="151" y="15"/>
                  </a:lnTo>
                  <a:lnTo>
                    <a:pt x="155" y="19"/>
                  </a:lnTo>
                  <a:lnTo>
                    <a:pt x="158" y="23"/>
                  </a:lnTo>
                  <a:lnTo>
                    <a:pt x="160" y="26"/>
                  </a:lnTo>
                  <a:lnTo>
                    <a:pt x="163" y="28"/>
                  </a:lnTo>
                  <a:lnTo>
                    <a:pt x="164" y="31"/>
                  </a:lnTo>
                  <a:lnTo>
                    <a:pt x="166" y="33"/>
                  </a:lnTo>
                  <a:lnTo>
                    <a:pt x="167" y="35"/>
                  </a:lnTo>
                  <a:lnTo>
                    <a:pt x="166" y="39"/>
                  </a:lnTo>
                  <a:lnTo>
                    <a:pt x="164" y="43"/>
                  </a:lnTo>
                  <a:lnTo>
                    <a:pt x="162" y="47"/>
                  </a:lnTo>
                  <a:lnTo>
                    <a:pt x="158" y="54"/>
                  </a:lnTo>
                  <a:lnTo>
                    <a:pt x="156" y="57"/>
                  </a:lnTo>
                  <a:lnTo>
                    <a:pt x="154" y="59"/>
                  </a:lnTo>
                  <a:lnTo>
                    <a:pt x="152" y="61"/>
                  </a:lnTo>
                  <a:lnTo>
                    <a:pt x="149" y="63"/>
                  </a:lnTo>
                  <a:lnTo>
                    <a:pt x="148" y="66"/>
                  </a:lnTo>
                  <a:lnTo>
                    <a:pt x="145" y="70"/>
                  </a:lnTo>
                  <a:lnTo>
                    <a:pt x="143" y="73"/>
                  </a:lnTo>
                  <a:lnTo>
                    <a:pt x="141" y="77"/>
                  </a:lnTo>
                  <a:lnTo>
                    <a:pt x="139" y="81"/>
                  </a:lnTo>
                  <a:lnTo>
                    <a:pt x="136" y="86"/>
                  </a:lnTo>
                  <a:lnTo>
                    <a:pt x="133" y="90"/>
                  </a:lnTo>
                  <a:lnTo>
                    <a:pt x="130" y="95"/>
                  </a:lnTo>
                  <a:lnTo>
                    <a:pt x="127" y="101"/>
                  </a:lnTo>
                  <a:lnTo>
                    <a:pt x="124" y="106"/>
                  </a:lnTo>
                  <a:lnTo>
                    <a:pt x="121" y="113"/>
                  </a:lnTo>
                  <a:lnTo>
                    <a:pt x="114" y="125"/>
                  </a:lnTo>
                  <a:lnTo>
                    <a:pt x="107" y="137"/>
                  </a:lnTo>
                  <a:lnTo>
                    <a:pt x="98" y="149"/>
                  </a:lnTo>
                  <a:lnTo>
                    <a:pt x="88" y="161"/>
                  </a:lnTo>
                  <a:lnTo>
                    <a:pt x="80" y="172"/>
                  </a:lnTo>
                  <a:lnTo>
                    <a:pt x="69" y="184"/>
                  </a:lnTo>
                  <a:lnTo>
                    <a:pt x="58" y="195"/>
                  </a:lnTo>
                  <a:lnTo>
                    <a:pt x="48" y="206"/>
                  </a:lnTo>
                  <a:lnTo>
                    <a:pt x="48" y="20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5" name="组合 324"/>
          <p:cNvGrpSpPr/>
          <p:nvPr/>
        </p:nvGrpSpPr>
        <p:grpSpPr>
          <a:xfrm>
            <a:off x="1226960" y="3733349"/>
            <a:ext cx="928129" cy="769021"/>
            <a:chOff x="1336676" y="3186113"/>
            <a:chExt cx="1000125" cy="828675"/>
          </a:xfrm>
        </p:grpSpPr>
        <p:sp>
          <p:nvSpPr>
            <p:cNvPr id="326" name="Freeform 92"/>
            <p:cNvSpPr/>
            <p:nvPr/>
          </p:nvSpPr>
          <p:spPr bwMode="auto">
            <a:xfrm>
              <a:off x="1627188" y="3365500"/>
              <a:ext cx="360363" cy="628650"/>
            </a:xfrm>
            <a:custGeom>
              <a:avLst/>
              <a:gdLst>
                <a:gd name="T0" fmla="*/ 187 w 227"/>
                <a:gd name="T1" fmla="*/ 0 h 396"/>
                <a:gd name="T2" fmla="*/ 197 w 227"/>
                <a:gd name="T3" fmla="*/ 0 h 396"/>
                <a:gd name="T4" fmla="*/ 210 w 227"/>
                <a:gd name="T5" fmla="*/ 2 h 396"/>
                <a:gd name="T6" fmla="*/ 221 w 227"/>
                <a:gd name="T7" fmla="*/ 8 h 396"/>
                <a:gd name="T8" fmla="*/ 226 w 227"/>
                <a:gd name="T9" fmla="*/ 15 h 396"/>
                <a:gd name="T10" fmla="*/ 227 w 227"/>
                <a:gd name="T11" fmla="*/ 22 h 396"/>
                <a:gd name="T12" fmla="*/ 227 w 227"/>
                <a:gd name="T13" fmla="*/ 28 h 396"/>
                <a:gd name="T14" fmla="*/ 226 w 227"/>
                <a:gd name="T15" fmla="*/ 38 h 396"/>
                <a:gd name="T16" fmla="*/ 225 w 227"/>
                <a:gd name="T17" fmla="*/ 50 h 396"/>
                <a:gd name="T18" fmla="*/ 224 w 227"/>
                <a:gd name="T19" fmla="*/ 67 h 396"/>
                <a:gd name="T20" fmla="*/ 223 w 227"/>
                <a:gd name="T21" fmla="*/ 85 h 396"/>
                <a:gd name="T22" fmla="*/ 217 w 227"/>
                <a:gd name="T23" fmla="*/ 126 h 396"/>
                <a:gd name="T24" fmla="*/ 205 w 227"/>
                <a:gd name="T25" fmla="*/ 169 h 396"/>
                <a:gd name="T26" fmla="*/ 189 w 227"/>
                <a:gd name="T27" fmla="*/ 214 h 396"/>
                <a:gd name="T28" fmla="*/ 171 w 227"/>
                <a:gd name="T29" fmla="*/ 255 h 396"/>
                <a:gd name="T30" fmla="*/ 148 w 227"/>
                <a:gd name="T31" fmla="*/ 288 h 396"/>
                <a:gd name="T32" fmla="*/ 121 w 227"/>
                <a:gd name="T33" fmla="*/ 316 h 396"/>
                <a:gd name="T34" fmla="*/ 91 w 227"/>
                <a:gd name="T35" fmla="*/ 343 h 396"/>
                <a:gd name="T36" fmla="*/ 56 w 227"/>
                <a:gd name="T37" fmla="*/ 367 h 396"/>
                <a:gd name="T38" fmla="*/ 39 w 227"/>
                <a:gd name="T39" fmla="*/ 378 h 396"/>
                <a:gd name="T40" fmla="*/ 25 w 227"/>
                <a:gd name="T41" fmla="*/ 386 h 396"/>
                <a:gd name="T42" fmla="*/ 14 w 227"/>
                <a:gd name="T43" fmla="*/ 392 h 396"/>
                <a:gd name="T44" fmla="*/ 6 w 227"/>
                <a:gd name="T45" fmla="*/ 395 h 396"/>
                <a:gd name="T46" fmla="*/ 1 w 227"/>
                <a:gd name="T47" fmla="*/ 396 h 396"/>
                <a:gd name="T48" fmla="*/ 1 w 227"/>
                <a:gd name="T49" fmla="*/ 394 h 396"/>
                <a:gd name="T50" fmla="*/ 5 w 227"/>
                <a:gd name="T51" fmla="*/ 389 h 396"/>
                <a:gd name="T52" fmla="*/ 13 w 227"/>
                <a:gd name="T53" fmla="*/ 380 h 396"/>
                <a:gd name="T54" fmla="*/ 25 w 227"/>
                <a:gd name="T55" fmla="*/ 370 h 396"/>
                <a:gd name="T56" fmla="*/ 42 w 227"/>
                <a:gd name="T57" fmla="*/ 355 h 396"/>
                <a:gd name="T58" fmla="*/ 70 w 227"/>
                <a:gd name="T59" fmla="*/ 332 h 396"/>
                <a:gd name="T60" fmla="*/ 107 w 227"/>
                <a:gd name="T61" fmla="*/ 291 h 396"/>
                <a:gd name="T62" fmla="*/ 138 w 227"/>
                <a:gd name="T63" fmla="*/ 246 h 396"/>
                <a:gd name="T64" fmla="*/ 162 w 227"/>
                <a:gd name="T65" fmla="*/ 196 h 396"/>
                <a:gd name="T66" fmla="*/ 178 w 227"/>
                <a:gd name="T67" fmla="*/ 145 h 396"/>
                <a:gd name="T68" fmla="*/ 188 w 227"/>
                <a:gd name="T69" fmla="*/ 92 h 396"/>
                <a:gd name="T70" fmla="*/ 189 w 227"/>
                <a:gd name="T71" fmla="*/ 70 h 396"/>
                <a:gd name="T72" fmla="*/ 189 w 227"/>
                <a:gd name="T73" fmla="*/ 50 h 396"/>
                <a:gd name="T74" fmla="*/ 189 w 227"/>
                <a:gd name="T75" fmla="*/ 35 h 396"/>
                <a:gd name="T76" fmla="*/ 188 w 227"/>
                <a:gd name="T77" fmla="*/ 24 h 396"/>
                <a:gd name="T78" fmla="*/ 186 w 227"/>
                <a:gd name="T79" fmla="*/ 16 h 396"/>
                <a:gd name="T80" fmla="*/ 182 w 227"/>
                <a:gd name="T81" fmla="*/ 10 h 396"/>
                <a:gd name="T82" fmla="*/ 180 w 227"/>
                <a:gd name="T83" fmla="*/ 5 h 396"/>
                <a:gd name="T84" fmla="*/ 182 w 227"/>
                <a:gd name="T85" fmla="*/ 2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7" h="396">
                  <a:moveTo>
                    <a:pt x="182" y="2"/>
                  </a:moveTo>
                  <a:lnTo>
                    <a:pt x="184" y="1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3" y="0"/>
                  </a:lnTo>
                  <a:lnTo>
                    <a:pt x="197" y="0"/>
                  </a:lnTo>
                  <a:lnTo>
                    <a:pt x="202" y="0"/>
                  </a:lnTo>
                  <a:lnTo>
                    <a:pt x="206" y="1"/>
                  </a:lnTo>
                  <a:lnTo>
                    <a:pt x="210" y="2"/>
                  </a:lnTo>
                  <a:lnTo>
                    <a:pt x="214" y="4"/>
                  </a:lnTo>
                  <a:lnTo>
                    <a:pt x="218" y="5"/>
                  </a:lnTo>
                  <a:lnTo>
                    <a:pt x="221" y="8"/>
                  </a:lnTo>
                  <a:lnTo>
                    <a:pt x="224" y="10"/>
                  </a:lnTo>
                  <a:lnTo>
                    <a:pt x="225" y="12"/>
                  </a:lnTo>
                  <a:lnTo>
                    <a:pt x="226" y="15"/>
                  </a:lnTo>
                  <a:lnTo>
                    <a:pt x="227" y="17"/>
                  </a:lnTo>
                  <a:lnTo>
                    <a:pt x="227" y="20"/>
                  </a:lnTo>
                  <a:lnTo>
                    <a:pt x="227" y="22"/>
                  </a:lnTo>
                  <a:lnTo>
                    <a:pt x="227" y="24"/>
                  </a:lnTo>
                  <a:lnTo>
                    <a:pt x="227" y="26"/>
                  </a:lnTo>
                  <a:lnTo>
                    <a:pt x="227" y="28"/>
                  </a:lnTo>
                  <a:lnTo>
                    <a:pt x="227" y="31"/>
                  </a:lnTo>
                  <a:lnTo>
                    <a:pt x="226" y="34"/>
                  </a:lnTo>
                  <a:lnTo>
                    <a:pt x="226" y="38"/>
                  </a:lnTo>
                  <a:lnTo>
                    <a:pt x="226" y="42"/>
                  </a:lnTo>
                  <a:lnTo>
                    <a:pt x="225" y="46"/>
                  </a:lnTo>
                  <a:lnTo>
                    <a:pt x="225" y="50"/>
                  </a:lnTo>
                  <a:lnTo>
                    <a:pt x="225" y="56"/>
                  </a:lnTo>
                  <a:lnTo>
                    <a:pt x="224" y="60"/>
                  </a:lnTo>
                  <a:lnTo>
                    <a:pt x="224" y="67"/>
                  </a:lnTo>
                  <a:lnTo>
                    <a:pt x="223" y="72"/>
                  </a:lnTo>
                  <a:lnTo>
                    <a:pt x="223" y="78"/>
                  </a:lnTo>
                  <a:lnTo>
                    <a:pt x="223" y="85"/>
                  </a:lnTo>
                  <a:lnTo>
                    <a:pt x="221" y="99"/>
                  </a:lnTo>
                  <a:lnTo>
                    <a:pt x="220" y="113"/>
                  </a:lnTo>
                  <a:lnTo>
                    <a:pt x="217" y="126"/>
                  </a:lnTo>
                  <a:lnTo>
                    <a:pt x="213" y="140"/>
                  </a:lnTo>
                  <a:lnTo>
                    <a:pt x="209" y="155"/>
                  </a:lnTo>
                  <a:lnTo>
                    <a:pt x="205" y="169"/>
                  </a:lnTo>
                  <a:lnTo>
                    <a:pt x="201" y="184"/>
                  </a:lnTo>
                  <a:lnTo>
                    <a:pt x="195" y="199"/>
                  </a:lnTo>
                  <a:lnTo>
                    <a:pt x="189" y="214"/>
                  </a:lnTo>
                  <a:lnTo>
                    <a:pt x="183" y="228"/>
                  </a:lnTo>
                  <a:lnTo>
                    <a:pt x="177" y="242"/>
                  </a:lnTo>
                  <a:lnTo>
                    <a:pt x="171" y="255"/>
                  </a:lnTo>
                  <a:lnTo>
                    <a:pt x="163" y="267"/>
                  </a:lnTo>
                  <a:lnTo>
                    <a:pt x="156" y="277"/>
                  </a:lnTo>
                  <a:lnTo>
                    <a:pt x="148" y="288"/>
                  </a:lnTo>
                  <a:lnTo>
                    <a:pt x="139" y="297"/>
                  </a:lnTo>
                  <a:lnTo>
                    <a:pt x="131" y="306"/>
                  </a:lnTo>
                  <a:lnTo>
                    <a:pt x="121" y="316"/>
                  </a:lnTo>
                  <a:lnTo>
                    <a:pt x="112" y="326"/>
                  </a:lnTo>
                  <a:lnTo>
                    <a:pt x="102" y="334"/>
                  </a:lnTo>
                  <a:lnTo>
                    <a:pt x="91" y="343"/>
                  </a:lnTo>
                  <a:lnTo>
                    <a:pt x="80" y="351"/>
                  </a:lnTo>
                  <a:lnTo>
                    <a:pt x="69" y="359"/>
                  </a:lnTo>
                  <a:lnTo>
                    <a:pt x="56" y="367"/>
                  </a:lnTo>
                  <a:lnTo>
                    <a:pt x="51" y="371"/>
                  </a:lnTo>
                  <a:lnTo>
                    <a:pt x="44" y="375"/>
                  </a:lnTo>
                  <a:lnTo>
                    <a:pt x="39" y="378"/>
                  </a:lnTo>
                  <a:lnTo>
                    <a:pt x="35" y="381"/>
                  </a:lnTo>
                  <a:lnTo>
                    <a:pt x="29" y="383"/>
                  </a:lnTo>
                  <a:lnTo>
                    <a:pt x="25" y="386"/>
                  </a:lnTo>
                  <a:lnTo>
                    <a:pt x="21" y="388"/>
                  </a:lnTo>
                  <a:lnTo>
                    <a:pt x="17" y="390"/>
                  </a:lnTo>
                  <a:lnTo>
                    <a:pt x="14" y="392"/>
                  </a:lnTo>
                  <a:lnTo>
                    <a:pt x="11" y="393"/>
                  </a:lnTo>
                  <a:lnTo>
                    <a:pt x="8" y="394"/>
                  </a:lnTo>
                  <a:lnTo>
                    <a:pt x="6" y="395"/>
                  </a:lnTo>
                  <a:lnTo>
                    <a:pt x="5" y="395"/>
                  </a:lnTo>
                  <a:lnTo>
                    <a:pt x="2" y="396"/>
                  </a:lnTo>
                  <a:lnTo>
                    <a:pt x="1" y="396"/>
                  </a:lnTo>
                  <a:lnTo>
                    <a:pt x="1" y="395"/>
                  </a:lnTo>
                  <a:lnTo>
                    <a:pt x="0" y="395"/>
                  </a:lnTo>
                  <a:lnTo>
                    <a:pt x="1" y="394"/>
                  </a:lnTo>
                  <a:lnTo>
                    <a:pt x="1" y="392"/>
                  </a:lnTo>
                  <a:lnTo>
                    <a:pt x="2" y="391"/>
                  </a:lnTo>
                  <a:lnTo>
                    <a:pt x="5" y="389"/>
                  </a:lnTo>
                  <a:lnTo>
                    <a:pt x="7" y="387"/>
                  </a:lnTo>
                  <a:lnTo>
                    <a:pt x="10" y="383"/>
                  </a:lnTo>
                  <a:lnTo>
                    <a:pt x="13" y="380"/>
                  </a:lnTo>
                  <a:lnTo>
                    <a:pt x="16" y="377"/>
                  </a:lnTo>
                  <a:lnTo>
                    <a:pt x="21" y="374"/>
                  </a:lnTo>
                  <a:lnTo>
                    <a:pt x="25" y="370"/>
                  </a:lnTo>
                  <a:lnTo>
                    <a:pt x="30" y="365"/>
                  </a:lnTo>
                  <a:lnTo>
                    <a:pt x="36" y="360"/>
                  </a:lnTo>
                  <a:lnTo>
                    <a:pt x="42" y="355"/>
                  </a:lnTo>
                  <a:lnTo>
                    <a:pt x="50" y="349"/>
                  </a:lnTo>
                  <a:lnTo>
                    <a:pt x="56" y="344"/>
                  </a:lnTo>
                  <a:lnTo>
                    <a:pt x="70" y="332"/>
                  </a:lnTo>
                  <a:lnTo>
                    <a:pt x="83" y="319"/>
                  </a:lnTo>
                  <a:lnTo>
                    <a:pt x="96" y="305"/>
                  </a:lnTo>
                  <a:lnTo>
                    <a:pt x="107" y="291"/>
                  </a:lnTo>
                  <a:lnTo>
                    <a:pt x="118" y="277"/>
                  </a:lnTo>
                  <a:lnTo>
                    <a:pt x="129" y="261"/>
                  </a:lnTo>
                  <a:lnTo>
                    <a:pt x="138" y="246"/>
                  </a:lnTo>
                  <a:lnTo>
                    <a:pt x="147" y="230"/>
                  </a:lnTo>
                  <a:lnTo>
                    <a:pt x="154" y="213"/>
                  </a:lnTo>
                  <a:lnTo>
                    <a:pt x="162" y="196"/>
                  </a:lnTo>
                  <a:lnTo>
                    <a:pt x="168" y="179"/>
                  </a:lnTo>
                  <a:lnTo>
                    <a:pt x="174" y="162"/>
                  </a:lnTo>
                  <a:lnTo>
                    <a:pt x="178" y="145"/>
                  </a:lnTo>
                  <a:lnTo>
                    <a:pt x="182" y="128"/>
                  </a:lnTo>
                  <a:lnTo>
                    <a:pt x="186" y="110"/>
                  </a:lnTo>
                  <a:lnTo>
                    <a:pt x="188" y="92"/>
                  </a:lnTo>
                  <a:lnTo>
                    <a:pt x="188" y="85"/>
                  </a:lnTo>
                  <a:lnTo>
                    <a:pt x="188" y="77"/>
                  </a:lnTo>
                  <a:lnTo>
                    <a:pt x="189" y="70"/>
                  </a:lnTo>
                  <a:lnTo>
                    <a:pt x="189" y="63"/>
                  </a:lnTo>
                  <a:lnTo>
                    <a:pt x="189" y="57"/>
                  </a:lnTo>
                  <a:lnTo>
                    <a:pt x="189" y="50"/>
                  </a:lnTo>
                  <a:lnTo>
                    <a:pt x="189" y="45"/>
                  </a:lnTo>
                  <a:lnTo>
                    <a:pt x="189" y="40"/>
                  </a:lnTo>
                  <a:lnTo>
                    <a:pt x="189" y="35"/>
                  </a:lnTo>
                  <a:lnTo>
                    <a:pt x="189" y="31"/>
                  </a:lnTo>
                  <a:lnTo>
                    <a:pt x="188" y="28"/>
                  </a:lnTo>
                  <a:lnTo>
                    <a:pt x="188" y="24"/>
                  </a:lnTo>
                  <a:lnTo>
                    <a:pt x="187" y="22"/>
                  </a:lnTo>
                  <a:lnTo>
                    <a:pt x="187" y="18"/>
                  </a:lnTo>
                  <a:lnTo>
                    <a:pt x="186" y="16"/>
                  </a:lnTo>
                  <a:lnTo>
                    <a:pt x="184" y="15"/>
                  </a:lnTo>
                  <a:lnTo>
                    <a:pt x="183" y="12"/>
                  </a:lnTo>
                  <a:lnTo>
                    <a:pt x="182" y="10"/>
                  </a:lnTo>
                  <a:lnTo>
                    <a:pt x="181" y="8"/>
                  </a:lnTo>
                  <a:lnTo>
                    <a:pt x="181" y="7"/>
                  </a:lnTo>
                  <a:lnTo>
                    <a:pt x="180" y="5"/>
                  </a:lnTo>
                  <a:lnTo>
                    <a:pt x="181" y="4"/>
                  </a:lnTo>
                  <a:lnTo>
                    <a:pt x="181" y="3"/>
                  </a:lnTo>
                  <a:lnTo>
                    <a:pt x="182" y="2"/>
                  </a:lnTo>
                  <a:lnTo>
                    <a:pt x="182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93"/>
            <p:cNvSpPr/>
            <p:nvPr/>
          </p:nvSpPr>
          <p:spPr bwMode="auto">
            <a:xfrm>
              <a:off x="1963738" y="3656013"/>
              <a:ext cx="373063" cy="346075"/>
            </a:xfrm>
            <a:custGeom>
              <a:avLst/>
              <a:gdLst>
                <a:gd name="T0" fmla="*/ 84 w 235"/>
                <a:gd name="T1" fmla="*/ 218 h 218"/>
                <a:gd name="T2" fmla="*/ 67 w 235"/>
                <a:gd name="T3" fmla="*/ 217 h 218"/>
                <a:gd name="T4" fmla="*/ 53 w 235"/>
                <a:gd name="T5" fmla="*/ 213 h 218"/>
                <a:gd name="T6" fmla="*/ 41 w 235"/>
                <a:gd name="T7" fmla="*/ 210 h 218"/>
                <a:gd name="T8" fmla="*/ 32 w 235"/>
                <a:gd name="T9" fmla="*/ 204 h 218"/>
                <a:gd name="T10" fmla="*/ 24 w 235"/>
                <a:gd name="T11" fmla="*/ 195 h 218"/>
                <a:gd name="T12" fmla="*/ 13 w 235"/>
                <a:gd name="T13" fmla="*/ 180 h 218"/>
                <a:gd name="T14" fmla="*/ 7 w 235"/>
                <a:gd name="T15" fmla="*/ 166 h 218"/>
                <a:gd name="T16" fmla="*/ 5 w 235"/>
                <a:gd name="T17" fmla="*/ 155 h 218"/>
                <a:gd name="T18" fmla="*/ 4 w 235"/>
                <a:gd name="T19" fmla="*/ 144 h 218"/>
                <a:gd name="T20" fmla="*/ 2 w 235"/>
                <a:gd name="T21" fmla="*/ 128 h 218"/>
                <a:gd name="T22" fmla="*/ 1 w 235"/>
                <a:gd name="T23" fmla="*/ 109 h 218"/>
                <a:gd name="T24" fmla="*/ 0 w 235"/>
                <a:gd name="T25" fmla="*/ 87 h 218"/>
                <a:gd name="T26" fmla="*/ 0 w 235"/>
                <a:gd name="T27" fmla="*/ 61 h 218"/>
                <a:gd name="T28" fmla="*/ 1 w 235"/>
                <a:gd name="T29" fmla="*/ 40 h 218"/>
                <a:gd name="T30" fmla="*/ 2 w 235"/>
                <a:gd name="T31" fmla="*/ 23 h 218"/>
                <a:gd name="T32" fmla="*/ 4 w 235"/>
                <a:gd name="T33" fmla="*/ 10 h 218"/>
                <a:gd name="T34" fmla="*/ 6 w 235"/>
                <a:gd name="T35" fmla="*/ 2 h 218"/>
                <a:gd name="T36" fmla="*/ 8 w 235"/>
                <a:gd name="T37" fmla="*/ 0 h 218"/>
                <a:gd name="T38" fmla="*/ 13 w 235"/>
                <a:gd name="T39" fmla="*/ 1 h 218"/>
                <a:gd name="T40" fmla="*/ 22 w 235"/>
                <a:gd name="T41" fmla="*/ 6 h 218"/>
                <a:gd name="T42" fmla="*/ 30 w 235"/>
                <a:gd name="T43" fmla="*/ 14 h 218"/>
                <a:gd name="T44" fmla="*/ 36 w 235"/>
                <a:gd name="T45" fmla="*/ 26 h 218"/>
                <a:gd name="T46" fmla="*/ 37 w 235"/>
                <a:gd name="T47" fmla="*/ 41 h 218"/>
                <a:gd name="T48" fmla="*/ 32 w 235"/>
                <a:gd name="T49" fmla="*/ 59 h 218"/>
                <a:gd name="T50" fmla="*/ 29 w 235"/>
                <a:gd name="T51" fmla="*/ 83 h 218"/>
                <a:gd name="T52" fmla="*/ 28 w 235"/>
                <a:gd name="T53" fmla="*/ 112 h 218"/>
                <a:gd name="T54" fmla="*/ 30 w 235"/>
                <a:gd name="T55" fmla="*/ 139 h 218"/>
                <a:gd name="T56" fmla="*/ 38 w 235"/>
                <a:gd name="T57" fmla="*/ 159 h 218"/>
                <a:gd name="T58" fmla="*/ 51 w 235"/>
                <a:gd name="T59" fmla="*/ 168 h 218"/>
                <a:gd name="T60" fmla="*/ 66 w 235"/>
                <a:gd name="T61" fmla="*/ 176 h 218"/>
                <a:gd name="T62" fmla="*/ 83 w 235"/>
                <a:gd name="T63" fmla="*/ 179 h 218"/>
                <a:gd name="T64" fmla="*/ 114 w 235"/>
                <a:gd name="T65" fmla="*/ 177 h 218"/>
                <a:gd name="T66" fmla="*/ 150 w 235"/>
                <a:gd name="T67" fmla="*/ 172 h 218"/>
                <a:gd name="T68" fmla="*/ 177 w 235"/>
                <a:gd name="T69" fmla="*/ 159 h 218"/>
                <a:gd name="T70" fmla="*/ 186 w 235"/>
                <a:gd name="T71" fmla="*/ 145 h 218"/>
                <a:gd name="T72" fmla="*/ 193 w 235"/>
                <a:gd name="T73" fmla="*/ 123 h 218"/>
                <a:gd name="T74" fmla="*/ 197 w 235"/>
                <a:gd name="T75" fmla="*/ 99 h 218"/>
                <a:gd name="T76" fmla="*/ 199 w 235"/>
                <a:gd name="T77" fmla="*/ 87 h 218"/>
                <a:gd name="T78" fmla="*/ 202 w 235"/>
                <a:gd name="T79" fmla="*/ 77 h 218"/>
                <a:gd name="T80" fmla="*/ 204 w 235"/>
                <a:gd name="T81" fmla="*/ 70 h 218"/>
                <a:gd name="T82" fmla="*/ 207 w 235"/>
                <a:gd name="T83" fmla="*/ 62 h 218"/>
                <a:gd name="T84" fmla="*/ 209 w 235"/>
                <a:gd name="T85" fmla="*/ 63 h 218"/>
                <a:gd name="T86" fmla="*/ 211 w 235"/>
                <a:gd name="T87" fmla="*/ 68 h 218"/>
                <a:gd name="T88" fmla="*/ 213 w 235"/>
                <a:gd name="T89" fmla="*/ 74 h 218"/>
                <a:gd name="T90" fmla="*/ 217 w 235"/>
                <a:gd name="T91" fmla="*/ 90 h 218"/>
                <a:gd name="T92" fmla="*/ 220 w 235"/>
                <a:gd name="T93" fmla="*/ 116 h 218"/>
                <a:gd name="T94" fmla="*/ 225 w 235"/>
                <a:gd name="T95" fmla="*/ 138 h 218"/>
                <a:gd name="T96" fmla="*/ 233 w 235"/>
                <a:gd name="T97" fmla="*/ 155 h 218"/>
                <a:gd name="T98" fmla="*/ 235 w 235"/>
                <a:gd name="T99" fmla="*/ 172 h 218"/>
                <a:gd name="T100" fmla="*/ 229 w 235"/>
                <a:gd name="T101" fmla="*/ 183 h 218"/>
                <a:gd name="T102" fmla="*/ 212 w 235"/>
                <a:gd name="T103" fmla="*/ 195 h 218"/>
                <a:gd name="T104" fmla="*/ 177 w 235"/>
                <a:gd name="T105" fmla="*/ 210 h 218"/>
                <a:gd name="T106" fmla="*/ 153 w 235"/>
                <a:gd name="T107" fmla="*/ 214 h 218"/>
                <a:gd name="T108" fmla="*/ 121 w 235"/>
                <a:gd name="T109" fmla="*/ 218 h 218"/>
                <a:gd name="T110" fmla="*/ 97 w 235"/>
                <a:gd name="T111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5" h="218">
                  <a:moveTo>
                    <a:pt x="97" y="218"/>
                  </a:moveTo>
                  <a:lnTo>
                    <a:pt x="90" y="218"/>
                  </a:lnTo>
                  <a:lnTo>
                    <a:pt x="84" y="218"/>
                  </a:lnTo>
                  <a:lnTo>
                    <a:pt x="77" y="218"/>
                  </a:lnTo>
                  <a:lnTo>
                    <a:pt x="72" y="217"/>
                  </a:lnTo>
                  <a:lnTo>
                    <a:pt x="67" y="217"/>
                  </a:lnTo>
                  <a:lnTo>
                    <a:pt x="61" y="215"/>
                  </a:lnTo>
                  <a:lnTo>
                    <a:pt x="57" y="214"/>
                  </a:lnTo>
                  <a:lnTo>
                    <a:pt x="53" y="213"/>
                  </a:lnTo>
                  <a:lnTo>
                    <a:pt x="48" y="212"/>
                  </a:lnTo>
                  <a:lnTo>
                    <a:pt x="45" y="211"/>
                  </a:lnTo>
                  <a:lnTo>
                    <a:pt x="41" y="210"/>
                  </a:lnTo>
                  <a:lnTo>
                    <a:pt x="38" y="208"/>
                  </a:lnTo>
                  <a:lnTo>
                    <a:pt x="36" y="206"/>
                  </a:lnTo>
                  <a:lnTo>
                    <a:pt x="32" y="204"/>
                  </a:lnTo>
                  <a:lnTo>
                    <a:pt x="30" y="202"/>
                  </a:lnTo>
                  <a:lnTo>
                    <a:pt x="28" y="199"/>
                  </a:lnTo>
                  <a:lnTo>
                    <a:pt x="24" y="195"/>
                  </a:lnTo>
                  <a:lnTo>
                    <a:pt x="20" y="190"/>
                  </a:lnTo>
                  <a:lnTo>
                    <a:pt x="16" y="185"/>
                  </a:lnTo>
                  <a:lnTo>
                    <a:pt x="13" y="180"/>
                  </a:lnTo>
                  <a:lnTo>
                    <a:pt x="11" y="176"/>
                  </a:lnTo>
                  <a:lnTo>
                    <a:pt x="9" y="170"/>
                  </a:lnTo>
                  <a:lnTo>
                    <a:pt x="7" y="166"/>
                  </a:lnTo>
                  <a:lnTo>
                    <a:pt x="6" y="161"/>
                  </a:lnTo>
                  <a:lnTo>
                    <a:pt x="5" y="159"/>
                  </a:lnTo>
                  <a:lnTo>
                    <a:pt x="5" y="155"/>
                  </a:lnTo>
                  <a:lnTo>
                    <a:pt x="5" y="151"/>
                  </a:lnTo>
                  <a:lnTo>
                    <a:pt x="4" y="148"/>
                  </a:lnTo>
                  <a:lnTo>
                    <a:pt x="4" y="144"/>
                  </a:lnTo>
                  <a:lnTo>
                    <a:pt x="2" y="138"/>
                  </a:lnTo>
                  <a:lnTo>
                    <a:pt x="2" y="134"/>
                  </a:lnTo>
                  <a:lnTo>
                    <a:pt x="2" y="128"/>
                  </a:lnTo>
                  <a:lnTo>
                    <a:pt x="1" y="122"/>
                  </a:lnTo>
                  <a:lnTo>
                    <a:pt x="1" y="116"/>
                  </a:lnTo>
                  <a:lnTo>
                    <a:pt x="1" y="109"/>
                  </a:lnTo>
                  <a:lnTo>
                    <a:pt x="1" y="102"/>
                  </a:lnTo>
                  <a:lnTo>
                    <a:pt x="0" y="94"/>
                  </a:lnTo>
                  <a:lnTo>
                    <a:pt x="0" y="87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0" y="61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1" y="40"/>
                  </a:lnTo>
                  <a:lnTo>
                    <a:pt x="1" y="33"/>
                  </a:lnTo>
                  <a:lnTo>
                    <a:pt x="1" y="28"/>
                  </a:lnTo>
                  <a:lnTo>
                    <a:pt x="2" y="23"/>
                  </a:lnTo>
                  <a:lnTo>
                    <a:pt x="2" y="17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5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1"/>
                  </a:lnTo>
                  <a:lnTo>
                    <a:pt x="15" y="2"/>
                  </a:lnTo>
                  <a:lnTo>
                    <a:pt x="18" y="3"/>
                  </a:lnTo>
                  <a:lnTo>
                    <a:pt x="22" y="6"/>
                  </a:lnTo>
                  <a:lnTo>
                    <a:pt x="25" y="8"/>
                  </a:lnTo>
                  <a:lnTo>
                    <a:pt x="28" y="11"/>
                  </a:lnTo>
                  <a:lnTo>
                    <a:pt x="30" y="14"/>
                  </a:lnTo>
                  <a:lnTo>
                    <a:pt x="32" y="17"/>
                  </a:lnTo>
                  <a:lnTo>
                    <a:pt x="35" y="22"/>
                  </a:lnTo>
                  <a:lnTo>
                    <a:pt x="36" y="26"/>
                  </a:lnTo>
                  <a:lnTo>
                    <a:pt x="37" y="30"/>
                  </a:lnTo>
                  <a:lnTo>
                    <a:pt x="37" y="36"/>
                  </a:lnTo>
                  <a:lnTo>
                    <a:pt x="37" y="41"/>
                  </a:lnTo>
                  <a:lnTo>
                    <a:pt x="36" y="47"/>
                  </a:lnTo>
                  <a:lnTo>
                    <a:pt x="35" y="53"/>
                  </a:lnTo>
                  <a:lnTo>
                    <a:pt x="32" y="59"/>
                  </a:lnTo>
                  <a:lnTo>
                    <a:pt x="31" y="67"/>
                  </a:lnTo>
                  <a:lnTo>
                    <a:pt x="30" y="74"/>
                  </a:lnTo>
                  <a:lnTo>
                    <a:pt x="29" y="83"/>
                  </a:lnTo>
                  <a:lnTo>
                    <a:pt x="29" y="91"/>
                  </a:lnTo>
                  <a:lnTo>
                    <a:pt x="28" y="101"/>
                  </a:lnTo>
                  <a:lnTo>
                    <a:pt x="28" y="112"/>
                  </a:lnTo>
                  <a:lnTo>
                    <a:pt x="28" y="122"/>
                  </a:lnTo>
                  <a:lnTo>
                    <a:pt x="29" y="131"/>
                  </a:lnTo>
                  <a:lnTo>
                    <a:pt x="30" y="139"/>
                  </a:lnTo>
                  <a:lnTo>
                    <a:pt x="32" y="147"/>
                  </a:lnTo>
                  <a:lnTo>
                    <a:pt x="35" y="153"/>
                  </a:lnTo>
                  <a:lnTo>
                    <a:pt x="38" y="159"/>
                  </a:lnTo>
                  <a:lnTo>
                    <a:pt x="42" y="163"/>
                  </a:lnTo>
                  <a:lnTo>
                    <a:pt x="46" y="166"/>
                  </a:lnTo>
                  <a:lnTo>
                    <a:pt x="51" y="168"/>
                  </a:lnTo>
                  <a:lnTo>
                    <a:pt x="55" y="172"/>
                  </a:lnTo>
                  <a:lnTo>
                    <a:pt x="60" y="174"/>
                  </a:lnTo>
                  <a:lnTo>
                    <a:pt x="66" y="176"/>
                  </a:lnTo>
                  <a:lnTo>
                    <a:pt x="71" y="177"/>
                  </a:lnTo>
                  <a:lnTo>
                    <a:pt x="76" y="178"/>
                  </a:lnTo>
                  <a:lnTo>
                    <a:pt x="83" y="179"/>
                  </a:lnTo>
                  <a:lnTo>
                    <a:pt x="89" y="179"/>
                  </a:lnTo>
                  <a:lnTo>
                    <a:pt x="102" y="178"/>
                  </a:lnTo>
                  <a:lnTo>
                    <a:pt x="114" y="177"/>
                  </a:lnTo>
                  <a:lnTo>
                    <a:pt x="127" y="176"/>
                  </a:lnTo>
                  <a:lnTo>
                    <a:pt x="139" y="174"/>
                  </a:lnTo>
                  <a:lnTo>
                    <a:pt x="150" y="172"/>
                  </a:lnTo>
                  <a:lnTo>
                    <a:pt x="160" y="168"/>
                  </a:lnTo>
                  <a:lnTo>
                    <a:pt x="168" y="164"/>
                  </a:lnTo>
                  <a:lnTo>
                    <a:pt x="177" y="159"/>
                  </a:lnTo>
                  <a:lnTo>
                    <a:pt x="180" y="154"/>
                  </a:lnTo>
                  <a:lnTo>
                    <a:pt x="182" y="150"/>
                  </a:lnTo>
                  <a:lnTo>
                    <a:pt x="186" y="145"/>
                  </a:lnTo>
                  <a:lnTo>
                    <a:pt x="188" y="138"/>
                  </a:lnTo>
                  <a:lnTo>
                    <a:pt x="191" y="132"/>
                  </a:lnTo>
                  <a:lnTo>
                    <a:pt x="193" y="123"/>
                  </a:lnTo>
                  <a:lnTo>
                    <a:pt x="195" y="114"/>
                  </a:lnTo>
                  <a:lnTo>
                    <a:pt x="197" y="104"/>
                  </a:lnTo>
                  <a:lnTo>
                    <a:pt x="197" y="99"/>
                  </a:lnTo>
                  <a:lnTo>
                    <a:pt x="198" y="94"/>
                  </a:lnTo>
                  <a:lnTo>
                    <a:pt x="198" y="90"/>
                  </a:lnTo>
                  <a:lnTo>
                    <a:pt x="199" y="87"/>
                  </a:lnTo>
                  <a:lnTo>
                    <a:pt x="199" y="84"/>
                  </a:lnTo>
                  <a:lnTo>
                    <a:pt x="201" y="81"/>
                  </a:lnTo>
                  <a:lnTo>
                    <a:pt x="202" y="77"/>
                  </a:lnTo>
                  <a:lnTo>
                    <a:pt x="202" y="74"/>
                  </a:lnTo>
                  <a:lnTo>
                    <a:pt x="203" y="72"/>
                  </a:lnTo>
                  <a:lnTo>
                    <a:pt x="204" y="70"/>
                  </a:lnTo>
                  <a:lnTo>
                    <a:pt x="205" y="67"/>
                  </a:lnTo>
                  <a:lnTo>
                    <a:pt x="206" y="63"/>
                  </a:lnTo>
                  <a:lnTo>
                    <a:pt x="207" y="62"/>
                  </a:lnTo>
                  <a:lnTo>
                    <a:pt x="208" y="62"/>
                  </a:lnTo>
                  <a:lnTo>
                    <a:pt x="208" y="63"/>
                  </a:lnTo>
                  <a:lnTo>
                    <a:pt x="209" y="63"/>
                  </a:lnTo>
                  <a:lnTo>
                    <a:pt x="209" y="64"/>
                  </a:lnTo>
                  <a:lnTo>
                    <a:pt x="210" y="67"/>
                  </a:lnTo>
                  <a:lnTo>
                    <a:pt x="211" y="68"/>
                  </a:lnTo>
                  <a:lnTo>
                    <a:pt x="211" y="70"/>
                  </a:lnTo>
                  <a:lnTo>
                    <a:pt x="212" y="72"/>
                  </a:lnTo>
                  <a:lnTo>
                    <a:pt x="213" y="74"/>
                  </a:lnTo>
                  <a:lnTo>
                    <a:pt x="213" y="77"/>
                  </a:lnTo>
                  <a:lnTo>
                    <a:pt x="214" y="83"/>
                  </a:lnTo>
                  <a:lnTo>
                    <a:pt x="217" y="90"/>
                  </a:lnTo>
                  <a:lnTo>
                    <a:pt x="218" y="99"/>
                  </a:lnTo>
                  <a:lnTo>
                    <a:pt x="219" y="107"/>
                  </a:lnTo>
                  <a:lnTo>
                    <a:pt x="220" y="116"/>
                  </a:lnTo>
                  <a:lnTo>
                    <a:pt x="221" y="123"/>
                  </a:lnTo>
                  <a:lnTo>
                    <a:pt x="223" y="131"/>
                  </a:lnTo>
                  <a:lnTo>
                    <a:pt x="225" y="138"/>
                  </a:lnTo>
                  <a:lnTo>
                    <a:pt x="227" y="145"/>
                  </a:lnTo>
                  <a:lnTo>
                    <a:pt x="229" y="150"/>
                  </a:lnTo>
                  <a:lnTo>
                    <a:pt x="233" y="155"/>
                  </a:lnTo>
                  <a:lnTo>
                    <a:pt x="234" y="161"/>
                  </a:lnTo>
                  <a:lnTo>
                    <a:pt x="235" y="166"/>
                  </a:lnTo>
                  <a:lnTo>
                    <a:pt x="235" y="172"/>
                  </a:lnTo>
                  <a:lnTo>
                    <a:pt x="234" y="176"/>
                  </a:lnTo>
                  <a:lnTo>
                    <a:pt x="233" y="179"/>
                  </a:lnTo>
                  <a:lnTo>
                    <a:pt x="229" y="183"/>
                  </a:lnTo>
                  <a:lnTo>
                    <a:pt x="226" y="187"/>
                  </a:lnTo>
                  <a:lnTo>
                    <a:pt x="222" y="190"/>
                  </a:lnTo>
                  <a:lnTo>
                    <a:pt x="212" y="195"/>
                  </a:lnTo>
                  <a:lnTo>
                    <a:pt x="202" y="200"/>
                  </a:lnTo>
                  <a:lnTo>
                    <a:pt x="190" y="206"/>
                  </a:lnTo>
                  <a:lnTo>
                    <a:pt x="177" y="210"/>
                  </a:lnTo>
                  <a:lnTo>
                    <a:pt x="169" y="212"/>
                  </a:lnTo>
                  <a:lnTo>
                    <a:pt x="162" y="213"/>
                  </a:lnTo>
                  <a:lnTo>
                    <a:pt x="153" y="214"/>
                  </a:lnTo>
                  <a:lnTo>
                    <a:pt x="143" y="215"/>
                  </a:lnTo>
                  <a:lnTo>
                    <a:pt x="133" y="217"/>
                  </a:lnTo>
                  <a:lnTo>
                    <a:pt x="121" y="218"/>
                  </a:lnTo>
                  <a:lnTo>
                    <a:pt x="110" y="218"/>
                  </a:lnTo>
                  <a:lnTo>
                    <a:pt x="97" y="218"/>
                  </a:lnTo>
                  <a:lnTo>
                    <a:pt x="97" y="21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94"/>
            <p:cNvSpPr/>
            <p:nvPr/>
          </p:nvSpPr>
          <p:spPr bwMode="auto">
            <a:xfrm>
              <a:off x="1782763" y="3255963"/>
              <a:ext cx="65088" cy="414338"/>
            </a:xfrm>
            <a:custGeom>
              <a:avLst/>
              <a:gdLst>
                <a:gd name="T0" fmla="*/ 2 w 41"/>
                <a:gd name="T1" fmla="*/ 26 h 261"/>
                <a:gd name="T2" fmla="*/ 0 w 41"/>
                <a:gd name="T3" fmla="*/ 18 h 261"/>
                <a:gd name="T4" fmla="*/ 1 w 41"/>
                <a:gd name="T5" fmla="*/ 13 h 261"/>
                <a:gd name="T6" fmla="*/ 2 w 41"/>
                <a:gd name="T7" fmla="*/ 8 h 261"/>
                <a:gd name="T8" fmla="*/ 5 w 41"/>
                <a:gd name="T9" fmla="*/ 3 h 261"/>
                <a:gd name="T10" fmla="*/ 10 w 41"/>
                <a:gd name="T11" fmla="*/ 1 h 261"/>
                <a:gd name="T12" fmla="*/ 16 w 41"/>
                <a:gd name="T13" fmla="*/ 0 h 261"/>
                <a:gd name="T14" fmla="*/ 24 w 41"/>
                <a:gd name="T15" fmla="*/ 1 h 261"/>
                <a:gd name="T16" fmla="*/ 35 w 41"/>
                <a:gd name="T17" fmla="*/ 3 h 261"/>
                <a:gd name="T18" fmla="*/ 41 w 41"/>
                <a:gd name="T19" fmla="*/ 23 h 261"/>
                <a:gd name="T20" fmla="*/ 41 w 41"/>
                <a:gd name="T21" fmla="*/ 59 h 261"/>
                <a:gd name="T22" fmla="*/ 41 w 41"/>
                <a:gd name="T23" fmla="*/ 92 h 261"/>
                <a:gd name="T24" fmla="*/ 41 w 41"/>
                <a:gd name="T25" fmla="*/ 122 h 261"/>
                <a:gd name="T26" fmla="*/ 41 w 41"/>
                <a:gd name="T27" fmla="*/ 147 h 261"/>
                <a:gd name="T28" fmla="*/ 40 w 41"/>
                <a:gd name="T29" fmla="*/ 170 h 261"/>
                <a:gd name="T30" fmla="*/ 40 w 41"/>
                <a:gd name="T31" fmla="*/ 188 h 261"/>
                <a:gd name="T32" fmla="*/ 39 w 41"/>
                <a:gd name="T33" fmla="*/ 204 h 261"/>
                <a:gd name="T34" fmla="*/ 38 w 41"/>
                <a:gd name="T35" fmla="*/ 217 h 261"/>
                <a:gd name="T36" fmla="*/ 37 w 41"/>
                <a:gd name="T37" fmla="*/ 228 h 261"/>
                <a:gd name="T38" fmla="*/ 36 w 41"/>
                <a:gd name="T39" fmla="*/ 237 h 261"/>
                <a:gd name="T40" fmla="*/ 35 w 41"/>
                <a:gd name="T41" fmla="*/ 246 h 261"/>
                <a:gd name="T42" fmla="*/ 34 w 41"/>
                <a:gd name="T43" fmla="*/ 252 h 261"/>
                <a:gd name="T44" fmla="*/ 33 w 41"/>
                <a:gd name="T45" fmla="*/ 257 h 261"/>
                <a:gd name="T46" fmla="*/ 32 w 41"/>
                <a:gd name="T47" fmla="*/ 260 h 261"/>
                <a:gd name="T48" fmla="*/ 30 w 41"/>
                <a:gd name="T49" fmla="*/ 261 h 261"/>
                <a:gd name="T50" fmla="*/ 27 w 41"/>
                <a:gd name="T51" fmla="*/ 260 h 261"/>
                <a:gd name="T52" fmla="*/ 23 w 41"/>
                <a:gd name="T53" fmla="*/ 259 h 261"/>
                <a:gd name="T54" fmla="*/ 20 w 41"/>
                <a:gd name="T55" fmla="*/ 257 h 261"/>
                <a:gd name="T56" fmla="*/ 17 w 41"/>
                <a:gd name="T57" fmla="*/ 252 h 261"/>
                <a:gd name="T58" fmla="*/ 13 w 41"/>
                <a:gd name="T59" fmla="*/ 245 h 261"/>
                <a:gd name="T60" fmla="*/ 9 w 41"/>
                <a:gd name="T61" fmla="*/ 235 h 261"/>
                <a:gd name="T62" fmla="*/ 8 w 41"/>
                <a:gd name="T63" fmla="*/ 230 h 261"/>
                <a:gd name="T64" fmla="*/ 7 w 41"/>
                <a:gd name="T65" fmla="*/ 224 h 261"/>
                <a:gd name="T66" fmla="*/ 8 w 41"/>
                <a:gd name="T67" fmla="*/ 216 h 261"/>
                <a:gd name="T68" fmla="*/ 10 w 41"/>
                <a:gd name="T69" fmla="*/ 204 h 261"/>
                <a:gd name="T70" fmla="*/ 12 w 41"/>
                <a:gd name="T71" fmla="*/ 190 h 261"/>
                <a:gd name="T72" fmla="*/ 13 w 41"/>
                <a:gd name="T73" fmla="*/ 183 h 261"/>
                <a:gd name="T74" fmla="*/ 13 w 41"/>
                <a:gd name="T75" fmla="*/ 173 h 261"/>
                <a:gd name="T76" fmla="*/ 14 w 41"/>
                <a:gd name="T77" fmla="*/ 162 h 261"/>
                <a:gd name="T78" fmla="*/ 14 w 41"/>
                <a:gd name="T79" fmla="*/ 150 h 261"/>
                <a:gd name="T80" fmla="*/ 14 w 41"/>
                <a:gd name="T81" fmla="*/ 138 h 261"/>
                <a:gd name="T82" fmla="*/ 14 w 41"/>
                <a:gd name="T83" fmla="*/ 123 h 261"/>
                <a:gd name="T84" fmla="*/ 14 w 41"/>
                <a:gd name="T85" fmla="*/ 108 h 261"/>
                <a:gd name="T86" fmla="*/ 13 w 41"/>
                <a:gd name="T87" fmla="*/ 92 h 261"/>
                <a:gd name="T88" fmla="*/ 12 w 41"/>
                <a:gd name="T89" fmla="*/ 78 h 261"/>
                <a:gd name="T90" fmla="*/ 10 w 41"/>
                <a:gd name="T91" fmla="*/ 66 h 261"/>
                <a:gd name="T92" fmla="*/ 9 w 41"/>
                <a:gd name="T93" fmla="*/ 56 h 261"/>
                <a:gd name="T94" fmla="*/ 8 w 41"/>
                <a:gd name="T95" fmla="*/ 48 h 261"/>
                <a:gd name="T96" fmla="*/ 7 w 41"/>
                <a:gd name="T97" fmla="*/ 41 h 261"/>
                <a:gd name="T98" fmla="*/ 5 w 41"/>
                <a:gd name="T99" fmla="*/ 36 h 261"/>
                <a:gd name="T100" fmla="*/ 4 w 41"/>
                <a:gd name="T101" fmla="*/ 3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" h="261">
                  <a:moveTo>
                    <a:pt x="4" y="32"/>
                  </a:moveTo>
                  <a:lnTo>
                    <a:pt x="2" y="26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2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4" y="1"/>
                  </a:lnTo>
                  <a:lnTo>
                    <a:pt x="30" y="2"/>
                  </a:lnTo>
                  <a:lnTo>
                    <a:pt x="35" y="3"/>
                  </a:lnTo>
                  <a:lnTo>
                    <a:pt x="41" y="4"/>
                  </a:lnTo>
                  <a:lnTo>
                    <a:pt x="41" y="23"/>
                  </a:lnTo>
                  <a:lnTo>
                    <a:pt x="41" y="41"/>
                  </a:lnTo>
                  <a:lnTo>
                    <a:pt x="41" y="59"/>
                  </a:lnTo>
                  <a:lnTo>
                    <a:pt x="41" y="76"/>
                  </a:lnTo>
                  <a:lnTo>
                    <a:pt x="41" y="92"/>
                  </a:lnTo>
                  <a:lnTo>
                    <a:pt x="41" y="107"/>
                  </a:lnTo>
                  <a:lnTo>
                    <a:pt x="41" y="122"/>
                  </a:lnTo>
                  <a:lnTo>
                    <a:pt x="41" y="134"/>
                  </a:lnTo>
                  <a:lnTo>
                    <a:pt x="41" y="147"/>
                  </a:lnTo>
                  <a:lnTo>
                    <a:pt x="40" y="158"/>
                  </a:lnTo>
                  <a:lnTo>
                    <a:pt x="40" y="170"/>
                  </a:lnTo>
                  <a:lnTo>
                    <a:pt x="40" y="179"/>
                  </a:lnTo>
                  <a:lnTo>
                    <a:pt x="40" y="188"/>
                  </a:lnTo>
                  <a:lnTo>
                    <a:pt x="39" y="197"/>
                  </a:lnTo>
                  <a:lnTo>
                    <a:pt x="39" y="204"/>
                  </a:lnTo>
                  <a:lnTo>
                    <a:pt x="39" y="210"/>
                  </a:lnTo>
                  <a:lnTo>
                    <a:pt x="38" y="217"/>
                  </a:lnTo>
                  <a:lnTo>
                    <a:pt x="38" y="222"/>
                  </a:lnTo>
                  <a:lnTo>
                    <a:pt x="37" y="228"/>
                  </a:lnTo>
                  <a:lnTo>
                    <a:pt x="37" y="233"/>
                  </a:lnTo>
                  <a:lnTo>
                    <a:pt x="36" y="237"/>
                  </a:lnTo>
                  <a:lnTo>
                    <a:pt x="36" y="242"/>
                  </a:lnTo>
                  <a:lnTo>
                    <a:pt x="35" y="246"/>
                  </a:lnTo>
                  <a:lnTo>
                    <a:pt x="35" y="249"/>
                  </a:lnTo>
                  <a:lnTo>
                    <a:pt x="34" y="252"/>
                  </a:lnTo>
                  <a:lnTo>
                    <a:pt x="34" y="254"/>
                  </a:lnTo>
                  <a:lnTo>
                    <a:pt x="33" y="257"/>
                  </a:lnTo>
                  <a:lnTo>
                    <a:pt x="32" y="259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0" y="261"/>
                  </a:lnTo>
                  <a:lnTo>
                    <a:pt x="29" y="260"/>
                  </a:lnTo>
                  <a:lnTo>
                    <a:pt x="27" y="260"/>
                  </a:lnTo>
                  <a:lnTo>
                    <a:pt x="25" y="260"/>
                  </a:lnTo>
                  <a:lnTo>
                    <a:pt x="23" y="259"/>
                  </a:lnTo>
                  <a:lnTo>
                    <a:pt x="21" y="258"/>
                  </a:lnTo>
                  <a:lnTo>
                    <a:pt x="20" y="257"/>
                  </a:lnTo>
                  <a:lnTo>
                    <a:pt x="19" y="254"/>
                  </a:lnTo>
                  <a:lnTo>
                    <a:pt x="17" y="252"/>
                  </a:lnTo>
                  <a:lnTo>
                    <a:pt x="16" y="250"/>
                  </a:lnTo>
                  <a:lnTo>
                    <a:pt x="13" y="245"/>
                  </a:lnTo>
                  <a:lnTo>
                    <a:pt x="10" y="239"/>
                  </a:lnTo>
                  <a:lnTo>
                    <a:pt x="9" y="235"/>
                  </a:lnTo>
                  <a:lnTo>
                    <a:pt x="8" y="232"/>
                  </a:lnTo>
                  <a:lnTo>
                    <a:pt x="8" y="230"/>
                  </a:lnTo>
                  <a:lnTo>
                    <a:pt x="7" y="228"/>
                  </a:lnTo>
                  <a:lnTo>
                    <a:pt x="7" y="224"/>
                  </a:lnTo>
                  <a:lnTo>
                    <a:pt x="8" y="220"/>
                  </a:lnTo>
                  <a:lnTo>
                    <a:pt x="8" y="216"/>
                  </a:lnTo>
                  <a:lnTo>
                    <a:pt x="9" y="210"/>
                  </a:lnTo>
                  <a:lnTo>
                    <a:pt x="10" y="204"/>
                  </a:lnTo>
                  <a:lnTo>
                    <a:pt x="12" y="198"/>
                  </a:lnTo>
                  <a:lnTo>
                    <a:pt x="12" y="190"/>
                  </a:lnTo>
                  <a:lnTo>
                    <a:pt x="13" y="187"/>
                  </a:lnTo>
                  <a:lnTo>
                    <a:pt x="13" y="183"/>
                  </a:lnTo>
                  <a:lnTo>
                    <a:pt x="13" y="177"/>
                  </a:lnTo>
                  <a:lnTo>
                    <a:pt x="13" y="173"/>
                  </a:lnTo>
                  <a:lnTo>
                    <a:pt x="14" y="168"/>
                  </a:lnTo>
                  <a:lnTo>
                    <a:pt x="14" y="162"/>
                  </a:lnTo>
                  <a:lnTo>
                    <a:pt x="14" y="157"/>
                  </a:lnTo>
                  <a:lnTo>
                    <a:pt x="14" y="150"/>
                  </a:lnTo>
                  <a:lnTo>
                    <a:pt x="14" y="144"/>
                  </a:lnTo>
                  <a:lnTo>
                    <a:pt x="14" y="138"/>
                  </a:lnTo>
                  <a:lnTo>
                    <a:pt x="14" y="130"/>
                  </a:lnTo>
                  <a:lnTo>
                    <a:pt x="14" y="123"/>
                  </a:lnTo>
                  <a:lnTo>
                    <a:pt x="14" y="115"/>
                  </a:lnTo>
                  <a:lnTo>
                    <a:pt x="14" y="108"/>
                  </a:lnTo>
                  <a:lnTo>
                    <a:pt x="14" y="99"/>
                  </a:lnTo>
                  <a:lnTo>
                    <a:pt x="13" y="92"/>
                  </a:lnTo>
                  <a:lnTo>
                    <a:pt x="13" y="84"/>
                  </a:lnTo>
                  <a:lnTo>
                    <a:pt x="12" y="78"/>
                  </a:lnTo>
                  <a:lnTo>
                    <a:pt x="12" y="72"/>
                  </a:lnTo>
                  <a:lnTo>
                    <a:pt x="10" y="66"/>
                  </a:lnTo>
                  <a:lnTo>
                    <a:pt x="10" y="61"/>
                  </a:lnTo>
                  <a:lnTo>
                    <a:pt x="9" y="56"/>
                  </a:lnTo>
                  <a:lnTo>
                    <a:pt x="9" y="52"/>
                  </a:lnTo>
                  <a:lnTo>
                    <a:pt x="8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6" y="38"/>
                  </a:lnTo>
                  <a:lnTo>
                    <a:pt x="5" y="36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95"/>
            <p:cNvSpPr/>
            <p:nvPr/>
          </p:nvSpPr>
          <p:spPr bwMode="auto">
            <a:xfrm>
              <a:off x="1825626" y="3213100"/>
              <a:ext cx="309563" cy="495300"/>
            </a:xfrm>
            <a:custGeom>
              <a:avLst/>
              <a:gdLst>
                <a:gd name="T0" fmla="*/ 194 w 195"/>
                <a:gd name="T1" fmla="*/ 38 h 312"/>
                <a:gd name="T2" fmla="*/ 188 w 195"/>
                <a:gd name="T3" fmla="*/ 52 h 312"/>
                <a:gd name="T4" fmla="*/ 184 w 195"/>
                <a:gd name="T5" fmla="*/ 66 h 312"/>
                <a:gd name="T6" fmla="*/ 184 w 195"/>
                <a:gd name="T7" fmla="*/ 77 h 312"/>
                <a:gd name="T8" fmla="*/ 184 w 195"/>
                <a:gd name="T9" fmla="*/ 88 h 312"/>
                <a:gd name="T10" fmla="*/ 184 w 195"/>
                <a:gd name="T11" fmla="*/ 103 h 312"/>
                <a:gd name="T12" fmla="*/ 184 w 195"/>
                <a:gd name="T13" fmla="*/ 121 h 312"/>
                <a:gd name="T14" fmla="*/ 184 w 195"/>
                <a:gd name="T15" fmla="*/ 143 h 312"/>
                <a:gd name="T16" fmla="*/ 184 w 195"/>
                <a:gd name="T17" fmla="*/ 170 h 312"/>
                <a:gd name="T18" fmla="*/ 182 w 195"/>
                <a:gd name="T19" fmla="*/ 199 h 312"/>
                <a:gd name="T20" fmla="*/ 180 w 195"/>
                <a:gd name="T21" fmla="*/ 225 h 312"/>
                <a:gd name="T22" fmla="*/ 178 w 195"/>
                <a:gd name="T23" fmla="*/ 246 h 312"/>
                <a:gd name="T24" fmla="*/ 176 w 195"/>
                <a:gd name="T25" fmla="*/ 263 h 312"/>
                <a:gd name="T26" fmla="*/ 174 w 195"/>
                <a:gd name="T27" fmla="*/ 278 h 312"/>
                <a:gd name="T28" fmla="*/ 170 w 195"/>
                <a:gd name="T29" fmla="*/ 295 h 312"/>
                <a:gd name="T30" fmla="*/ 164 w 195"/>
                <a:gd name="T31" fmla="*/ 308 h 312"/>
                <a:gd name="T32" fmla="*/ 160 w 195"/>
                <a:gd name="T33" fmla="*/ 312 h 312"/>
                <a:gd name="T34" fmla="*/ 155 w 195"/>
                <a:gd name="T35" fmla="*/ 310 h 312"/>
                <a:gd name="T36" fmla="*/ 150 w 195"/>
                <a:gd name="T37" fmla="*/ 304 h 312"/>
                <a:gd name="T38" fmla="*/ 145 w 195"/>
                <a:gd name="T39" fmla="*/ 292 h 312"/>
                <a:gd name="T40" fmla="*/ 141 w 195"/>
                <a:gd name="T41" fmla="*/ 274 h 312"/>
                <a:gd name="T42" fmla="*/ 141 w 195"/>
                <a:gd name="T43" fmla="*/ 263 h 312"/>
                <a:gd name="T44" fmla="*/ 144 w 195"/>
                <a:gd name="T45" fmla="*/ 246 h 312"/>
                <a:gd name="T46" fmla="*/ 146 w 195"/>
                <a:gd name="T47" fmla="*/ 220 h 312"/>
                <a:gd name="T48" fmla="*/ 147 w 195"/>
                <a:gd name="T49" fmla="*/ 205 h 312"/>
                <a:gd name="T50" fmla="*/ 147 w 195"/>
                <a:gd name="T51" fmla="*/ 187 h 312"/>
                <a:gd name="T52" fmla="*/ 148 w 195"/>
                <a:gd name="T53" fmla="*/ 166 h 312"/>
                <a:gd name="T54" fmla="*/ 148 w 195"/>
                <a:gd name="T55" fmla="*/ 141 h 312"/>
                <a:gd name="T56" fmla="*/ 148 w 195"/>
                <a:gd name="T57" fmla="*/ 115 h 312"/>
                <a:gd name="T58" fmla="*/ 147 w 195"/>
                <a:gd name="T59" fmla="*/ 91 h 312"/>
                <a:gd name="T60" fmla="*/ 146 w 195"/>
                <a:gd name="T61" fmla="*/ 73 h 312"/>
                <a:gd name="T62" fmla="*/ 144 w 195"/>
                <a:gd name="T63" fmla="*/ 58 h 312"/>
                <a:gd name="T64" fmla="*/ 142 w 195"/>
                <a:gd name="T65" fmla="*/ 47 h 312"/>
                <a:gd name="T66" fmla="*/ 138 w 195"/>
                <a:gd name="T67" fmla="*/ 40 h 312"/>
                <a:gd name="T68" fmla="*/ 125 w 195"/>
                <a:gd name="T69" fmla="*/ 35 h 312"/>
                <a:gd name="T70" fmla="*/ 104 w 195"/>
                <a:gd name="T71" fmla="*/ 35 h 312"/>
                <a:gd name="T72" fmla="*/ 63 w 195"/>
                <a:gd name="T73" fmla="*/ 43 h 312"/>
                <a:gd name="T74" fmla="*/ 0 w 195"/>
                <a:gd name="T75" fmla="*/ 51 h 312"/>
                <a:gd name="T76" fmla="*/ 3 w 195"/>
                <a:gd name="T77" fmla="*/ 31 h 312"/>
                <a:gd name="T78" fmla="*/ 11 w 195"/>
                <a:gd name="T79" fmla="*/ 30 h 312"/>
                <a:gd name="T80" fmla="*/ 23 w 195"/>
                <a:gd name="T81" fmla="*/ 29 h 312"/>
                <a:gd name="T82" fmla="*/ 38 w 195"/>
                <a:gd name="T83" fmla="*/ 27 h 312"/>
                <a:gd name="T84" fmla="*/ 56 w 195"/>
                <a:gd name="T85" fmla="*/ 23 h 312"/>
                <a:gd name="T86" fmla="*/ 77 w 195"/>
                <a:gd name="T87" fmla="*/ 19 h 312"/>
                <a:gd name="T88" fmla="*/ 96 w 195"/>
                <a:gd name="T89" fmla="*/ 15 h 312"/>
                <a:gd name="T90" fmla="*/ 111 w 195"/>
                <a:gd name="T91" fmla="*/ 12 h 312"/>
                <a:gd name="T92" fmla="*/ 123 w 195"/>
                <a:gd name="T93" fmla="*/ 8 h 312"/>
                <a:gd name="T94" fmla="*/ 131 w 195"/>
                <a:gd name="T95" fmla="*/ 6 h 312"/>
                <a:gd name="T96" fmla="*/ 135 w 195"/>
                <a:gd name="T97" fmla="*/ 5 h 312"/>
                <a:gd name="T98" fmla="*/ 147 w 195"/>
                <a:gd name="T99" fmla="*/ 0 h 312"/>
                <a:gd name="T100" fmla="*/ 155 w 195"/>
                <a:gd name="T101" fmla="*/ 2 h 312"/>
                <a:gd name="T102" fmla="*/ 165 w 195"/>
                <a:gd name="T103" fmla="*/ 5 h 312"/>
                <a:gd name="T104" fmla="*/ 178 w 195"/>
                <a:gd name="T105" fmla="*/ 13 h 312"/>
                <a:gd name="T106" fmla="*/ 189 w 195"/>
                <a:gd name="T107" fmla="*/ 21 h 312"/>
                <a:gd name="T108" fmla="*/ 194 w 195"/>
                <a:gd name="T109" fmla="*/ 29 h 312"/>
                <a:gd name="T110" fmla="*/ 195 w 195"/>
                <a:gd name="T111" fmla="*/ 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5" h="312">
                  <a:moveTo>
                    <a:pt x="195" y="33"/>
                  </a:moveTo>
                  <a:lnTo>
                    <a:pt x="195" y="36"/>
                  </a:lnTo>
                  <a:lnTo>
                    <a:pt x="194" y="38"/>
                  </a:lnTo>
                  <a:lnTo>
                    <a:pt x="192" y="43"/>
                  </a:lnTo>
                  <a:lnTo>
                    <a:pt x="191" y="46"/>
                  </a:lnTo>
                  <a:lnTo>
                    <a:pt x="188" y="52"/>
                  </a:lnTo>
                  <a:lnTo>
                    <a:pt x="185" y="59"/>
                  </a:lnTo>
                  <a:lnTo>
                    <a:pt x="185" y="62"/>
                  </a:lnTo>
                  <a:lnTo>
                    <a:pt x="184" y="66"/>
                  </a:lnTo>
                  <a:lnTo>
                    <a:pt x="184" y="70"/>
                  </a:lnTo>
                  <a:lnTo>
                    <a:pt x="184" y="75"/>
                  </a:lnTo>
                  <a:lnTo>
                    <a:pt x="184" y="77"/>
                  </a:lnTo>
                  <a:lnTo>
                    <a:pt x="184" y="80"/>
                  </a:lnTo>
                  <a:lnTo>
                    <a:pt x="184" y="84"/>
                  </a:lnTo>
                  <a:lnTo>
                    <a:pt x="184" y="88"/>
                  </a:lnTo>
                  <a:lnTo>
                    <a:pt x="184" y="92"/>
                  </a:lnTo>
                  <a:lnTo>
                    <a:pt x="184" y="97"/>
                  </a:lnTo>
                  <a:lnTo>
                    <a:pt x="184" y="103"/>
                  </a:lnTo>
                  <a:lnTo>
                    <a:pt x="184" y="108"/>
                  </a:lnTo>
                  <a:lnTo>
                    <a:pt x="184" y="114"/>
                  </a:lnTo>
                  <a:lnTo>
                    <a:pt x="184" y="121"/>
                  </a:lnTo>
                  <a:lnTo>
                    <a:pt x="184" y="128"/>
                  </a:lnTo>
                  <a:lnTo>
                    <a:pt x="184" y="136"/>
                  </a:lnTo>
                  <a:lnTo>
                    <a:pt x="184" y="143"/>
                  </a:lnTo>
                  <a:lnTo>
                    <a:pt x="184" y="152"/>
                  </a:lnTo>
                  <a:lnTo>
                    <a:pt x="184" y="161"/>
                  </a:lnTo>
                  <a:lnTo>
                    <a:pt x="184" y="170"/>
                  </a:lnTo>
                  <a:lnTo>
                    <a:pt x="183" y="181"/>
                  </a:lnTo>
                  <a:lnTo>
                    <a:pt x="183" y="190"/>
                  </a:lnTo>
                  <a:lnTo>
                    <a:pt x="182" y="199"/>
                  </a:lnTo>
                  <a:lnTo>
                    <a:pt x="182" y="207"/>
                  </a:lnTo>
                  <a:lnTo>
                    <a:pt x="180" y="216"/>
                  </a:lnTo>
                  <a:lnTo>
                    <a:pt x="180" y="225"/>
                  </a:lnTo>
                  <a:lnTo>
                    <a:pt x="179" y="232"/>
                  </a:lnTo>
                  <a:lnTo>
                    <a:pt x="179" y="239"/>
                  </a:lnTo>
                  <a:lnTo>
                    <a:pt x="178" y="246"/>
                  </a:lnTo>
                  <a:lnTo>
                    <a:pt x="178" y="251"/>
                  </a:lnTo>
                  <a:lnTo>
                    <a:pt x="177" y="258"/>
                  </a:lnTo>
                  <a:lnTo>
                    <a:pt x="176" y="263"/>
                  </a:lnTo>
                  <a:lnTo>
                    <a:pt x="176" y="269"/>
                  </a:lnTo>
                  <a:lnTo>
                    <a:pt x="175" y="274"/>
                  </a:lnTo>
                  <a:lnTo>
                    <a:pt x="174" y="278"/>
                  </a:lnTo>
                  <a:lnTo>
                    <a:pt x="173" y="281"/>
                  </a:lnTo>
                  <a:lnTo>
                    <a:pt x="171" y="289"/>
                  </a:lnTo>
                  <a:lnTo>
                    <a:pt x="170" y="295"/>
                  </a:lnTo>
                  <a:lnTo>
                    <a:pt x="168" y="301"/>
                  </a:lnTo>
                  <a:lnTo>
                    <a:pt x="165" y="305"/>
                  </a:lnTo>
                  <a:lnTo>
                    <a:pt x="164" y="308"/>
                  </a:lnTo>
                  <a:lnTo>
                    <a:pt x="163" y="311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59" y="312"/>
                  </a:lnTo>
                  <a:lnTo>
                    <a:pt x="157" y="312"/>
                  </a:lnTo>
                  <a:lnTo>
                    <a:pt x="155" y="310"/>
                  </a:lnTo>
                  <a:lnTo>
                    <a:pt x="154" y="309"/>
                  </a:lnTo>
                  <a:lnTo>
                    <a:pt x="152" y="307"/>
                  </a:lnTo>
                  <a:lnTo>
                    <a:pt x="150" y="304"/>
                  </a:lnTo>
                  <a:lnTo>
                    <a:pt x="149" y="301"/>
                  </a:lnTo>
                  <a:lnTo>
                    <a:pt x="148" y="297"/>
                  </a:lnTo>
                  <a:lnTo>
                    <a:pt x="145" y="292"/>
                  </a:lnTo>
                  <a:lnTo>
                    <a:pt x="142" y="286"/>
                  </a:lnTo>
                  <a:lnTo>
                    <a:pt x="141" y="280"/>
                  </a:lnTo>
                  <a:lnTo>
                    <a:pt x="141" y="274"/>
                  </a:lnTo>
                  <a:lnTo>
                    <a:pt x="141" y="271"/>
                  </a:lnTo>
                  <a:lnTo>
                    <a:pt x="141" y="267"/>
                  </a:lnTo>
                  <a:lnTo>
                    <a:pt x="141" y="263"/>
                  </a:lnTo>
                  <a:lnTo>
                    <a:pt x="142" y="258"/>
                  </a:lnTo>
                  <a:lnTo>
                    <a:pt x="143" y="252"/>
                  </a:lnTo>
                  <a:lnTo>
                    <a:pt x="144" y="246"/>
                  </a:lnTo>
                  <a:lnTo>
                    <a:pt x="144" y="239"/>
                  </a:lnTo>
                  <a:lnTo>
                    <a:pt x="145" y="230"/>
                  </a:lnTo>
                  <a:lnTo>
                    <a:pt x="146" y="220"/>
                  </a:lnTo>
                  <a:lnTo>
                    <a:pt x="146" y="216"/>
                  </a:lnTo>
                  <a:lnTo>
                    <a:pt x="147" y="211"/>
                  </a:lnTo>
                  <a:lnTo>
                    <a:pt x="147" y="205"/>
                  </a:lnTo>
                  <a:lnTo>
                    <a:pt x="147" y="199"/>
                  </a:lnTo>
                  <a:lnTo>
                    <a:pt x="147" y="194"/>
                  </a:lnTo>
                  <a:lnTo>
                    <a:pt x="147" y="187"/>
                  </a:lnTo>
                  <a:lnTo>
                    <a:pt x="147" y="180"/>
                  </a:lnTo>
                  <a:lnTo>
                    <a:pt x="148" y="173"/>
                  </a:lnTo>
                  <a:lnTo>
                    <a:pt x="148" y="166"/>
                  </a:lnTo>
                  <a:lnTo>
                    <a:pt x="148" y="158"/>
                  </a:lnTo>
                  <a:lnTo>
                    <a:pt x="148" y="150"/>
                  </a:lnTo>
                  <a:lnTo>
                    <a:pt x="148" y="141"/>
                  </a:lnTo>
                  <a:lnTo>
                    <a:pt x="148" y="133"/>
                  </a:lnTo>
                  <a:lnTo>
                    <a:pt x="148" y="124"/>
                  </a:lnTo>
                  <a:lnTo>
                    <a:pt x="148" y="115"/>
                  </a:lnTo>
                  <a:lnTo>
                    <a:pt x="148" y="107"/>
                  </a:lnTo>
                  <a:lnTo>
                    <a:pt x="147" y="98"/>
                  </a:lnTo>
                  <a:lnTo>
                    <a:pt x="147" y="91"/>
                  </a:lnTo>
                  <a:lnTo>
                    <a:pt x="147" y="84"/>
                  </a:lnTo>
                  <a:lnTo>
                    <a:pt x="147" y="78"/>
                  </a:lnTo>
                  <a:lnTo>
                    <a:pt x="146" y="73"/>
                  </a:lnTo>
                  <a:lnTo>
                    <a:pt x="146" y="67"/>
                  </a:lnTo>
                  <a:lnTo>
                    <a:pt x="145" y="62"/>
                  </a:lnTo>
                  <a:lnTo>
                    <a:pt x="144" y="58"/>
                  </a:lnTo>
                  <a:lnTo>
                    <a:pt x="144" y="53"/>
                  </a:lnTo>
                  <a:lnTo>
                    <a:pt x="143" y="50"/>
                  </a:lnTo>
                  <a:lnTo>
                    <a:pt x="142" y="47"/>
                  </a:lnTo>
                  <a:lnTo>
                    <a:pt x="141" y="45"/>
                  </a:lnTo>
                  <a:lnTo>
                    <a:pt x="139" y="43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6"/>
                  </a:lnTo>
                  <a:lnTo>
                    <a:pt x="125" y="35"/>
                  </a:lnTo>
                  <a:lnTo>
                    <a:pt x="119" y="35"/>
                  </a:lnTo>
                  <a:lnTo>
                    <a:pt x="112" y="35"/>
                  </a:lnTo>
                  <a:lnTo>
                    <a:pt x="104" y="35"/>
                  </a:lnTo>
                  <a:lnTo>
                    <a:pt x="95" y="36"/>
                  </a:lnTo>
                  <a:lnTo>
                    <a:pt x="85" y="38"/>
                  </a:lnTo>
                  <a:lnTo>
                    <a:pt x="63" y="43"/>
                  </a:lnTo>
                  <a:lnTo>
                    <a:pt x="41" y="46"/>
                  </a:lnTo>
                  <a:lnTo>
                    <a:pt x="20" y="49"/>
                  </a:lnTo>
                  <a:lnTo>
                    <a:pt x="0" y="51"/>
                  </a:lnTo>
                  <a:lnTo>
                    <a:pt x="0" y="31"/>
                  </a:lnTo>
                  <a:lnTo>
                    <a:pt x="1" y="31"/>
                  </a:lnTo>
                  <a:lnTo>
                    <a:pt x="3" y="31"/>
                  </a:lnTo>
                  <a:lnTo>
                    <a:pt x="6" y="31"/>
                  </a:lnTo>
                  <a:lnTo>
                    <a:pt x="8" y="30"/>
                  </a:lnTo>
                  <a:lnTo>
                    <a:pt x="11" y="30"/>
                  </a:lnTo>
                  <a:lnTo>
                    <a:pt x="14" y="30"/>
                  </a:lnTo>
                  <a:lnTo>
                    <a:pt x="19" y="29"/>
                  </a:lnTo>
                  <a:lnTo>
                    <a:pt x="23" y="29"/>
                  </a:lnTo>
                  <a:lnTo>
                    <a:pt x="28" y="28"/>
                  </a:lnTo>
                  <a:lnTo>
                    <a:pt x="33" y="27"/>
                  </a:lnTo>
                  <a:lnTo>
                    <a:pt x="38" y="27"/>
                  </a:lnTo>
                  <a:lnTo>
                    <a:pt x="44" y="25"/>
                  </a:lnTo>
                  <a:lnTo>
                    <a:pt x="50" y="24"/>
                  </a:lnTo>
                  <a:lnTo>
                    <a:pt x="56" y="23"/>
                  </a:lnTo>
                  <a:lnTo>
                    <a:pt x="63" y="21"/>
                  </a:lnTo>
                  <a:lnTo>
                    <a:pt x="70" y="20"/>
                  </a:lnTo>
                  <a:lnTo>
                    <a:pt x="77" y="19"/>
                  </a:lnTo>
                  <a:lnTo>
                    <a:pt x="83" y="18"/>
                  </a:lnTo>
                  <a:lnTo>
                    <a:pt x="89" y="16"/>
                  </a:lnTo>
                  <a:lnTo>
                    <a:pt x="96" y="15"/>
                  </a:lnTo>
                  <a:lnTo>
                    <a:pt x="101" y="14"/>
                  </a:lnTo>
                  <a:lnTo>
                    <a:pt x="105" y="13"/>
                  </a:lnTo>
                  <a:lnTo>
                    <a:pt x="111" y="12"/>
                  </a:lnTo>
                  <a:lnTo>
                    <a:pt x="115" y="10"/>
                  </a:lnTo>
                  <a:lnTo>
                    <a:pt x="118" y="9"/>
                  </a:lnTo>
                  <a:lnTo>
                    <a:pt x="123" y="8"/>
                  </a:lnTo>
                  <a:lnTo>
                    <a:pt x="126" y="8"/>
                  </a:lnTo>
                  <a:lnTo>
                    <a:pt x="128" y="7"/>
                  </a:lnTo>
                  <a:lnTo>
                    <a:pt x="131" y="6"/>
                  </a:lnTo>
                  <a:lnTo>
                    <a:pt x="132" y="6"/>
                  </a:lnTo>
                  <a:lnTo>
                    <a:pt x="134" y="5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3" y="1"/>
                  </a:lnTo>
                  <a:lnTo>
                    <a:pt x="155" y="2"/>
                  </a:lnTo>
                  <a:lnTo>
                    <a:pt x="158" y="3"/>
                  </a:lnTo>
                  <a:lnTo>
                    <a:pt x="161" y="4"/>
                  </a:lnTo>
                  <a:lnTo>
                    <a:pt x="165" y="5"/>
                  </a:lnTo>
                  <a:lnTo>
                    <a:pt x="170" y="7"/>
                  </a:lnTo>
                  <a:lnTo>
                    <a:pt x="174" y="9"/>
                  </a:lnTo>
                  <a:lnTo>
                    <a:pt x="178" y="13"/>
                  </a:lnTo>
                  <a:lnTo>
                    <a:pt x="183" y="16"/>
                  </a:lnTo>
                  <a:lnTo>
                    <a:pt x="186" y="18"/>
                  </a:lnTo>
                  <a:lnTo>
                    <a:pt x="189" y="21"/>
                  </a:lnTo>
                  <a:lnTo>
                    <a:pt x="192" y="24"/>
                  </a:lnTo>
                  <a:lnTo>
                    <a:pt x="193" y="27"/>
                  </a:lnTo>
                  <a:lnTo>
                    <a:pt x="194" y="29"/>
                  </a:lnTo>
                  <a:lnTo>
                    <a:pt x="195" y="31"/>
                  </a:lnTo>
                  <a:lnTo>
                    <a:pt x="195" y="33"/>
                  </a:lnTo>
                  <a:lnTo>
                    <a:pt x="195" y="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96"/>
            <p:cNvSpPr/>
            <p:nvPr/>
          </p:nvSpPr>
          <p:spPr bwMode="auto">
            <a:xfrm>
              <a:off x="1431926" y="3397250"/>
              <a:ext cx="301625" cy="82550"/>
            </a:xfrm>
            <a:custGeom>
              <a:avLst/>
              <a:gdLst>
                <a:gd name="T0" fmla="*/ 178 w 190"/>
                <a:gd name="T1" fmla="*/ 10 h 52"/>
                <a:gd name="T2" fmla="*/ 183 w 190"/>
                <a:gd name="T3" fmla="*/ 12 h 52"/>
                <a:gd name="T4" fmla="*/ 188 w 190"/>
                <a:gd name="T5" fmla="*/ 15 h 52"/>
                <a:gd name="T6" fmla="*/ 190 w 190"/>
                <a:gd name="T7" fmla="*/ 18 h 52"/>
                <a:gd name="T8" fmla="*/ 189 w 190"/>
                <a:gd name="T9" fmla="*/ 20 h 52"/>
                <a:gd name="T10" fmla="*/ 185 w 190"/>
                <a:gd name="T11" fmla="*/ 22 h 52"/>
                <a:gd name="T12" fmla="*/ 178 w 190"/>
                <a:gd name="T13" fmla="*/ 25 h 52"/>
                <a:gd name="T14" fmla="*/ 166 w 190"/>
                <a:gd name="T15" fmla="*/ 27 h 52"/>
                <a:gd name="T16" fmla="*/ 151 w 190"/>
                <a:gd name="T17" fmla="*/ 30 h 52"/>
                <a:gd name="T18" fmla="*/ 134 w 190"/>
                <a:gd name="T19" fmla="*/ 35 h 52"/>
                <a:gd name="T20" fmla="*/ 116 w 190"/>
                <a:gd name="T21" fmla="*/ 38 h 52"/>
                <a:gd name="T22" fmla="*/ 97 w 190"/>
                <a:gd name="T23" fmla="*/ 42 h 52"/>
                <a:gd name="T24" fmla="*/ 80 w 190"/>
                <a:gd name="T25" fmla="*/ 45 h 52"/>
                <a:gd name="T26" fmla="*/ 71 w 190"/>
                <a:gd name="T27" fmla="*/ 47 h 52"/>
                <a:gd name="T28" fmla="*/ 61 w 190"/>
                <a:gd name="T29" fmla="*/ 49 h 52"/>
                <a:gd name="T30" fmla="*/ 54 w 190"/>
                <a:gd name="T31" fmla="*/ 50 h 52"/>
                <a:gd name="T32" fmla="*/ 44 w 190"/>
                <a:gd name="T33" fmla="*/ 51 h 52"/>
                <a:gd name="T34" fmla="*/ 34 w 190"/>
                <a:gd name="T35" fmla="*/ 52 h 52"/>
                <a:gd name="T36" fmla="*/ 26 w 190"/>
                <a:gd name="T37" fmla="*/ 52 h 52"/>
                <a:gd name="T38" fmla="*/ 16 w 190"/>
                <a:gd name="T39" fmla="*/ 49 h 52"/>
                <a:gd name="T40" fmla="*/ 8 w 190"/>
                <a:gd name="T41" fmla="*/ 45 h 52"/>
                <a:gd name="T42" fmla="*/ 4 w 190"/>
                <a:gd name="T43" fmla="*/ 43 h 52"/>
                <a:gd name="T44" fmla="*/ 1 w 190"/>
                <a:gd name="T45" fmla="*/ 42 h 52"/>
                <a:gd name="T46" fmla="*/ 0 w 190"/>
                <a:gd name="T47" fmla="*/ 40 h 52"/>
                <a:gd name="T48" fmla="*/ 1 w 190"/>
                <a:gd name="T49" fmla="*/ 38 h 52"/>
                <a:gd name="T50" fmla="*/ 3 w 190"/>
                <a:gd name="T51" fmla="*/ 37 h 52"/>
                <a:gd name="T52" fmla="*/ 8 w 190"/>
                <a:gd name="T53" fmla="*/ 36 h 52"/>
                <a:gd name="T54" fmla="*/ 15 w 190"/>
                <a:gd name="T55" fmla="*/ 34 h 52"/>
                <a:gd name="T56" fmla="*/ 25 w 190"/>
                <a:gd name="T57" fmla="*/ 32 h 52"/>
                <a:gd name="T58" fmla="*/ 37 w 190"/>
                <a:gd name="T59" fmla="*/ 28 h 52"/>
                <a:gd name="T60" fmla="*/ 50 w 190"/>
                <a:gd name="T61" fmla="*/ 25 h 52"/>
                <a:gd name="T62" fmla="*/ 67 w 190"/>
                <a:gd name="T63" fmla="*/ 21 h 52"/>
                <a:gd name="T64" fmla="*/ 85 w 190"/>
                <a:gd name="T65" fmla="*/ 15 h 52"/>
                <a:gd name="T66" fmla="*/ 101 w 190"/>
                <a:gd name="T67" fmla="*/ 11 h 52"/>
                <a:gd name="T68" fmla="*/ 115 w 190"/>
                <a:gd name="T69" fmla="*/ 8 h 52"/>
                <a:gd name="T70" fmla="*/ 127 w 190"/>
                <a:gd name="T71" fmla="*/ 6 h 52"/>
                <a:gd name="T72" fmla="*/ 137 w 190"/>
                <a:gd name="T73" fmla="*/ 4 h 52"/>
                <a:gd name="T74" fmla="*/ 146 w 190"/>
                <a:gd name="T75" fmla="*/ 2 h 52"/>
                <a:gd name="T76" fmla="*/ 151 w 190"/>
                <a:gd name="T77" fmla="*/ 0 h 52"/>
                <a:gd name="T78" fmla="*/ 155 w 190"/>
                <a:gd name="T79" fmla="*/ 0 h 52"/>
                <a:gd name="T80" fmla="*/ 158 w 190"/>
                <a:gd name="T81" fmla="*/ 0 h 52"/>
                <a:gd name="T82" fmla="*/ 162 w 190"/>
                <a:gd name="T83" fmla="*/ 2 h 52"/>
                <a:gd name="T84" fmla="*/ 168 w 190"/>
                <a:gd name="T85" fmla="*/ 5 h 52"/>
                <a:gd name="T86" fmla="*/ 175 w 190"/>
                <a:gd name="T87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52">
                  <a:moveTo>
                    <a:pt x="175" y="8"/>
                  </a:moveTo>
                  <a:lnTo>
                    <a:pt x="178" y="10"/>
                  </a:lnTo>
                  <a:lnTo>
                    <a:pt x="181" y="11"/>
                  </a:lnTo>
                  <a:lnTo>
                    <a:pt x="183" y="12"/>
                  </a:lnTo>
                  <a:lnTo>
                    <a:pt x="185" y="14"/>
                  </a:lnTo>
                  <a:lnTo>
                    <a:pt x="188" y="15"/>
                  </a:lnTo>
                  <a:lnTo>
                    <a:pt x="189" y="17"/>
                  </a:lnTo>
                  <a:lnTo>
                    <a:pt x="190" y="18"/>
                  </a:lnTo>
                  <a:lnTo>
                    <a:pt x="190" y="19"/>
                  </a:lnTo>
                  <a:lnTo>
                    <a:pt x="189" y="20"/>
                  </a:lnTo>
                  <a:lnTo>
                    <a:pt x="188" y="21"/>
                  </a:lnTo>
                  <a:lnTo>
                    <a:pt x="185" y="22"/>
                  </a:lnTo>
                  <a:lnTo>
                    <a:pt x="182" y="23"/>
                  </a:lnTo>
                  <a:lnTo>
                    <a:pt x="178" y="25"/>
                  </a:lnTo>
                  <a:lnTo>
                    <a:pt x="173" y="26"/>
                  </a:lnTo>
                  <a:lnTo>
                    <a:pt x="166" y="27"/>
                  </a:lnTo>
                  <a:lnTo>
                    <a:pt x="159" y="28"/>
                  </a:lnTo>
                  <a:lnTo>
                    <a:pt x="151" y="30"/>
                  </a:lnTo>
                  <a:lnTo>
                    <a:pt x="144" y="33"/>
                  </a:lnTo>
                  <a:lnTo>
                    <a:pt x="134" y="35"/>
                  </a:lnTo>
                  <a:lnTo>
                    <a:pt x="125" y="37"/>
                  </a:lnTo>
                  <a:lnTo>
                    <a:pt x="116" y="38"/>
                  </a:lnTo>
                  <a:lnTo>
                    <a:pt x="106" y="40"/>
                  </a:lnTo>
                  <a:lnTo>
                    <a:pt x="97" y="42"/>
                  </a:lnTo>
                  <a:lnTo>
                    <a:pt x="86" y="44"/>
                  </a:lnTo>
                  <a:lnTo>
                    <a:pt x="80" y="45"/>
                  </a:lnTo>
                  <a:lnTo>
                    <a:pt x="75" y="45"/>
                  </a:lnTo>
                  <a:lnTo>
                    <a:pt x="71" y="47"/>
                  </a:lnTo>
                  <a:lnTo>
                    <a:pt x="65" y="48"/>
                  </a:lnTo>
                  <a:lnTo>
                    <a:pt x="61" y="49"/>
                  </a:lnTo>
                  <a:lnTo>
                    <a:pt x="57" y="49"/>
                  </a:lnTo>
                  <a:lnTo>
                    <a:pt x="54" y="50"/>
                  </a:lnTo>
                  <a:lnTo>
                    <a:pt x="49" y="50"/>
                  </a:lnTo>
                  <a:lnTo>
                    <a:pt x="44" y="51"/>
                  </a:lnTo>
                  <a:lnTo>
                    <a:pt x="39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1" y="51"/>
                  </a:lnTo>
                  <a:lnTo>
                    <a:pt x="16" y="49"/>
                  </a:lnTo>
                  <a:lnTo>
                    <a:pt x="11" y="47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4" y="43"/>
                  </a:lnTo>
                  <a:lnTo>
                    <a:pt x="2" y="43"/>
                  </a:lnTo>
                  <a:lnTo>
                    <a:pt x="1" y="42"/>
                  </a:lnTo>
                  <a:lnTo>
                    <a:pt x="1" y="41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3" y="37"/>
                  </a:lnTo>
                  <a:lnTo>
                    <a:pt x="6" y="37"/>
                  </a:lnTo>
                  <a:lnTo>
                    <a:pt x="8" y="36"/>
                  </a:lnTo>
                  <a:lnTo>
                    <a:pt x="11" y="35"/>
                  </a:lnTo>
                  <a:lnTo>
                    <a:pt x="15" y="34"/>
                  </a:lnTo>
                  <a:lnTo>
                    <a:pt x="19" y="33"/>
                  </a:lnTo>
                  <a:lnTo>
                    <a:pt x="25" y="32"/>
                  </a:lnTo>
                  <a:lnTo>
                    <a:pt x="30" y="29"/>
                  </a:lnTo>
                  <a:lnTo>
                    <a:pt x="37" y="28"/>
                  </a:lnTo>
                  <a:lnTo>
                    <a:pt x="43" y="26"/>
                  </a:lnTo>
                  <a:lnTo>
                    <a:pt x="50" y="25"/>
                  </a:lnTo>
                  <a:lnTo>
                    <a:pt x="58" y="23"/>
                  </a:lnTo>
                  <a:lnTo>
                    <a:pt x="67" y="21"/>
                  </a:lnTo>
                  <a:lnTo>
                    <a:pt x="76" y="19"/>
                  </a:lnTo>
                  <a:lnTo>
                    <a:pt x="85" y="15"/>
                  </a:lnTo>
                  <a:lnTo>
                    <a:pt x="93" y="13"/>
                  </a:lnTo>
                  <a:lnTo>
                    <a:pt x="101" y="11"/>
                  </a:lnTo>
                  <a:lnTo>
                    <a:pt x="108" y="10"/>
                  </a:lnTo>
                  <a:lnTo>
                    <a:pt x="115" y="8"/>
                  </a:lnTo>
                  <a:lnTo>
                    <a:pt x="121" y="7"/>
                  </a:lnTo>
                  <a:lnTo>
                    <a:pt x="127" y="6"/>
                  </a:lnTo>
                  <a:lnTo>
                    <a:pt x="132" y="4"/>
                  </a:lnTo>
                  <a:lnTo>
                    <a:pt x="137" y="4"/>
                  </a:lnTo>
                  <a:lnTo>
                    <a:pt x="142" y="3"/>
                  </a:lnTo>
                  <a:lnTo>
                    <a:pt x="146" y="2"/>
                  </a:lnTo>
                  <a:lnTo>
                    <a:pt x="149" y="2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2" y="2"/>
                  </a:lnTo>
                  <a:lnTo>
                    <a:pt x="164" y="2"/>
                  </a:lnTo>
                  <a:lnTo>
                    <a:pt x="168" y="5"/>
                  </a:lnTo>
                  <a:lnTo>
                    <a:pt x="175" y="8"/>
                  </a:lnTo>
                  <a:lnTo>
                    <a:pt x="175" y="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97"/>
            <p:cNvSpPr/>
            <p:nvPr/>
          </p:nvSpPr>
          <p:spPr bwMode="auto">
            <a:xfrm>
              <a:off x="1336676" y="3560763"/>
              <a:ext cx="428625" cy="128588"/>
            </a:xfrm>
            <a:custGeom>
              <a:avLst/>
              <a:gdLst>
                <a:gd name="T0" fmla="*/ 263 w 270"/>
                <a:gd name="T1" fmla="*/ 7 h 81"/>
                <a:gd name="T2" fmla="*/ 266 w 270"/>
                <a:gd name="T3" fmla="*/ 10 h 81"/>
                <a:gd name="T4" fmla="*/ 268 w 270"/>
                <a:gd name="T5" fmla="*/ 12 h 81"/>
                <a:gd name="T6" fmla="*/ 269 w 270"/>
                <a:gd name="T7" fmla="*/ 15 h 81"/>
                <a:gd name="T8" fmla="*/ 269 w 270"/>
                <a:gd name="T9" fmla="*/ 17 h 81"/>
                <a:gd name="T10" fmla="*/ 268 w 270"/>
                <a:gd name="T11" fmla="*/ 20 h 81"/>
                <a:gd name="T12" fmla="*/ 265 w 270"/>
                <a:gd name="T13" fmla="*/ 21 h 81"/>
                <a:gd name="T14" fmla="*/ 260 w 270"/>
                <a:gd name="T15" fmla="*/ 23 h 81"/>
                <a:gd name="T16" fmla="*/ 255 w 270"/>
                <a:gd name="T17" fmla="*/ 25 h 81"/>
                <a:gd name="T18" fmla="*/ 248 w 270"/>
                <a:gd name="T19" fmla="*/ 26 h 81"/>
                <a:gd name="T20" fmla="*/ 238 w 270"/>
                <a:gd name="T21" fmla="*/ 27 h 81"/>
                <a:gd name="T22" fmla="*/ 227 w 270"/>
                <a:gd name="T23" fmla="*/ 28 h 81"/>
                <a:gd name="T24" fmla="*/ 209 w 270"/>
                <a:gd name="T25" fmla="*/ 31 h 81"/>
                <a:gd name="T26" fmla="*/ 183 w 270"/>
                <a:gd name="T27" fmla="*/ 37 h 81"/>
                <a:gd name="T28" fmla="*/ 157 w 270"/>
                <a:gd name="T29" fmla="*/ 44 h 81"/>
                <a:gd name="T30" fmla="*/ 127 w 270"/>
                <a:gd name="T31" fmla="*/ 53 h 81"/>
                <a:gd name="T32" fmla="*/ 103 w 270"/>
                <a:gd name="T33" fmla="*/ 60 h 81"/>
                <a:gd name="T34" fmla="*/ 89 w 270"/>
                <a:gd name="T35" fmla="*/ 66 h 81"/>
                <a:gd name="T36" fmla="*/ 76 w 270"/>
                <a:gd name="T37" fmla="*/ 70 h 81"/>
                <a:gd name="T38" fmla="*/ 64 w 270"/>
                <a:gd name="T39" fmla="*/ 74 h 81"/>
                <a:gd name="T40" fmla="*/ 55 w 270"/>
                <a:gd name="T41" fmla="*/ 76 h 81"/>
                <a:gd name="T42" fmla="*/ 47 w 270"/>
                <a:gd name="T43" fmla="*/ 78 h 81"/>
                <a:gd name="T44" fmla="*/ 41 w 270"/>
                <a:gd name="T45" fmla="*/ 81 h 81"/>
                <a:gd name="T46" fmla="*/ 37 w 270"/>
                <a:gd name="T47" fmla="*/ 81 h 81"/>
                <a:gd name="T48" fmla="*/ 31 w 270"/>
                <a:gd name="T49" fmla="*/ 81 h 81"/>
                <a:gd name="T50" fmla="*/ 25 w 270"/>
                <a:gd name="T51" fmla="*/ 78 h 81"/>
                <a:gd name="T52" fmla="*/ 18 w 270"/>
                <a:gd name="T53" fmla="*/ 75 h 81"/>
                <a:gd name="T54" fmla="*/ 13 w 270"/>
                <a:gd name="T55" fmla="*/ 71 h 81"/>
                <a:gd name="T56" fmla="*/ 8 w 270"/>
                <a:gd name="T57" fmla="*/ 66 h 81"/>
                <a:gd name="T58" fmla="*/ 3 w 270"/>
                <a:gd name="T59" fmla="*/ 61 h 81"/>
                <a:gd name="T60" fmla="*/ 1 w 270"/>
                <a:gd name="T61" fmla="*/ 58 h 81"/>
                <a:gd name="T62" fmla="*/ 0 w 270"/>
                <a:gd name="T63" fmla="*/ 56 h 81"/>
                <a:gd name="T64" fmla="*/ 0 w 270"/>
                <a:gd name="T65" fmla="*/ 54 h 81"/>
                <a:gd name="T66" fmla="*/ 2 w 270"/>
                <a:gd name="T67" fmla="*/ 53 h 81"/>
                <a:gd name="T68" fmla="*/ 7 w 270"/>
                <a:gd name="T69" fmla="*/ 53 h 81"/>
                <a:gd name="T70" fmla="*/ 13 w 270"/>
                <a:gd name="T71" fmla="*/ 53 h 81"/>
                <a:gd name="T72" fmla="*/ 19 w 270"/>
                <a:gd name="T73" fmla="*/ 53 h 81"/>
                <a:gd name="T74" fmla="*/ 26 w 270"/>
                <a:gd name="T75" fmla="*/ 52 h 81"/>
                <a:gd name="T76" fmla="*/ 34 w 270"/>
                <a:gd name="T77" fmla="*/ 51 h 81"/>
                <a:gd name="T78" fmla="*/ 45 w 270"/>
                <a:gd name="T79" fmla="*/ 47 h 81"/>
                <a:gd name="T80" fmla="*/ 59 w 270"/>
                <a:gd name="T81" fmla="*/ 45 h 81"/>
                <a:gd name="T82" fmla="*/ 74 w 270"/>
                <a:gd name="T83" fmla="*/ 41 h 81"/>
                <a:gd name="T84" fmla="*/ 92 w 270"/>
                <a:gd name="T85" fmla="*/ 36 h 81"/>
                <a:gd name="T86" fmla="*/ 113 w 270"/>
                <a:gd name="T87" fmla="*/ 30 h 81"/>
                <a:gd name="T88" fmla="*/ 134 w 270"/>
                <a:gd name="T89" fmla="*/ 23 h 81"/>
                <a:gd name="T90" fmla="*/ 154 w 270"/>
                <a:gd name="T91" fmla="*/ 17 h 81"/>
                <a:gd name="T92" fmla="*/ 173 w 270"/>
                <a:gd name="T93" fmla="*/ 12 h 81"/>
                <a:gd name="T94" fmla="*/ 189 w 270"/>
                <a:gd name="T95" fmla="*/ 9 h 81"/>
                <a:gd name="T96" fmla="*/ 202 w 270"/>
                <a:gd name="T97" fmla="*/ 6 h 81"/>
                <a:gd name="T98" fmla="*/ 213 w 270"/>
                <a:gd name="T99" fmla="*/ 3 h 81"/>
                <a:gd name="T100" fmla="*/ 222 w 270"/>
                <a:gd name="T101" fmla="*/ 1 h 81"/>
                <a:gd name="T102" fmla="*/ 229 w 270"/>
                <a:gd name="T103" fmla="*/ 0 h 81"/>
                <a:gd name="T104" fmla="*/ 236 w 270"/>
                <a:gd name="T105" fmla="*/ 1 h 81"/>
                <a:gd name="T106" fmla="*/ 244 w 270"/>
                <a:gd name="T107" fmla="*/ 1 h 81"/>
                <a:gd name="T108" fmla="*/ 254 w 270"/>
                <a:gd name="T109" fmla="*/ 3 h 81"/>
                <a:gd name="T110" fmla="*/ 259 w 270"/>
                <a:gd name="T111" fmla="*/ 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0" h="81">
                  <a:moveTo>
                    <a:pt x="259" y="6"/>
                  </a:moveTo>
                  <a:lnTo>
                    <a:pt x="263" y="7"/>
                  </a:lnTo>
                  <a:lnTo>
                    <a:pt x="265" y="8"/>
                  </a:lnTo>
                  <a:lnTo>
                    <a:pt x="266" y="10"/>
                  </a:lnTo>
                  <a:lnTo>
                    <a:pt x="267" y="11"/>
                  </a:lnTo>
                  <a:lnTo>
                    <a:pt x="268" y="12"/>
                  </a:lnTo>
                  <a:lnTo>
                    <a:pt x="269" y="14"/>
                  </a:lnTo>
                  <a:lnTo>
                    <a:pt x="269" y="15"/>
                  </a:lnTo>
                  <a:lnTo>
                    <a:pt x="270" y="16"/>
                  </a:lnTo>
                  <a:lnTo>
                    <a:pt x="269" y="17"/>
                  </a:lnTo>
                  <a:lnTo>
                    <a:pt x="269" y="18"/>
                  </a:lnTo>
                  <a:lnTo>
                    <a:pt x="268" y="20"/>
                  </a:lnTo>
                  <a:lnTo>
                    <a:pt x="267" y="20"/>
                  </a:lnTo>
                  <a:lnTo>
                    <a:pt x="265" y="21"/>
                  </a:lnTo>
                  <a:lnTo>
                    <a:pt x="263" y="22"/>
                  </a:lnTo>
                  <a:lnTo>
                    <a:pt x="260" y="23"/>
                  </a:lnTo>
                  <a:lnTo>
                    <a:pt x="258" y="24"/>
                  </a:lnTo>
                  <a:lnTo>
                    <a:pt x="255" y="25"/>
                  </a:lnTo>
                  <a:lnTo>
                    <a:pt x="251" y="25"/>
                  </a:lnTo>
                  <a:lnTo>
                    <a:pt x="248" y="26"/>
                  </a:lnTo>
                  <a:lnTo>
                    <a:pt x="243" y="27"/>
                  </a:lnTo>
                  <a:lnTo>
                    <a:pt x="238" y="27"/>
                  </a:lnTo>
                  <a:lnTo>
                    <a:pt x="234" y="28"/>
                  </a:lnTo>
                  <a:lnTo>
                    <a:pt x="227" y="28"/>
                  </a:lnTo>
                  <a:lnTo>
                    <a:pt x="222" y="29"/>
                  </a:lnTo>
                  <a:lnTo>
                    <a:pt x="209" y="31"/>
                  </a:lnTo>
                  <a:lnTo>
                    <a:pt x="196" y="35"/>
                  </a:lnTo>
                  <a:lnTo>
                    <a:pt x="183" y="37"/>
                  </a:lnTo>
                  <a:lnTo>
                    <a:pt x="170" y="41"/>
                  </a:lnTo>
                  <a:lnTo>
                    <a:pt x="157" y="44"/>
                  </a:lnTo>
                  <a:lnTo>
                    <a:pt x="142" y="48"/>
                  </a:lnTo>
                  <a:lnTo>
                    <a:pt x="127" y="53"/>
                  </a:lnTo>
                  <a:lnTo>
                    <a:pt x="110" y="58"/>
                  </a:lnTo>
                  <a:lnTo>
                    <a:pt x="103" y="60"/>
                  </a:lnTo>
                  <a:lnTo>
                    <a:pt x="96" y="63"/>
                  </a:lnTo>
                  <a:lnTo>
                    <a:pt x="89" y="66"/>
                  </a:lnTo>
                  <a:lnTo>
                    <a:pt x="82" y="68"/>
                  </a:lnTo>
                  <a:lnTo>
                    <a:pt x="76" y="70"/>
                  </a:lnTo>
                  <a:lnTo>
                    <a:pt x="70" y="72"/>
                  </a:lnTo>
                  <a:lnTo>
                    <a:pt x="64" y="74"/>
                  </a:lnTo>
                  <a:lnTo>
                    <a:pt x="60" y="75"/>
                  </a:lnTo>
                  <a:lnTo>
                    <a:pt x="55" y="76"/>
                  </a:lnTo>
                  <a:lnTo>
                    <a:pt x="52" y="77"/>
                  </a:lnTo>
                  <a:lnTo>
                    <a:pt x="47" y="78"/>
                  </a:lnTo>
                  <a:lnTo>
                    <a:pt x="44" y="80"/>
                  </a:lnTo>
                  <a:lnTo>
                    <a:pt x="41" y="81"/>
                  </a:lnTo>
                  <a:lnTo>
                    <a:pt x="39" y="81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1" y="81"/>
                  </a:lnTo>
                  <a:lnTo>
                    <a:pt x="28" y="81"/>
                  </a:lnTo>
                  <a:lnTo>
                    <a:pt x="25" y="78"/>
                  </a:lnTo>
                  <a:lnTo>
                    <a:pt x="22" y="77"/>
                  </a:lnTo>
                  <a:lnTo>
                    <a:pt x="18" y="75"/>
                  </a:lnTo>
                  <a:lnTo>
                    <a:pt x="16" y="73"/>
                  </a:lnTo>
                  <a:lnTo>
                    <a:pt x="13" y="71"/>
                  </a:lnTo>
                  <a:lnTo>
                    <a:pt x="10" y="68"/>
                  </a:lnTo>
                  <a:lnTo>
                    <a:pt x="8" y="66"/>
                  </a:lnTo>
                  <a:lnTo>
                    <a:pt x="6" y="63"/>
                  </a:lnTo>
                  <a:lnTo>
                    <a:pt x="3" y="61"/>
                  </a:lnTo>
                  <a:lnTo>
                    <a:pt x="2" y="59"/>
                  </a:lnTo>
                  <a:lnTo>
                    <a:pt x="1" y="58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1" y="54"/>
                  </a:lnTo>
                  <a:lnTo>
                    <a:pt x="2" y="53"/>
                  </a:lnTo>
                  <a:lnTo>
                    <a:pt x="4" y="53"/>
                  </a:lnTo>
                  <a:lnTo>
                    <a:pt x="7" y="53"/>
                  </a:lnTo>
                  <a:lnTo>
                    <a:pt x="10" y="53"/>
                  </a:lnTo>
                  <a:lnTo>
                    <a:pt x="13" y="53"/>
                  </a:lnTo>
                  <a:lnTo>
                    <a:pt x="17" y="53"/>
                  </a:lnTo>
                  <a:lnTo>
                    <a:pt x="19" y="53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30" y="51"/>
                  </a:lnTo>
                  <a:lnTo>
                    <a:pt x="34" y="51"/>
                  </a:lnTo>
                  <a:lnTo>
                    <a:pt x="40" y="50"/>
                  </a:lnTo>
                  <a:lnTo>
                    <a:pt x="45" y="47"/>
                  </a:lnTo>
                  <a:lnTo>
                    <a:pt x="52" y="46"/>
                  </a:lnTo>
                  <a:lnTo>
                    <a:pt x="59" y="45"/>
                  </a:lnTo>
                  <a:lnTo>
                    <a:pt x="67" y="43"/>
                  </a:lnTo>
                  <a:lnTo>
                    <a:pt x="74" y="41"/>
                  </a:lnTo>
                  <a:lnTo>
                    <a:pt x="83" y="39"/>
                  </a:lnTo>
                  <a:lnTo>
                    <a:pt x="92" y="36"/>
                  </a:lnTo>
                  <a:lnTo>
                    <a:pt x="102" y="33"/>
                  </a:lnTo>
                  <a:lnTo>
                    <a:pt x="113" y="30"/>
                  </a:lnTo>
                  <a:lnTo>
                    <a:pt x="123" y="27"/>
                  </a:lnTo>
                  <a:lnTo>
                    <a:pt x="134" y="23"/>
                  </a:lnTo>
                  <a:lnTo>
                    <a:pt x="145" y="21"/>
                  </a:lnTo>
                  <a:lnTo>
                    <a:pt x="154" y="17"/>
                  </a:lnTo>
                  <a:lnTo>
                    <a:pt x="164" y="15"/>
                  </a:lnTo>
                  <a:lnTo>
                    <a:pt x="173" y="12"/>
                  </a:lnTo>
                  <a:lnTo>
                    <a:pt x="181" y="10"/>
                  </a:lnTo>
                  <a:lnTo>
                    <a:pt x="189" y="9"/>
                  </a:lnTo>
                  <a:lnTo>
                    <a:pt x="195" y="7"/>
                  </a:lnTo>
                  <a:lnTo>
                    <a:pt x="202" y="6"/>
                  </a:lnTo>
                  <a:lnTo>
                    <a:pt x="208" y="3"/>
                  </a:lnTo>
                  <a:lnTo>
                    <a:pt x="213" y="3"/>
                  </a:lnTo>
                  <a:lnTo>
                    <a:pt x="218" y="2"/>
                  </a:lnTo>
                  <a:lnTo>
                    <a:pt x="222" y="1"/>
                  </a:lnTo>
                  <a:lnTo>
                    <a:pt x="226" y="1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6" y="1"/>
                  </a:lnTo>
                  <a:lnTo>
                    <a:pt x="240" y="1"/>
                  </a:lnTo>
                  <a:lnTo>
                    <a:pt x="244" y="1"/>
                  </a:lnTo>
                  <a:lnTo>
                    <a:pt x="248" y="2"/>
                  </a:lnTo>
                  <a:lnTo>
                    <a:pt x="254" y="3"/>
                  </a:lnTo>
                  <a:lnTo>
                    <a:pt x="259" y="6"/>
                  </a:lnTo>
                  <a:lnTo>
                    <a:pt x="259" y="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98"/>
            <p:cNvSpPr/>
            <p:nvPr/>
          </p:nvSpPr>
          <p:spPr bwMode="auto">
            <a:xfrm>
              <a:off x="1343026" y="3186113"/>
              <a:ext cx="284163" cy="828675"/>
            </a:xfrm>
            <a:custGeom>
              <a:avLst/>
              <a:gdLst>
                <a:gd name="T0" fmla="*/ 0 w 179"/>
                <a:gd name="T1" fmla="*/ 519 h 522"/>
                <a:gd name="T2" fmla="*/ 3 w 179"/>
                <a:gd name="T3" fmla="*/ 515 h 522"/>
                <a:gd name="T4" fmla="*/ 7 w 179"/>
                <a:gd name="T5" fmla="*/ 508 h 522"/>
                <a:gd name="T6" fmla="*/ 22 w 179"/>
                <a:gd name="T7" fmla="*/ 490 h 522"/>
                <a:gd name="T8" fmla="*/ 42 w 179"/>
                <a:gd name="T9" fmla="*/ 465 h 522"/>
                <a:gd name="T10" fmla="*/ 65 w 179"/>
                <a:gd name="T11" fmla="*/ 435 h 522"/>
                <a:gd name="T12" fmla="*/ 86 w 179"/>
                <a:gd name="T13" fmla="*/ 400 h 522"/>
                <a:gd name="T14" fmla="*/ 105 w 179"/>
                <a:gd name="T15" fmla="*/ 359 h 522"/>
                <a:gd name="T16" fmla="*/ 121 w 179"/>
                <a:gd name="T17" fmla="*/ 313 h 522"/>
                <a:gd name="T18" fmla="*/ 132 w 179"/>
                <a:gd name="T19" fmla="*/ 260 h 522"/>
                <a:gd name="T20" fmla="*/ 139 w 179"/>
                <a:gd name="T21" fmla="*/ 202 h 522"/>
                <a:gd name="T22" fmla="*/ 140 w 179"/>
                <a:gd name="T23" fmla="*/ 141 h 522"/>
                <a:gd name="T24" fmla="*/ 139 w 179"/>
                <a:gd name="T25" fmla="*/ 100 h 522"/>
                <a:gd name="T26" fmla="*/ 138 w 179"/>
                <a:gd name="T27" fmla="*/ 73 h 522"/>
                <a:gd name="T28" fmla="*/ 135 w 179"/>
                <a:gd name="T29" fmla="*/ 52 h 522"/>
                <a:gd name="T30" fmla="*/ 133 w 179"/>
                <a:gd name="T31" fmla="*/ 36 h 522"/>
                <a:gd name="T32" fmla="*/ 130 w 179"/>
                <a:gd name="T33" fmla="*/ 26 h 522"/>
                <a:gd name="T34" fmla="*/ 125 w 179"/>
                <a:gd name="T35" fmla="*/ 19 h 522"/>
                <a:gd name="T36" fmla="*/ 121 w 179"/>
                <a:gd name="T37" fmla="*/ 10 h 522"/>
                <a:gd name="T38" fmla="*/ 123 w 179"/>
                <a:gd name="T39" fmla="*/ 3 h 522"/>
                <a:gd name="T40" fmla="*/ 128 w 179"/>
                <a:gd name="T41" fmla="*/ 0 h 522"/>
                <a:gd name="T42" fmla="*/ 138 w 179"/>
                <a:gd name="T43" fmla="*/ 1 h 522"/>
                <a:gd name="T44" fmla="*/ 153 w 179"/>
                <a:gd name="T45" fmla="*/ 6 h 522"/>
                <a:gd name="T46" fmla="*/ 166 w 179"/>
                <a:gd name="T47" fmla="*/ 14 h 522"/>
                <a:gd name="T48" fmla="*/ 174 w 179"/>
                <a:gd name="T49" fmla="*/ 19 h 522"/>
                <a:gd name="T50" fmla="*/ 178 w 179"/>
                <a:gd name="T51" fmla="*/ 23 h 522"/>
                <a:gd name="T52" fmla="*/ 179 w 179"/>
                <a:gd name="T53" fmla="*/ 29 h 522"/>
                <a:gd name="T54" fmla="*/ 177 w 179"/>
                <a:gd name="T55" fmla="*/ 41 h 522"/>
                <a:gd name="T56" fmla="*/ 176 w 179"/>
                <a:gd name="T57" fmla="*/ 51 h 522"/>
                <a:gd name="T58" fmla="*/ 175 w 179"/>
                <a:gd name="T59" fmla="*/ 66 h 522"/>
                <a:gd name="T60" fmla="*/ 175 w 179"/>
                <a:gd name="T61" fmla="*/ 87 h 522"/>
                <a:gd name="T62" fmla="*/ 175 w 179"/>
                <a:gd name="T63" fmla="*/ 115 h 522"/>
                <a:gd name="T64" fmla="*/ 175 w 179"/>
                <a:gd name="T65" fmla="*/ 148 h 522"/>
                <a:gd name="T66" fmla="*/ 173 w 179"/>
                <a:gd name="T67" fmla="*/ 184 h 522"/>
                <a:gd name="T68" fmla="*/ 171 w 179"/>
                <a:gd name="T69" fmla="*/ 216 h 522"/>
                <a:gd name="T70" fmla="*/ 168 w 179"/>
                <a:gd name="T71" fmla="*/ 246 h 522"/>
                <a:gd name="T72" fmla="*/ 161 w 179"/>
                <a:gd name="T73" fmla="*/ 291 h 522"/>
                <a:gd name="T74" fmla="*/ 148 w 179"/>
                <a:gd name="T75" fmla="*/ 339 h 522"/>
                <a:gd name="T76" fmla="*/ 130 w 179"/>
                <a:gd name="T77" fmla="*/ 383 h 522"/>
                <a:gd name="T78" fmla="*/ 106 w 179"/>
                <a:gd name="T79" fmla="*/ 424 h 522"/>
                <a:gd name="T80" fmla="*/ 82 w 179"/>
                <a:gd name="T81" fmla="*/ 458 h 522"/>
                <a:gd name="T82" fmla="*/ 56 w 179"/>
                <a:gd name="T83" fmla="*/ 486 h 522"/>
                <a:gd name="T84" fmla="*/ 35 w 179"/>
                <a:gd name="T85" fmla="*/ 504 h 522"/>
                <a:gd name="T86" fmla="*/ 24 w 179"/>
                <a:gd name="T87" fmla="*/ 513 h 522"/>
                <a:gd name="T88" fmla="*/ 12 w 179"/>
                <a:gd name="T89" fmla="*/ 519 h 522"/>
                <a:gd name="T90" fmla="*/ 3 w 179"/>
                <a:gd name="T91" fmla="*/ 52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9" h="522">
                  <a:moveTo>
                    <a:pt x="0" y="521"/>
                  </a:moveTo>
                  <a:lnTo>
                    <a:pt x="0" y="520"/>
                  </a:lnTo>
                  <a:lnTo>
                    <a:pt x="0" y="519"/>
                  </a:lnTo>
                  <a:lnTo>
                    <a:pt x="0" y="518"/>
                  </a:lnTo>
                  <a:lnTo>
                    <a:pt x="2" y="516"/>
                  </a:lnTo>
                  <a:lnTo>
                    <a:pt x="3" y="515"/>
                  </a:lnTo>
                  <a:lnTo>
                    <a:pt x="4" y="513"/>
                  </a:lnTo>
                  <a:lnTo>
                    <a:pt x="5" y="510"/>
                  </a:lnTo>
                  <a:lnTo>
                    <a:pt x="7" y="508"/>
                  </a:lnTo>
                  <a:lnTo>
                    <a:pt x="10" y="503"/>
                  </a:lnTo>
                  <a:lnTo>
                    <a:pt x="15" y="496"/>
                  </a:lnTo>
                  <a:lnTo>
                    <a:pt x="22" y="490"/>
                  </a:lnTo>
                  <a:lnTo>
                    <a:pt x="28" y="483"/>
                  </a:lnTo>
                  <a:lnTo>
                    <a:pt x="36" y="475"/>
                  </a:lnTo>
                  <a:lnTo>
                    <a:pt x="42" y="465"/>
                  </a:lnTo>
                  <a:lnTo>
                    <a:pt x="50" y="456"/>
                  </a:lnTo>
                  <a:lnTo>
                    <a:pt x="57" y="446"/>
                  </a:lnTo>
                  <a:lnTo>
                    <a:pt x="65" y="435"/>
                  </a:lnTo>
                  <a:lnTo>
                    <a:pt x="72" y="424"/>
                  </a:lnTo>
                  <a:lnTo>
                    <a:pt x="80" y="412"/>
                  </a:lnTo>
                  <a:lnTo>
                    <a:pt x="86" y="400"/>
                  </a:lnTo>
                  <a:lnTo>
                    <a:pt x="93" y="387"/>
                  </a:lnTo>
                  <a:lnTo>
                    <a:pt x="99" y="373"/>
                  </a:lnTo>
                  <a:lnTo>
                    <a:pt x="105" y="359"/>
                  </a:lnTo>
                  <a:lnTo>
                    <a:pt x="111" y="344"/>
                  </a:lnTo>
                  <a:lnTo>
                    <a:pt x="116" y="329"/>
                  </a:lnTo>
                  <a:lnTo>
                    <a:pt x="121" y="313"/>
                  </a:lnTo>
                  <a:lnTo>
                    <a:pt x="126" y="296"/>
                  </a:lnTo>
                  <a:lnTo>
                    <a:pt x="130" y="278"/>
                  </a:lnTo>
                  <a:lnTo>
                    <a:pt x="132" y="260"/>
                  </a:lnTo>
                  <a:lnTo>
                    <a:pt x="134" y="241"/>
                  </a:lnTo>
                  <a:lnTo>
                    <a:pt x="136" y="221"/>
                  </a:lnTo>
                  <a:lnTo>
                    <a:pt x="139" y="202"/>
                  </a:lnTo>
                  <a:lnTo>
                    <a:pt x="140" y="182"/>
                  </a:lnTo>
                  <a:lnTo>
                    <a:pt x="140" y="162"/>
                  </a:lnTo>
                  <a:lnTo>
                    <a:pt x="140" y="141"/>
                  </a:lnTo>
                  <a:lnTo>
                    <a:pt x="140" y="121"/>
                  </a:lnTo>
                  <a:lnTo>
                    <a:pt x="139" y="110"/>
                  </a:lnTo>
                  <a:lnTo>
                    <a:pt x="139" y="100"/>
                  </a:lnTo>
                  <a:lnTo>
                    <a:pt x="139" y="91"/>
                  </a:lnTo>
                  <a:lnTo>
                    <a:pt x="138" y="82"/>
                  </a:lnTo>
                  <a:lnTo>
                    <a:pt x="138" y="73"/>
                  </a:lnTo>
                  <a:lnTo>
                    <a:pt x="136" y="66"/>
                  </a:lnTo>
                  <a:lnTo>
                    <a:pt x="135" y="58"/>
                  </a:lnTo>
                  <a:lnTo>
                    <a:pt x="135" y="52"/>
                  </a:lnTo>
                  <a:lnTo>
                    <a:pt x="134" y="47"/>
                  </a:lnTo>
                  <a:lnTo>
                    <a:pt x="133" y="41"/>
                  </a:lnTo>
                  <a:lnTo>
                    <a:pt x="133" y="36"/>
                  </a:lnTo>
                  <a:lnTo>
                    <a:pt x="132" y="33"/>
                  </a:lnTo>
                  <a:lnTo>
                    <a:pt x="131" y="29"/>
                  </a:lnTo>
                  <a:lnTo>
                    <a:pt x="130" y="26"/>
                  </a:lnTo>
                  <a:lnTo>
                    <a:pt x="128" y="23"/>
                  </a:lnTo>
                  <a:lnTo>
                    <a:pt x="127" y="22"/>
                  </a:lnTo>
                  <a:lnTo>
                    <a:pt x="125" y="19"/>
                  </a:lnTo>
                  <a:lnTo>
                    <a:pt x="123" y="16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1" y="8"/>
                  </a:lnTo>
                  <a:lnTo>
                    <a:pt x="121" y="5"/>
                  </a:lnTo>
                  <a:lnTo>
                    <a:pt x="123" y="3"/>
                  </a:lnTo>
                  <a:lnTo>
                    <a:pt x="125" y="1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2" y="2"/>
                  </a:lnTo>
                  <a:lnTo>
                    <a:pt x="147" y="4"/>
                  </a:lnTo>
                  <a:lnTo>
                    <a:pt x="153" y="6"/>
                  </a:lnTo>
                  <a:lnTo>
                    <a:pt x="158" y="9"/>
                  </a:lnTo>
                  <a:lnTo>
                    <a:pt x="162" y="11"/>
                  </a:lnTo>
                  <a:lnTo>
                    <a:pt x="166" y="14"/>
                  </a:lnTo>
                  <a:lnTo>
                    <a:pt x="170" y="16"/>
                  </a:lnTo>
                  <a:lnTo>
                    <a:pt x="172" y="18"/>
                  </a:lnTo>
                  <a:lnTo>
                    <a:pt x="174" y="19"/>
                  </a:lnTo>
                  <a:lnTo>
                    <a:pt x="176" y="21"/>
                  </a:lnTo>
                  <a:lnTo>
                    <a:pt x="177" y="22"/>
                  </a:lnTo>
                  <a:lnTo>
                    <a:pt x="178" y="23"/>
                  </a:lnTo>
                  <a:lnTo>
                    <a:pt x="178" y="24"/>
                  </a:lnTo>
                  <a:lnTo>
                    <a:pt x="179" y="26"/>
                  </a:lnTo>
                  <a:lnTo>
                    <a:pt x="179" y="29"/>
                  </a:lnTo>
                  <a:lnTo>
                    <a:pt x="178" y="34"/>
                  </a:lnTo>
                  <a:lnTo>
                    <a:pt x="177" y="40"/>
                  </a:lnTo>
                  <a:lnTo>
                    <a:pt x="177" y="41"/>
                  </a:lnTo>
                  <a:lnTo>
                    <a:pt x="176" y="45"/>
                  </a:lnTo>
                  <a:lnTo>
                    <a:pt x="176" y="47"/>
                  </a:lnTo>
                  <a:lnTo>
                    <a:pt x="176" y="51"/>
                  </a:lnTo>
                  <a:lnTo>
                    <a:pt x="176" y="55"/>
                  </a:lnTo>
                  <a:lnTo>
                    <a:pt x="175" y="61"/>
                  </a:lnTo>
                  <a:lnTo>
                    <a:pt x="175" y="66"/>
                  </a:lnTo>
                  <a:lnTo>
                    <a:pt x="175" y="72"/>
                  </a:lnTo>
                  <a:lnTo>
                    <a:pt x="175" y="80"/>
                  </a:lnTo>
                  <a:lnTo>
                    <a:pt x="175" y="87"/>
                  </a:lnTo>
                  <a:lnTo>
                    <a:pt x="175" y="96"/>
                  </a:lnTo>
                  <a:lnTo>
                    <a:pt x="175" y="106"/>
                  </a:lnTo>
                  <a:lnTo>
                    <a:pt x="175" y="115"/>
                  </a:lnTo>
                  <a:lnTo>
                    <a:pt x="175" y="126"/>
                  </a:lnTo>
                  <a:lnTo>
                    <a:pt x="175" y="137"/>
                  </a:lnTo>
                  <a:lnTo>
                    <a:pt x="175" y="148"/>
                  </a:lnTo>
                  <a:lnTo>
                    <a:pt x="174" y="160"/>
                  </a:lnTo>
                  <a:lnTo>
                    <a:pt x="174" y="172"/>
                  </a:lnTo>
                  <a:lnTo>
                    <a:pt x="173" y="184"/>
                  </a:lnTo>
                  <a:lnTo>
                    <a:pt x="173" y="194"/>
                  </a:lnTo>
                  <a:lnTo>
                    <a:pt x="172" y="205"/>
                  </a:lnTo>
                  <a:lnTo>
                    <a:pt x="171" y="216"/>
                  </a:lnTo>
                  <a:lnTo>
                    <a:pt x="170" y="227"/>
                  </a:lnTo>
                  <a:lnTo>
                    <a:pt x="169" y="236"/>
                  </a:lnTo>
                  <a:lnTo>
                    <a:pt x="168" y="246"/>
                  </a:lnTo>
                  <a:lnTo>
                    <a:pt x="166" y="256"/>
                  </a:lnTo>
                  <a:lnTo>
                    <a:pt x="164" y="274"/>
                  </a:lnTo>
                  <a:lnTo>
                    <a:pt x="161" y="291"/>
                  </a:lnTo>
                  <a:lnTo>
                    <a:pt x="157" y="307"/>
                  </a:lnTo>
                  <a:lnTo>
                    <a:pt x="154" y="323"/>
                  </a:lnTo>
                  <a:lnTo>
                    <a:pt x="148" y="339"/>
                  </a:lnTo>
                  <a:lnTo>
                    <a:pt x="143" y="354"/>
                  </a:lnTo>
                  <a:lnTo>
                    <a:pt x="136" y="369"/>
                  </a:lnTo>
                  <a:lnTo>
                    <a:pt x="130" y="383"/>
                  </a:lnTo>
                  <a:lnTo>
                    <a:pt x="123" y="397"/>
                  </a:lnTo>
                  <a:lnTo>
                    <a:pt x="115" y="410"/>
                  </a:lnTo>
                  <a:lnTo>
                    <a:pt x="106" y="424"/>
                  </a:lnTo>
                  <a:lnTo>
                    <a:pt x="98" y="435"/>
                  </a:lnTo>
                  <a:lnTo>
                    <a:pt x="89" y="447"/>
                  </a:lnTo>
                  <a:lnTo>
                    <a:pt x="82" y="458"/>
                  </a:lnTo>
                  <a:lnTo>
                    <a:pt x="73" y="468"/>
                  </a:lnTo>
                  <a:lnTo>
                    <a:pt x="65" y="477"/>
                  </a:lnTo>
                  <a:lnTo>
                    <a:pt x="56" y="486"/>
                  </a:lnTo>
                  <a:lnTo>
                    <a:pt x="48" y="493"/>
                  </a:lnTo>
                  <a:lnTo>
                    <a:pt x="39" y="501"/>
                  </a:lnTo>
                  <a:lnTo>
                    <a:pt x="35" y="504"/>
                  </a:lnTo>
                  <a:lnTo>
                    <a:pt x="30" y="507"/>
                  </a:lnTo>
                  <a:lnTo>
                    <a:pt x="27" y="509"/>
                  </a:lnTo>
                  <a:lnTo>
                    <a:pt x="24" y="513"/>
                  </a:lnTo>
                  <a:lnTo>
                    <a:pt x="21" y="515"/>
                  </a:lnTo>
                  <a:lnTo>
                    <a:pt x="18" y="516"/>
                  </a:lnTo>
                  <a:lnTo>
                    <a:pt x="12" y="519"/>
                  </a:lnTo>
                  <a:lnTo>
                    <a:pt x="8" y="521"/>
                  </a:lnTo>
                  <a:lnTo>
                    <a:pt x="5" y="522"/>
                  </a:lnTo>
                  <a:lnTo>
                    <a:pt x="3" y="522"/>
                  </a:lnTo>
                  <a:lnTo>
                    <a:pt x="0" y="521"/>
                  </a:lnTo>
                  <a:lnTo>
                    <a:pt x="0" y="5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99"/>
            <p:cNvSpPr/>
            <p:nvPr/>
          </p:nvSpPr>
          <p:spPr bwMode="auto">
            <a:xfrm>
              <a:off x="1568451" y="3708400"/>
              <a:ext cx="139700" cy="133350"/>
            </a:xfrm>
            <a:custGeom>
              <a:avLst/>
              <a:gdLst>
                <a:gd name="T0" fmla="*/ 56 w 88"/>
                <a:gd name="T1" fmla="*/ 19 h 84"/>
                <a:gd name="T2" fmla="*/ 62 w 88"/>
                <a:gd name="T3" fmla="*/ 23 h 84"/>
                <a:gd name="T4" fmla="*/ 67 w 88"/>
                <a:gd name="T5" fmla="*/ 27 h 84"/>
                <a:gd name="T6" fmla="*/ 73 w 88"/>
                <a:gd name="T7" fmla="*/ 31 h 84"/>
                <a:gd name="T8" fmla="*/ 76 w 88"/>
                <a:gd name="T9" fmla="*/ 36 h 84"/>
                <a:gd name="T10" fmla="*/ 80 w 88"/>
                <a:gd name="T11" fmla="*/ 41 h 84"/>
                <a:gd name="T12" fmla="*/ 82 w 88"/>
                <a:gd name="T13" fmla="*/ 45 h 84"/>
                <a:gd name="T14" fmla="*/ 84 w 88"/>
                <a:gd name="T15" fmla="*/ 51 h 84"/>
                <a:gd name="T16" fmla="*/ 85 w 88"/>
                <a:gd name="T17" fmla="*/ 55 h 84"/>
                <a:gd name="T18" fmla="*/ 87 w 88"/>
                <a:gd name="T19" fmla="*/ 60 h 84"/>
                <a:gd name="T20" fmla="*/ 88 w 88"/>
                <a:gd name="T21" fmla="*/ 64 h 84"/>
                <a:gd name="T22" fmla="*/ 88 w 88"/>
                <a:gd name="T23" fmla="*/ 68 h 84"/>
                <a:gd name="T24" fmla="*/ 88 w 88"/>
                <a:gd name="T25" fmla="*/ 71 h 84"/>
                <a:gd name="T26" fmla="*/ 88 w 88"/>
                <a:gd name="T27" fmla="*/ 73 h 84"/>
                <a:gd name="T28" fmla="*/ 88 w 88"/>
                <a:gd name="T29" fmla="*/ 75 h 84"/>
                <a:gd name="T30" fmla="*/ 87 w 88"/>
                <a:gd name="T31" fmla="*/ 78 h 84"/>
                <a:gd name="T32" fmla="*/ 85 w 88"/>
                <a:gd name="T33" fmla="*/ 79 h 84"/>
                <a:gd name="T34" fmla="*/ 83 w 88"/>
                <a:gd name="T35" fmla="*/ 81 h 84"/>
                <a:gd name="T36" fmla="*/ 80 w 88"/>
                <a:gd name="T37" fmla="*/ 82 h 84"/>
                <a:gd name="T38" fmla="*/ 76 w 88"/>
                <a:gd name="T39" fmla="*/ 83 h 84"/>
                <a:gd name="T40" fmla="*/ 70 w 88"/>
                <a:gd name="T41" fmla="*/ 84 h 84"/>
                <a:gd name="T42" fmla="*/ 69 w 88"/>
                <a:gd name="T43" fmla="*/ 84 h 84"/>
                <a:gd name="T44" fmla="*/ 67 w 88"/>
                <a:gd name="T45" fmla="*/ 83 h 84"/>
                <a:gd name="T46" fmla="*/ 65 w 88"/>
                <a:gd name="T47" fmla="*/ 81 h 84"/>
                <a:gd name="T48" fmla="*/ 62 w 88"/>
                <a:gd name="T49" fmla="*/ 79 h 84"/>
                <a:gd name="T50" fmla="*/ 59 w 88"/>
                <a:gd name="T51" fmla="*/ 75 h 84"/>
                <a:gd name="T52" fmla="*/ 56 w 88"/>
                <a:gd name="T53" fmla="*/ 72 h 84"/>
                <a:gd name="T54" fmla="*/ 51 w 88"/>
                <a:gd name="T55" fmla="*/ 68 h 84"/>
                <a:gd name="T56" fmla="*/ 47 w 88"/>
                <a:gd name="T57" fmla="*/ 63 h 84"/>
                <a:gd name="T58" fmla="*/ 43 w 88"/>
                <a:gd name="T59" fmla="*/ 57 h 84"/>
                <a:gd name="T60" fmla="*/ 38 w 88"/>
                <a:gd name="T61" fmla="*/ 51 h 84"/>
                <a:gd name="T62" fmla="*/ 33 w 88"/>
                <a:gd name="T63" fmla="*/ 44 h 84"/>
                <a:gd name="T64" fmla="*/ 27 w 88"/>
                <a:gd name="T65" fmla="*/ 37 h 84"/>
                <a:gd name="T66" fmla="*/ 21 w 88"/>
                <a:gd name="T67" fmla="*/ 29 h 84"/>
                <a:gd name="T68" fmla="*/ 14 w 88"/>
                <a:gd name="T69" fmla="*/ 20 h 84"/>
                <a:gd name="T70" fmla="*/ 7 w 88"/>
                <a:gd name="T71" fmla="*/ 11 h 84"/>
                <a:gd name="T72" fmla="*/ 0 w 88"/>
                <a:gd name="T73" fmla="*/ 0 h 84"/>
                <a:gd name="T74" fmla="*/ 7 w 88"/>
                <a:gd name="T75" fmla="*/ 1 h 84"/>
                <a:gd name="T76" fmla="*/ 15 w 88"/>
                <a:gd name="T77" fmla="*/ 1 h 84"/>
                <a:gd name="T78" fmla="*/ 22 w 88"/>
                <a:gd name="T79" fmla="*/ 4 h 84"/>
                <a:gd name="T80" fmla="*/ 29 w 88"/>
                <a:gd name="T81" fmla="*/ 5 h 84"/>
                <a:gd name="T82" fmla="*/ 35 w 88"/>
                <a:gd name="T83" fmla="*/ 8 h 84"/>
                <a:gd name="T84" fmla="*/ 43 w 88"/>
                <a:gd name="T85" fmla="*/ 11 h 84"/>
                <a:gd name="T86" fmla="*/ 49 w 88"/>
                <a:gd name="T87" fmla="*/ 14 h 84"/>
                <a:gd name="T88" fmla="*/ 56 w 88"/>
                <a:gd name="T89" fmla="*/ 19 h 84"/>
                <a:gd name="T90" fmla="*/ 56 w 88"/>
                <a:gd name="T91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84">
                  <a:moveTo>
                    <a:pt x="56" y="19"/>
                  </a:moveTo>
                  <a:lnTo>
                    <a:pt x="62" y="23"/>
                  </a:lnTo>
                  <a:lnTo>
                    <a:pt x="67" y="27"/>
                  </a:lnTo>
                  <a:lnTo>
                    <a:pt x="73" y="31"/>
                  </a:lnTo>
                  <a:lnTo>
                    <a:pt x="76" y="36"/>
                  </a:lnTo>
                  <a:lnTo>
                    <a:pt x="80" y="41"/>
                  </a:lnTo>
                  <a:lnTo>
                    <a:pt x="82" y="45"/>
                  </a:lnTo>
                  <a:lnTo>
                    <a:pt x="84" y="51"/>
                  </a:lnTo>
                  <a:lnTo>
                    <a:pt x="85" y="55"/>
                  </a:lnTo>
                  <a:lnTo>
                    <a:pt x="87" y="60"/>
                  </a:lnTo>
                  <a:lnTo>
                    <a:pt x="88" y="64"/>
                  </a:lnTo>
                  <a:lnTo>
                    <a:pt x="88" y="68"/>
                  </a:lnTo>
                  <a:lnTo>
                    <a:pt x="88" y="71"/>
                  </a:lnTo>
                  <a:lnTo>
                    <a:pt x="88" y="73"/>
                  </a:lnTo>
                  <a:lnTo>
                    <a:pt x="88" y="75"/>
                  </a:lnTo>
                  <a:lnTo>
                    <a:pt x="87" y="78"/>
                  </a:lnTo>
                  <a:lnTo>
                    <a:pt x="85" y="79"/>
                  </a:lnTo>
                  <a:lnTo>
                    <a:pt x="83" y="81"/>
                  </a:lnTo>
                  <a:lnTo>
                    <a:pt x="80" y="82"/>
                  </a:lnTo>
                  <a:lnTo>
                    <a:pt x="76" y="83"/>
                  </a:lnTo>
                  <a:lnTo>
                    <a:pt x="70" y="84"/>
                  </a:lnTo>
                  <a:lnTo>
                    <a:pt x="69" y="84"/>
                  </a:lnTo>
                  <a:lnTo>
                    <a:pt x="67" y="83"/>
                  </a:lnTo>
                  <a:lnTo>
                    <a:pt x="65" y="81"/>
                  </a:lnTo>
                  <a:lnTo>
                    <a:pt x="62" y="79"/>
                  </a:lnTo>
                  <a:lnTo>
                    <a:pt x="59" y="75"/>
                  </a:lnTo>
                  <a:lnTo>
                    <a:pt x="56" y="72"/>
                  </a:lnTo>
                  <a:lnTo>
                    <a:pt x="51" y="68"/>
                  </a:lnTo>
                  <a:lnTo>
                    <a:pt x="47" y="63"/>
                  </a:lnTo>
                  <a:lnTo>
                    <a:pt x="43" y="57"/>
                  </a:lnTo>
                  <a:lnTo>
                    <a:pt x="38" y="51"/>
                  </a:lnTo>
                  <a:lnTo>
                    <a:pt x="33" y="44"/>
                  </a:lnTo>
                  <a:lnTo>
                    <a:pt x="27" y="37"/>
                  </a:lnTo>
                  <a:lnTo>
                    <a:pt x="21" y="29"/>
                  </a:lnTo>
                  <a:lnTo>
                    <a:pt x="14" y="20"/>
                  </a:lnTo>
                  <a:lnTo>
                    <a:pt x="7" y="11"/>
                  </a:lnTo>
                  <a:lnTo>
                    <a:pt x="0" y="0"/>
                  </a:lnTo>
                  <a:lnTo>
                    <a:pt x="7" y="1"/>
                  </a:lnTo>
                  <a:lnTo>
                    <a:pt x="15" y="1"/>
                  </a:lnTo>
                  <a:lnTo>
                    <a:pt x="22" y="4"/>
                  </a:lnTo>
                  <a:lnTo>
                    <a:pt x="29" y="5"/>
                  </a:lnTo>
                  <a:lnTo>
                    <a:pt x="35" y="8"/>
                  </a:lnTo>
                  <a:lnTo>
                    <a:pt x="43" y="11"/>
                  </a:lnTo>
                  <a:lnTo>
                    <a:pt x="49" y="14"/>
                  </a:lnTo>
                  <a:lnTo>
                    <a:pt x="56" y="19"/>
                  </a:lnTo>
                  <a:lnTo>
                    <a:pt x="56" y="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2648249" y="3657942"/>
            <a:ext cx="732191" cy="844156"/>
            <a:chOff x="2416176" y="3170238"/>
            <a:chExt cx="788988" cy="909638"/>
          </a:xfrm>
        </p:grpSpPr>
        <p:sp>
          <p:nvSpPr>
            <p:cNvPr id="337" name="Freeform 100"/>
            <p:cNvSpPr/>
            <p:nvPr/>
          </p:nvSpPr>
          <p:spPr bwMode="auto">
            <a:xfrm>
              <a:off x="2525713" y="3265488"/>
              <a:ext cx="66675" cy="506413"/>
            </a:xfrm>
            <a:custGeom>
              <a:avLst/>
              <a:gdLst>
                <a:gd name="T0" fmla="*/ 42 w 42"/>
                <a:gd name="T1" fmla="*/ 23 h 319"/>
                <a:gd name="T2" fmla="*/ 42 w 42"/>
                <a:gd name="T3" fmla="*/ 47 h 319"/>
                <a:gd name="T4" fmla="*/ 41 w 42"/>
                <a:gd name="T5" fmla="*/ 70 h 319"/>
                <a:gd name="T6" fmla="*/ 41 w 42"/>
                <a:gd name="T7" fmla="*/ 92 h 319"/>
                <a:gd name="T8" fmla="*/ 41 w 42"/>
                <a:gd name="T9" fmla="*/ 112 h 319"/>
                <a:gd name="T10" fmla="*/ 41 w 42"/>
                <a:gd name="T11" fmla="*/ 132 h 319"/>
                <a:gd name="T12" fmla="*/ 41 w 42"/>
                <a:gd name="T13" fmla="*/ 150 h 319"/>
                <a:gd name="T14" fmla="*/ 40 w 42"/>
                <a:gd name="T15" fmla="*/ 167 h 319"/>
                <a:gd name="T16" fmla="*/ 40 w 42"/>
                <a:gd name="T17" fmla="*/ 183 h 319"/>
                <a:gd name="T18" fmla="*/ 40 w 42"/>
                <a:gd name="T19" fmla="*/ 198 h 319"/>
                <a:gd name="T20" fmla="*/ 39 w 42"/>
                <a:gd name="T21" fmla="*/ 211 h 319"/>
                <a:gd name="T22" fmla="*/ 39 w 42"/>
                <a:gd name="T23" fmla="*/ 224 h 319"/>
                <a:gd name="T24" fmla="*/ 38 w 42"/>
                <a:gd name="T25" fmla="*/ 234 h 319"/>
                <a:gd name="T26" fmla="*/ 38 w 42"/>
                <a:gd name="T27" fmla="*/ 245 h 319"/>
                <a:gd name="T28" fmla="*/ 38 w 42"/>
                <a:gd name="T29" fmla="*/ 254 h 319"/>
                <a:gd name="T30" fmla="*/ 37 w 42"/>
                <a:gd name="T31" fmla="*/ 261 h 319"/>
                <a:gd name="T32" fmla="*/ 36 w 42"/>
                <a:gd name="T33" fmla="*/ 271 h 319"/>
                <a:gd name="T34" fmla="*/ 34 w 42"/>
                <a:gd name="T35" fmla="*/ 283 h 319"/>
                <a:gd name="T36" fmla="*/ 33 w 42"/>
                <a:gd name="T37" fmla="*/ 293 h 319"/>
                <a:gd name="T38" fmla="*/ 31 w 42"/>
                <a:gd name="T39" fmla="*/ 302 h 319"/>
                <a:gd name="T40" fmla="*/ 29 w 42"/>
                <a:gd name="T41" fmla="*/ 308 h 319"/>
                <a:gd name="T42" fmla="*/ 27 w 42"/>
                <a:gd name="T43" fmla="*/ 314 h 319"/>
                <a:gd name="T44" fmla="*/ 26 w 42"/>
                <a:gd name="T45" fmla="*/ 317 h 319"/>
                <a:gd name="T46" fmla="*/ 25 w 42"/>
                <a:gd name="T47" fmla="*/ 319 h 319"/>
                <a:gd name="T48" fmla="*/ 22 w 42"/>
                <a:gd name="T49" fmla="*/ 319 h 319"/>
                <a:gd name="T50" fmla="*/ 19 w 42"/>
                <a:gd name="T51" fmla="*/ 318 h 319"/>
                <a:gd name="T52" fmla="*/ 15 w 42"/>
                <a:gd name="T53" fmla="*/ 313 h 319"/>
                <a:gd name="T54" fmla="*/ 11 w 42"/>
                <a:gd name="T55" fmla="*/ 305 h 319"/>
                <a:gd name="T56" fmla="*/ 7 w 42"/>
                <a:gd name="T57" fmla="*/ 295 h 319"/>
                <a:gd name="T58" fmla="*/ 3 w 42"/>
                <a:gd name="T59" fmla="*/ 287 h 319"/>
                <a:gd name="T60" fmla="*/ 1 w 42"/>
                <a:gd name="T61" fmla="*/ 280 h 319"/>
                <a:gd name="T62" fmla="*/ 0 w 42"/>
                <a:gd name="T63" fmla="*/ 274 h 319"/>
                <a:gd name="T64" fmla="*/ 0 w 42"/>
                <a:gd name="T65" fmla="*/ 271 h 319"/>
                <a:gd name="T66" fmla="*/ 0 w 42"/>
                <a:gd name="T67" fmla="*/ 268 h 319"/>
                <a:gd name="T68" fmla="*/ 0 w 42"/>
                <a:gd name="T69" fmla="*/ 263 h 319"/>
                <a:gd name="T70" fmla="*/ 1 w 42"/>
                <a:gd name="T71" fmla="*/ 258 h 319"/>
                <a:gd name="T72" fmla="*/ 1 w 42"/>
                <a:gd name="T73" fmla="*/ 252 h 319"/>
                <a:gd name="T74" fmla="*/ 3 w 42"/>
                <a:gd name="T75" fmla="*/ 240 h 319"/>
                <a:gd name="T76" fmla="*/ 4 w 42"/>
                <a:gd name="T77" fmla="*/ 221 h 319"/>
                <a:gd name="T78" fmla="*/ 6 w 42"/>
                <a:gd name="T79" fmla="*/ 197 h 319"/>
                <a:gd name="T80" fmla="*/ 8 w 42"/>
                <a:gd name="T81" fmla="*/ 170 h 319"/>
                <a:gd name="T82" fmla="*/ 10 w 42"/>
                <a:gd name="T83" fmla="*/ 141 h 319"/>
                <a:gd name="T84" fmla="*/ 11 w 42"/>
                <a:gd name="T85" fmla="*/ 109 h 319"/>
                <a:gd name="T86" fmla="*/ 11 w 42"/>
                <a:gd name="T87" fmla="*/ 93 h 319"/>
                <a:gd name="T88" fmla="*/ 11 w 42"/>
                <a:gd name="T89" fmla="*/ 79 h 319"/>
                <a:gd name="T90" fmla="*/ 10 w 42"/>
                <a:gd name="T91" fmla="*/ 66 h 319"/>
                <a:gd name="T92" fmla="*/ 10 w 42"/>
                <a:gd name="T93" fmla="*/ 55 h 319"/>
                <a:gd name="T94" fmla="*/ 9 w 42"/>
                <a:gd name="T95" fmla="*/ 45 h 319"/>
                <a:gd name="T96" fmla="*/ 7 w 42"/>
                <a:gd name="T97" fmla="*/ 36 h 319"/>
                <a:gd name="T98" fmla="*/ 6 w 42"/>
                <a:gd name="T99" fmla="*/ 29 h 319"/>
                <a:gd name="T100" fmla="*/ 4 w 42"/>
                <a:gd name="T101" fmla="*/ 23 h 319"/>
                <a:gd name="T102" fmla="*/ 2 w 42"/>
                <a:gd name="T103" fmla="*/ 15 h 319"/>
                <a:gd name="T104" fmla="*/ 1 w 42"/>
                <a:gd name="T105" fmla="*/ 8 h 319"/>
                <a:gd name="T106" fmla="*/ 3 w 42"/>
                <a:gd name="T107" fmla="*/ 3 h 319"/>
                <a:gd name="T108" fmla="*/ 7 w 42"/>
                <a:gd name="T109" fmla="*/ 0 h 319"/>
                <a:gd name="T110" fmla="*/ 11 w 42"/>
                <a:gd name="T111" fmla="*/ 0 h 319"/>
                <a:gd name="T112" fmla="*/ 20 w 42"/>
                <a:gd name="T113" fmla="*/ 1 h 319"/>
                <a:gd name="T114" fmla="*/ 30 w 42"/>
                <a:gd name="T115" fmla="*/ 5 h 319"/>
                <a:gd name="T116" fmla="*/ 42 w 42"/>
                <a:gd name="T117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" h="319">
                  <a:moveTo>
                    <a:pt x="42" y="11"/>
                  </a:moveTo>
                  <a:lnTo>
                    <a:pt x="42" y="23"/>
                  </a:lnTo>
                  <a:lnTo>
                    <a:pt x="42" y="35"/>
                  </a:lnTo>
                  <a:lnTo>
                    <a:pt x="42" y="47"/>
                  </a:lnTo>
                  <a:lnTo>
                    <a:pt x="41" y="59"/>
                  </a:lnTo>
                  <a:lnTo>
                    <a:pt x="41" y="70"/>
                  </a:lnTo>
                  <a:lnTo>
                    <a:pt x="41" y="81"/>
                  </a:lnTo>
                  <a:lnTo>
                    <a:pt x="41" y="92"/>
                  </a:lnTo>
                  <a:lnTo>
                    <a:pt x="41" y="103"/>
                  </a:lnTo>
                  <a:lnTo>
                    <a:pt x="41" y="112"/>
                  </a:lnTo>
                  <a:lnTo>
                    <a:pt x="41" y="122"/>
                  </a:lnTo>
                  <a:lnTo>
                    <a:pt x="41" y="132"/>
                  </a:lnTo>
                  <a:lnTo>
                    <a:pt x="41" y="141"/>
                  </a:lnTo>
                  <a:lnTo>
                    <a:pt x="41" y="150"/>
                  </a:lnTo>
                  <a:lnTo>
                    <a:pt x="40" y="158"/>
                  </a:lnTo>
                  <a:lnTo>
                    <a:pt x="40" y="167"/>
                  </a:lnTo>
                  <a:lnTo>
                    <a:pt x="40" y="176"/>
                  </a:lnTo>
                  <a:lnTo>
                    <a:pt x="40" y="183"/>
                  </a:lnTo>
                  <a:lnTo>
                    <a:pt x="40" y="191"/>
                  </a:lnTo>
                  <a:lnTo>
                    <a:pt x="40" y="198"/>
                  </a:lnTo>
                  <a:lnTo>
                    <a:pt x="39" y="204"/>
                  </a:lnTo>
                  <a:lnTo>
                    <a:pt x="39" y="211"/>
                  </a:lnTo>
                  <a:lnTo>
                    <a:pt x="39" y="217"/>
                  </a:lnTo>
                  <a:lnTo>
                    <a:pt x="39" y="224"/>
                  </a:lnTo>
                  <a:lnTo>
                    <a:pt x="39" y="229"/>
                  </a:lnTo>
                  <a:lnTo>
                    <a:pt x="38" y="234"/>
                  </a:lnTo>
                  <a:lnTo>
                    <a:pt x="38" y="240"/>
                  </a:lnTo>
                  <a:lnTo>
                    <a:pt x="38" y="245"/>
                  </a:lnTo>
                  <a:lnTo>
                    <a:pt x="38" y="249"/>
                  </a:lnTo>
                  <a:lnTo>
                    <a:pt x="38" y="254"/>
                  </a:lnTo>
                  <a:lnTo>
                    <a:pt x="37" y="258"/>
                  </a:lnTo>
                  <a:lnTo>
                    <a:pt x="37" y="261"/>
                  </a:lnTo>
                  <a:lnTo>
                    <a:pt x="37" y="264"/>
                  </a:lnTo>
                  <a:lnTo>
                    <a:pt x="36" y="271"/>
                  </a:lnTo>
                  <a:lnTo>
                    <a:pt x="35" y="277"/>
                  </a:lnTo>
                  <a:lnTo>
                    <a:pt x="34" y="283"/>
                  </a:lnTo>
                  <a:lnTo>
                    <a:pt x="33" y="288"/>
                  </a:lnTo>
                  <a:lnTo>
                    <a:pt x="33" y="293"/>
                  </a:lnTo>
                  <a:lnTo>
                    <a:pt x="32" y="298"/>
                  </a:lnTo>
                  <a:lnTo>
                    <a:pt x="31" y="302"/>
                  </a:lnTo>
                  <a:lnTo>
                    <a:pt x="30" y="305"/>
                  </a:lnTo>
                  <a:lnTo>
                    <a:pt x="29" y="308"/>
                  </a:lnTo>
                  <a:lnTo>
                    <a:pt x="29" y="312"/>
                  </a:lnTo>
                  <a:lnTo>
                    <a:pt x="27" y="314"/>
                  </a:lnTo>
                  <a:lnTo>
                    <a:pt x="26" y="316"/>
                  </a:lnTo>
                  <a:lnTo>
                    <a:pt x="26" y="317"/>
                  </a:lnTo>
                  <a:lnTo>
                    <a:pt x="25" y="318"/>
                  </a:lnTo>
                  <a:lnTo>
                    <a:pt x="25" y="319"/>
                  </a:lnTo>
                  <a:lnTo>
                    <a:pt x="24" y="319"/>
                  </a:lnTo>
                  <a:lnTo>
                    <a:pt x="22" y="319"/>
                  </a:lnTo>
                  <a:lnTo>
                    <a:pt x="21" y="319"/>
                  </a:lnTo>
                  <a:lnTo>
                    <a:pt x="19" y="318"/>
                  </a:lnTo>
                  <a:lnTo>
                    <a:pt x="17" y="316"/>
                  </a:lnTo>
                  <a:lnTo>
                    <a:pt x="15" y="313"/>
                  </a:lnTo>
                  <a:lnTo>
                    <a:pt x="14" y="309"/>
                  </a:lnTo>
                  <a:lnTo>
                    <a:pt x="11" y="305"/>
                  </a:lnTo>
                  <a:lnTo>
                    <a:pt x="9" y="301"/>
                  </a:lnTo>
                  <a:lnTo>
                    <a:pt x="7" y="295"/>
                  </a:lnTo>
                  <a:lnTo>
                    <a:pt x="5" y="291"/>
                  </a:lnTo>
                  <a:lnTo>
                    <a:pt x="3" y="287"/>
                  </a:lnTo>
                  <a:lnTo>
                    <a:pt x="2" y="284"/>
                  </a:lnTo>
                  <a:lnTo>
                    <a:pt x="1" y="280"/>
                  </a:lnTo>
                  <a:lnTo>
                    <a:pt x="0" y="277"/>
                  </a:lnTo>
                  <a:lnTo>
                    <a:pt x="0" y="274"/>
                  </a:lnTo>
                  <a:lnTo>
                    <a:pt x="0" y="272"/>
                  </a:lnTo>
                  <a:lnTo>
                    <a:pt x="0" y="271"/>
                  </a:lnTo>
                  <a:lnTo>
                    <a:pt x="0" y="270"/>
                  </a:lnTo>
                  <a:lnTo>
                    <a:pt x="0" y="268"/>
                  </a:lnTo>
                  <a:lnTo>
                    <a:pt x="0" y="266"/>
                  </a:lnTo>
                  <a:lnTo>
                    <a:pt x="0" y="263"/>
                  </a:lnTo>
                  <a:lnTo>
                    <a:pt x="1" y="261"/>
                  </a:lnTo>
                  <a:lnTo>
                    <a:pt x="1" y="258"/>
                  </a:lnTo>
                  <a:lnTo>
                    <a:pt x="1" y="255"/>
                  </a:lnTo>
                  <a:lnTo>
                    <a:pt x="1" y="252"/>
                  </a:lnTo>
                  <a:lnTo>
                    <a:pt x="2" y="248"/>
                  </a:lnTo>
                  <a:lnTo>
                    <a:pt x="3" y="240"/>
                  </a:lnTo>
                  <a:lnTo>
                    <a:pt x="3" y="230"/>
                  </a:lnTo>
                  <a:lnTo>
                    <a:pt x="4" y="221"/>
                  </a:lnTo>
                  <a:lnTo>
                    <a:pt x="5" y="209"/>
                  </a:lnTo>
                  <a:lnTo>
                    <a:pt x="6" y="197"/>
                  </a:lnTo>
                  <a:lnTo>
                    <a:pt x="7" y="184"/>
                  </a:lnTo>
                  <a:lnTo>
                    <a:pt x="8" y="170"/>
                  </a:lnTo>
                  <a:lnTo>
                    <a:pt x="9" y="156"/>
                  </a:lnTo>
                  <a:lnTo>
                    <a:pt x="10" y="141"/>
                  </a:lnTo>
                  <a:lnTo>
                    <a:pt x="11" y="125"/>
                  </a:lnTo>
                  <a:lnTo>
                    <a:pt x="11" y="109"/>
                  </a:lnTo>
                  <a:lnTo>
                    <a:pt x="11" y="101"/>
                  </a:lnTo>
                  <a:lnTo>
                    <a:pt x="11" y="93"/>
                  </a:lnTo>
                  <a:lnTo>
                    <a:pt x="11" y="86"/>
                  </a:lnTo>
                  <a:lnTo>
                    <a:pt x="11" y="79"/>
                  </a:lnTo>
                  <a:lnTo>
                    <a:pt x="11" y="73"/>
                  </a:lnTo>
                  <a:lnTo>
                    <a:pt x="10" y="66"/>
                  </a:lnTo>
                  <a:lnTo>
                    <a:pt x="10" y="60"/>
                  </a:lnTo>
                  <a:lnTo>
                    <a:pt x="10" y="55"/>
                  </a:lnTo>
                  <a:lnTo>
                    <a:pt x="9" y="49"/>
                  </a:lnTo>
                  <a:lnTo>
                    <a:pt x="9" y="45"/>
                  </a:lnTo>
                  <a:lnTo>
                    <a:pt x="8" y="41"/>
                  </a:lnTo>
                  <a:lnTo>
                    <a:pt x="7" y="36"/>
                  </a:lnTo>
                  <a:lnTo>
                    <a:pt x="7" y="32"/>
                  </a:lnTo>
                  <a:lnTo>
                    <a:pt x="6" y="29"/>
                  </a:lnTo>
                  <a:lnTo>
                    <a:pt x="5" y="26"/>
                  </a:lnTo>
                  <a:lnTo>
                    <a:pt x="4" y="23"/>
                  </a:lnTo>
                  <a:lnTo>
                    <a:pt x="3" y="19"/>
                  </a:lnTo>
                  <a:lnTo>
                    <a:pt x="2" y="15"/>
                  </a:lnTo>
                  <a:lnTo>
                    <a:pt x="1" y="11"/>
                  </a:lnTo>
                  <a:lnTo>
                    <a:pt x="1" y="8"/>
                  </a:lnTo>
                  <a:lnTo>
                    <a:pt x="2" y="5"/>
                  </a:lnTo>
                  <a:lnTo>
                    <a:pt x="3" y="3"/>
                  </a:lnTo>
                  <a:lnTo>
                    <a:pt x="4" y="1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4" y="3"/>
                  </a:lnTo>
                  <a:lnTo>
                    <a:pt x="30" y="5"/>
                  </a:lnTo>
                  <a:lnTo>
                    <a:pt x="36" y="7"/>
                  </a:lnTo>
                  <a:lnTo>
                    <a:pt x="42" y="11"/>
                  </a:lnTo>
                  <a:lnTo>
                    <a:pt x="42" y="1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101"/>
            <p:cNvSpPr/>
            <p:nvPr/>
          </p:nvSpPr>
          <p:spPr bwMode="auto">
            <a:xfrm>
              <a:off x="2552701" y="3235325"/>
              <a:ext cx="323850" cy="539750"/>
            </a:xfrm>
            <a:custGeom>
              <a:avLst/>
              <a:gdLst>
                <a:gd name="T0" fmla="*/ 192 w 204"/>
                <a:gd name="T1" fmla="*/ 22 h 340"/>
                <a:gd name="T2" fmla="*/ 201 w 204"/>
                <a:gd name="T3" fmla="*/ 29 h 340"/>
                <a:gd name="T4" fmla="*/ 204 w 204"/>
                <a:gd name="T5" fmla="*/ 32 h 340"/>
                <a:gd name="T6" fmla="*/ 200 w 204"/>
                <a:gd name="T7" fmla="*/ 45 h 340"/>
                <a:gd name="T8" fmla="*/ 195 w 204"/>
                <a:gd name="T9" fmla="*/ 54 h 340"/>
                <a:gd name="T10" fmla="*/ 192 w 204"/>
                <a:gd name="T11" fmla="*/ 65 h 340"/>
                <a:gd name="T12" fmla="*/ 190 w 204"/>
                <a:gd name="T13" fmla="*/ 81 h 340"/>
                <a:gd name="T14" fmla="*/ 189 w 204"/>
                <a:gd name="T15" fmla="*/ 102 h 340"/>
                <a:gd name="T16" fmla="*/ 189 w 204"/>
                <a:gd name="T17" fmla="*/ 128 h 340"/>
                <a:gd name="T18" fmla="*/ 188 w 204"/>
                <a:gd name="T19" fmla="*/ 159 h 340"/>
                <a:gd name="T20" fmla="*/ 188 w 204"/>
                <a:gd name="T21" fmla="*/ 191 h 340"/>
                <a:gd name="T22" fmla="*/ 187 w 204"/>
                <a:gd name="T23" fmla="*/ 219 h 340"/>
                <a:gd name="T24" fmla="*/ 186 w 204"/>
                <a:gd name="T25" fmla="*/ 245 h 340"/>
                <a:gd name="T26" fmla="*/ 184 w 204"/>
                <a:gd name="T27" fmla="*/ 268 h 340"/>
                <a:gd name="T28" fmla="*/ 181 w 204"/>
                <a:gd name="T29" fmla="*/ 289 h 340"/>
                <a:gd name="T30" fmla="*/ 179 w 204"/>
                <a:gd name="T31" fmla="*/ 306 h 340"/>
                <a:gd name="T32" fmla="*/ 175 w 204"/>
                <a:gd name="T33" fmla="*/ 320 h 340"/>
                <a:gd name="T34" fmla="*/ 173 w 204"/>
                <a:gd name="T35" fmla="*/ 331 h 340"/>
                <a:gd name="T36" fmla="*/ 171 w 204"/>
                <a:gd name="T37" fmla="*/ 337 h 340"/>
                <a:gd name="T38" fmla="*/ 169 w 204"/>
                <a:gd name="T39" fmla="*/ 340 h 340"/>
                <a:gd name="T40" fmla="*/ 165 w 204"/>
                <a:gd name="T41" fmla="*/ 340 h 340"/>
                <a:gd name="T42" fmla="*/ 159 w 204"/>
                <a:gd name="T43" fmla="*/ 337 h 340"/>
                <a:gd name="T44" fmla="*/ 156 w 204"/>
                <a:gd name="T45" fmla="*/ 329 h 340"/>
                <a:gd name="T46" fmla="*/ 149 w 204"/>
                <a:gd name="T47" fmla="*/ 312 h 340"/>
                <a:gd name="T48" fmla="*/ 149 w 204"/>
                <a:gd name="T49" fmla="*/ 303 h 340"/>
                <a:gd name="T50" fmla="*/ 149 w 204"/>
                <a:gd name="T51" fmla="*/ 295 h 340"/>
                <a:gd name="T52" fmla="*/ 149 w 204"/>
                <a:gd name="T53" fmla="*/ 286 h 340"/>
                <a:gd name="T54" fmla="*/ 150 w 204"/>
                <a:gd name="T55" fmla="*/ 268 h 340"/>
                <a:gd name="T56" fmla="*/ 152 w 204"/>
                <a:gd name="T57" fmla="*/ 242 h 340"/>
                <a:gd name="T58" fmla="*/ 153 w 204"/>
                <a:gd name="T59" fmla="*/ 223 h 340"/>
                <a:gd name="T60" fmla="*/ 153 w 204"/>
                <a:gd name="T61" fmla="*/ 202 h 340"/>
                <a:gd name="T62" fmla="*/ 153 w 204"/>
                <a:gd name="T63" fmla="*/ 180 h 340"/>
                <a:gd name="T64" fmla="*/ 154 w 204"/>
                <a:gd name="T65" fmla="*/ 125 h 340"/>
                <a:gd name="T66" fmla="*/ 153 w 204"/>
                <a:gd name="T67" fmla="*/ 98 h 340"/>
                <a:gd name="T68" fmla="*/ 153 w 204"/>
                <a:gd name="T69" fmla="*/ 77 h 340"/>
                <a:gd name="T70" fmla="*/ 152 w 204"/>
                <a:gd name="T71" fmla="*/ 60 h 340"/>
                <a:gd name="T72" fmla="*/ 151 w 204"/>
                <a:gd name="T73" fmla="*/ 48 h 340"/>
                <a:gd name="T74" fmla="*/ 149 w 204"/>
                <a:gd name="T75" fmla="*/ 41 h 340"/>
                <a:gd name="T76" fmla="*/ 145 w 204"/>
                <a:gd name="T77" fmla="*/ 39 h 340"/>
                <a:gd name="T78" fmla="*/ 139 w 204"/>
                <a:gd name="T79" fmla="*/ 38 h 340"/>
                <a:gd name="T80" fmla="*/ 130 w 204"/>
                <a:gd name="T81" fmla="*/ 38 h 340"/>
                <a:gd name="T82" fmla="*/ 118 w 204"/>
                <a:gd name="T83" fmla="*/ 39 h 340"/>
                <a:gd name="T84" fmla="*/ 103 w 204"/>
                <a:gd name="T85" fmla="*/ 40 h 340"/>
                <a:gd name="T86" fmla="*/ 66 w 204"/>
                <a:gd name="T87" fmla="*/ 46 h 340"/>
                <a:gd name="T88" fmla="*/ 0 w 204"/>
                <a:gd name="T89" fmla="*/ 50 h 340"/>
                <a:gd name="T90" fmla="*/ 25 w 204"/>
                <a:gd name="T91" fmla="*/ 29 h 340"/>
                <a:gd name="T92" fmla="*/ 61 w 204"/>
                <a:gd name="T93" fmla="*/ 26 h 340"/>
                <a:gd name="T94" fmla="*/ 93 w 204"/>
                <a:gd name="T95" fmla="*/ 19 h 340"/>
                <a:gd name="T96" fmla="*/ 118 w 204"/>
                <a:gd name="T97" fmla="*/ 14 h 340"/>
                <a:gd name="T98" fmla="*/ 133 w 204"/>
                <a:gd name="T99" fmla="*/ 7 h 340"/>
                <a:gd name="T100" fmla="*/ 141 w 204"/>
                <a:gd name="T101" fmla="*/ 2 h 340"/>
                <a:gd name="T102" fmla="*/ 149 w 204"/>
                <a:gd name="T103" fmla="*/ 0 h 340"/>
                <a:gd name="T104" fmla="*/ 159 w 204"/>
                <a:gd name="T105" fmla="*/ 4 h 340"/>
                <a:gd name="T106" fmla="*/ 184 w 204"/>
                <a:gd name="T107" fmla="*/ 17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" h="340">
                  <a:moveTo>
                    <a:pt x="184" y="17"/>
                  </a:moveTo>
                  <a:lnTo>
                    <a:pt x="188" y="19"/>
                  </a:lnTo>
                  <a:lnTo>
                    <a:pt x="192" y="22"/>
                  </a:lnTo>
                  <a:lnTo>
                    <a:pt x="196" y="24"/>
                  </a:lnTo>
                  <a:lnTo>
                    <a:pt x="199" y="26"/>
                  </a:lnTo>
                  <a:lnTo>
                    <a:pt x="201" y="29"/>
                  </a:lnTo>
                  <a:lnTo>
                    <a:pt x="202" y="30"/>
                  </a:lnTo>
                  <a:lnTo>
                    <a:pt x="203" y="31"/>
                  </a:lnTo>
                  <a:lnTo>
                    <a:pt x="204" y="32"/>
                  </a:lnTo>
                  <a:lnTo>
                    <a:pt x="203" y="36"/>
                  </a:lnTo>
                  <a:lnTo>
                    <a:pt x="202" y="40"/>
                  </a:lnTo>
                  <a:lnTo>
                    <a:pt x="200" y="45"/>
                  </a:lnTo>
                  <a:lnTo>
                    <a:pt x="197" y="50"/>
                  </a:lnTo>
                  <a:lnTo>
                    <a:pt x="196" y="52"/>
                  </a:lnTo>
                  <a:lnTo>
                    <a:pt x="195" y="54"/>
                  </a:lnTo>
                  <a:lnTo>
                    <a:pt x="194" y="57"/>
                  </a:lnTo>
                  <a:lnTo>
                    <a:pt x="194" y="61"/>
                  </a:lnTo>
                  <a:lnTo>
                    <a:pt x="192" y="65"/>
                  </a:lnTo>
                  <a:lnTo>
                    <a:pt x="191" y="70"/>
                  </a:lnTo>
                  <a:lnTo>
                    <a:pt x="191" y="76"/>
                  </a:lnTo>
                  <a:lnTo>
                    <a:pt x="190" y="81"/>
                  </a:lnTo>
                  <a:lnTo>
                    <a:pt x="190" y="87"/>
                  </a:lnTo>
                  <a:lnTo>
                    <a:pt x="190" y="95"/>
                  </a:lnTo>
                  <a:lnTo>
                    <a:pt x="189" y="102"/>
                  </a:lnTo>
                  <a:lnTo>
                    <a:pt x="189" y="110"/>
                  </a:lnTo>
                  <a:lnTo>
                    <a:pt x="189" y="120"/>
                  </a:lnTo>
                  <a:lnTo>
                    <a:pt x="189" y="128"/>
                  </a:lnTo>
                  <a:lnTo>
                    <a:pt x="189" y="138"/>
                  </a:lnTo>
                  <a:lnTo>
                    <a:pt x="189" y="149"/>
                  </a:lnTo>
                  <a:lnTo>
                    <a:pt x="188" y="159"/>
                  </a:lnTo>
                  <a:lnTo>
                    <a:pt x="188" y="170"/>
                  </a:lnTo>
                  <a:lnTo>
                    <a:pt x="188" y="181"/>
                  </a:lnTo>
                  <a:lnTo>
                    <a:pt x="188" y="191"/>
                  </a:lnTo>
                  <a:lnTo>
                    <a:pt x="188" y="201"/>
                  </a:lnTo>
                  <a:lnTo>
                    <a:pt x="188" y="211"/>
                  </a:lnTo>
                  <a:lnTo>
                    <a:pt x="187" y="219"/>
                  </a:lnTo>
                  <a:lnTo>
                    <a:pt x="187" y="229"/>
                  </a:lnTo>
                  <a:lnTo>
                    <a:pt x="186" y="237"/>
                  </a:lnTo>
                  <a:lnTo>
                    <a:pt x="186" y="245"/>
                  </a:lnTo>
                  <a:lnTo>
                    <a:pt x="185" y="253"/>
                  </a:lnTo>
                  <a:lnTo>
                    <a:pt x="185" y="261"/>
                  </a:lnTo>
                  <a:lnTo>
                    <a:pt x="184" y="268"/>
                  </a:lnTo>
                  <a:lnTo>
                    <a:pt x="183" y="275"/>
                  </a:lnTo>
                  <a:lnTo>
                    <a:pt x="182" y="282"/>
                  </a:lnTo>
                  <a:lnTo>
                    <a:pt x="181" y="289"/>
                  </a:lnTo>
                  <a:lnTo>
                    <a:pt x="181" y="295"/>
                  </a:lnTo>
                  <a:lnTo>
                    <a:pt x="180" y="301"/>
                  </a:lnTo>
                  <a:lnTo>
                    <a:pt x="179" y="306"/>
                  </a:lnTo>
                  <a:lnTo>
                    <a:pt x="177" y="311"/>
                  </a:lnTo>
                  <a:lnTo>
                    <a:pt x="176" y="316"/>
                  </a:lnTo>
                  <a:lnTo>
                    <a:pt x="175" y="320"/>
                  </a:lnTo>
                  <a:lnTo>
                    <a:pt x="175" y="324"/>
                  </a:lnTo>
                  <a:lnTo>
                    <a:pt x="174" y="327"/>
                  </a:lnTo>
                  <a:lnTo>
                    <a:pt x="173" y="331"/>
                  </a:lnTo>
                  <a:lnTo>
                    <a:pt x="172" y="333"/>
                  </a:lnTo>
                  <a:lnTo>
                    <a:pt x="172" y="335"/>
                  </a:lnTo>
                  <a:lnTo>
                    <a:pt x="171" y="337"/>
                  </a:lnTo>
                  <a:lnTo>
                    <a:pt x="170" y="338"/>
                  </a:lnTo>
                  <a:lnTo>
                    <a:pt x="170" y="339"/>
                  </a:lnTo>
                  <a:lnTo>
                    <a:pt x="169" y="340"/>
                  </a:lnTo>
                  <a:lnTo>
                    <a:pt x="169" y="340"/>
                  </a:lnTo>
                  <a:lnTo>
                    <a:pt x="167" y="340"/>
                  </a:lnTo>
                  <a:lnTo>
                    <a:pt x="165" y="340"/>
                  </a:lnTo>
                  <a:lnTo>
                    <a:pt x="164" y="339"/>
                  </a:lnTo>
                  <a:lnTo>
                    <a:pt x="161" y="338"/>
                  </a:lnTo>
                  <a:lnTo>
                    <a:pt x="159" y="337"/>
                  </a:lnTo>
                  <a:lnTo>
                    <a:pt x="158" y="335"/>
                  </a:lnTo>
                  <a:lnTo>
                    <a:pt x="157" y="333"/>
                  </a:lnTo>
                  <a:lnTo>
                    <a:pt x="156" y="329"/>
                  </a:lnTo>
                  <a:lnTo>
                    <a:pt x="153" y="324"/>
                  </a:lnTo>
                  <a:lnTo>
                    <a:pt x="151" y="319"/>
                  </a:lnTo>
                  <a:lnTo>
                    <a:pt x="149" y="312"/>
                  </a:lnTo>
                  <a:lnTo>
                    <a:pt x="149" y="307"/>
                  </a:lnTo>
                  <a:lnTo>
                    <a:pt x="149" y="305"/>
                  </a:lnTo>
                  <a:lnTo>
                    <a:pt x="149" y="303"/>
                  </a:lnTo>
                  <a:lnTo>
                    <a:pt x="149" y="301"/>
                  </a:lnTo>
                  <a:lnTo>
                    <a:pt x="149" y="298"/>
                  </a:lnTo>
                  <a:lnTo>
                    <a:pt x="149" y="295"/>
                  </a:lnTo>
                  <a:lnTo>
                    <a:pt x="149" y="293"/>
                  </a:lnTo>
                  <a:lnTo>
                    <a:pt x="149" y="289"/>
                  </a:lnTo>
                  <a:lnTo>
                    <a:pt x="149" y="286"/>
                  </a:lnTo>
                  <a:lnTo>
                    <a:pt x="149" y="281"/>
                  </a:lnTo>
                  <a:lnTo>
                    <a:pt x="150" y="278"/>
                  </a:lnTo>
                  <a:lnTo>
                    <a:pt x="150" y="268"/>
                  </a:lnTo>
                  <a:lnTo>
                    <a:pt x="150" y="259"/>
                  </a:lnTo>
                  <a:lnTo>
                    <a:pt x="151" y="247"/>
                  </a:lnTo>
                  <a:lnTo>
                    <a:pt x="152" y="242"/>
                  </a:lnTo>
                  <a:lnTo>
                    <a:pt x="152" y="236"/>
                  </a:lnTo>
                  <a:lnTo>
                    <a:pt x="152" y="230"/>
                  </a:lnTo>
                  <a:lnTo>
                    <a:pt x="153" y="223"/>
                  </a:lnTo>
                  <a:lnTo>
                    <a:pt x="153" y="217"/>
                  </a:lnTo>
                  <a:lnTo>
                    <a:pt x="153" y="210"/>
                  </a:lnTo>
                  <a:lnTo>
                    <a:pt x="153" y="202"/>
                  </a:lnTo>
                  <a:lnTo>
                    <a:pt x="153" y="195"/>
                  </a:lnTo>
                  <a:lnTo>
                    <a:pt x="153" y="187"/>
                  </a:lnTo>
                  <a:lnTo>
                    <a:pt x="153" y="180"/>
                  </a:lnTo>
                  <a:lnTo>
                    <a:pt x="154" y="162"/>
                  </a:lnTo>
                  <a:lnTo>
                    <a:pt x="154" y="144"/>
                  </a:lnTo>
                  <a:lnTo>
                    <a:pt x="154" y="125"/>
                  </a:lnTo>
                  <a:lnTo>
                    <a:pt x="154" y="116"/>
                  </a:lnTo>
                  <a:lnTo>
                    <a:pt x="153" y="107"/>
                  </a:lnTo>
                  <a:lnTo>
                    <a:pt x="153" y="98"/>
                  </a:lnTo>
                  <a:lnTo>
                    <a:pt x="153" y="91"/>
                  </a:lnTo>
                  <a:lnTo>
                    <a:pt x="153" y="83"/>
                  </a:lnTo>
                  <a:lnTo>
                    <a:pt x="153" y="77"/>
                  </a:lnTo>
                  <a:lnTo>
                    <a:pt x="152" y="70"/>
                  </a:lnTo>
                  <a:lnTo>
                    <a:pt x="152" y="65"/>
                  </a:lnTo>
                  <a:lnTo>
                    <a:pt x="152" y="60"/>
                  </a:lnTo>
                  <a:lnTo>
                    <a:pt x="151" y="55"/>
                  </a:lnTo>
                  <a:lnTo>
                    <a:pt x="151" y="51"/>
                  </a:lnTo>
                  <a:lnTo>
                    <a:pt x="151" y="48"/>
                  </a:lnTo>
                  <a:lnTo>
                    <a:pt x="150" y="46"/>
                  </a:lnTo>
                  <a:lnTo>
                    <a:pt x="150" y="42"/>
                  </a:lnTo>
                  <a:lnTo>
                    <a:pt x="149" y="41"/>
                  </a:lnTo>
                  <a:lnTo>
                    <a:pt x="149" y="40"/>
                  </a:lnTo>
                  <a:lnTo>
                    <a:pt x="148" y="39"/>
                  </a:lnTo>
                  <a:lnTo>
                    <a:pt x="145" y="39"/>
                  </a:lnTo>
                  <a:lnTo>
                    <a:pt x="144" y="38"/>
                  </a:lnTo>
                  <a:lnTo>
                    <a:pt x="142" y="38"/>
                  </a:lnTo>
                  <a:lnTo>
                    <a:pt x="139" y="38"/>
                  </a:lnTo>
                  <a:lnTo>
                    <a:pt x="137" y="38"/>
                  </a:lnTo>
                  <a:lnTo>
                    <a:pt x="134" y="38"/>
                  </a:lnTo>
                  <a:lnTo>
                    <a:pt x="130" y="38"/>
                  </a:lnTo>
                  <a:lnTo>
                    <a:pt x="126" y="38"/>
                  </a:lnTo>
                  <a:lnTo>
                    <a:pt x="122" y="38"/>
                  </a:lnTo>
                  <a:lnTo>
                    <a:pt x="118" y="39"/>
                  </a:lnTo>
                  <a:lnTo>
                    <a:pt x="112" y="39"/>
                  </a:lnTo>
                  <a:lnTo>
                    <a:pt x="108" y="40"/>
                  </a:lnTo>
                  <a:lnTo>
                    <a:pt x="103" y="40"/>
                  </a:lnTo>
                  <a:lnTo>
                    <a:pt x="96" y="41"/>
                  </a:lnTo>
                  <a:lnTo>
                    <a:pt x="91" y="42"/>
                  </a:lnTo>
                  <a:lnTo>
                    <a:pt x="66" y="46"/>
                  </a:lnTo>
                  <a:lnTo>
                    <a:pt x="44" y="49"/>
                  </a:lnTo>
                  <a:lnTo>
                    <a:pt x="21" y="50"/>
                  </a:lnTo>
                  <a:lnTo>
                    <a:pt x="0" y="50"/>
                  </a:lnTo>
                  <a:lnTo>
                    <a:pt x="0" y="30"/>
                  </a:lnTo>
                  <a:lnTo>
                    <a:pt x="13" y="30"/>
                  </a:lnTo>
                  <a:lnTo>
                    <a:pt x="25" y="29"/>
                  </a:lnTo>
                  <a:lnTo>
                    <a:pt x="37" y="29"/>
                  </a:lnTo>
                  <a:lnTo>
                    <a:pt x="49" y="27"/>
                  </a:lnTo>
                  <a:lnTo>
                    <a:pt x="61" y="26"/>
                  </a:lnTo>
                  <a:lnTo>
                    <a:pt x="71" y="24"/>
                  </a:lnTo>
                  <a:lnTo>
                    <a:pt x="82" y="22"/>
                  </a:lnTo>
                  <a:lnTo>
                    <a:pt x="93" y="19"/>
                  </a:lnTo>
                  <a:lnTo>
                    <a:pt x="103" y="17"/>
                  </a:lnTo>
                  <a:lnTo>
                    <a:pt x="110" y="16"/>
                  </a:lnTo>
                  <a:lnTo>
                    <a:pt x="118" y="14"/>
                  </a:lnTo>
                  <a:lnTo>
                    <a:pt x="123" y="11"/>
                  </a:lnTo>
                  <a:lnTo>
                    <a:pt x="128" y="9"/>
                  </a:lnTo>
                  <a:lnTo>
                    <a:pt x="133" y="7"/>
                  </a:lnTo>
                  <a:lnTo>
                    <a:pt x="136" y="6"/>
                  </a:lnTo>
                  <a:lnTo>
                    <a:pt x="138" y="4"/>
                  </a:lnTo>
                  <a:lnTo>
                    <a:pt x="141" y="2"/>
                  </a:lnTo>
                  <a:lnTo>
                    <a:pt x="144" y="1"/>
                  </a:lnTo>
                  <a:lnTo>
                    <a:pt x="146" y="0"/>
                  </a:lnTo>
                  <a:lnTo>
                    <a:pt x="149" y="0"/>
                  </a:lnTo>
                  <a:lnTo>
                    <a:pt x="151" y="1"/>
                  </a:lnTo>
                  <a:lnTo>
                    <a:pt x="154" y="1"/>
                  </a:lnTo>
                  <a:lnTo>
                    <a:pt x="159" y="4"/>
                  </a:lnTo>
                  <a:lnTo>
                    <a:pt x="167" y="7"/>
                  </a:lnTo>
                  <a:lnTo>
                    <a:pt x="174" y="11"/>
                  </a:lnTo>
                  <a:lnTo>
                    <a:pt x="184" y="17"/>
                  </a:lnTo>
                  <a:lnTo>
                    <a:pt x="184" y="1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102"/>
            <p:cNvSpPr/>
            <p:nvPr/>
          </p:nvSpPr>
          <p:spPr bwMode="auto">
            <a:xfrm>
              <a:off x="2687638" y="3797300"/>
              <a:ext cx="158750" cy="184150"/>
            </a:xfrm>
            <a:custGeom>
              <a:avLst/>
              <a:gdLst>
                <a:gd name="T0" fmla="*/ 92 w 100"/>
                <a:gd name="T1" fmla="*/ 106 h 116"/>
                <a:gd name="T2" fmla="*/ 90 w 100"/>
                <a:gd name="T3" fmla="*/ 110 h 116"/>
                <a:gd name="T4" fmla="*/ 87 w 100"/>
                <a:gd name="T5" fmla="*/ 114 h 116"/>
                <a:gd name="T6" fmla="*/ 85 w 100"/>
                <a:gd name="T7" fmla="*/ 116 h 116"/>
                <a:gd name="T8" fmla="*/ 83 w 100"/>
                <a:gd name="T9" fmla="*/ 116 h 116"/>
                <a:gd name="T10" fmla="*/ 81 w 100"/>
                <a:gd name="T11" fmla="*/ 115 h 116"/>
                <a:gd name="T12" fmla="*/ 78 w 100"/>
                <a:gd name="T13" fmla="*/ 113 h 116"/>
                <a:gd name="T14" fmla="*/ 73 w 100"/>
                <a:gd name="T15" fmla="*/ 107 h 116"/>
                <a:gd name="T16" fmla="*/ 67 w 100"/>
                <a:gd name="T17" fmla="*/ 101 h 116"/>
                <a:gd name="T18" fmla="*/ 60 w 100"/>
                <a:gd name="T19" fmla="*/ 92 h 116"/>
                <a:gd name="T20" fmla="*/ 53 w 100"/>
                <a:gd name="T21" fmla="*/ 81 h 116"/>
                <a:gd name="T22" fmla="*/ 43 w 100"/>
                <a:gd name="T23" fmla="*/ 69 h 116"/>
                <a:gd name="T24" fmla="*/ 34 w 100"/>
                <a:gd name="T25" fmla="*/ 55 h 116"/>
                <a:gd name="T26" fmla="*/ 24 w 100"/>
                <a:gd name="T27" fmla="*/ 43 h 116"/>
                <a:gd name="T28" fmla="*/ 16 w 100"/>
                <a:gd name="T29" fmla="*/ 32 h 116"/>
                <a:gd name="T30" fmla="*/ 11 w 100"/>
                <a:gd name="T31" fmla="*/ 23 h 116"/>
                <a:gd name="T32" fmla="*/ 6 w 100"/>
                <a:gd name="T33" fmla="*/ 15 h 116"/>
                <a:gd name="T34" fmla="*/ 3 w 100"/>
                <a:gd name="T35" fmla="*/ 10 h 116"/>
                <a:gd name="T36" fmla="*/ 0 w 100"/>
                <a:gd name="T37" fmla="*/ 5 h 116"/>
                <a:gd name="T38" fmla="*/ 0 w 100"/>
                <a:gd name="T39" fmla="*/ 2 h 116"/>
                <a:gd name="T40" fmla="*/ 1 w 100"/>
                <a:gd name="T41" fmla="*/ 1 h 116"/>
                <a:gd name="T42" fmla="*/ 5 w 100"/>
                <a:gd name="T43" fmla="*/ 0 h 116"/>
                <a:gd name="T44" fmla="*/ 12 w 100"/>
                <a:gd name="T45" fmla="*/ 1 h 116"/>
                <a:gd name="T46" fmla="*/ 22 w 100"/>
                <a:gd name="T47" fmla="*/ 2 h 116"/>
                <a:gd name="T48" fmla="*/ 41 w 100"/>
                <a:gd name="T49" fmla="*/ 11 h 116"/>
                <a:gd name="T50" fmla="*/ 64 w 100"/>
                <a:gd name="T51" fmla="*/ 26 h 116"/>
                <a:gd name="T52" fmla="*/ 73 w 100"/>
                <a:gd name="T53" fmla="*/ 35 h 116"/>
                <a:gd name="T54" fmla="*/ 83 w 100"/>
                <a:gd name="T55" fmla="*/ 45 h 116"/>
                <a:gd name="T56" fmla="*/ 90 w 100"/>
                <a:gd name="T57" fmla="*/ 55 h 116"/>
                <a:gd name="T58" fmla="*/ 96 w 100"/>
                <a:gd name="T59" fmla="*/ 63 h 116"/>
                <a:gd name="T60" fmla="*/ 99 w 100"/>
                <a:gd name="T61" fmla="*/ 72 h 116"/>
                <a:gd name="T62" fmla="*/ 100 w 100"/>
                <a:gd name="T63" fmla="*/ 79 h 116"/>
                <a:gd name="T64" fmla="*/ 99 w 100"/>
                <a:gd name="T65" fmla="*/ 87 h 116"/>
                <a:gd name="T66" fmla="*/ 97 w 100"/>
                <a:gd name="T67" fmla="*/ 95 h 116"/>
                <a:gd name="T68" fmla="*/ 94 w 100"/>
                <a:gd name="T69" fmla="*/ 10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0" h="116">
                  <a:moveTo>
                    <a:pt x="94" y="103"/>
                  </a:moveTo>
                  <a:lnTo>
                    <a:pt x="92" y="106"/>
                  </a:lnTo>
                  <a:lnTo>
                    <a:pt x="91" y="108"/>
                  </a:lnTo>
                  <a:lnTo>
                    <a:pt x="90" y="110"/>
                  </a:lnTo>
                  <a:lnTo>
                    <a:pt x="88" y="113"/>
                  </a:lnTo>
                  <a:lnTo>
                    <a:pt x="87" y="114"/>
                  </a:lnTo>
                  <a:lnTo>
                    <a:pt x="86" y="115"/>
                  </a:lnTo>
                  <a:lnTo>
                    <a:pt x="85" y="116"/>
                  </a:lnTo>
                  <a:lnTo>
                    <a:pt x="84" y="116"/>
                  </a:lnTo>
                  <a:lnTo>
                    <a:pt x="83" y="116"/>
                  </a:lnTo>
                  <a:lnTo>
                    <a:pt x="82" y="116"/>
                  </a:lnTo>
                  <a:lnTo>
                    <a:pt x="81" y="115"/>
                  </a:lnTo>
                  <a:lnTo>
                    <a:pt x="80" y="114"/>
                  </a:lnTo>
                  <a:lnTo>
                    <a:pt x="78" y="113"/>
                  </a:lnTo>
                  <a:lnTo>
                    <a:pt x="75" y="110"/>
                  </a:lnTo>
                  <a:lnTo>
                    <a:pt x="73" y="107"/>
                  </a:lnTo>
                  <a:lnTo>
                    <a:pt x="70" y="104"/>
                  </a:lnTo>
                  <a:lnTo>
                    <a:pt x="67" y="101"/>
                  </a:lnTo>
                  <a:lnTo>
                    <a:pt x="64" y="96"/>
                  </a:lnTo>
                  <a:lnTo>
                    <a:pt x="60" y="92"/>
                  </a:lnTo>
                  <a:lnTo>
                    <a:pt x="56" y="87"/>
                  </a:lnTo>
                  <a:lnTo>
                    <a:pt x="53" y="81"/>
                  </a:lnTo>
                  <a:lnTo>
                    <a:pt x="48" y="75"/>
                  </a:lnTo>
                  <a:lnTo>
                    <a:pt x="43" y="69"/>
                  </a:lnTo>
                  <a:lnTo>
                    <a:pt x="38" y="61"/>
                  </a:lnTo>
                  <a:lnTo>
                    <a:pt x="34" y="55"/>
                  </a:lnTo>
                  <a:lnTo>
                    <a:pt x="28" y="48"/>
                  </a:lnTo>
                  <a:lnTo>
                    <a:pt x="24" y="43"/>
                  </a:lnTo>
                  <a:lnTo>
                    <a:pt x="21" y="38"/>
                  </a:lnTo>
                  <a:lnTo>
                    <a:pt x="16" y="32"/>
                  </a:lnTo>
                  <a:lnTo>
                    <a:pt x="13" y="27"/>
                  </a:lnTo>
                  <a:lnTo>
                    <a:pt x="11" y="23"/>
                  </a:lnTo>
                  <a:lnTo>
                    <a:pt x="8" y="19"/>
                  </a:lnTo>
                  <a:lnTo>
                    <a:pt x="6" y="15"/>
                  </a:lnTo>
                  <a:lnTo>
                    <a:pt x="4" y="12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2" y="1"/>
                  </a:lnTo>
                  <a:lnTo>
                    <a:pt x="16" y="1"/>
                  </a:lnTo>
                  <a:lnTo>
                    <a:pt x="22" y="2"/>
                  </a:lnTo>
                  <a:lnTo>
                    <a:pt x="28" y="4"/>
                  </a:lnTo>
                  <a:lnTo>
                    <a:pt x="41" y="11"/>
                  </a:lnTo>
                  <a:lnTo>
                    <a:pt x="53" y="18"/>
                  </a:lnTo>
                  <a:lnTo>
                    <a:pt x="64" y="26"/>
                  </a:lnTo>
                  <a:lnTo>
                    <a:pt x="69" y="31"/>
                  </a:lnTo>
                  <a:lnTo>
                    <a:pt x="73" y="35"/>
                  </a:lnTo>
                  <a:lnTo>
                    <a:pt x="79" y="41"/>
                  </a:lnTo>
                  <a:lnTo>
                    <a:pt x="83" y="45"/>
                  </a:lnTo>
                  <a:lnTo>
                    <a:pt x="86" y="50"/>
                  </a:lnTo>
                  <a:lnTo>
                    <a:pt x="90" y="55"/>
                  </a:lnTo>
                  <a:lnTo>
                    <a:pt x="92" y="59"/>
                  </a:lnTo>
                  <a:lnTo>
                    <a:pt x="96" y="63"/>
                  </a:lnTo>
                  <a:lnTo>
                    <a:pt x="98" y="68"/>
                  </a:lnTo>
                  <a:lnTo>
                    <a:pt x="99" y="72"/>
                  </a:lnTo>
                  <a:lnTo>
                    <a:pt x="99" y="76"/>
                  </a:lnTo>
                  <a:lnTo>
                    <a:pt x="100" y="79"/>
                  </a:lnTo>
                  <a:lnTo>
                    <a:pt x="100" y="84"/>
                  </a:lnTo>
                  <a:lnTo>
                    <a:pt x="99" y="87"/>
                  </a:lnTo>
                  <a:lnTo>
                    <a:pt x="98" y="91"/>
                  </a:lnTo>
                  <a:lnTo>
                    <a:pt x="97" y="95"/>
                  </a:lnTo>
                  <a:lnTo>
                    <a:pt x="96" y="99"/>
                  </a:lnTo>
                  <a:lnTo>
                    <a:pt x="94" y="103"/>
                  </a:lnTo>
                  <a:lnTo>
                    <a:pt x="94" y="10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103"/>
            <p:cNvSpPr/>
            <p:nvPr/>
          </p:nvSpPr>
          <p:spPr bwMode="auto">
            <a:xfrm>
              <a:off x="2959101" y="3386138"/>
              <a:ext cx="84138" cy="388938"/>
            </a:xfrm>
            <a:custGeom>
              <a:avLst/>
              <a:gdLst>
                <a:gd name="T0" fmla="*/ 2 w 53"/>
                <a:gd name="T1" fmla="*/ 16 h 245"/>
                <a:gd name="T2" fmla="*/ 0 w 53"/>
                <a:gd name="T3" fmla="*/ 12 h 245"/>
                <a:gd name="T4" fmla="*/ 0 w 53"/>
                <a:gd name="T5" fmla="*/ 7 h 245"/>
                <a:gd name="T6" fmla="*/ 0 w 53"/>
                <a:gd name="T7" fmla="*/ 4 h 245"/>
                <a:gd name="T8" fmla="*/ 2 w 53"/>
                <a:gd name="T9" fmla="*/ 1 h 245"/>
                <a:gd name="T10" fmla="*/ 6 w 53"/>
                <a:gd name="T11" fmla="*/ 0 h 245"/>
                <a:gd name="T12" fmla="*/ 13 w 53"/>
                <a:gd name="T13" fmla="*/ 1 h 245"/>
                <a:gd name="T14" fmla="*/ 21 w 53"/>
                <a:gd name="T15" fmla="*/ 3 h 245"/>
                <a:gd name="T16" fmla="*/ 31 w 53"/>
                <a:gd name="T17" fmla="*/ 6 h 245"/>
                <a:gd name="T18" fmla="*/ 39 w 53"/>
                <a:gd name="T19" fmla="*/ 11 h 245"/>
                <a:gd name="T20" fmla="*/ 46 w 53"/>
                <a:gd name="T21" fmla="*/ 14 h 245"/>
                <a:gd name="T22" fmla="*/ 50 w 53"/>
                <a:gd name="T23" fmla="*/ 16 h 245"/>
                <a:gd name="T24" fmla="*/ 52 w 53"/>
                <a:gd name="T25" fmla="*/ 21 h 245"/>
                <a:gd name="T26" fmla="*/ 52 w 53"/>
                <a:gd name="T27" fmla="*/ 33 h 245"/>
                <a:gd name="T28" fmla="*/ 50 w 53"/>
                <a:gd name="T29" fmla="*/ 46 h 245"/>
                <a:gd name="T30" fmla="*/ 49 w 53"/>
                <a:gd name="T31" fmla="*/ 58 h 245"/>
                <a:gd name="T32" fmla="*/ 47 w 53"/>
                <a:gd name="T33" fmla="*/ 73 h 245"/>
                <a:gd name="T34" fmla="*/ 47 w 53"/>
                <a:gd name="T35" fmla="*/ 90 h 245"/>
                <a:gd name="T36" fmla="*/ 46 w 53"/>
                <a:gd name="T37" fmla="*/ 122 h 245"/>
                <a:gd name="T38" fmla="*/ 41 w 53"/>
                <a:gd name="T39" fmla="*/ 169 h 245"/>
                <a:gd name="T40" fmla="*/ 37 w 53"/>
                <a:gd name="T41" fmla="*/ 200 h 245"/>
                <a:gd name="T42" fmla="*/ 36 w 53"/>
                <a:gd name="T43" fmla="*/ 211 h 245"/>
                <a:gd name="T44" fmla="*/ 34 w 53"/>
                <a:gd name="T45" fmla="*/ 221 h 245"/>
                <a:gd name="T46" fmla="*/ 32 w 53"/>
                <a:gd name="T47" fmla="*/ 229 h 245"/>
                <a:gd name="T48" fmla="*/ 31 w 53"/>
                <a:gd name="T49" fmla="*/ 236 h 245"/>
                <a:gd name="T50" fmla="*/ 29 w 53"/>
                <a:gd name="T51" fmla="*/ 240 h 245"/>
                <a:gd name="T52" fmla="*/ 27 w 53"/>
                <a:gd name="T53" fmla="*/ 243 h 245"/>
                <a:gd name="T54" fmla="*/ 26 w 53"/>
                <a:gd name="T55" fmla="*/ 245 h 245"/>
                <a:gd name="T56" fmla="*/ 24 w 53"/>
                <a:gd name="T57" fmla="*/ 245 h 245"/>
                <a:gd name="T58" fmla="*/ 20 w 53"/>
                <a:gd name="T59" fmla="*/ 242 h 245"/>
                <a:gd name="T60" fmla="*/ 17 w 53"/>
                <a:gd name="T61" fmla="*/ 237 h 245"/>
                <a:gd name="T62" fmla="*/ 15 w 53"/>
                <a:gd name="T63" fmla="*/ 229 h 245"/>
                <a:gd name="T64" fmla="*/ 11 w 53"/>
                <a:gd name="T65" fmla="*/ 219 h 245"/>
                <a:gd name="T66" fmla="*/ 10 w 53"/>
                <a:gd name="T67" fmla="*/ 206 h 245"/>
                <a:gd name="T68" fmla="*/ 10 w 53"/>
                <a:gd name="T69" fmla="*/ 188 h 245"/>
                <a:gd name="T70" fmla="*/ 11 w 53"/>
                <a:gd name="T71" fmla="*/ 168 h 245"/>
                <a:gd name="T72" fmla="*/ 16 w 53"/>
                <a:gd name="T73" fmla="*/ 136 h 245"/>
                <a:gd name="T74" fmla="*/ 17 w 53"/>
                <a:gd name="T75" fmla="*/ 102 h 245"/>
                <a:gd name="T76" fmla="*/ 17 w 53"/>
                <a:gd name="T77" fmla="*/ 80 h 245"/>
                <a:gd name="T78" fmla="*/ 15 w 53"/>
                <a:gd name="T79" fmla="*/ 59 h 245"/>
                <a:gd name="T80" fmla="*/ 13 w 53"/>
                <a:gd name="T81" fmla="*/ 42 h 245"/>
                <a:gd name="T82" fmla="*/ 11 w 53"/>
                <a:gd name="T83" fmla="*/ 34 h 245"/>
                <a:gd name="T84" fmla="*/ 10 w 53"/>
                <a:gd name="T85" fmla="*/ 29 h 245"/>
                <a:gd name="T86" fmla="*/ 8 w 53"/>
                <a:gd name="T87" fmla="*/ 24 h 245"/>
                <a:gd name="T88" fmla="*/ 6 w 53"/>
                <a:gd name="T89" fmla="*/ 20 h 245"/>
                <a:gd name="T90" fmla="*/ 3 w 53"/>
                <a:gd name="T91" fmla="*/ 1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3" h="245">
                  <a:moveTo>
                    <a:pt x="3" y="17"/>
                  </a:moveTo>
                  <a:lnTo>
                    <a:pt x="2" y="16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3" y="1"/>
                  </a:lnTo>
                  <a:lnTo>
                    <a:pt x="16" y="1"/>
                  </a:lnTo>
                  <a:lnTo>
                    <a:pt x="21" y="3"/>
                  </a:lnTo>
                  <a:lnTo>
                    <a:pt x="26" y="4"/>
                  </a:lnTo>
                  <a:lnTo>
                    <a:pt x="31" y="6"/>
                  </a:lnTo>
                  <a:lnTo>
                    <a:pt x="35" y="9"/>
                  </a:lnTo>
                  <a:lnTo>
                    <a:pt x="39" y="11"/>
                  </a:lnTo>
                  <a:lnTo>
                    <a:pt x="42" y="12"/>
                  </a:lnTo>
                  <a:lnTo>
                    <a:pt x="46" y="14"/>
                  </a:lnTo>
                  <a:lnTo>
                    <a:pt x="48" y="15"/>
                  </a:lnTo>
                  <a:lnTo>
                    <a:pt x="50" y="16"/>
                  </a:lnTo>
                  <a:lnTo>
                    <a:pt x="51" y="17"/>
                  </a:lnTo>
                  <a:lnTo>
                    <a:pt x="52" y="21"/>
                  </a:lnTo>
                  <a:lnTo>
                    <a:pt x="53" y="27"/>
                  </a:lnTo>
                  <a:lnTo>
                    <a:pt x="52" y="33"/>
                  </a:lnTo>
                  <a:lnTo>
                    <a:pt x="51" y="41"/>
                  </a:lnTo>
                  <a:lnTo>
                    <a:pt x="50" y="46"/>
                  </a:lnTo>
                  <a:lnTo>
                    <a:pt x="49" y="51"/>
                  </a:lnTo>
                  <a:lnTo>
                    <a:pt x="49" y="58"/>
                  </a:lnTo>
                  <a:lnTo>
                    <a:pt x="48" y="64"/>
                  </a:lnTo>
                  <a:lnTo>
                    <a:pt x="47" y="73"/>
                  </a:lnTo>
                  <a:lnTo>
                    <a:pt x="47" y="81"/>
                  </a:lnTo>
                  <a:lnTo>
                    <a:pt x="47" y="90"/>
                  </a:lnTo>
                  <a:lnTo>
                    <a:pt x="46" y="101"/>
                  </a:lnTo>
                  <a:lnTo>
                    <a:pt x="46" y="122"/>
                  </a:lnTo>
                  <a:lnTo>
                    <a:pt x="45" y="145"/>
                  </a:lnTo>
                  <a:lnTo>
                    <a:pt x="41" y="169"/>
                  </a:lnTo>
                  <a:lnTo>
                    <a:pt x="38" y="194"/>
                  </a:lnTo>
                  <a:lnTo>
                    <a:pt x="37" y="200"/>
                  </a:lnTo>
                  <a:lnTo>
                    <a:pt x="37" y="206"/>
                  </a:lnTo>
                  <a:lnTo>
                    <a:pt x="36" y="211"/>
                  </a:lnTo>
                  <a:lnTo>
                    <a:pt x="35" y="216"/>
                  </a:lnTo>
                  <a:lnTo>
                    <a:pt x="34" y="221"/>
                  </a:lnTo>
                  <a:lnTo>
                    <a:pt x="33" y="225"/>
                  </a:lnTo>
                  <a:lnTo>
                    <a:pt x="32" y="229"/>
                  </a:lnTo>
                  <a:lnTo>
                    <a:pt x="32" y="232"/>
                  </a:lnTo>
                  <a:lnTo>
                    <a:pt x="31" y="236"/>
                  </a:lnTo>
                  <a:lnTo>
                    <a:pt x="30" y="238"/>
                  </a:lnTo>
                  <a:lnTo>
                    <a:pt x="29" y="240"/>
                  </a:lnTo>
                  <a:lnTo>
                    <a:pt x="29" y="242"/>
                  </a:lnTo>
                  <a:lnTo>
                    <a:pt x="27" y="243"/>
                  </a:lnTo>
                  <a:lnTo>
                    <a:pt x="27" y="244"/>
                  </a:lnTo>
                  <a:lnTo>
                    <a:pt x="26" y="245"/>
                  </a:lnTo>
                  <a:lnTo>
                    <a:pt x="26" y="245"/>
                  </a:lnTo>
                  <a:lnTo>
                    <a:pt x="24" y="245"/>
                  </a:lnTo>
                  <a:lnTo>
                    <a:pt x="22" y="244"/>
                  </a:lnTo>
                  <a:lnTo>
                    <a:pt x="20" y="242"/>
                  </a:lnTo>
                  <a:lnTo>
                    <a:pt x="19" y="240"/>
                  </a:lnTo>
                  <a:lnTo>
                    <a:pt x="17" y="237"/>
                  </a:lnTo>
                  <a:lnTo>
                    <a:pt x="16" y="233"/>
                  </a:lnTo>
                  <a:lnTo>
                    <a:pt x="15" y="229"/>
                  </a:lnTo>
                  <a:lnTo>
                    <a:pt x="14" y="225"/>
                  </a:lnTo>
                  <a:lnTo>
                    <a:pt x="11" y="219"/>
                  </a:lnTo>
                  <a:lnTo>
                    <a:pt x="10" y="213"/>
                  </a:lnTo>
                  <a:lnTo>
                    <a:pt x="10" y="206"/>
                  </a:lnTo>
                  <a:lnTo>
                    <a:pt x="9" y="198"/>
                  </a:lnTo>
                  <a:lnTo>
                    <a:pt x="10" y="188"/>
                  </a:lnTo>
                  <a:lnTo>
                    <a:pt x="10" y="179"/>
                  </a:lnTo>
                  <a:lnTo>
                    <a:pt x="11" y="168"/>
                  </a:lnTo>
                  <a:lnTo>
                    <a:pt x="14" y="157"/>
                  </a:lnTo>
                  <a:lnTo>
                    <a:pt x="16" y="136"/>
                  </a:lnTo>
                  <a:lnTo>
                    <a:pt x="17" y="113"/>
                  </a:lnTo>
                  <a:lnTo>
                    <a:pt x="17" y="102"/>
                  </a:lnTo>
                  <a:lnTo>
                    <a:pt x="17" y="91"/>
                  </a:lnTo>
                  <a:lnTo>
                    <a:pt x="17" y="80"/>
                  </a:lnTo>
                  <a:lnTo>
                    <a:pt x="16" y="70"/>
                  </a:lnTo>
                  <a:lnTo>
                    <a:pt x="15" y="59"/>
                  </a:lnTo>
                  <a:lnTo>
                    <a:pt x="14" y="50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1" y="34"/>
                  </a:lnTo>
                  <a:lnTo>
                    <a:pt x="10" y="31"/>
                  </a:lnTo>
                  <a:lnTo>
                    <a:pt x="10" y="29"/>
                  </a:lnTo>
                  <a:lnTo>
                    <a:pt x="9" y="26"/>
                  </a:lnTo>
                  <a:lnTo>
                    <a:pt x="8" y="24"/>
                  </a:lnTo>
                  <a:lnTo>
                    <a:pt x="7" y="21"/>
                  </a:lnTo>
                  <a:lnTo>
                    <a:pt x="6" y="20"/>
                  </a:lnTo>
                  <a:lnTo>
                    <a:pt x="5" y="18"/>
                  </a:lnTo>
                  <a:lnTo>
                    <a:pt x="3" y="17"/>
                  </a:lnTo>
                  <a:lnTo>
                    <a:pt x="3" y="1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104"/>
            <p:cNvSpPr/>
            <p:nvPr/>
          </p:nvSpPr>
          <p:spPr bwMode="auto">
            <a:xfrm>
              <a:off x="3019426" y="3170238"/>
              <a:ext cx="185738" cy="909638"/>
            </a:xfrm>
            <a:custGeom>
              <a:avLst/>
              <a:gdLst>
                <a:gd name="T0" fmla="*/ 62 w 117"/>
                <a:gd name="T1" fmla="*/ 0 h 573"/>
                <a:gd name="T2" fmla="*/ 82 w 117"/>
                <a:gd name="T3" fmla="*/ 3 h 573"/>
                <a:gd name="T4" fmla="*/ 105 w 117"/>
                <a:gd name="T5" fmla="*/ 15 h 573"/>
                <a:gd name="T6" fmla="*/ 116 w 117"/>
                <a:gd name="T7" fmla="*/ 25 h 573"/>
                <a:gd name="T8" fmla="*/ 116 w 117"/>
                <a:gd name="T9" fmla="*/ 40 h 573"/>
                <a:gd name="T10" fmla="*/ 114 w 117"/>
                <a:gd name="T11" fmla="*/ 48 h 573"/>
                <a:gd name="T12" fmla="*/ 113 w 117"/>
                <a:gd name="T13" fmla="*/ 57 h 573"/>
                <a:gd name="T14" fmla="*/ 112 w 117"/>
                <a:gd name="T15" fmla="*/ 71 h 573"/>
                <a:gd name="T16" fmla="*/ 110 w 117"/>
                <a:gd name="T17" fmla="*/ 89 h 573"/>
                <a:gd name="T18" fmla="*/ 110 w 117"/>
                <a:gd name="T19" fmla="*/ 111 h 573"/>
                <a:gd name="T20" fmla="*/ 110 w 117"/>
                <a:gd name="T21" fmla="*/ 139 h 573"/>
                <a:gd name="T22" fmla="*/ 110 w 117"/>
                <a:gd name="T23" fmla="*/ 171 h 573"/>
                <a:gd name="T24" fmla="*/ 112 w 117"/>
                <a:gd name="T25" fmla="*/ 208 h 573"/>
                <a:gd name="T26" fmla="*/ 113 w 117"/>
                <a:gd name="T27" fmla="*/ 276 h 573"/>
                <a:gd name="T28" fmla="*/ 114 w 117"/>
                <a:gd name="T29" fmla="*/ 342 h 573"/>
                <a:gd name="T30" fmla="*/ 114 w 117"/>
                <a:gd name="T31" fmla="*/ 393 h 573"/>
                <a:gd name="T32" fmla="*/ 114 w 117"/>
                <a:gd name="T33" fmla="*/ 429 h 573"/>
                <a:gd name="T34" fmla="*/ 112 w 117"/>
                <a:gd name="T35" fmla="*/ 470 h 573"/>
                <a:gd name="T36" fmla="*/ 109 w 117"/>
                <a:gd name="T37" fmla="*/ 506 h 573"/>
                <a:gd name="T38" fmla="*/ 105 w 117"/>
                <a:gd name="T39" fmla="*/ 533 h 573"/>
                <a:gd name="T40" fmla="*/ 97 w 117"/>
                <a:gd name="T41" fmla="*/ 554 h 573"/>
                <a:gd name="T42" fmla="*/ 86 w 117"/>
                <a:gd name="T43" fmla="*/ 566 h 573"/>
                <a:gd name="T44" fmla="*/ 75 w 117"/>
                <a:gd name="T45" fmla="*/ 573 h 573"/>
                <a:gd name="T46" fmla="*/ 68 w 117"/>
                <a:gd name="T47" fmla="*/ 568 h 573"/>
                <a:gd name="T48" fmla="*/ 63 w 117"/>
                <a:gd name="T49" fmla="*/ 555 h 573"/>
                <a:gd name="T50" fmla="*/ 57 w 117"/>
                <a:gd name="T51" fmla="*/ 534 h 573"/>
                <a:gd name="T52" fmla="*/ 38 w 117"/>
                <a:gd name="T53" fmla="*/ 512 h 573"/>
                <a:gd name="T54" fmla="*/ 19 w 117"/>
                <a:gd name="T55" fmla="*/ 498 h 573"/>
                <a:gd name="T56" fmla="*/ 9 w 117"/>
                <a:gd name="T57" fmla="*/ 488 h 573"/>
                <a:gd name="T58" fmla="*/ 2 w 117"/>
                <a:gd name="T59" fmla="*/ 482 h 573"/>
                <a:gd name="T60" fmla="*/ 0 w 117"/>
                <a:gd name="T61" fmla="*/ 478 h 573"/>
                <a:gd name="T62" fmla="*/ 2 w 117"/>
                <a:gd name="T63" fmla="*/ 476 h 573"/>
                <a:gd name="T64" fmla="*/ 8 w 117"/>
                <a:gd name="T65" fmla="*/ 475 h 573"/>
                <a:gd name="T66" fmla="*/ 28 w 117"/>
                <a:gd name="T67" fmla="*/ 478 h 573"/>
                <a:gd name="T68" fmla="*/ 57 w 117"/>
                <a:gd name="T69" fmla="*/ 485 h 573"/>
                <a:gd name="T70" fmla="*/ 74 w 117"/>
                <a:gd name="T71" fmla="*/ 486 h 573"/>
                <a:gd name="T72" fmla="*/ 77 w 117"/>
                <a:gd name="T73" fmla="*/ 480 h 573"/>
                <a:gd name="T74" fmla="*/ 79 w 117"/>
                <a:gd name="T75" fmla="*/ 463 h 573"/>
                <a:gd name="T76" fmla="*/ 82 w 117"/>
                <a:gd name="T77" fmla="*/ 433 h 573"/>
                <a:gd name="T78" fmla="*/ 84 w 117"/>
                <a:gd name="T79" fmla="*/ 391 h 573"/>
                <a:gd name="T80" fmla="*/ 84 w 117"/>
                <a:gd name="T81" fmla="*/ 343 h 573"/>
                <a:gd name="T82" fmla="*/ 84 w 117"/>
                <a:gd name="T83" fmla="*/ 298 h 573"/>
                <a:gd name="T84" fmla="*/ 84 w 117"/>
                <a:gd name="T85" fmla="*/ 258 h 573"/>
                <a:gd name="T86" fmla="*/ 84 w 117"/>
                <a:gd name="T87" fmla="*/ 224 h 573"/>
                <a:gd name="T88" fmla="*/ 75 w 117"/>
                <a:gd name="T89" fmla="*/ 77 h 573"/>
                <a:gd name="T90" fmla="*/ 72 w 117"/>
                <a:gd name="T91" fmla="*/ 52 h 573"/>
                <a:gd name="T92" fmla="*/ 69 w 117"/>
                <a:gd name="T93" fmla="*/ 35 h 573"/>
                <a:gd name="T94" fmla="*/ 66 w 117"/>
                <a:gd name="T95" fmla="*/ 25 h 573"/>
                <a:gd name="T96" fmla="*/ 59 w 117"/>
                <a:gd name="T97" fmla="*/ 17 h 573"/>
                <a:gd name="T98" fmla="*/ 55 w 117"/>
                <a:gd name="T99" fmla="*/ 1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573">
                  <a:moveTo>
                    <a:pt x="56" y="5"/>
                  </a:moveTo>
                  <a:lnTo>
                    <a:pt x="57" y="3"/>
                  </a:lnTo>
                  <a:lnTo>
                    <a:pt x="59" y="1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5" y="1"/>
                  </a:lnTo>
                  <a:lnTo>
                    <a:pt x="82" y="3"/>
                  </a:lnTo>
                  <a:lnTo>
                    <a:pt x="89" y="5"/>
                  </a:lnTo>
                  <a:lnTo>
                    <a:pt x="95" y="9"/>
                  </a:lnTo>
                  <a:lnTo>
                    <a:pt x="101" y="12"/>
                  </a:lnTo>
                  <a:lnTo>
                    <a:pt x="105" y="15"/>
                  </a:lnTo>
                  <a:lnTo>
                    <a:pt x="109" y="17"/>
                  </a:lnTo>
                  <a:lnTo>
                    <a:pt x="113" y="20"/>
                  </a:lnTo>
                  <a:lnTo>
                    <a:pt x="115" y="22"/>
                  </a:lnTo>
                  <a:lnTo>
                    <a:pt x="116" y="25"/>
                  </a:lnTo>
                  <a:lnTo>
                    <a:pt x="117" y="27"/>
                  </a:lnTo>
                  <a:lnTo>
                    <a:pt x="117" y="30"/>
                  </a:lnTo>
                  <a:lnTo>
                    <a:pt x="116" y="34"/>
                  </a:lnTo>
                  <a:lnTo>
                    <a:pt x="116" y="40"/>
                  </a:lnTo>
                  <a:lnTo>
                    <a:pt x="114" y="45"/>
                  </a:lnTo>
                  <a:lnTo>
                    <a:pt x="114" y="46"/>
                  </a:lnTo>
                  <a:lnTo>
                    <a:pt x="114" y="47"/>
                  </a:lnTo>
                  <a:lnTo>
                    <a:pt x="114" y="48"/>
                  </a:lnTo>
                  <a:lnTo>
                    <a:pt x="113" y="50"/>
                  </a:lnTo>
                  <a:lnTo>
                    <a:pt x="113" y="52"/>
                  </a:lnTo>
                  <a:lnTo>
                    <a:pt x="113" y="55"/>
                  </a:lnTo>
                  <a:lnTo>
                    <a:pt x="113" y="57"/>
                  </a:lnTo>
                  <a:lnTo>
                    <a:pt x="113" y="60"/>
                  </a:lnTo>
                  <a:lnTo>
                    <a:pt x="112" y="63"/>
                  </a:lnTo>
                  <a:lnTo>
                    <a:pt x="112" y="66"/>
                  </a:lnTo>
                  <a:lnTo>
                    <a:pt x="112" y="71"/>
                  </a:lnTo>
                  <a:lnTo>
                    <a:pt x="112" y="74"/>
                  </a:lnTo>
                  <a:lnTo>
                    <a:pt x="112" y="79"/>
                  </a:lnTo>
                  <a:lnTo>
                    <a:pt x="112" y="83"/>
                  </a:lnTo>
                  <a:lnTo>
                    <a:pt x="110" y="89"/>
                  </a:lnTo>
                  <a:lnTo>
                    <a:pt x="110" y="93"/>
                  </a:lnTo>
                  <a:lnTo>
                    <a:pt x="110" y="100"/>
                  </a:lnTo>
                  <a:lnTo>
                    <a:pt x="110" y="105"/>
                  </a:lnTo>
                  <a:lnTo>
                    <a:pt x="110" y="111"/>
                  </a:lnTo>
                  <a:lnTo>
                    <a:pt x="110" y="118"/>
                  </a:lnTo>
                  <a:lnTo>
                    <a:pt x="110" y="124"/>
                  </a:lnTo>
                  <a:lnTo>
                    <a:pt x="110" y="132"/>
                  </a:lnTo>
                  <a:lnTo>
                    <a:pt x="110" y="139"/>
                  </a:lnTo>
                  <a:lnTo>
                    <a:pt x="110" y="147"/>
                  </a:lnTo>
                  <a:lnTo>
                    <a:pt x="110" y="154"/>
                  </a:lnTo>
                  <a:lnTo>
                    <a:pt x="110" y="163"/>
                  </a:lnTo>
                  <a:lnTo>
                    <a:pt x="110" y="171"/>
                  </a:lnTo>
                  <a:lnTo>
                    <a:pt x="110" y="180"/>
                  </a:lnTo>
                  <a:lnTo>
                    <a:pt x="110" y="188"/>
                  </a:lnTo>
                  <a:lnTo>
                    <a:pt x="112" y="198"/>
                  </a:lnTo>
                  <a:lnTo>
                    <a:pt x="112" y="208"/>
                  </a:lnTo>
                  <a:lnTo>
                    <a:pt x="112" y="218"/>
                  </a:lnTo>
                  <a:lnTo>
                    <a:pt x="112" y="239"/>
                  </a:lnTo>
                  <a:lnTo>
                    <a:pt x="113" y="258"/>
                  </a:lnTo>
                  <a:lnTo>
                    <a:pt x="113" y="276"/>
                  </a:lnTo>
                  <a:lnTo>
                    <a:pt x="113" y="294"/>
                  </a:lnTo>
                  <a:lnTo>
                    <a:pt x="113" y="312"/>
                  </a:lnTo>
                  <a:lnTo>
                    <a:pt x="114" y="327"/>
                  </a:lnTo>
                  <a:lnTo>
                    <a:pt x="114" y="342"/>
                  </a:lnTo>
                  <a:lnTo>
                    <a:pt x="114" y="357"/>
                  </a:lnTo>
                  <a:lnTo>
                    <a:pt x="114" y="369"/>
                  </a:lnTo>
                  <a:lnTo>
                    <a:pt x="114" y="381"/>
                  </a:lnTo>
                  <a:lnTo>
                    <a:pt x="114" y="393"/>
                  </a:lnTo>
                  <a:lnTo>
                    <a:pt x="114" y="404"/>
                  </a:lnTo>
                  <a:lnTo>
                    <a:pt x="114" y="412"/>
                  </a:lnTo>
                  <a:lnTo>
                    <a:pt x="114" y="421"/>
                  </a:lnTo>
                  <a:lnTo>
                    <a:pt x="114" y="429"/>
                  </a:lnTo>
                  <a:lnTo>
                    <a:pt x="114" y="436"/>
                  </a:lnTo>
                  <a:lnTo>
                    <a:pt x="113" y="448"/>
                  </a:lnTo>
                  <a:lnTo>
                    <a:pt x="113" y="459"/>
                  </a:lnTo>
                  <a:lnTo>
                    <a:pt x="112" y="470"/>
                  </a:lnTo>
                  <a:lnTo>
                    <a:pt x="112" y="481"/>
                  </a:lnTo>
                  <a:lnTo>
                    <a:pt x="110" y="489"/>
                  </a:lnTo>
                  <a:lnTo>
                    <a:pt x="110" y="498"/>
                  </a:lnTo>
                  <a:lnTo>
                    <a:pt x="109" y="506"/>
                  </a:lnTo>
                  <a:lnTo>
                    <a:pt x="109" y="514"/>
                  </a:lnTo>
                  <a:lnTo>
                    <a:pt x="108" y="520"/>
                  </a:lnTo>
                  <a:lnTo>
                    <a:pt x="106" y="528"/>
                  </a:lnTo>
                  <a:lnTo>
                    <a:pt x="105" y="533"/>
                  </a:lnTo>
                  <a:lnTo>
                    <a:pt x="103" y="540"/>
                  </a:lnTo>
                  <a:lnTo>
                    <a:pt x="101" y="544"/>
                  </a:lnTo>
                  <a:lnTo>
                    <a:pt x="99" y="549"/>
                  </a:lnTo>
                  <a:lnTo>
                    <a:pt x="97" y="554"/>
                  </a:lnTo>
                  <a:lnTo>
                    <a:pt x="93" y="558"/>
                  </a:lnTo>
                  <a:lnTo>
                    <a:pt x="91" y="561"/>
                  </a:lnTo>
                  <a:lnTo>
                    <a:pt x="88" y="564"/>
                  </a:lnTo>
                  <a:lnTo>
                    <a:pt x="86" y="566"/>
                  </a:lnTo>
                  <a:lnTo>
                    <a:pt x="83" y="570"/>
                  </a:lnTo>
                  <a:lnTo>
                    <a:pt x="81" y="571"/>
                  </a:lnTo>
                  <a:lnTo>
                    <a:pt x="78" y="572"/>
                  </a:lnTo>
                  <a:lnTo>
                    <a:pt x="75" y="573"/>
                  </a:lnTo>
                  <a:lnTo>
                    <a:pt x="74" y="573"/>
                  </a:lnTo>
                  <a:lnTo>
                    <a:pt x="71" y="572"/>
                  </a:lnTo>
                  <a:lnTo>
                    <a:pt x="69" y="570"/>
                  </a:lnTo>
                  <a:lnTo>
                    <a:pt x="68" y="568"/>
                  </a:lnTo>
                  <a:lnTo>
                    <a:pt x="66" y="565"/>
                  </a:lnTo>
                  <a:lnTo>
                    <a:pt x="64" y="562"/>
                  </a:lnTo>
                  <a:lnTo>
                    <a:pt x="64" y="559"/>
                  </a:lnTo>
                  <a:lnTo>
                    <a:pt x="63" y="555"/>
                  </a:lnTo>
                  <a:lnTo>
                    <a:pt x="63" y="549"/>
                  </a:lnTo>
                  <a:lnTo>
                    <a:pt x="62" y="545"/>
                  </a:lnTo>
                  <a:lnTo>
                    <a:pt x="60" y="540"/>
                  </a:lnTo>
                  <a:lnTo>
                    <a:pt x="57" y="534"/>
                  </a:lnTo>
                  <a:lnTo>
                    <a:pt x="54" y="529"/>
                  </a:lnTo>
                  <a:lnTo>
                    <a:pt x="49" y="524"/>
                  </a:lnTo>
                  <a:lnTo>
                    <a:pt x="44" y="517"/>
                  </a:lnTo>
                  <a:lnTo>
                    <a:pt x="38" y="512"/>
                  </a:lnTo>
                  <a:lnTo>
                    <a:pt x="31" y="505"/>
                  </a:lnTo>
                  <a:lnTo>
                    <a:pt x="27" y="503"/>
                  </a:lnTo>
                  <a:lnTo>
                    <a:pt x="23" y="500"/>
                  </a:lnTo>
                  <a:lnTo>
                    <a:pt x="19" y="498"/>
                  </a:lnTo>
                  <a:lnTo>
                    <a:pt x="16" y="495"/>
                  </a:lnTo>
                  <a:lnTo>
                    <a:pt x="13" y="493"/>
                  </a:lnTo>
                  <a:lnTo>
                    <a:pt x="11" y="490"/>
                  </a:lnTo>
                  <a:lnTo>
                    <a:pt x="9" y="488"/>
                  </a:lnTo>
                  <a:lnTo>
                    <a:pt x="7" y="486"/>
                  </a:lnTo>
                  <a:lnTo>
                    <a:pt x="4" y="485"/>
                  </a:lnTo>
                  <a:lnTo>
                    <a:pt x="3" y="483"/>
                  </a:lnTo>
                  <a:lnTo>
                    <a:pt x="2" y="482"/>
                  </a:lnTo>
                  <a:lnTo>
                    <a:pt x="1" y="481"/>
                  </a:lnTo>
                  <a:lnTo>
                    <a:pt x="0" y="480"/>
                  </a:lnTo>
                  <a:lnTo>
                    <a:pt x="0" y="479"/>
                  </a:lnTo>
                  <a:lnTo>
                    <a:pt x="0" y="478"/>
                  </a:lnTo>
                  <a:lnTo>
                    <a:pt x="0" y="478"/>
                  </a:lnTo>
                  <a:lnTo>
                    <a:pt x="0" y="476"/>
                  </a:lnTo>
                  <a:lnTo>
                    <a:pt x="1" y="476"/>
                  </a:lnTo>
                  <a:lnTo>
                    <a:pt x="2" y="476"/>
                  </a:lnTo>
                  <a:lnTo>
                    <a:pt x="3" y="475"/>
                  </a:lnTo>
                  <a:lnTo>
                    <a:pt x="4" y="475"/>
                  </a:lnTo>
                  <a:lnTo>
                    <a:pt x="6" y="475"/>
                  </a:lnTo>
                  <a:lnTo>
                    <a:pt x="8" y="475"/>
                  </a:lnTo>
                  <a:lnTo>
                    <a:pt x="10" y="475"/>
                  </a:lnTo>
                  <a:lnTo>
                    <a:pt x="15" y="475"/>
                  </a:lnTo>
                  <a:lnTo>
                    <a:pt x="21" y="476"/>
                  </a:lnTo>
                  <a:lnTo>
                    <a:pt x="28" y="478"/>
                  </a:lnTo>
                  <a:lnTo>
                    <a:pt x="36" y="480"/>
                  </a:lnTo>
                  <a:lnTo>
                    <a:pt x="44" y="483"/>
                  </a:lnTo>
                  <a:lnTo>
                    <a:pt x="51" y="484"/>
                  </a:lnTo>
                  <a:lnTo>
                    <a:pt x="57" y="485"/>
                  </a:lnTo>
                  <a:lnTo>
                    <a:pt x="62" y="486"/>
                  </a:lnTo>
                  <a:lnTo>
                    <a:pt x="68" y="486"/>
                  </a:lnTo>
                  <a:lnTo>
                    <a:pt x="71" y="486"/>
                  </a:lnTo>
                  <a:lnTo>
                    <a:pt x="74" y="486"/>
                  </a:lnTo>
                  <a:lnTo>
                    <a:pt x="76" y="485"/>
                  </a:lnTo>
                  <a:lnTo>
                    <a:pt x="76" y="484"/>
                  </a:lnTo>
                  <a:lnTo>
                    <a:pt x="77" y="483"/>
                  </a:lnTo>
                  <a:lnTo>
                    <a:pt x="77" y="480"/>
                  </a:lnTo>
                  <a:lnTo>
                    <a:pt x="78" y="476"/>
                  </a:lnTo>
                  <a:lnTo>
                    <a:pt x="78" y="472"/>
                  </a:lnTo>
                  <a:lnTo>
                    <a:pt x="79" y="468"/>
                  </a:lnTo>
                  <a:lnTo>
                    <a:pt x="79" y="463"/>
                  </a:lnTo>
                  <a:lnTo>
                    <a:pt x="81" y="456"/>
                  </a:lnTo>
                  <a:lnTo>
                    <a:pt x="81" y="449"/>
                  </a:lnTo>
                  <a:lnTo>
                    <a:pt x="81" y="441"/>
                  </a:lnTo>
                  <a:lnTo>
                    <a:pt x="82" y="433"/>
                  </a:lnTo>
                  <a:lnTo>
                    <a:pt x="82" y="423"/>
                  </a:lnTo>
                  <a:lnTo>
                    <a:pt x="83" y="413"/>
                  </a:lnTo>
                  <a:lnTo>
                    <a:pt x="83" y="403"/>
                  </a:lnTo>
                  <a:lnTo>
                    <a:pt x="84" y="391"/>
                  </a:lnTo>
                  <a:lnTo>
                    <a:pt x="84" y="379"/>
                  </a:lnTo>
                  <a:lnTo>
                    <a:pt x="84" y="366"/>
                  </a:lnTo>
                  <a:lnTo>
                    <a:pt x="84" y="354"/>
                  </a:lnTo>
                  <a:lnTo>
                    <a:pt x="84" y="343"/>
                  </a:lnTo>
                  <a:lnTo>
                    <a:pt x="84" y="331"/>
                  </a:lnTo>
                  <a:lnTo>
                    <a:pt x="84" y="319"/>
                  </a:lnTo>
                  <a:lnTo>
                    <a:pt x="84" y="308"/>
                  </a:lnTo>
                  <a:lnTo>
                    <a:pt x="84" y="298"/>
                  </a:lnTo>
                  <a:lnTo>
                    <a:pt x="84" y="287"/>
                  </a:lnTo>
                  <a:lnTo>
                    <a:pt x="84" y="277"/>
                  </a:lnTo>
                  <a:lnTo>
                    <a:pt x="84" y="268"/>
                  </a:lnTo>
                  <a:lnTo>
                    <a:pt x="84" y="258"/>
                  </a:lnTo>
                  <a:lnTo>
                    <a:pt x="84" y="249"/>
                  </a:lnTo>
                  <a:lnTo>
                    <a:pt x="84" y="240"/>
                  </a:lnTo>
                  <a:lnTo>
                    <a:pt x="84" y="231"/>
                  </a:lnTo>
                  <a:lnTo>
                    <a:pt x="84" y="224"/>
                  </a:lnTo>
                  <a:lnTo>
                    <a:pt x="84" y="215"/>
                  </a:lnTo>
                  <a:lnTo>
                    <a:pt x="76" y="91"/>
                  </a:lnTo>
                  <a:lnTo>
                    <a:pt x="76" y="83"/>
                  </a:lnTo>
                  <a:lnTo>
                    <a:pt x="75" y="77"/>
                  </a:lnTo>
                  <a:lnTo>
                    <a:pt x="74" y="70"/>
                  </a:lnTo>
                  <a:lnTo>
                    <a:pt x="74" y="63"/>
                  </a:lnTo>
                  <a:lnTo>
                    <a:pt x="73" y="58"/>
                  </a:lnTo>
                  <a:lnTo>
                    <a:pt x="72" y="52"/>
                  </a:lnTo>
                  <a:lnTo>
                    <a:pt x="72" y="47"/>
                  </a:lnTo>
                  <a:lnTo>
                    <a:pt x="71" y="43"/>
                  </a:lnTo>
                  <a:lnTo>
                    <a:pt x="70" y="39"/>
                  </a:lnTo>
                  <a:lnTo>
                    <a:pt x="69" y="35"/>
                  </a:lnTo>
                  <a:lnTo>
                    <a:pt x="69" y="31"/>
                  </a:lnTo>
                  <a:lnTo>
                    <a:pt x="68" y="29"/>
                  </a:lnTo>
                  <a:lnTo>
                    <a:pt x="67" y="26"/>
                  </a:lnTo>
                  <a:lnTo>
                    <a:pt x="66" y="25"/>
                  </a:lnTo>
                  <a:lnTo>
                    <a:pt x="64" y="22"/>
                  </a:lnTo>
                  <a:lnTo>
                    <a:pt x="63" y="21"/>
                  </a:lnTo>
                  <a:lnTo>
                    <a:pt x="61" y="19"/>
                  </a:lnTo>
                  <a:lnTo>
                    <a:pt x="59" y="17"/>
                  </a:lnTo>
                  <a:lnTo>
                    <a:pt x="57" y="16"/>
                  </a:lnTo>
                  <a:lnTo>
                    <a:pt x="56" y="14"/>
                  </a:lnTo>
                  <a:lnTo>
                    <a:pt x="55" y="12"/>
                  </a:lnTo>
                  <a:lnTo>
                    <a:pt x="55" y="10"/>
                  </a:lnTo>
                  <a:lnTo>
                    <a:pt x="55" y="7"/>
                  </a:lnTo>
                  <a:lnTo>
                    <a:pt x="56" y="5"/>
                  </a:lnTo>
                  <a:lnTo>
                    <a:pt x="56" y="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05"/>
            <p:cNvSpPr/>
            <p:nvPr/>
          </p:nvSpPr>
          <p:spPr bwMode="auto">
            <a:xfrm>
              <a:off x="2416176" y="3384550"/>
              <a:ext cx="312738" cy="619125"/>
            </a:xfrm>
            <a:custGeom>
              <a:avLst/>
              <a:gdLst>
                <a:gd name="T0" fmla="*/ 0 w 197"/>
                <a:gd name="T1" fmla="*/ 385 h 390"/>
                <a:gd name="T2" fmla="*/ 8 w 197"/>
                <a:gd name="T3" fmla="*/ 378 h 390"/>
                <a:gd name="T4" fmla="*/ 23 w 197"/>
                <a:gd name="T5" fmla="*/ 365 h 390"/>
                <a:gd name="T6" fmla="*/ 43 w 197"/>
                <a:gd name="T7" fmla="*/ 350 h 390"/>
                <a:gd name="T8" fmla="*/ 63 w 197"/>
                <a:gd name="T9" fmla="*/ 331 h 390"/>
                <a:gd name="T10" fmla="*/ 85 w 197"/>
                <a:gd name="T11" fmla="*/ 308 h 390"/>
                <a:gd name="T12" fmla="*/ 104 w 197"/>
                <a:gd name="T13" fmla="*/ 279 h 390"/>
                <a:gd name="T14" fmla="*/ 121 w 197"/>
                <a:gd name="T15" fmla="*/ 246 h 390"/>
                <a:gd name="T16" fmla="*/ 135 w 197"/>
                <a:gd name="T17" fmla="*/ 207 h 390"/>
                <a:gd name="T18" fmla="*/ 146 w 197"/>
                <a:gd name="T19" fmla="*/ 159 h 390"/>
                <a:gd name="T20" fmla="*/ 150 w 197"/>
                <a:gd name="T21" fmla="*/ 133 h 390"/>
                <a:gd name="T22" fmla="*/ 154 w 197"/>
                <a:gd name="T23" fmla="*/ 104 h 390"/>
                <a:gd name="T24" fmla="*/ 155 w 197"/>
                <a:gd name="T25" fmla="*/ 76 h 390"/>
                <a:gd name="T26" fmla="*/ 155 w 197"/>
                <a:gd name="T27" fmla="*/ 53 h 390"/>
                <a:gd name="T28" fmla="*/ 155 w 197"/>
                <a:gd name="T29" fmla="*/ 36 h 390"/>
                <a:gd name="T30" fmla="*/ 155 w 197"/>
                <a:gd name="T31" fmla="*/ 26 h 390"/>
                <a:gd name="T32" fmla="*/ 154 w 197"/>
                <a:gd name="T33" fmla="*/ 19 h 390"/>
                <a:gd name="T34" fmla="*/ 151 w 197"/>
                <a:gd name="T35" fmla="*/ 13 h 390"/>
                <a:gd name="T36" fmla="*/ 151 w 197"/>
                <a:gd name="T37" fmla="*/ 7 h 390"/>
                <a:gd name="T38" fmla="*/ 152 w 197"/>
                <a:gd name="T39" fmla="*/ 3 h 390"/>
                <a:gd name="T40" fmla="*/ 155 w 197"/>
                <a:gd name="T41" fmla="*/ 1 h 390"/>
                <a:gd name="T42" fmla="*/ 162 w 197"/>
                <a:gd name="T43" fmla="*/ 0 h 390"/>
                <a:gd name="T44" fmla="*/ 179 w 197"/>
                <a:gd name="T45" fmla="*/ 4 h 390"/>
                <a:gd name="T46" fmla="*/ 190 w 197"/>
                <a:gd name="T47" fmla="*/ 14 h 390"/>
                <a:gd name="T48" fmla="*/ 195 w 197"/>
                <a:gd name="T49" fmla="*/ 20 h 390"/>
                <a:gd name="T50" fmla="*/ 197 w 197"/>
                <a:gd name="T51" fmla="*/ 27 h 390"/>
                <a:gd name="T52" fmla="*/ 195 w 197"/>
                <a:gd name="T53" fmla="*/ 35 h 390"/>
                <a:gd name="T54" fmla="*/ 193 w 197"/>
                <a:gd name="T55" fmla="*/ 51 h 390"/>
                <a:gd name="T56" fmla="*/ 191 w 197"/>
                <a:gd name="T57" fmla="*/ 74 h 390"/>
                <a:gd name="T58" fmla="*/ 186 w 197"/>
                <a:gd name="T59" fmla="*/ 103 h 390"/>
                <a:gd name="T60" fmla="*/ 182 w 197"/>
                <a:gd name="T61" fmla="*/ 136 h 390"/>
                <a:gd name="T62" fmla="*/ 177 w 197"/>
                <a:gd name="T63" fmla="*/ 172 h 390"/>
                <a:gd name="T64" fmla="*/ 167 w 197"/>
                <a:gd name="T65" fmla="*/ 210 h 390"/>
                <a:gd name="T66" fmla="*/ 149 w 197"/>
                <a:gd name="T67" fmla="*/ 259 h 390"/>
                <a:gd name="T68" fmla="*/ 131 w 197"/>
                <a:gd name="T69" fmla="*/ 291 h 390"/>
                <a:gd name="T70" fmla="*/ 109 w 197"/>
                <a:gd name="T71" fmla="*/ 320 h 390"/>
                <a:gd name="T72" fmla="*/ 84 w 197"/>
                <a:gd name="T73" fmla="*/ 346 h 390"/>
                <a:gd name="T74" fmla="*/ 59 w 197"/>
                <a:gd name="T75" fmla="*/ 364 h 390"/>
                <a:gd name="T76" fmla="*/ 35 w 197"/>
                <a:gd name="T77" fmla="*/ 379 h 390"/>
                <a:gd name="T78" fmla="*/ 24 w 197"/>
                <a:gd name="T79" fmla="*/ 383 h 390"/>
                <a:gd name="T80" fmla="*/ 10 w 197"/>
                <a:gd name="T81" fmla="*/ 389 h 390"/>
                <a:gd name="T82" fmla="*/ 1 w 197"/>
                <a:gd name="T83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7" h="390">
                  <a:moveTo>
                    <a:pt x="0" y="389"/>
                  </a:moveTo>
                  <a:lnTo>
                    <a:pt x="0" y="388"/>
                  </a:lnTo>
                  <a:lnTo>
                    <a:pt x="0" y="385"/>
                  </a:lnTo>
                  <a:lnTo>
                    <a:pt x="1" y="383"/>
                  </a:lnTo>
                  <a:lnTo>
                    <a:pt x="4" y="381"/>
                  </a:lnTo>
                  <a:lnTo>
                    <a:pt x="8" y="378"/>
                  </a:lnTo>
                  <a:lnTo>
                    <a:pt x="12" y="375"/>
                  </a:lnTo>
                  <a:lnTo>
                    <a:pt x="17" y="370"/>
                  </a:lnTo>
                  <a:lnTo>
                    <a:pt x="23" y="365"/>
                  </a:lnTo>
                  <a:lnTo>
                    <a:pt x="29" y="361"/>
                  </a:lnTo>
                  <a:lnTo>
                    <a:pt x="37" y="355"/>
                  </a:lnTo>
                  <a:lnTo>
                    <a:pt x="43" y="350"/>
                  </a:lnTo>
                  <a:lnTo>
                    <a:pt x="49" y="344"/>
                  </a:lnTo>
                  <a:lnTo>
                    <a:pt x="57" y="337"/>
                  </a:lnTo>
                  <a:lnTo>
                    <a:pt x="63" y="331"/>
                  </a:lnTo>
                  <a:lnTo>
                    <a:pt x="71" y="324"/>
                  </a:lnTo>
                  <a:lnTo>
                    <a:pt x="78" y="316"/>
                  </a:lnTo>
                  <a:lnTo>
                    <a:pt x="85" y="308"/>
                  </a:lnTo>
                  <a:lnTo>
                    <a:pt x="91" y="300"/>
                  </a:lnTo>
                  <a:lnTo>
                    <a:pt x="98" y="290"/>
                  </a:lnTo>
                  <a:lnTo>
                    <a:pt x="104" y="279"/>
                  </a:lnTo>
                  <a:lnTo>
                    <a:pt x="110" y="269"/>
                  </a:lnTo>
                  <a:lnTo>
                    <a:pt x="116" y="258"/>
                  </a:lnTo>
                  <a:lnTo>
                    <a:pt x="121" y="246"/>
                  </a:lnTo>
                  <a:lnTo>
                    <a:pt x="126" y="233"/>
                  </a:lnTo>
                  <a:lnTo>
                    <a:pt x="131" y="220"/>
                  </a:lnTo>
                  <a:lnTo>
                    <a:pt x="135" y="207"/>
                  </a:lnTo>
                  <a:lnTo>
                    <a:pt x="139" y="192"/>
                  </a:lnTo>
                  <a:lnTo>
                    <a:pt x="143" y="177"/>
                  </a:lnTo>
                  <a:lnTo>
                    <a:pt x="146" y="159"/>
                  </a:lnTo>
                  <a:lnTo>
                    <a:pt x="148" y="151"/>
                  </a:lnTo>
                  <a:lnTo>
                    <a:pt x="149" y="142"/>
                  </a:lnTo>
                  <a:lnTo>
                    <a:pt x="150" y="133"/>
                  </a:lnTo>
                  <a:lnTo>
                    <a:pt x="152" y="124"/>
                  </a:lnTo>
                  <a:lnTo>
                    <a:pt x="153" y="113"/>
                  </a:lnTo>
                  <a:lnTo>
                    <a:pt x="154" y="104"/>
                  </a:lnTo>
                  <a:lnTo>
                    <a:pt x="154" y="94"/>
                  </a:lnTo>
                  <a:lnTo>
                    <a:pt x="154" y="84"/>
                  </a:lnTo>
                  <a:lnTo>
                    <a:pt x="155" y="76"/>
                  </a:lnTo>
                  <a:lnTo>
                    <a:pt x="155" y="68"/>
                  </a:lnTo>
                  <a:lnTo>
                    <a:pt x="155" y="61"/>
                  </a:lnTo>
                  <a:lnTo>
                    <a:pt x="155" y="53"/>
                  </a:lnTo>
                  <a:lnTo>
                    <a:pt x="155" y="47"/>
                  </a:lnTo>
                  <a:lnTo>
                    <a:pt x="155" y="42"/>
                  </a:lnTo>
                  <a:lnTo>
                    <a:pt x="155" y="36"/>
                  </a:lnTo>
                  <a:lnTo>
                    <a:pt x="155" y="32"/>
                  </a:lnTo>
                  <a:lnTo>
                    <a:pt x="155" y="29"/>
                  </a:lnTo>
                  <a:lnTo>
                    <a:pt x="155" y="26"/>
                  </a:lnTo>
                  <a:lnTo>
                    <a:pt x="155" y="22"/>
                  </a:lnTo>
                  <a:lnTo>
                    <a:pt x="154" y="20"/>
                  </a:lnTo>
                  <a:lnTo>
                    <a:pt x="154" y="19"/>
                  </a:lnTo>
                  <a:lnTo>
                    <a:pt x="154" y="18"/>
                  </a:lnTo>
                  <a:lnTo>
                    <a:pt x="152" y="16"/>
                  </a:lnTo>
                  <a:lnTo>
                    <a:pt x="151" y="13"/>
                  </a:lnTo>
                  <a:lnTo>
                    <a:pt x="150" y="12"/>
                  </a:lnTo>
                  <a:lnTo>
                    <a:pt x="150" y="10"/>
                  </a:lnTo>
                  <a:lnTo>
                    <a:pt x="151" y="7"/>
                  </a:lnTo>
                  <a:lnTo>
                    <a:pt x="151" y="5"/>
                  </a:lnTo>
                  <a:lnTo>
                    <a:pt x="151" y="4"/>
                  </a:lnTo>
                  <a:lnTo>
                    <a:pt x="152" y="3"/>
                  </a:lnTo>
                  <a:lnTo>
                    <a:pt x="152" y="3"/>
                  </a:lnTo>
                  <a:lnTo>
                    <a:pt x="153" y="2"/>
                  </a:lnTo>
                  <a:lnTo>
                    <a:pt x="155" y="1"/>
                  </a:lnTo>
                  <a:lnTo>
                    <a:pt x="156" y="1"/>
                  </a:lnTo>
                  <a:lnTo>
                    <a:pt x="159" y="1"/>
                  </a:lnTo>
                  <a:lnTo>
                    <a:pt x="162" y="0"/>
                  </a:lnTo>
                  <a:lnTo>
                    <a:pt x="167" y="1"/>
                  </a:lnTo>
                  <a:lnTo>
                    <a:pt x="172" y="2"/>
                  </a:lnTo>
                  <a:lnTo>
                    <a:pt x="179" y="4"/>
                  </a:lnTo>
                  <a:lnTo>
                    <a:pt x="184" y="8"/>
                  </a:lnTo>
                  <a:lnTo>
                    <a:pt x="186" y="11"/>
                  </a:lnTo>
                  <a:lnTo>
                    <a:pt x="190" y="14"/>
                  </a:lnTo>
                  <a:lnTo>
                    <a:pt x="192" y="16"/>
                  </a:lnTo>
                  <a:lnTo>
                    <a:pt x="193" y="18"/>
                  </a:lnTo>
                  <a:lnTo>
                    <a:pt x="195" y="20"/>
                  </a:lnTo>
                  <a:lnTo>
                    <a:pt x="196" y="22"/>
                  </a:lnTo>
                  <a:lnTo>
                    <a:pt x="196" y="25"/>
                  </a:lnTo>
                  <a:lnTo>
                    <a:pt x="197" y="27"/>
                  </a:lnTo>
                  <a:lnTo>
                    <a:pt x="196" y="29"/>
                  </a:lnTo>
                  <a:lnTo>
                    <a:pt x="195" y="32"/>
                  </a:lnTo>
                  <a:lnTo>
                    <a:pt x="195" y="35"/>
                  </a:lnTo>
                  <a:lnTo>
                    <a:pt x="194" y="40"/>
                  </a:lnTo>
                  <a:lnTo>
                    <a:pt x="194" y="45"/>
                  </a:lnTo>
                  <a:lnTo>
                    <a:pt x="193" y="51"/>
                  </a:lnTo>
                  <a:lnTo>
                    <a:pt x="193" y="58"/>
                  </a:lnTo>
                  <a:lnTo>
                    <a:pt x="192" y="65"/>
                  </a:lnTo>
                  <a:lnTo>
                    <a:pt x="191" y="74"/>
                  </a:lnTo>
                  <a:lnTo>
                    <a:pt x="190" y="83"/>
                  </a:lnTo>
                  <a:lnTo>
                    <a:pt x="189" y="93"/>
                  </a:lnTo>
                  <a:lnTo>
                    <a:pt x="186" y="103"/>
                  </a:lnTo>
                  <a:lnTo>
                    <a:pt x="185" y="113"/>
                  </a:lnTo>
                  <a:lnTo>
                    <a:pt x="184" y="124"/>
                  </a:lnTo>
                  <a:lnTo>
                    <a:pt x="182" y="136"/>
                  </a:lnTo>
                  <a:lnTo>
                    <a:pt x="182" y="148"/>
                  </a:lnTo>
                  <a:lnTo>
                    <a:pt x="180" y="161"/>
                  </a:lnTo>
                  <a:lnTo>
                    <a:pt x="177" y="172"/>
                  </a:lnTo>
                  <a:lnTo>
                    <a:pt x="174" y="185"/>
                  </a:lnTo>
                  <a:lnTo>
                    <a:pt x="170" y="197"/>
                  </a:lnTo>
                  <a:lnTo>
                    <a:pt x="167" y="210"/>
                  </a:lnTo>
                  <a:lnTo>
                    <a:pt x="163" y="222"/>
                  </a:lnTo>
                  <a:lnTo>
                    <a:pt x="154" y="246"/>
                  </a:lnTo>
                  <a:lnTo>
                    <a:pt x="149" y="259"/>
                  </a:lnTo>
                  <a:lnTo>
                    <a:pt x="144" y="270"/>
                  </a:lnTo>
                  <a:lnTo>
                    <a:pt x="137" y="282"/>
                  </a:lnTo>
                  <a:lnTo>
                    <a:pt x="131" y="291"/>
                  </a:lnTo>
                  <a:lnTo>
                    <a:pt x="124" y="302"/>
                  </a:lnTo>
                  <a:lnTo>
                    <a:pt x="117" y="312"/>
                  </a:lnTo>
                  <a:lnTo>
                    <a:pt x="109" y="320"/>
                  </a:lnTo>
                  <a:lnTo>
                    <a:pt x="101" y="330"/>
                  </a:lnTo>
                  <a:lnTo>
                    <a:pt x="92" y="337"/>
                  </a:lnTo>
                  <a:lnTo>
                    <a:pt x="84" y="346"/>
                  </a:lnTo>
                  <a:lnTo>
                    <a:pt x="76" y="352"/>
                  </a:lnTo>
                  <a:lnTo>
                    <a:pt x="68" y="359"/>
                  </a:lnTo>
                  <a:lnTo>
                    <a:pt x="59" y="364"/>
                  </a:lnTo>
                  <a:lnTo>
                    <a:pt x="51" y="369"/>
                  </a:lnTo>
                  <a:lnTo>
                    <a:pt x="43" y="375"/>
                  </a:lnTo>
                  <a:lnTo>
                    <a:pt x="35" y="379"/>
                  </a:lnTo>
                  <a:lnTo>
                    <a:pt x="31" y="380"/>
                  </a:lnTo>
                  <a:lnTo>
                    <a:pt x="28" y="382"/>
                  </a:lnTo>
                  <a:lnTo>
                    <a:pt x="24" y="383"/>
                  </a:lnTo>
                  <a:lnTo>
                    <a:pt x="20" y="385"/>
                  </a:lnTo>
                  <a:lnTo>
                    <a:pt x="15" y="388"/>
                  </a:lnTo>
                  <a:lnTo>
                    <a:pt x="10" y="389"/>
                  </a:lnTo>
                  <a:lnTo>
                    <a:pt x="7" y="390"/>
                  </a:lnTo>
                  <a:lnTo>
                    <a:pt x="3" y="390"/>
                  </a:lnTo>
                  <a:lnTo>
                    <a:pt x="1" y="390"/>
                  </a:lnTo>
                  <a:lnTo>
                    <a:pt x="0" y="389"/>
                  </a:lnTo>
                  <a:lnTo>
                    <a:pt x="0" y="38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3" name="组合 342"/>
          <p:cNvGrpSpPr/>
          <p:nvPr/>
        </p:nvGrpSpPr>
        <p:grpSpPr>
          <a:xfrm>
            <a:off x="3976510" y="3688900"/>
            <a:ext cx="885406" cy="786700"/>
            <a:chOff x="3403601" y="3170238"/>
            <a:chExt cx="954088" cy="847725"/>
          </a:xfrm>
        </p:grpSpPr>
        <p:sp>
          <p:nvSpPr>
            <p:cNvPr id="344" name="Freeform 106"/>
            <p:cNvSpPr/>
            <p:nvPr/>
          </p:nvSpPr>
          <p:spPr bwMode="auto">
            <a:xfrm>
              <a:off x="3551238" y="3236913"/>
              <a:ext cx="333375" cy="182563"/>
            </a:xfrm>
            <a:custGeom>
              <a:avLst/>
              <a:gdLst>
                <a:gd name="T0" fmla="*/ 65 w 210"/>
                <a:gd name="T1" fmla="*/ 77 h 115"/>
                <a:gd name="T2" fmla="*/ 89 w 210"/>
                <a:gd name="T3" fmla="*/ 64 h 115"/>
                <a:gd name="T4" fmla="*/ 105 w 210"/>
                <a:gd name="T5" fmla="*/ 56 h 115"/>
                <a:gd name="T6" fmla="*/ 114 w 210"/>
                <a:gd name="T7" fmla="*/ 51 h 115"/>
                <a:gd name="T8" fmla="*/ 122 w 210"/>
                <a:gd name="T9" fmla="*/ 46 h 115"/>
                <a:gd name="T10" fmla="*/ 129 w 210"/>
                <a:gd name="T11" fmla="*/ 41 h 115"/>
                <a:gd name="T12" fmla="*/ 136 w 210"/>
                <a:gd name="T13" fmla="*/ 35 h 115"/>
                <a:gd name="T14" fmla="*/ 143 w 210"/>
                <a:gd name="T15" fmla="*/ 29 h 115"/>
                <a:gd name="T16" fmla="*/ 146 w 210"/>
                <a:gd name="T17" fmla="*/ 22 h 115"/>
                <a:gd name="T18" fmla="*/ 147 w 210"/>
                <a:gd name="T19" fmla="*/ 16 h 115"/>
                <a:gd name="T20" fmla="*/ 145 w 210"/>
                <a:gd name="T21" fmla="*/ 10 h 115"/>
                <a:gd name="T22" fmla="*/ 144 w 210"/>
                <a:gd name="T23" fmla="*/ 6 h 115"/>
                <a:gd name="T24" fmla="*/ 144 w 210"/>
                <a:gd name="T25" fmla="*/ 3 h 115"/>
                <a:gd name="T26" fmla="*/ 147 w 210"/>
                <a:gd name="T27" fmla="*/ 1 h 115"/>
                <a:gd name="T28" fmla="*/ 152 w 210"/>
                <a:gd name="T29" fmla="*/ 0 h 115"/>
                <a:gd name="T30" fmla="*/ 159 w 210"/>
                <a:gd name="T31" fmla="*/ 0 h 115"/>
                <a:gd name="T32" fmla="*/ 167 w 210"/>
                <a:gd name="T33" fmla="*/ 4 h 115"/>
                <a:gd name="T34" fmla="*/ 178 w 210"/>
                <a:gd name="T35" fmla="*/ 9 h 115"/>
                <a:gd name="T36" fmla="*/ 191 w 210"/>
                <a:gd name="T37" fmla="*/ 17 h 115"/>
                <a:gd name="T38" fmla="*/ 201 w 210"/>
                <a:gd name="T39" fmla="*/ 23 h 115"/>
                <a:gd name="T40" fmla="*/ 206 w 210"/>
                <a:gd name="T41" fmla="*/ 30 h 115"/>
                <a:gd name="T42" fmla="*/ 209 w 210"/>
                <a:gd name="T43" fmla="*/ 34 h 115"/>
                <a:gd name="T44" fmla="*/ 209 w 210"/>
                <a:gd name="T45" fmla="*/ 38 h 115"/>
                <a:gd name="T46" fmla="*/ 207 w 210"/>
                <a:gd name="T47" fmla="*/ 40 h 115"/>
                <a:gd name="T48" fmla="*/ 204 w 210"/>
                <a:gd name="T49" fmla="*/ 44 h 115"/>
                <a:gd name="T50" fmla="*/ 199 w 210"/>
                <a:gd name="T51" fmla="*/ 47 h 115"/>
                <a:gd name="T52" fmla="*/ 193 w 210"/>
                <a:gd name="T53" fmla="*/ 50 h 115"/>
                <a:gd name="T54" fmla="*/ 187 w 210"/>
                <a:gd name="T55" fmla="*/ 54 h 115"/>
                <a:gd name="T56" fmla="*/ 179 w 210"/>
                <a:gd name="T57" fmla="*/ 58 h 115"/>
                <a:gd name="T58" fmla="*/ 169 w 210"/>
                <a:gd name="T59" fmla="*/ 63 h 115"/>
                <a:gd name="T60" fmla="*/ 153 w 210"/>
                <a:gd name="T61" fmla="*/ 69 h 115"/>
                <a:gd name="T62" fmla="*/ 129 w 210"/>
                <a:gd name="T63" fmla="*/ 79 h 115"/>
                <a:gd name="T64" fmla="*/ 104 w 210"/>
                <a:gd name="T65" fmla="*/ 88 h 115"/>
                <a:gd name="T66" fmla="*/ 77 w 210"/>
                <a:gd name="T67" fmla="*/ 96 h 115"/>
                <a:gd name="T68" fmla="*/ 57 w 210"/>
                <a:gd name="T69" fmla="*/ 104 h 115"/>
                <a:gd name="T70" fmla="*/ 44 w 210"/>
                <a:gd name="T71" fmla="*/ 108 h 115"/>
                <a:gd name="T72" fmla="*/ 32 w 210"/>
                <a:gd name="T73" fmla="*/ 110 h 115"/>
                <a:gd name="T74" fmla="*/ 23 w 210"/>
                <a:gd name="T75" fmla="*/ 112 h 115"/>
                <a:gd name="T76" fmla="*/ 15 w 210"/>
                <a:gd name="T77" fmla="*/ 114 h 115"/>
                <a:gd name="T78" fmla="*/ 9 w 210"/>
                <a:gd name="T79" fmla="*/ 114 h 115"/>
                <a:gd name="T80" fmla="*/ 5 w 210"/>
                <a:gd name="T81" fmla="*/ 115 h 115"/>
                <a:gd name="T82" fmla="*/ 1 w 210"/>
                <a:gd name="T83" fmla="*/ 114 h 115"/>
                <a:gd name="T84" fmla="*/ 0 w 210"/>
                <a:gd name="T85" fmla="*/ 113 h 115"/>
                <a:gd name="T86" fmla="*/ 1 w 210"/>
                <a:gd name="T87" fmla="*/ 112 h 115"/>
                <a:gd name="T88" fmla="*/ 4 w 210"/>
                <a:gd name="T89" fmla="*/ 109 h 115"/>
                <a:gd name="T90" fmla="*/ 8 w 210"/>
                <a:gd name="T91" fmla="*/ 106 h 115"/>
                <a:gd name="T92" fmla="*/ 14 w 210"/>
                <a:gd name="T93" fmla="*/ 103 h 115"/>
                <a:gd name="T94" fmla="*/ 22 w 210"/>
                <a:gd name="T95" fmla="*/ 98 h 115"/>
                <a:gd name="T96" fmla="*/ 32 w 210"/>
                <a:gd name="T97" fmla="*/ 93 h 115"/>
                <a:gd name="T98" fmla="*/ 44 w 210"/>
                <a:gd name="T99" fmla="*/ 86 h 115"/>
                <a:gd name="T100" fmla="*/ 51 w 210"/>
                <a:gd name="T101" fmla="*/ 8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0" h="115">
                  <a:moveTo>
                    <a:pt x="51" y="83"/>
                  </a:moveTo>
                  <a:lnTo>
                    <a:pt x="65" y="77"/>
                  </a:lnTo>
                  <a:lnTo>
                    <a:pt x="77" y="70"/>
                  </a:lnTo>
                  <a:lnTo>
                    <a:pt x="89" y="64"/>
                  </a:lnTo>
                  <a:lnTo>
                    <a:pt x="100" y="59"/>
                  </a:lnTo>
                  <a:lnTo>
                    <a:pt x="105" y="56"/>
                  </a:lnTo>
                  <a:lnTo>
                    <a:pt x="110" y="53"/>
                  </a:lnTo>
                  <a:lnTo>
                    <a:pt x="114" y="51"/>
                  </a:lnTo>
                  <a:lnTo>
                    <a:pt x="118" y="49"/>
                  </a:lnTo>
                  <a:lnTo>
                    <a:pt x="122" y="46"/>
                  </a:lnTo>
                  <a:lnTo>
                    <a:pt x="126" y="44"/>
                  </a:lnTo>
                  <a:lnTo>
                    <a:pt x="129" y="41"/>
                  </a:lnTo>
                  <a:lnTo>
                    <a:pt x="132" y="39"/>
                  </a:lnTo>
                  <a:lnTo>
                    <a:pt x="136" y="35"/>
                  </a:lnTo>
                  <a:lnTo>
                    <a:pt x="140" y="32"/>
                  </a:lnTo>
                  <a:lnTo>
                    <a:pt x="143" y="29"/>
                  </a:lnTo>
                  <a:lnTo>
                    <a:pt x="145" y="25"/>
                  </a:lnTo>
                  <a:lnTo>
                    <a:pt x="146" y="22"/>
                  </a:lnTo>
                  <a:lnTo>
                    <a:pt x="147" y="19"/>
                  </a:lnTo>
                  <a:lnTo>
                    <a:pt x="147" y="16"/>
                  </a:lnTo>
                  <a:lnTo>
                    <a:pt x="147" y="13"/>
                  </a:lnTo>
                  <a:lnTo>
                    <a:pt x="145" y="10"/>
                  </a:lnTo>
                  <a:lnTo>
                    <a:pt x="144" y="8"/>
                  </a:lnTo>
                  <a:lnTo>
                    <a:pt x="144" y="6"/>
                  </a:lnTo>
                  <a:lnTo>
                    <a:pt x="144" y="5"/>
                  </a:lnTo>
                  <a:lnTo>
                    <a:pt x="144" y="3"/>
                  </a:lnTo>
                  <a:lnTo>
                    <a:pt x="145" y="2"/>
                  </a:lnTo>
                  <a:lnTo>
                    <a:pt x="147" y="1"/>
                  </a:lnTo>
                  <a:lnTo>
                    <a:pt x="149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3" y="2"/>
                  </a:lnTo>
                  <a:lnTo>
                    <a:pt x="167" y="4"/>
                  </a:lnTo>
                  <a:lnTo>
                    <a:pt x="173" y="6"/>
                  </a:lnTo>
                  <a:lnTo>
                    <a:pt x="178" y="9"/>
                  </a:lnTo>
                  <a:lnTo>
                    <a:pt x="184" y="13"/>
                  </a:lnTo>
                  <a:lnTo>
                    <a:pt x="191" y="17"/>
                  </a:lnTo>
                  <a:lnTo>
                    <a:pt x="196" y="20"/>
                  </a:lnTo>
                  <a:lnTo>
                    <a:pt x="201" y="23"/>
                  </a:lnTo>
                  <a:lnTo>
                    <a:pt x="204" y="26"/>
                  </a:lnTo>
                  <a:lnTo>
                    <a:pt x="206" y="30"/>
                  </a:lnTo>
                  <a:lnTo>
                    <a:pt x="208" y="32"/>
                  </a:lnTo>
                  <a:lnTo>
                    <a:pt x="209" y="34"/>
                  </a:lnTo>
                  <a:lnTo>
                    <a:pt x="210" y="36"/>
                  </a:lnTo>
                  <a:lnTo>
                    <a:pt x="209" y="38"/>
                  </a:lnTo>
                  <a:lnTo>
                    <a:pt x="208" y="39"/>
                  </a:lnTo>
                  <a:lnTo>
                    <a:pt x="207" y="40"/>
                  </a:lnTo>
                  <a:lnTo>
                    <a:pt x="206" y="43"/>
                  </a:lnTo>
                  <a:lnTo>
                    <a:pt x="204" y="44"/>
                  </a:lnTo>
                  <a:lnTo>
                    <a:pt x="202" y="46"/>
                  </a:lnTo>
                  <a:lnTo>
                    <a:pt x="199" y="47"/>
                  </a:lnTo>
                  <a:lnTo>
                    <a:pt x="196" y="49"/>
                  </a:lnTo>
                  <a:lnTo>
                    <a:pt x="193" y="50"/>
                  </a:lnTo>
                  <a:lnTo>
                    <a:pt x="190" y="52"/>
                  </a:lnTo>
                  <a:lnTo>
                    <a:pt x="187" y="54"/>
                  </a:lnTo>
                  <a:lnTo>
                    <a:pt x="182" y="55"/>
                  </a:lnTo>
                  <a:lnTo>
                    <a:pt x="179" y="58"/>
                  </a:lnTo>
                  <a:lnTo>
                    <a:pt x="174" y="60"/>
                  </a:lnTo>
                  <a:lnTo>
                    <a:pt x="169" y="63"/>
                  </a:lnTo>
                  <a:lnTo>
                    <a:pt x="164" y="65"/>
                  </a:lnTo>
                  <a:lnTo>
                    <a:pt x="153" y="69"/>
                  </a:lnTo>
                  <a:lnTo>
                    <a:pt x="142" y="75"/>
                  </a:lnTo>
                  <a:lnTo>
                    <a:pt x="129" y="79"/>
                  </a:lnTo>
                  <a:lnTo>
                    <a:pt x="117" y="83"/>
                  </a:lnTo>
                  <a:lnTo>
                    <a:pt x="104" y="88"/>
                  </a:lnTo>
                  <a:lnTo>
                    <a:pt x="91" y="92"/>
                  </a:lnTo>
                  <a:lnTo>
                    <a:pt x="77" y="96"/>
                  </a:lnTo>
                  <a:lnTo>
                    <a:pt x="63" y="101"/>
                  </a:lnTo>
                  <a:lnTo>
                    <a:pt x="57" y="104"/>
                  </a:lnTo>
                  <a:lnTo>
                    <a:pt x="51" y="106"/>
                  </a:lnTo>
                  <a:lnTo>
                    <a:pt x="44" y="108"/>
                  </a:lnTo>
                  <a:lnTo>
                    <a:pt x="38" y="109"/>
                  </a:lnTo>
                  <a:lnTo>
                    <a:pt x="32" y="110"/>
                  </a:lnTo>
                  <a:lnTo>
                    <a:pt x="28" y="112"/>
                  </a:lnTo>
                  <a:lnTo>
                    <a:pt x="23" y="112"/>
                  </a:lnTo>
                  <a:lnTo>
                    <a:pt x="19" y="113"/>
                  </a:lnTo>
                  <a:lnTo>
                    <a:pt x="15" y="114"/>
                  </a:lnTo>
                  <a:lnTo>
                    <a:pt x="12" y="114"/>
                  </a:lnTo>
                  <a:lnTo>
                    <a:pt x="9" y="114"/>
                  </a:lnTo>
                  <a:lnTo>
                    <a:pt x="7" y="115"/>
                  </a:lnTo>
                  <a:lnTo>
                    <a:pt x="5" y="115"/>
                  </a:lnTo>
                  <a:lnTo>
                    <a:pt x="2" y="114"/>
                  </a:lnTo>
                  <a:lnTo>
                    <a:pt x="1" y="114"/>
                  </a:lnTo>
                  <a:lnTo>
                    <a:pt x="0" y="114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1" y="112"/>
                  </a:lnTo>
                  <a:lnTo>
                    <a:pt x="2" y="111"/>
                  </a:lnTo>
                  <a:lnTo>
                    <a:pt x="4" y="109"/>
                  </a:lnTo>
                  <a:lnTo>
                    <a:pt x="6" y="108"/>
                  </a:lnTo>
                  <a:lnTo>
                    <a:pt x="8" y="106"/>
                  </a:lnTo>
                  <a:lnTo>
                    <a:pt x="11" y="105"/>
                  </a:lnTo>
                  <a:lnTo>
                    <a:pt x="14" y="103"/>
                  </a:lnTo>
                  <a:lnTo>
                    <a:pt x="17" y="100"/>
                  </a:lnTo>
                  <a:lnTo>
                    <a:pt x="22" y="98"/>
                  </a:lnTo>
                  <a:lnTo>
                    <a:pt x="27" y="95"/>
                  </a:lnTo>
                  <a:lnTo>
                    <a:pt x="32" y="93"/>
                  </a:lnTo>
                  <a:lnTo>
                    <a:pt x="38" y="90"/>
                  </a:lnTo>
                  <a:lnTo>
                    <a:pt x="44" y="86"/>
                  </a:lnTo>
                  <a:lnTo>
                    <a:pt x="51" y="83"/>
                  </a:lnTo>
                  <a:lnTo>
                    <a:pt x="51" y="8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07"/>
            <p:cNvSpPr/>
            <p:nvPr/>
          </p:nvSpPr>
          <p:spPr bwMode="auto">
            <a:xfrm>
              <a:off x="3540126" y="3732213"/>
              <a:ext cx="96838" cy="285750"/>
            </a:xfrm>
            <a:custGeom>
              <a:avLst/>
              <a:gdLst>
                <a:gd name="T0" fmla="*/ 5 w 61"/>
                <a:gd name="T1" fmla="*/ 23 h 180"/>
                <a:gd name="T2" fmla="*/ 2 w 61"/>
                <a:gd name="T3" fmla="*/ 14 h 180"/>
                <a:gd name="T4" fmla="*/ 0 w 61"/>
                <a:gd name="T5" fmla="*/ 7 h 180"/>
                <a:gd name="T6" fmla="*/ 1 w 61"/>
                <a:gd name="T7" fmla="*/ 3 h 180"/>
                <a:gd name="T8" fmla="*/ 5 w 61"/>
                <a:gd name="T9" fmla="*/ 0 h 180"/>
                <a:gd name="T10" fmla="*/ 13 w 61"/>
                <a:gd name="T11" fmla="*/ 0 h 180"/>
                <a:gd name="T12" fmla="*/ 23 w 61"/>
                <a:gd name="T13" fmla="*/ 1 h 180"/>
                <a:gd name="T14" fmla="*/ 39 w 61"/>
                <a:gd name="T15" fmla="*/ 5 h 180"/>
                <a:gd name="T16" fmla="*/ 49 w 61"/>
                <a:gd name="T17" fmla="*/ 16 h 180"/>
                <a:gd name="T18" fmla="*/ 50 w 61"/>
                <a:gd name="T19" fmla="*/ 37 h 180"/>
                <a:gd name="T20" fmla="*/ 52 w 61"/>
                <a:gd name="T21" fmla="*/ 55 h 180"/>
                <a:gd name="T22" fmla="*/ 53 w 61"/>
                <a:gd name="T23" fmla="*/ 72 h 180"/>
                <a:gd name="T24" fmla="*/ 56 w 61"/>
                <a:gd name="T25" fmla="*/ 88 h 180"/>
                <a:gd name="T26" fmla="*/ 57 w 61"/>
                <a:gd name="T27" fmla="*/ 102 h 180"/>
                <a:gd name="T28" fmla="*/ 58 w 61"/>
                <a:gd name="T29" fmla="*/ 115 h 180"/>
                <a:gd name="T30" fmla="*/ 59 w 61"/>
                <a:gd name="T31" fmla="*/ 128 h 180"/>
                <a:gd name="T32" fmla="*/ 60 w 61"/>
                <a:gd name="T33" fmla="*/ 139 h 180"/>
                <a:gd name="T34" fmla="*/ 60 w 61"/>
                <a:gd name="T35" fmla="*/ 147 h 180"/>
                <a:gd name="T36" fmla="*/ 61 w 61"/>
                <a:gd name="T37" fmla="*/ 156 h 180"/>
                <a:gd name="T38" fmla="*/ 61 w 61"/>
                <a:gd name="T39" fmla="*/ 162 h 180"/>
                <a:gd name="T40" fmla="*/ 61 w 61"/>
                <a:gd name="T41" fmla="*/ 169 h 180"/>
                <a:gd name="T42" fmla="*/ 61 w 61"/>
                <a:gd name="T43" fmla="*/ 173 h 180"/>
                <a:gd name="T44" fmla="*/ 61 w 61"/>
                <a:gd name="T45" fmla="*/ 175 h 180"/>
                <a:gd name="T46" fmla="*/ 61 w 61"/>
                <a:gd name="T47" fmla="*/ 177 h 180"/>
                <a:gd name="T48" fmla="*/ 59 w 61"/>
                <a:gd name="T49" fmla="*/ 179 h 180"/>
                <a:gd name="T50" fmla="*/ 54 w 61"/>
                <a:gd name="T51" fmla="*/ 180 h 180"/>
                <a:gd name="T52" fmla="*/ 52 w 61"/>
                <a:gd name="T53" fmla="*/ 180 h 180"/>
                <a:gd name="T54" fmla="*/ 49 w 61"/>
                <a:gd name="T55" fmla="*/ 178 h 180"/>
                <a:gd name="T56" fmla="*/ 47 w 61"/>
                <a:gd name="T57" fmla="*/ 175 h 180"/>
                <a:gd name="T58" fmla="*/ 44 w 61"/>
                <a:gd name="T59" fmla="*/ 170 h 180"/>
                <a:gd name="T60" fmla="*/ 42 w 61"/>
                <a:gd name="T61" fmla="*/ 165 h 180"/>
                <a:gd name="T62" fmla="*/ 41 w 61"/>
                <a:gd name="T63" fmla="*/ 160 h 180"/>
                <a:gd name="T64" fmla="*/ 38 w 61"/>
                <a:gd name="T65" fmla="*/ 154 h 180"/>
                <a:gd name="T66" fmla="*/ 36 w 61"/>
                <a:gd name="T67" fmla="*/ 146 h 180"/>
                <a:gd name="T68" fmla="*/ 34 w 61"/>
                <a:gd name="T69" fmla="*/ 137 h 180"/>
                <a:gd name="T70" fmla="*/ 33 w 61"/>
                <a:gd name="T71" fmla="*/ 128 h 180"/>
                <a:gd name="T72" fmla="*/ 31 w 61"/>
                <a:gd name="T73" fmla="*/ 116 h 180"/>
                <a:gd name="T74" fmla="*/ 29 w 61"/>
                <a:gd name="T75" fmla="*/ 104 h 180"/>
                <a:gd name="T76" fmla="*/ 26 w 61"/>
                <a:gd name="T77" fmla="*/ 85 h 180"/>
                <a:gd name="T78" fmla="*/ 21 w 61"/>
                <a:gd name="T79" fmla="*/ 64 h 180"/>
                <a:gd name="T80" fmla="*/ 16 w 61"/>
                <a:gd name="T81" fmla="*/ 46 h 180"/>
                <a:gd name="T82" fmla="*/ 11 w 61"/>
                <a:gd name="T83" fmla="*/ 33 h 180"/>
                <a:gd name="T84" fmla="*/ 7 w 61"/>
                <a:gd name="T85" fmla="*/ 2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1" h="180">
                  <a:moveTo>
                    <a:pt x="7" y="27"/>
                  </a:moveTo>
                  <a:lnTo>
                    <a:pt x="5" y="23"/>
                  </a:lnTo>
                  <a:lnTo>
                    <a:pt x="3" y="19"/>
                  </a:lnTo>
                  <a:lnTo>
                    <a:pt x="2" y="14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8" y="1"/>
                  </a:lnTo>
                  <a:lnTo>
                    <a:pt x="23" y="1"/>
                  </a:lnTo>
                  <a:lnTo>
                    <a:pt x="31" y="4"/>
                  </a:lnTo>
                  <a:lnTo>
                    <a:pt x="39" y="5"/>
                  </a:lnTo>
                  <a:lnTo>
                    <a:pt x="48" y="7"/>
                  </a:lnTo>
                  <a:lnTo>
                    <a:pt x="49" y="16"/>
                  </a:lnTo>
                  <a:lnTo>
                    <a:pt x="50" y="27"/>
                  </a:lnTo>
                  <a:lnTo>
                    <a:pt x="50" y="37"/>
                  </a:lnTo>
                  <a:lnTo>
                    <a:pt x="51" y="45"/>
                  </a:lnTo>
                  <a:lnTo>
                    <a:pt x="52" y="55"/>
                  </a:lnTo>
                  <a:lnTo>
                    <a:pt x="53" y="64"/>
                  </a:lnTo>
                  <a:lnTo>
                    <a:pt x="53" y="72"/>
                  </a:lnTo>
                  <a:lnTo>
                    <a:pt x="54" y="80"/>
                  </a:lnTo>
                  <a:lnTo>
                    <a:pt x="56" y="88"/>
                  </a:lnTo>
                  <a:lnTo>
                    <a:pt x="56" y="95"/>
                  </a:lnTo>
                  <a:lnTo>
                    <a:pt x="57" y="102"/>
                  </a:lnTo>
                  <a:lnTo>
                    <a:pt x="57" y="109"/>
                  </a:lnTo>
                  <a:lnTo>
                    <a:pt x="58" y="115"/>
                  </a:lnTo>
                  <a:lnTo>
                    <a:pt x="58" y="121"/>
                  </a:lnTo>
                  <a:lnTo>
                    <a:pt x="59" y="128"/>
                  </a:lnTo>
                  <a:lnTo>
                    <a:pt x="59" y="133"/>
                  </a:lnTo>
                  <a:lnTo>
                    <a:pt x="60" y="139"/>
                  </a:lnTo>
                  <a:lnTo>
                    <a:pt x="60" y="143"/>
                  </a:lnTo>
                  <a:lnTo>
                    <a:pt x="60" y="147"/>
                  </a:lnTo>
                  <a:lnTo>
                    <a:pt x="60" y="151"/>
                  </a:lnTo>
                  <a:lnTo>
                    <a:pt x="61" y="156"/>
                  </a:lnTo>
                  <a:lnTo>
                    <a:pt x="61" y="159"/>
                  </a:lnTo>
                  <a:lnTo>
                    <a:pt x="61" y="162"/>
                  </a:lnTo>
                  <a:lnTo>
                    <a:pt x="61" y="165"/>
                  </a:lnTo>
                  <a:lnTo>
                    <a:pt x="61" y="169"/>
                  </a:lnTo>
                  <a:lnTo>
                    <a:pt x="61" y="171"/>
                  </a:lnTo>
                  <a:lnTo>
                    <a:pt x="61" y="173"/>
                  </a:lnTo>
                  <a:lnTo>
                    <a:pt x="61" y="174"/>
                  </a:lnTo>
                  <a:lnTo>
                    <a:pt x="61" y="175"/>
                  </a:lnTo>
                  <a:lnTo>
                    <a:pt x="61" y="176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59" y="179"/>
                  </a:lnTo>
                  <a:lnTo>
                    <a:pt x="57" y="180"/>
                  </a:lnTo>
                  <a:lnTo>
                    <a:pt x="54" y="180"/>
                  </a:lnTo>
                  <a:lnTo>
                    <a:pt x="53" y="180"/>
                  </a:lnTo>
                  <a:lnTo>
                    <a:pt x="52" y="180"/>
                  </a:lnTo>
                  <a:lnTo>
                    <a:pt x="51" y="179"/>
                  </a:lnTo>
                  <a:lnTo>
                    <a:pt x="49" y="178"/>
                  </a:lnTo>
                  <a:lnTo>
                    <a:pt x="48" y="177"/>
                  </a:lnTo>
                  <a:lnTo>
                    <a:pt x="47" y="175"/>
                  </a:lnTo>
                  <a:lnTo>
                    <a:pt x="45" y="173"/>
                  </a:lnTo>
                  <a:lnTo>
                    <a:pt x="44" y="170"/>
                  </a:lnTo>
                  <a:lnTo>
                    <a:pt x="43" y="167"/>
                  </a:lnTo>
                  <a:lnTo>
                    <a:pt x="42" y="165"/>
                  </a:lnTo>
                  <a:lnTo>
                    <a:pt x="42" y="163"/>
                  </a:lnTo>
                  <a:lnTo>
                    <a:pt x="41" y="160"/>
                  </a:lnTo>
                  <a:lnTo>
                    <a:pt x="39" y="157"/>
                  </a:lnTo>
                  <a:lnTo>
                    <a:pt x="38" y="154"/>
                  </a:lnTo>
                  <a:lnTo>
                    <a:pt x="37" y="150"/>
                  </a:lnTo>
                  <a:lnTo>
                    <a:pt x="36" y="146"/>
                  </a:lnTo>
                  <a:lnTo>
                    <a:pt x="35" y="142"/>
                  </a:lnTo>
                  <a:lnTo>
                    <a:pt x="34" y="137"/>
                  </a:lnTo>
                  <a:lnTo>
                    <a:pt x="33" y="132"/>
                  </a:lnTo>
                  <a:lnTo>
                    <a:pt x="33" y="128"/>
                  </a:lnTo>
                  <a:lnTo>
                    <a:pt x="32" y="122"/>
                  </a:lnTo>
                  <a:lnTo>
                    <a:pt x="31" y="116"/>
                  </a:lnTo>
                  <a:lnTo>
                    <a:pt x="30" y="111"/>
                  </a:lnTo>
                  <a:lnTo>
                    <a:pt x="29" y="104"/>
                  </a:lnTo>
                  <a:lnTo>
                    <a:pt x="28" y="97"/>
                  </a:lnTo>
                  <a:lnTo>
                    <a:pt x="26" y="85"/>
                  </a:lnTo>
                  <a:lnTo>
                    <a:pt x="23" y="74"/>
                  </a:lnTo>
                  <a:lnTo>
                    <a:pt x="21" y="64"/>
                  </a:lnTo>
                  <a:lnTo>
                    <a:pt x="19" y="55"/>
                  </a:lnTo>
                  <a:lnTo>
                    <a:pt x="16" y="46"/>
                  </a:lnTo>
                  <a:lnTo>
                    <a:pt x="14" y="39"/>
                  </a:lnTo>
                  <a:lnTo>
                    <a:pt x="11" y="33"/>
                  </a:lnTo>
                  <a:lnTo>
                    <a:pt x="7" y="27"/>
                  </a:lnTo>
                  <a:lnTo>
                    <a:pt x="7" y="2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08"/>
            <p:cNvSpPr/>
            <p:nvPr/>
          </p:nvSpPr>
          <p:spPr bwMode="auto">
            <a:xfrm>
              <a:off x="3575051" y="3689350"/>
              <a:ext cx="333375" cy="219075"/>
            </a:xfrm>
            <a:custGeom>
              <a:avLst/>
              <a:gdLst>
                <a:gd name="T0" fmla="*/ 134 w 210"/>
                <a:gd name="T1" fmla="*/ 138 h 138"/>
                <a:gd name="T2" fmla="*/ 137 w 210"/>
                <a:gd name="T3" fmla="*/ 120 h 138"/>
                <a:gd name="T4" fmla="*/ 141 w 210"/>
                <a:gd name="T5" fmla="*/ 105 h 138"/>
                <a:gd name="T6" fmla="*/ 144 w 210"/>
                <a:gd name="T7" fmla="*/ 91 h 138"/>
                <a:gd name="T8" fmla="*/ 146 w 210"/>
                <a:gd name="T9" fmla="*/ 79 h 138"/>
                <a:gd name="T10" fmla="*/ 147 w 210"/>
                <a:gd name="T11" fmla="*/ 69 h 138"/>
                <a:gd name="T12" fmla="*/ 148 w 210"/>
                <a:gd name="T13" fmla="*/ 62 h 138"/>
                <a:gd name="T14" fmla="*/ 149 w 210"/>
                <a:gd name="T15" fmla="*/ 55 h 138"/>
                <a:gd name="T16" fmla="*/ 149 w 210"/>
                <a:gd name="T17" fmla="*/ 52 h 138"/>
                <a:gd name="T18" fmla="*/ 149 w 210"/>
                <a:gd name="T19" fmla="*/ 42 h 138"/>
                <a:gd name="T20" fmla="*/ 147 w 210"/>
                <a:gd name="T21" fmla="*/ 36 h 138"/>
                <a:gd name="T22" fmla="*/ 145 w 210"/>
                <a:gd name="T23" fmla="*/ 36 h 138"/>
                <a:gd name="T24" fmla="*/ 142 w 210"/>
                <a:gd name="T25" fmla="*/ 35 h 138"/>
                <a:gd name="T26" fmla="*/ 136 w 210"/>
                <a:gd name="T27" fmla="*/ 35 h 138"/>
                <a:gd name="T28" fmla="*/ 130 w 210"/>
                <a:gd name="T29" fmla="*/ 36 h 138"/>
                <a:gd name="T30" fmla="*/ 122 w 210"/>
                <a:gd name="T31" fmla="*/ 37 h 138"/>
                <a:gd name="T32" fmla="*/ 113 w 210"/>
                <a:gd name="T33" fmla="*/ 39 h 138"/>
                <a:gd name="T34" fmla="*/ 101 w 210"/>
                <a:gd name="T35" fmla="*/ 41 h 138"/>
                <a:gd name="T36" fmla="*/ 89 w 210"/>
                <a:gd name="T37" fmla="*/ 43 h 138"/>
                <a:gd name="T38" fmla="*/ 62 w 210"/>
                <a:gd name="T39" fmla="*/ 49 h 138"/>
                <a:gd name="T40" fmla="*/ 39 w 210"/>
                <a:gd name="T41" fmla="*/ 52 h 138"/>
                <a:gd name="T42" fmla="*/ 19 w 210"/>
                <a:gd name="T43" fmla="*/ 52 h 138"/>
                <a:gd name="T44" fmla="*/ 0 w 210"/>
                <a:gd name="T45" fmla="*/ 49 h 138"/>
                <a:gd name="T46" fmla="*/ 11 w 210"/>
                <a:gd name="T47" fmla="*/ 34 h 138"/>
                <a:gd name="T48" fmla="*/ 34 w 210"/>
                <a:gd name="T49" fmla="*/ 32 h 138"/>
                <a:gd name="T50" fmla="*/ 56 w 210"/>
                <a:gd name="T51" fmla="*/ 28 h 138"/>
                <a:gd name="T52" fmla="*/ 80 w 210"/>
                <a:gd name="T53" fmla="*/ 23 h 138"/>
                <a:gd name="T54" fmla="*/ 98 w 210"/>
                <a:gd name="T55" fmla="*/ 19 h 138"/>
                <a:gd name="T56" fmla="*/ 108 w 210"/>
                <a:gd name="T57" fmla="*/ 17 h 138"/>
                <a:gd name="T58" fmla="*/ 118 w 210"/>
                <a:gd name="T59" fmla="*/ 15 h 138"/>
                <a:gd name="T60" fmla="*/ 127 w 210"/>
                <a:gd name="T61" fmla="*/ 12 h 138"/>
                <a:gd name="T62" fmla="*/ 134 w 210"/>
                <a:gd name="T63" fmla="*/ 10 h 138"/>
                <a:gd name="T64" fmla="*/ 141 w 210"/>
                <a:gd name="T65" fmla="*/ 8 h 138"/>
                <a:gd name="T66" fmla="*/ 145 w 210"/>
                <a:gd name="T67" fmla="*/ 7 h 138"/>
                <a:gd name="T68" fmla="*/ 148 w 210"/>
                <a:gd name="T69" fmla="*/ 6 h 138"/>
                <a:gd name="T70" fmla="*/ 151 w 210"/>
                <a:gd name="T71" fmla="*/ 3 h 138"/>
                <a:gd name="T72" fmla="*/ 159 w 210"/>
                <a:gd name="T73" fmla="*/ 1 h 138"/>
                <a:gd name="T74" fmla="*/ 163 w 210"/>
                <a:gd name="T75" fmla="*/ 1 h 138"/>
                <a:gd name="T76" fmla="*/ 168 w 210"/>
                <a:gd name="T77" fmla="*/ 2 h 138"/>
                <a:gd name="T78" fmla="*/ 175 w 210"/>
                <a:gd name="T79" fmla="*/ 6 h 138"/>
                <a:gd name="T80" fmla="*/ 184 w 210"/>
                <a:gd name="T81" fmla="*/ 11 h 138"/>
                <a:gd name="T82" fmla="*/ 194 w 210"/>
                <a:gd name="T83" fmla="*/ 19 h 138"/>
                <a:gd name="T84" fmla="*/ 202 w 210"/>
                <a:gd name="T85" fmla="*/ 26 h 138"/>
                <a:gd name="T86" fmla="*/ 207 w 210"/>
                <a:gd name="T87" fmla="*/ 32 h 138"/>
                <a:gd name="T88" fmla="*/ 209 w 210"/>
                <a:gd name="T89" fmla="*/ 35 h 138"/>
                <a:gd name="T90" fmla="*/ 210 w 210"/>
                <a:gd name="T91" fmla="*/ 37 h 138"/>
                <a:gd name="T92" fmla="*/ 209 w 210"/>
                <a:gd name="T93" fmla="*/ 40 h 138"/>
                <a:gd name="T94" fmla="*/ 206 w 210"/>
                <a:gd name="T95" fmla="*/ 42 h 138"/>
                <a:gd name="T96" fmla="*/ 203 w 210"/>
                <a:gd name="T97" fmla="*/ 46 h 138"/>
                <a:gd name="T98" fmla="*/ 198 w 210"/>
                <a:gd name="T99" fmla="*/ 48 h 138"/>
                <a:gd name="T100" fmla="*/ 195 w 210"/>
                <a:gd name="T101" fmla="*/ 52 h 138"/>
                <a:gd name="T102" fmla="*/ 191 w 210"/>
                <a:gd name="T103" fmla="*/ 58 h 138"/>
                <a:gd name="T104" fmla="*/ 187 w 210"/>
                <a:gd name="T105" fmla="*/ 68 h 138"/>
                <a:gd name="T106" fmla="*/ 182 w 210"/>
                <a:gd name="T107" fmla="*/ 80 h 138"/>
                <a:gd name="T108" fmla="*/ 177 w 210"/>
                <a:gd name="T109" fmla="*/ 93 h 138"/>
                <a:gd name="T110" fmla="*/ 172 w 210"/>
                <a:gd name="T111" fmla="*/ 109 h 138"/>
                <a:gd name="T112" fmla="*/ 165 w 210"/>
                <a:gd name="T113" fmla="*/ 127 h 138"/>
                <a:gd name="T114" fmla="*/ 162 w 210"/>
                <a:gd name="T115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0" h="138">
                  <a:moveTo>
                    <a:pt x="162" y="138"/>
                  </a:moveTo>
                  <a:lnTo>
                    <a:pt x="134" y="138"/>
                  </a:lnTo>
                  <a:lnTo>
                    <a:pt x="136" y="128"/>
                  </a:lnTo>
                  <a:lnTo>
                    <a:pt x="137" y="120"/>
                  </a:lnTo>
                  <a:lnTo>
                    <a:pt x="140" y="112"/>
                  </a:lnTo>
                  <a:lnTo>
                    <a:pt x="141" y="105"/>
                  </a:lnTo>
                  <a:lnTo>
                    <a:pt x="143" y="97"/>
                  </a:lnTo>
                  <a:lnTo>
                    <a:pt x="144" y="91"/>
                  </a:lnTo>
                  <a:lnTo>
                    <a:pt x="145" y="84"/>
                  </a:lnTo>
                  <a:lnTo>
                    <a:pt x="146" y="79"/>
                  </a:lnTo>
                  <a:lnTo>
                    <a:pt x="147" y="73"/>
                  </a:lnTo>
                  <a:lnTo>
                    <a:pt x="147" y="69"/>
                  </a:lnTo>
                  <a:lnTo>
                    <a:pt x="148" y="65"/>
                  </a:lnTo>
                  <a:lnTo>
                    <a:pt x="148" y="62"/>
                  </a:lnTo>
                  <a:lnTo>
                    <a:pt x="149" y="58"/>
                  </a:lnTo>
                  <a:lnTo>
                    <a:pt x="149" y="55"/>
                  </a:lnTo>
                  <a:lnTo>
                    <a:pt x="149" y="53"/>
                  </a:lnTo>
                  <a:lnTo>
                    <a:pt x="149" y="52"/>
                  </a:lnTo>
                  <a:lnTo>
                    <a:pt x="149" y="47"/>
                  </a:lnTo>
                  <a:lnTo>
                    <a:pt x="149" y="42"/>
                  </a:lnTo>
                  <a:lnTo>
                    <a:pt x="148" y="38"/>
                  </a:lnTo>
                  <a:lnTo>
                    <a:pt x="147" y="36"/>
                  </a:lnTo>
                  <a:lnTo>
                    <a:pt x="146" y="36"/>
                  </a:lnTo>
                  <a:lnTo>
                    <a:pt x="145" y="36"/>
                  </a:lnTo>
                  <a:lnTo>
                    <a:pt x="144" y="35"/>
                  </a:lnTo>
                  <a:lnTo>
                    <a:pt x="142" y="35"/>
                  </a:lnTo>
                  <a:lnTo>
                    <a:pt x="140" y="35"/>
                  </a:lnTo>
                  <a:lnTo>
                    <a:pt x="136" y="35"/>
                  </a:lnTo>
                  <a:lnTo>
                    <a:pt x="134" y="36"/>
                  </a:lnTo>
                  <a:lnTo>
                    <a:pt x="130" y="36"/>
                  </a:lnTo>
                  <a:lnTo>
                    <a:pt x="127" y="37"/>
                  </a:lnTo>
                  <a:lnTo>
                    <a:pt x="122" y="37"/>
                  </a:lnTo>
                  <a:lnTo>
                    <a:pt x="117" y="38"/>
                  </a:lnTo>
                  <a:lnTo>
                    <a:pt x="113" y="39"/>
                  </a:lnTo>
                  <a:lnTo>
                    <a:pt x="107" y="40"/>
                  </a:lnTo>
                  <a:lnTo>
                    <a:pt x="101" y="41"/>
                  </a:lnTo>
                  <a:lnTo>
                    <a:pt x="96" y="42"/>
                  </a:lnTo>
                  <a:lnTo>
                    <a:pt x="89" y="43"/>
                  </a:lnTo>
                  <a:lnTo>
                    <a:pt x="75" y="47"/>
                  </a:lnTo>
                  <a:lnTo>
                    <a:pt x="62" y="49"/>
                  </a:lnTo>
                  <a:lnTo>
                    <a:pt x="51" y="51"/>
                  </a:lnTo>
                  <a:lnTo>
                    <a:pt x="39" y="52"/>
                  </a:lnTo>
                  <a:lnTo>
                    <a:pt x="29" y="52"/>
                  </a:lnTo>
                  <a:lnTo>
                    <a:pt x="19" y="52"/>
                  </a:lnTo>
                  <a:lnTo>
                    <a:pt x="10" y="51"/>
                  </a:lnTo>
                  <a:lnTo>
                    <a:pt x="0" y="49"/>
                  </a:lnTo>
                  <a:lnTo>
                    <a:pt x="0" y="34"/>
                  </a:lnTo>
                  <a:lnTo>
                    <a:pt x="11" y="34"/>
                  </a:lnTo>
                  <a:lnTo>
                    <a:pt x="22" y="33"/>
                  </a:lnTo>
                  <a:lnTo>
                    <a:pt x="34" y="32"/>
                  </a:lnTo>
                  <a:lnTo>
                    <a:pt x="44" y="31"/>
                  </a:lnTo>
                  <a:lnTo>
                    <a:pt x="56" y="28"/>
                  </a:lnTo>
                  <a:lnTo>
                    <a:pt x="68" y="26"/>
                  </a:lnTo>
                  <a:lnTo>
                    <a:pt x="80" y="23"/>
                  </a:lnTo>
                  <a:lnTo>
                    <a:pt x="91" y="21"/>
                  </a:lnTo>
                  <a:lnTo>
                    <a:pt x="98" y="19"/>
                  </a:lnTo>
                  <a:lnTo>
                    <a:pt x="103" y="18"/>
                  </a:lnTo>
                  <a:lnTo>
                    <a:pt x="108" y="17"/>
                  </a:lnTo>
                  <a:lnTo>
                    <a:pt x="114" y="16"/>
                  </a:lnTo>
                  <a:lnTo>
                    <a:pt x="118" y="15"/>
                  </a:lnTo>
                  <a:lnTo>
                    <a:pt x="122" y="13"/>
                  </a:lnTo>
                  <a:lnTo>
                    <a:pt x="127" y="12"/>
                  </a:lnTo>
                  <a:lnTo>
                    <a:pt x="131" y="11"/>
                  </a:lnTo>
                  <a:lnTo>
                    <a:pt x="134" y="10"/>
                  </a:lnTo>
                  <a:lnTo>
                    <a:pt x="137" y="9"/>
                  </a:lnTo>
                  <a:lnTo>
                    <a:pt x="141" y="8"/>
                  </a:lnTo>
                  <a:lnTo>
                    <a:pt x="143" y="7"/>
                  </a:lnTo>
                  <a:lnTo>
                    <a:pt x="145" y="7"/>
                  </a:lnTo>
                  <a:lnTo>
                    <a:pt x="147" y="6"/>
                  </a:lnTo>
                  <a:lnTo>
                    <a:pt x="148" y="6"/>
                  </a:lnTo>
                  <a:lnTo>
                    <a:pt x="149" y="5"/>
                  </a:lnTo>
                  <a:lnTo>
                    <a:pt x="151" y="3"/>
                  </a:lnTo>
                  <a:lnTo>
                    <a:pt x="154" y="2"/>
                  </a:lnTo>
                  <a:lnTo>
                    <a:pt x="159" y="1"/>
                  </a:lnTo>
                  <a:lnTo>
                    <a:pt x="162" y="0"/>
                  </a:lnTo>
                  <a:lnTo>
                    <a:pt x="163" y="1"/>
                  </a:lnTo>
                  <a:lnTo>
                    <a:pt x="165" y="1"/>
                  </a:lnTo>
                  <a:lnTo>
                    <a:pt x="168" y="2"/>
                  </a:lnTo>
                  <a:lnTo>
                    <a:pt x="172" y="4"/>
                  </a:lnTo>
                  <a:lnTo>
                    <a:pt x="175" y="6"/>
                  </a:lnTo>
                  <a:lnTo>
                    <a:pt x="179" y="8"/>
                  </a:lnTo>
                  <a:lnTo>
                    <a:pt x="184" y="11"/>
                  </a:lnTo>
                  <a:lnTo>
                    <a:pt x="190" y="16"/>
                  </a:lnTo>
                  <a:lnTo>
                    <a:pt x="194" y="19"/>
                  </a:lnTo>
                  <a:lnTo>
                    <a:pt x="198" y="23"/>
                  </a:lnTo>
                  <a:lnTo>
                    <a:pt x="202" y="26"/>
                  </a:lnTo>
                  <a:lnTo>
                    <a:pt x="205" y="28"/>
                  </a:lnTo>
                  <a:lnTo>
                    <a:pt x="207" y="32"/>
                  </a:lnTo>
                  <a:lnTo>
                    <a:pt x="208" y="34"/>
                  </a:lnTo>
                  <a:lnTo>
                    <a:pt x="209" y="35"/>
                  </a:lnTo>
                  <a:lnTo>
                    <a:pt x="210" y="36"/>
                  </a:lnTo>
                  <a:lnTo>
                    <a:pt x="210" y="37"/>
                  </a:lnTo>
                  <a:lnTo>
                    <a:pt x="209" y="38"/>
                  </a:lnTo>
                  <a:lnTo>
                    <a:pt x="209" y="40"/>
                  </a:lnTo>
                  <a:lnTo>
                    <a:pt x="208" y="41"/>
                  </a:lnTo>
                  <a:lnTo>
                    <a:pt x="206" y="42"/>
                  </a:lnTo>
                  <a:lnTo>
                    <a:pt x="205" y="45"/>
                  </a:lnTo>
                  <a:lnTo>
                    <a:pt x="203" y="46"/>
                  </a:lnTo>
                  <a:lnTo>
                    <a:pt x="199" y="47"/>
                  </a:lnTo>
                  <a:lnTo>
                    <a:pt x="198" y="48"/>
                  </a:lnTo>
                  <a:lnTo>
                    <a:pt x="196" y="50"/>
                  </a:lnTo>
                  <a:lnTo>
                    <a:pt x="195" y="52"/>
                  </a:lnTo>
                  <a:lnTo>
                    <a:pt x="193" y="55"/>
                  </a:lnTo>
                  <a:lnTo>
                    <a:pt x="191" y="58"/>
                  </a:lnTo>
                  <a:lnTo>
                    <a:pt x="189" y="63"/>
                  </a:lnTo>
                  <a:lnTo>
                    <a:pt x="187" y="68"/>
                  </a:lnTo>
                  <a:lnTo>
                    <a:pt x="184" y="73"/>
                  </a:lnTo>
                  <a:lnTo>
                    <a:pt x="182" y="80"/>
                  </a:lnTo>
                  <a:lnTo>
                    <a:pt x="179" y="86"/>
                  </a:lnTo>
                  <a:lnTo>
                    <a:pt x="177" y="93"/>
                  </a:lnTo>
                  <a:lnTo>
                    <a:pt x="174" y="101"/>
                  </a:lnTo>
                  <a:lnTo>
                    <a:pt x="172" y="109"/>
                  </a:lnTo>
                  <a:lnTo>
                    <a:pt x="168" y="117"/>
                  </a:lnTo>
                  <a:lnTo>
                    <a:pt x="165" y="127"/>
                  </a:lnTo>
                  <a:lnTo>
                    <a:pt x="162" y="138"/>
                  </a:lnTo>
                  <a:lnTo>
                    <a:pt x="162" y="1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109"/>
            <p:cNvSpPr/>
            <p:nvPr/>
          </p:nvSpPr>
          <p:spPr bwMode="auto">
            <a:xfrm>
              <a:off x="3616326" y="3887788"/>
              <a:ext cx="242888" cy="73025"/>
            </a:xfrm>
            <a:custGeom>
              <a:avLst/>
              <a:gdLst>
                <a:gd name="T0" fmla="*/ 0 w 153"/>
                <a:gd name="T1" fmla="*/ 20 h 46"/>
                <a:gd name="T2" fmla="*/ 2 w 153"/>
                <a:gd name="T3" fmla="*/ 20 h 46"/>
                <a:gd name="T4" fmla="*/ 4 w 153"/>
                <a:gd name="T5" fmla="*/ 20 h 46"/>
                <a:gd name="T6" fmla="*/ 6 w 153"/>
                <a:gd name="T7" fmla="*/ 19 h 46"/>
                <a:gd name="T8" fmla="*/ 10 w 153"/>
                <a:gd name="T9" fmla="*/ 19 h 46"/>
                <a:gd name="T10" fmla="*/ 13 w 153"/>
                <a:gd name="T11" fmla="*/ 18 h 46"/>
                <a:gd name="T12" fmla="*/ 17 w 153"/>
                <a:gd name="T13" fmla="*/ 18 h 46"/>
                <a:gd name="T14" fmla="*/ 21 w 153"/>
                <a:gd name="T15" fmla="*/ 17 h 46"/>
                <a:gd name="T16" fmla="*/ 26 w 153"/>
                <a:gd name="T17" fmla="*/ 16 h 46"/>
                <a:gd name="T18" fmla="*/ 31 w 153"/>
                <a:gd name="T19" fmla="*/ 15 h 46"/>
                <a:gd name="T20" fmla="*/ 37 w 153"/>
                <a:gd name="T21" fmla="*/ 14 h 46"/>
                <a:gd name="T22" fmla="*/ 43 w 153"/>
                <a:gd name="T23" fmla="*/ 13 h 46"/>
                <a:gd name="T24" fmla="*/ 50 w 153"/>
                <a:gd name="T25" fmla="*/ 12 h 46"/>
                <a:gd name="T26" fmla="*/ 57 w 153"/>
                <a:gd name="T27" fmla="*/ 9 h 46"/>
                <a:gd name="T28" fmla="*/ 64 w 153"/>
                <a:gd name="T29" fmla="*/ 8 h 46"/>
                <a:gd name="T30" fmla="*/ 73 w 153"/>
                <a:gd name="T31" fmla="*/ 6 h 46"/>
                <a:gd name="T32" fmla="*/ 80 w 153"/>
                <a:gd name="T33" fmla="*/ 4 h 46"/>
                <a:gd name="T34" fmla="*/ 89 w 153"/>
                <a:gd name="T35" fmla="*/ 3 h 46"/>
                <a:gd name="T36" fmla="*/ 96 w 153"/>
                <a:gd name="T37" fmla="*/ 2 h 46"/>
                <a:gd name="T38" fmla="*/ 104 w 153"/>
                <a:gd name="T39" fmla="*/ 1 h 46"/>
                <a:gd name="T40" fmla="*/ 110 w 153"/>
                <a:gd name="T41" fmla="*/ 1 h 46"/>
                <a:gd name="T42" fmla="*/ 117 w 153"/>
                <a:gd name="T43" fmla="*/ 0 h 46"/>
                <a:gd name="T44" fmla="*/ 123 w 153"/>
                <a:gd name="T45" fmla="*/ 0 h 46"/>
                <a:gd name="T46" fmla="*/ 128 w 153"/>
                <a:gd name="T47" fmla="*/ 1 h 46"/>
                <a:gd name="T48" fmla="*/ 133 w 153"/>
                <a:gd name="T49" fmla="*/ 1 h 46"/>
                <a:gd name="T50" fmla="*/ 137 w 153"/>
                <a:gd name="T51" fmla="*/ 2 h 46"/>
                <a:gd name="T52" fmla="*/ 141 w 153"/>
                <a:gd name="T53" fmla="*/ 3 h 46"/>
                <a:gd name="T54" fmla="*/ 145 w 153"/>
                <a:gd name="T55" fmla="*/ 5 h 46"/>
                <a:gd name="T56" fmla="*/ 148 w 153"/>
                <a:gd name="T57" fmla="*/ 6 h 46"/>
                <a:gd name="T58" fmla="*/ 150 w 153"/>
                <a:gd name="T59" fmla="*/ 8 h 46"/>
                <a:gd name="T60" fmla="*/ 152 w 153"/>
                <a:gd name="T61" fmla="*/ 12 h 46"/>
                <a:gd name="T62" fmla="*/ 153 w 153"/>
                <a:gd name="T63" fmla="*/ 14 h 46"/>
                <a:gd name="T64" fmla="*/ 153 w 153"/>
                <a:gd name="T65" fmla="*/ 17 h 46"/>
                <a:gd name="T66" fmla="*/ 137 w 153"/>
                <a:gd name="T67" fmla="*/ 21 h 46"/>
                <a:gd name="T68" fmla="*/ 122 w 153"/>
                <a:gd name="T69" fmla="*/ 23 h 46"/>
                <a:gd name="T70" fmla="*/ 108 w 153"/>
                <a:gd name="T71" fmla="*/ 27 h 46"/>
                <a:gd name="T72" fmla="*/ 94 w 153"/>
                <a:gd name="T73" fmla="*/ 30 h 46"/>
                <a:gd name="T74" fmla="*/ 81 w 153"/>
                <a:gd name="T75" fmla="*/ 32 h 46"/>
                <a:gd name="T76" fmla="*/ 70 w 153"/>
                <a:gd name="T77" fmla="*/ 34 h 46"/>
                <a:gd name="T78" fmla="*/ 59 w 153"/>
                <a:gd name="T79" fmla="*/ 36 h 46"/>
                <a:gd name="T80" fmla="*/ 48 w 153"/>
                <a:gd name="T81" fmla="*/ 38 h 46"/>
                <a:gd name="T82" fmla="*/ 40 w 153"/>
                <a:gd name="T83" fmla="*/ 41 h 46"/>
                <a:gd name="T84" fmla="*/ 31 w 153"/>
                <a:gd name="T85" fmla="*/ 42 h 46"/>
                <a:gd name="T86" fmla="*/ 24 w 153"/>
                <a:gd name="T87" fmla="*/ 43 h 46"/>
                <a:gd name="T88" fmla="*/ 17 w 153"/>
                <a:gd name="T89" fmla="*/ 44 h 46"/>
                <a:gd name="T90" fmla="*/ 12 w 153"/>
                <a:gd name="T91" fmla="*/ 45 h 46"/>
                <a:gd name="T92" fmla="*/ 6 w 153"/>
                <a:gd name="T93" fmla="*/ 46 h 46"/>
                <a:gd name="T94" fmla="*/ 3 w 153"/>
                <a:gd name="T95" fmla="*/ 46 h 46"/>
                <a:gd name="T96" fmla="*/ 0 w 153"/>
                <a:gd name="T97" fmla="*/ 46 h 46"/>
                <a:gd name="T98" fmla="*/ 0 w 153"/>
                <a:gd name="T99" fmla="*/ 20 h 46"/>
                <a:gd name="T100" fmla="*/ 0 w 153"/>
                <a:gd name="T101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3" h="46">
                  <a:moveTo>
                    <a:pt x="0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6" y="19"/>
                  </a:lnTo>
                  <a:lnTo>
                    <a:pt x="10" y="19"/>
                  </a:lnTo>
                  <a:lnTo>
                    <a:pt x="13" y="18"/>
                  </a:lnTo>
                  <a:lnTo>
                    <a:pt x="17" y="18"/>
                  </a:lnTo>
                  <a:lnTo>
                    <a:pt x="21" y="17"/>
                  </a:lnTo>
                  <a:lnTo>
                    <a:pt x="26" y="16"/>
                  </a:lnTo>
                  <a:lnTo>
                    <a:pt x="31" y="15"/>
                  </a:lnTo>
                  <a:lnTo>
                    <a:pt x="37" y="14"/>
                  </a:lnTo>
                  <a:lnTo>
                    <a:pt x="43" y="13"/>
                  </a:lnTo>
                  <a:lnTo>
                    <a:pt x="50" y="12"/>
                  </a:lnTo>
                  <a:lnTo>
                    <a:pt x="57" y="9"/>
                  </a:lnTo>
                  <a:lnTo>
                    <a:pt x="64" y="8"/>
                  </a:lnTo>
                  <a:lnTo>
                    <a:pt x="73" y="6"/>
                  </a:lnTo>
                  <a:lnTo>
                    <a:pt x="80" y="4"/>
                  </a:lnTo>
                  <a:lnTo>
                    <a:pt x="89" y="3"/>
                  </a:lnTo>
                  <a:lnTo>
                    <a:pt x="96" y="2"/>
                  </a:lnTo>
                  <a:lnTo>
                    <a:pt x="104" y="1"/>
                  </a:lnTo>
                  <a:lnTo>
                    <a:pt x="110" y="1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8" y="1"/>
                  </a:lnTo>
                  <a:lnTo>
                    <a:pt x="133" y="1"/>
                  </a:lnTo>
                  <a:lnTo>
                    <a:pt x="137" y="2"/>
                  </a:lnTo>
                  <a:lnTo>
                    <a:pt x="141" y="3"/>
                  </a:lnTo>
                  <a:lnTo>
                    <a:pt x="145" y="5"/>
                  </a:lnTo>
                  <a:lnTo>
                    <a:pt x="148" y="6"/>
                  </a:lnTo>
                  <a:lnTo>
                    <a:pt x="150" y="8"/>
                  </a:lnTo>
                  <a:lnTo>
                    <a:pt x="152" y="12"/>
                  </a:lnTo>
                  <a:lnTo>
                    <a:pt x="153" y="14"/>
                  </a:lnTo>
                  <a:lnTo>
                    <a:pt x="153" y="17"/>
                  </a:lnTo>
                  <a:lnTo>
                    <a:pt x="137" y="21"/>
                  </a:lnTo>
                  <a:lnTo>
                    <a:pt x="122" y="23"/>
                  </a:lnTo>
                  <a:lnTo>
                    <a:pt x="108" y="27"/>
                  </a:lnTo>
                  <a:lnTo>
                    <a:pt x="94" y="30"/>
                  </a:lnTo>
                  <a:lnTo>
                    <a:pt x="81" y="32"/>
                  </a:lnTo>
                  <a:lnTo>
                    <a:pt x="70" y="34"/>
                  </a:lnTo>
                  <a:lnTo>
                    <a:pt x="59" y="36"/>
                  </a:lnTo>
                  <a:lnTo>
                    <a:pt x="48" y="38"/>
                  </a:lnTo>
                  <a:lnTo>
                    <a:pt x="40" y="41"/>
                  </a:lnTo>
                  <a:lnTo>
                    <a:pt x="31" y="42"/>
                  </a:lnTo>
                  <a:lnTo>
                    <a:pt x="24" y="43"/>
                  </a:lnTo>
                  <a:lnTo>
                    <a:pt x="17" y="44"/>
                  </a:lnTo>
                  <a:lnTo>
                    <a:pt x="12" y="45"/>
                  </a:lnTo>
                  <a:lnTo>
                    <a:pt x="6" y="46"/>
                  </a:lnTo>
                  <a:lnTo>
                    <a:pt x="3" y="46"/>
                  </a:lnTo>
                  <a:lnTo>
                    <a:pt x="0" y="46"/>
                  </a:lnTo>
                  <a:lnTo>
                    <a:pt x="0" y="20"/>
                  </a:lnTo>
                  <a:lnTo>
                    <a:pt x="0" y="2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10"/>
            <p:cNvSpPr/>
            <p:nvPr/>
          </p:nvSpPr>
          <p:spPr bwMode="auto">
            <a:xfrm>
              <a:off x="3971926" y="3170238"/>
              <a:ext cx="385763" cy="809625"/>
            </a:xfrm>
            <a:custGeom>
              <a:avLst/>
              <a:gdLst>
                <a:gd name="T0" fmla="*/ 243 w 243"/>
                <a:gd name="T1" fmla="*/ 468 h 510"/>
                <a:gd name="T2" fmla="*/ 241 w 243"/>
                <a:gd name="T3" fmla="*/ 475 h 510"/>
                <a:gd name="T4" fmla="*/ 230 w 243"/>
                <a:gd name="T5" fmla="*/ 484 h 510"/>
                <a:gd name="T6" fmla="*/ 201 w 243"/>
                <a:gd name="T7" fmla="*/ 499 h 510"/>
                <a:gd name="T8" fmla="*/ 156 w 243"/>
                <a:gd name="T9" fmla="*/ 509 h 510"/>
                <a:gd name="T10" fmla="*/ 111 w 243"/>
                <a:gd name="T11" fmla="*/ 510 h 510"/>
                <a:gd name="T12" fmla="*/ 69 w 243"/>
                <a:gd name="T13" fmla="*/ 503 h 510"/>
                <a:gd name="T14" fmla="*/ 39 w 243"/>
                <a:gd name="T15" fmla="*/ 487 h 510"/>
                <a:gd name="T16" fmla="*/ 20 w 243"/>
                <a:gd name="T17" fmla="*/ 460 h 510"/>
                <a:gd name="T18" fmla="*/ 13 w 243"/>
                <a:gd name="T19" fmla="*/ 432 h 510"/>
                <a:gd name="T20" fmla="*/ 10 w 243"/>
                <a:gd name="T21" fmla="*/ 417 h 510"/>
                <a:gd name="T22" fmla="*/ 9 w 243"/>
                <a:gd name="T23" fmla="*/ 395 h 510"/>
                <a:gd name="T24" fmla="*/ 9 w 243"/>
                <a:gd name="T25" fmla="*/ 340 h 510"/>
                <a:gd name="T26" fmla="*/ 12 w 243"/>
                <a:gd name="T27" fmla="*/ 254 h 510"/>
                <a:gd name="T28" fmla="*/ 14 w 243"/>
                <a:gd name="T29" fmla="*/ 194 h 510"/>
                <a:gd name="T30" fmla="*/ 15 w 243"/>
                <a:gd name="T31" fmla="*/ 151 h 510"/>
                <a:gd name="T32" fmla="*/ 16 w 243"/>
                <a:gd name="T33" fmla="*/ 115 h 510"/>
                <a:gd name="T34" fmla="*/ 17 w 243"/>
                <a:gd name="T35" fmla="*/ 86 h 510"/>
                <a:gd name="T36" fmla="*/ 17 w 243"/>
                <a:gd name="T37" fmla="*/ 64 h 510"/>
                <a:gd name="T38" fmla="*/ 18 w 243"/>
                <a:gd name="T39" fmla="*/ 49 h 510"/>
                <a:gd name="T40" fmla="*/ 16 w 243"/>
                <a:gd name="T41" fmla="*/ 36 h 510"/>
                <a:gd name="T42" fmla="*/ 9 w 243"/>
                <a:gd name="T43" fmla="*/ 22 h 510"/>
                <a:gd name="T44" fmla="*/ 0 w 243"/>
                <a:gd name="T45" fmla="*/ 5 h 510"/>
                <a:gd name="T46" fmla="*/ 6 w 243"/>
                <a:gd name="T47" fmla="*/ 0 h 510"/>
                <a:gd name="T48" fmla="*/ 31 w 243"/>
                <a:gd name="T49" fmla="*/ 5 h 510"/>
                <a:gd name="T50" fmla="*/ 51 w 243"/>
                <a:gd name="T51" fmla="*/ 19 h 510"/>
                <a:gd name="T52" fmla="*/ 62 w 243"/>
                <a:gd name="T53" fmla="*/ 37 h 510"/>
                <a:gd name="T54" fmla="*/ 57 w 243"/>
                <a:gd name="T55" fmla="*/ 56 h 510"/>
                <a:gd name="T56" fmla="*/ 48 w 243"/>
                <a:gd name="T57" fmla="*/ 88 h 510"/>
                <a:gd name="T58" fmla="*/ 44 w 243"/>
                <a:gd name="T59" fmla="*/ 126 h 510"/>
                <a:gd name="T60" fmla="*/ 42 w 243"/>
                <a:gd name="T61" fmla="*/ 169 h 510"/>
                <a:gd name="T62" fmla="*/ 39 w 243"/>
                <a:gd name="T63" fmla="*/ 223 h 510"/>
                <a:gd name="T64" fmla="*/ 37 w 243"/>
                <a:gd name="T65" fmla="*/ 286 h 510"/>
                <a:gd name="T66" fmla="*/ 36 w 243"/>
                <a:gd name="T67" fmla="*/ 338 h 510"/>
                <a:gd name="T68" fmla="*/ 36 w 243"/>
                <a:gd name="T69" fmla="*/ 375 h 510"/>
                <a:gd name="T70" fmla="*/ 38 w 243"/>
                <a:gd name="T71" fmla="*/ 398 h 510"/>
                <a:gd name="T72" fmla="*/ 43 w 243"/>
                <a:gd name="T73" fmla="*/ 425 h 510"/>
                <a:gd name="T74" fmla="*/ 50 w 243"/>
                <a:gd name="T75" fmla="*/ 443 h 510"/>
                <a:gd name="T76" fmla="*/ 66 w 243"/>
                <a:gd name="T77" fmla="*/ 456 h 510"/>
                <a:gd name="T78" fmla="*/ 91 w 243"/>
                <a:gd name="T79" fmla="*/ 466 h 510"/>
                <a:gd name="T80" fmla="*/ 133 w 243"/>
                <a:gd name="T81" fmla="*/ 466 h 510"/>
                <a:gd name="T82" fmla="*/ 168 w 243"/>
                <a:gd name="T83" fmla="*/ 459 h 510"/>
                <a:gd name="T84" fmla="*/ 190 w 243"/>
                <a:gd name="T85" fmla="*/ 437 h 510"/>
                <a:gd name="T86" fmla="*/ 203 w 243"/>
                <a:gd name="T87" fmla="*/ 397 h 510"/>
                <a:gd name="T88" fmla="*/ 208 w 243"/>
                <a:gd name="T89" fmla="*/ 376 h 510"/>
                <a:gd name="T90" fmla="*/ 212 w 243"/>
                <a:gd name="T91" fmla="*/ 363 h 510"/>
                <a:gd name="T92" fmla="*/ 214 w 243"/>
                <a:gd name="T93" fmla="*/ 358 h 510"/>
                <a:gd name="T94" fmla="*/ 217 w 243"/>
                <a:gd name="T95" fmla="*/ 363 h 510"/>
                <a:gd name="T96" fmla="*/ 220 w 243"/>
                <a:gd name="T97" fmla="*/ 376 h 510"/>
                <a:gd name="T98" fmla="*/ 224 w 243"/>
                <a:gd name="T99" fmla="*/ 399 h 510"/>
                <a:gd name="T100" fmla="*/ 227 w 243"/>
                <a:gd name="T101" fmla="*/ 425 h 510"/>
                <a:gd name="T102" fmla="*/ 231 w 243"/>
                <a:gd name="T103" fmla="*/ 445 h 510"/>
                <a:gd name="T104" fmla="*/ 240 w 243"/>
                <a:gd name="T105" fmla="*/ 461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3" h="510">
                  <a:moveTo>
                    <a:pt x="240" y="461"/>
                  </a:moveTo>
                  <a:lnTo>
                    <a:pt x="241" y="464"/>
                  </a:lnTo>
                  <a:lnTo>
                    <a:pt x="242" y="465"/>
                  </a:lnTo>
                  <a:lnTo>
                    <a:pt x="243" y="466"/>
                  </a:lnTo>
                  <a:lnTo>
                    <a:pt x="243" y="468"/>
                  </a:lnTo>
                  <a:lnTo>
                    <a:pt x="243" y="469"/>
                  </a:lnTo>
                  <a:lnTo>
                    <a:pt x="243" y="470"/>
                  </a:lnTo>
                  <a:lnTo>
                    <a:pt x="242" y="472"/>
                  </a:lnTo>
                  <a:lnTo>
                    <a:pt x="242" y="473"/>
                  </a:lnTo>
                  <a:lnTo>
                    <a:pt x="241" y="475"/>
                  </a:lnTo>
                  <a:lnTo>
                    <a:pt x="239" y="476"/>
                  </a:lnTo>
                  <a:lnTo>
                    <a:pt x="237" y="479"/>
                  </a:lnTo>
                  <a:lnTo>
                    <a:pt x="235" y="480"/>
                  </a:lnTo>
                  <a:lnTo>
                    <a:pt x="233" y="482"/>
                  </a:lnTo>
                  <a:lnTo>
                    <a:pt x="230" y="484"/>
                  </a:lnTo>
                  <a:lnTo>
                    <a:pt x="228" y="485"/>
                  </a:lnTo>
                  <a:lnTo>
                    <a:pt x="225" y="487"/>
                  </a:lnTo>
                  <a:lnTo>
                    <a:pt x="217" y="493"/>
                  </a:lnTo>
                  <a:lnTo>
                    <a:pt x="209" y="496"/>
                  </a:lnTo>
                  <a:lnTo>
                    <a:pt x="201" y="499"/>
                  </a:lnTo>
                  <a:lnTo>
                    <a:pt x="193" y="502"/>
                  </a:lnTo>
                  <a:lnTo>
                    <a:pt x="184" y="504"/>
                  </a:lnTo>
                  <a:lnTo>
                    <a:pt x="174" y="505"/>
                  </a:lnTo>
                  <a:lnTo>
                    <a:pt x="166" y="508"/>
                  </a:lnTo>
                  <a:lnTo>
                    <a:pt x="156" y="509"/>
                  </a:lnTo>
                  <a:lnTo>
                    <a:pt x="148" y="509"/>
                  </a:lnTo>
                  <a:lnTo>
                    <a:pt x="138" y="510"/>
                  </a:lnTo>
                  <a:lnTo>
                    <a:pt x="129" y="510"/>
                  </a:lnTo>
                  <a:lnTo>
                    <a:pt x="120" y="510"/>
                  </a:lnTo>
                  <a:lnTo>
                    <a:pt x="111" y="510"/>
                  </a:lnTo>
                  <a:lnTo>
                    <a:pt x="103" y="509"/>
                  </a:lnTo>
                  <a:lnTo>
                    <a:pt x="94" y="508"/>
                  </a:lnTo>
                  <a:lnTo>
                    <a:pt x="85" y="505"/>
                  </a:lnTo>
                  <a:lnTo>
                    <a:pt x="78" y="504"/>
                  </a:lnTo>
                  <a:lnTo>
                    <a:pt x="69" y="503"/>
                  </a:lnTo>
                  <a:lnTo>
                    <a:pt x="63" y="500"/>
                  </a:lnTo>
                  <a:lnTo>
                    <a:pt x="55" y="498"/>
                  </a:lnTo>
                  <a:lnTo>
                    <a:pt x="50" y="495"/>
                  </a:lnTo>
                  <a:lnTo>
                    <a:pt x="45" y="491"/>
                  </a:lnTo>
                  <a:lnTo>
                    <a:pt x="39" y="487"/>
                  </a:lnTo>
                  <a:lnTo>
                    <a:pt x="35" y="482"/>
                  </a:lnTo>
                  <a:lnTo>
                    <a:pt x="31" y="478"/>
                  </a:lnTo>
                  <a:lnTo>
                    <a:pt x="27" y="472"/>
                  </a:lnTo>
                  <a:lnTo>
                    <a:pt x="23" y="467"/>
                  </a:lnTo>
                  <a:lnTo>
                    <a:pt x="20" y="460"/>
                  </a:lnTo>
                  <a:lnTo>
                    <a:pt x="18" y="454"/>
                  </a:lnTo>
                  <a:lnTo>
                    <a:pt x="16" y="448"/>
                  </a:lnTo>
                  <a:lnTo>
                    <a:pt x="14" y="441"/>
                  </a:lnTo>
                  <a:lnTo>
                    <a:pt x="13" y="434"/>
                  </a:lnTo>
                  <a:lnTo>
                    <a:pt x="13" y="432"/>
                  </a:lnTo>
                  <a:lnTo>
                    <a:pt x="12" y="428"/>
                  </a:lnTo>
                  <a:lnTo>
                    <a:pt x="12" y="426"/>
                  </a:lnTo>
                  <a:lnTo>
                    <a:pt x="12" y="423"/>
                  </a:lnTo>
                  <a:lnTo>
                    <a:pt x="10" y="420"/>
                  </a:lnTo>
                  <a:lnTo>
                    <a:pt x="10" y="417"/>
                  </a:lnTo>
                  <a:lnTo>
                    <a:pt x="10" y="413"/>
                  </a:lnTo>
                  <a:lnTo>
                    <a:pt x="10" y="409"/>
                  </a:lnTo>
                  <a:lnTo>
                    <a:pt x="9" y="405"/>
                  </a:lnTo>
                  <a:lnTo>
                    <a:pt x="9" y="400"/>
                  </a:lnTo>
                  <a:lnTo>
                    <a:pt x="9" y="395"/>
                  </a:lnTo>
                  <a:lnTo>
                    <a:pt x="9" y="391"/>
                  </a:lnTo>
                  <a:lnTo>
                    <a:pt x="9" y="379"/>
                  </a:lnTo>
                  <a:lnTo>
                    <a:pt x="9" y="367"/>
                  </a:lnTo>
                  <a:lnTo>
                    <a:pt x="9" y="354"/>
                  </a:lnTo>
                  <a:lnTo>
                    <a:pt x="9" y="340"/>
                  </a:lnTo>
                  <a:lnTo>
                    <a:pt x="9" y="326"/>
                  </a:lnTo>
                  <a:lnTo>
                    <a:pt x="10" y="309"/>
                  </a:lnTo>
                  <a:lnTo>
                    <a:pt x="10" y="291"/>
                  </a:lnTo>
                  <a:lnTo>
                    <a:pt x="12" y="273"/>
                  </a:lnTo>
                  <a:lnTo>
                    <a:pt x="12" y="254"/>
                  </a:lnTo>
                  <a:lnTo>
                    <a:pt x="13" y="233"/>
                  </a:lnTo>
                  <a:lnTo>
                    <a:pt x="13" y="224"/>
                  </a:lnTo>
                  <a:lnTo>
                    <a:pt x="14" y="213"/>
                  </a:lnTo>
                  <a:lnTo>
                    <a:pt x="14" y="203"/>
                  </a:lnTo>
                  <a:lnTo>
                    <a:pt x="14" y="194"/>
                  </a:lnTo>
                  <a:lnTo>
                    <a:pt x="14" y="185"/>
                  </a:lnTo>
                  <a:lnTo>
                    <a:pt x="14" y="176"/>
                  </a:lnTo>
                  <a:lnTo>
                    <a:pt x="15" y="167"/>
                  </a:lnTo>
                  <a:lnTo>
                    <a:pt x="15" y="160"/>
                  </a:lnTo>
                  <a:lnTo>
                    <a:pt x="15" y="151"/>
                  </a:lnTo>
                  <a:lnTo>
                    <a:pt x="15" y="143"/>
                  </a:lnTo>
                  <a:lnTo>
                    <a:pt x="15" y="136"/>
                  </a:lnTo>
                  <a:lnTo>
                    <a:pt x="16" y="128"/>
                  </a:lnTo>
                  <a:lnTo>
                    <a:pt x="16" y="121"/>
                  </a:lnTo>
                  <a:lnTo>
                    <a:pt x="16" y="115"/>
                  </a:lnTo>
                  <a:lnTo>
                    <a:pt x="16" y="108"/>
                  </a:lnTo>
                  <a:lnTo>
                    <a:pt x="16" y="103"/>
                  </a:lnTo>
                  <a:lnTo>
                    <a:pt x="17" y="96"/>
                  </a:lnTo>
                  <a:lnTo>
                    <a:pt x="17" y="91"/>
                  </a:lnTo>
                  <a:lnTo>
                    <a:pt x="17" y="86"/>
                  </a:lnTo>
                  <a:lnTo>
                    <a:pt x="17" y="81"/>
                  </a:lnTo>
                  <a:lnTo>
                    <a:pt x="17" y="76"/>
                  </a:lnTo>
                  <a:lnTo>
                    <a:pt x="17" y="72"/>
                  </a:lnTo>
                  <a:lnTo>
                    <a:pt x="17" y="67"/>
                  </a:lnTo>
                  <a:lnTo>
                    <a:pt x="17" y="64"/>
                  </a:lnTo>
                  <a:lnTo>
                    <a:pt x="18" y="61"/>
                  </a:lnTo>
                  <a:lnTo>
                    <a:pt x="18" y="58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49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18" y="45"/>
                  </a:lnTo>
                  <a:lnTo>
                    <a:pt x="17" y="40"/>
                  </a:lnTo>
                  <a:lnTo>
                    <a:pt x="16" y="36"/>
                  </a:lnTo>
                  <a:lnTo>
                    <a:pt x="15" y="32"/>
                  </a:lnTo>
                  <a:lnTo>
                    <a:pt x="14" y="29"/>
                  </a:lnTo>
                  <a:lnTo>
                    <a:pt x="13" y="27"/>
                  </a:lnTo>
                  <a:lnTo>
                    <a:pt x="12" y="25"/>
                  </a:lnTo>
                  <a:lnTo>
                    <a:pt x="9" y="22"/>
                  </a:lnTo>
                  <a:lnTo>
                    <a:pt x="7" y="21"/>
                  </a:lnTo>
                  <a:lnTo>
                    <a:pt x="4" y="19"/>
                  </a:lnTo>
                  <a:lnTo>
                    <a:pt x="2" y="16"/>
                  </a:lnTo>
                  <a:lnTo>
                    <a:pt x="1" y="11"/>
                  </a:lnTo>
                  <a:lnTo>
                    <a:pt x="0" y="5"/>
                  </a:lnTo>
                  <a:lnTo>
                    <a:pt x="1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1"/>
                  </a:lnTo>
                  <a:lnTo>
                    <a:pt x="23" y="3"/>
                  </a:lnTo>
                  <a:lnTo>
                    <a:pt x="31" y="5"/>
                  </a:lnTo>
                  <a:lnTo>
                    <a:pt x="34" y="6"/>
                  </a:lnTo>
                  <a:lnTo>
                    <a:pt x="38" y="9"/>
                  </a:lnTo>
                  <a:lnTo>
                    <a:pt x="42" y="11"/>
                  </a:lnTo>
                  <a:lnTo>
                    <a:pt x="46" y="14"/>
                  </a:lnTo>
                  <a:lnTo>
                    <a:pt x="51" y="19"/>
                  </a:lnTo>
                  <a:lnTo>
                    <a:pt x="55" y="24"/>
                  </a:lnTo>
                  <a:lnTo>
                    <a:pt x="59" y="28"/>
                  </a:lnTo>
                  <a:lnTo>
                    <a:pt x="61" y="32"/>
                  </a:lnTo>
                  <a:lnTo>
                    <a:pt x="62" y="34"/>
                  </a:lnTo>
                  <a:lnTo>
                    <a:pt x="62" y="37"/>
                  </a:lnTo>
                  <a:lnTo>
                    <a:pt x="62" y="40"/>
                  </a:lnTo>
                  <a:lnTo>
                    <a:pt x="61" y="42"/>
                  </a:lnTo>
                  <a:lnTo>
                    <a:pt x="60" y="47"/>
                  </a:lnTo>
                  <a:lnTo>
                    <a:pt x="59" y="52"/>
                  </a:lnTo>
                  <a:lnTo>
                    <a:pt x="57" y="56"/>
                  </a:lnTo>
                  <a:lnTo>
                    <a:pt x="54" y="60"/>
                  </a:lnTo>
                  <a:lnTo>
                    <a:pt x="52" y="65"/>
                  </a:lnTo>
                  <a:lnTo>
                    <a:pt x="51" y="72"/>
                  </a:lnTo>
                  <a:lnTo>
                    <a:pt x="49" y="79"/>
                  </a:lnTo>
                  <a:lnTo>
                    <a:pt x="48" y="88"/>
                  </a:lnTo>
                  <a:lnTo>
                    <a:pt x="47" y="96"/>
                  </a:lnTo>
                  <a:lnTo>
                    <a:pt x="46" y="107"/>
                  </a:lnTo>
                  <a:lnTo>
                    <a:pt x="45" y="112"/>
                  </a:lnTo>
                  <a:lnTo>
                    <a:pt x="45" y="120"/>
                  </a:lnTo>
                  <a:lnTo>
                    <a:pt x="44" y="126"/>
                  </a:lnTo>
                  <a:lnTo>
                    <a:pt x="44" y="134"/>
                  </a:lnTo>
                  <a:lnTo>
                    <a:pt x="44" y="142"/>
                  </a:lnTo>
                  <a:lnTo>
                    <a:pt x="43" y="150"/>
                  </a:lnTo>
                  <a:lnTo>
                    <a:pt x="43" y="160"/>
                  </a:lnTo>
                  <a:lnTo>
                    <a:pt x="42" y="169"/>
                  </a:lnTo>
                  <a:lnTo>
                    <a:pt x="42" y="179"/>
                  </a:lnTo>
                  <a:lnTo>
                    <a:pt x="40" y="188"/>
                  </a:lnTo>
                  <a:lnTo>
                    <a:pt x="40" y="199"/>
                  </a:lnTo>
                  <a:lnTo>
                    <a:pt x="39" y="211"/>
                  </a:lnTo>
                  <a:lnTo>
                    <a:pt x="39" y="223"/>
                  </a:lnTo>
                  <a:lnTo>
                    <a:pt x="39" y="234"/>
                  </a:lnTo>
                  <a:lnTo>
                    <a:pt x="38" y="246"/>
                  </a:lnTo>
                  <a:lnTo>
                    <a:pt x="38" y="259"/>
                  </a:lnTo>
                  <a:lnTo>
                    <a:pt x="37" y="273"/>
                  </a:lnTo>
                  <a:lnTo>
                    <a:pt x="37" y="286"/>
                  </a:lnTo>
                  <a:lnTo>
                    <a:pt x="37" y="298"/>
                  </a:lnTo>
                  <a:lnTo>
                    <a:pt x="36" y="308"/>
                  </a:lnTo>
                  <a:lnTo>
                    <a:pt x="36" y="319"/>
                  </a:lnTo>
                  <a:lnTo>
                    <a:pt x="36" y="329"/>
                  </a:lnTo>
                  <a:lnTo>
                    <a:pt x="36" y="338"/>
                  </a:lnTo>
                  <a:lnTo>
                    <a:pt x="36" y="347"/>
                  </a:lnTo>
                  <a:lnTo>
                    <a:pt x="36" y="354"/>
                  </a:lnTo>
                  <a:lnTo>
                    <a:pt x="36" y="362"/>
                  </a:lnTo>
                  <a:lnTo>
                    <a:pt x="36" y="368"/>
                  </a:lnTo>
                  <a:lnTo>
                    <a:pt x="36" y="375"/>
                  </a:lnTo>
                  <a:lnTo>
                    <a:pt x="37" y="380"/>
                  </a:lnTo>
                  <a:lnTo>
                    <a:pt x="37" y="384"/>
                  </a:lnTo>
                  <a:lnTo>
                    <a:pt x="37" y="389"/>
                  </a:lnTo>
                  <a:lnTo>
                    <a:pt x="38" y="392"/>
                  </a:lnTo>
                  <a:lnTo>
                    <a:pt x="38" y="398"/>
                  </a:lnTo>
                  <a:lnTo>
                    <a:pt x="38" y="405"/>
                  </a:lnTo>
                  <a:lnTo>
                    <a:pt x="39" y="410"/>
                  </a:lnTo>
                  <a:lnTo>
                    <a:pt x="39" y="415"/>
                  </a:lnTo>
                  <a:lnTo>
                    <a:pt x="40" y="420"/>
                  </a:lnTo>
                  <a:lnTo>
                    <a:pt x="43" y="425"/>
                  </a:lnTo>
                  <a:lnTo>
                    <a:pt x="44" y="429"/>
                  </a:lnTo>
                  <a:lnTo>
                    <a:pt x="46" y="434"/>
                  </a:lnTo>
                  <a:lnTo>
                    <a:pt x="47" y="437"/>
                  </a:lnTo>
                  <a:lnTo>
                    <a:pt x="48" y="440"/>
                  </a:lnTo>
                  <a:lnTo>
                    <a:pt x="50" y="443"/>
                  </a:lnTo>
                  <a:lnTo>
                    <a:pt x="52" y="447"/>
                  </a:lnTo>
                  <a:lnTo>
                    <a:pt x="55" y="450"/>
                  </a:lnTo>
                  <a:lnTo>
                    <a:pt x="59" y="452"/>
                  </a:lnTo>
                  <a:lnTo>
                    <a:pt x="62" y="454"/>
                  </a:lnTo>
                  <a:lnTo>
                    <a:pt x="66" y="456"/>
                  </a:lnTo>
                  <a:lnTo>
                    <a:pt x="69" y="459"/>
                  </a:lnTo>
                  <a:lnTo>
                    <a:pt x="74" y="461"/>
                  </a:lnTo>
                  <a:lnTo>
                    <a:pt x="78" y="464"/>
                  </a:lnTo>
                  <a:lnTo>
                    <a:pt x="84" y="465"/>
                  </a:lnTo>
                  <a:lnTo>
                    <a:pt x="91" y="466"/>
                  </a:lnTo>
                  <a:lnTo>
                    <a:pt x="98" y="466"/>
                  </a:lnTo>
                  <a:lnTo>
                    <a:pt x="107" y="467"/>
                  </a:lnTo>
                  <a:lnTo>
                    <a:pt x="116" y="467"/>
                  </a:lnTo>
                  <a:lnTo>
                    <a:pt x="124" y="467"/>
                  </a:lnTo>
                  <a:lnTo>
                    <a:pt x="133" y="466"/>
                  </a:lnTo>
                  <a:lnTo>
                    <a:pt x="140" y="466"/>
                  </a:lnTo>
                  <a:lnTo>
                    <a:pt x="148" y="465"/>
                  </a:lnTo>
                  <a:lnTo>
                    <a:pt x="155" y="464"/>
                  </a:lnTo>
                  <a:lnTo>
                    <a:pt x="161" y="461"/>
                  </a:lnTo>
                  <a:lnTo>
                    <a:pt x="168" y="459"/>
                  </a:lnTo>
                  <a:lnTo>
                    <a:pt x="174" y="456"/>
                  </a:lnTo>
                  <a:lnTo>
                    <a:pt x="179" y="453"/>
                  </a:lnTo>
                  <a:lnTo>
                    <a:pt x="183" y="449"/>
                  </a:lnTo>
                  <a:lnTo>
                    <a:pt x="187" y="443"/>
                  </a:lnTo>
                  <a:lnTo>
                    <a:pt x="190" y="437"/>
                  </a:lnTo>
                  <a:lnTo>
                    <a:pt x="194" y="429"/>
                  </a:lnTo>
                  <a:lnTo>
                    <a:pt x="197" y="422"/>
                  </a:lnTo>
                  <a:lnTo>
                    <a:pt x="200" y="412"/>
                  </a:lnTo>
                  <a:lnTo>
                    <a:pt x="202" y="403"/>
                  </a:lnTo>
                  <a:lnTo>
                    <a:pt x="203" y="397"/>
                  </a:lnTo>
                  <a:lnTo>
                    <a:pt x="203" y="392"/>
                  </a:lnTo>
                  <a:lnTo>
                    <a:pt x="204" y="388"/>
                  </a:lnTo>
                  <a:lnTo>
                    <a:pt x="205" y="383"/>
                  </a:lnTo>
                  <a:lnTo>
                    <a:pt x="206" y="379"/>
                  </a:lnTo>
                  <a:lnTo>
                    <a:pt x="208" y="376"/>
                  </a:lnTo>
                  <a:lnTo>
                    <a:pt x="209" y="373"/>
                  </a:lnTo>
                  <a:lnTo>
                    <a:pt x="209" y="369"/>
                  </a:lnTo>
                  <a:lnTo>
                    <a:pt x="210" y="367"/>
                  </a:lnTo>
                  <a:lnTo>
                    <a:pt x="211" y="364"/>
                  </a:lnTo>
                  <a:lnTo>
                    <a:pt x="212" y="363"/>
                  </a:lnTo>
                  <a:lnTo>
                    <a:pt x="212" y="361"/>
                  </a:lnTo>
                  <a:lnTo>
                    <a:pt x="213" y="360"/>
                  </a:lnTo>
                  <a:lnTo>
                    <a:pt x="213" y="359"/>
                  </a:lnTo>
                  <a:lnTo>
                    <a:pt x="214" y="359"/>
                  </a:lnTo>
                  <a:lnTo>
                    <a:pt x="214" y="358"/>
                  </a:lnTo>
                  <a:lnTo>
                    <a:pt x="215" y="359"/>
                  </a:lnTo>
                  <a:lnTo>
                    <a:pt x="215" y="359"/>
                  </a:lnTo>
                  <a:lnTo>
                    <a:pt x="216" y="360"/>
                  </a:lnTo>
                  <a:lnTo>
                    <a:pt x="217" y="361"/>
                  </a:lnTo>
                  <a:lnTo>
                    <a:pt x="217" y="363"/>
                  </a:lnTo>
                  <a:lnTo>
                    <a:pt x="218" y="365"/>
                  </a:lnTo>
                  <a:lnTo>
                    <a:pt x="218" y="367"/>
                  </a:lnTo>
                  <a:lnTo>
                    <a:pt x="219" y="369"/>
                  </a:lnTo>
                  <a:lnTo>
                    <a:pt x="220" y="373"/>
                  </a:lnTo>
                  <a:lnTo>
                    <a:pt x="220" y="376"/>
                  </a:lnTo>
                  <a:lnTo>
                    <a:pt x="221" y="380"/>
                  </a:lnTo>
                  <a:lnTo>
                    <a:pt x="222" y="384"/>
                  </a:lnTo>
                  <a:lnTo>
                    <a:pt x="222" y="389"/>
                  </a:lnTo>
                  <a:lnTo>
                    <a:pt x="224" y="394"/>
                  </a:lnTo>
                  <a:lnTo>
                    <a:pt x="224" y="399"/>
                  </a:lnTo>
                  <a:lnTo>
                    <a:pt x="225" y="405"/>
                  </a:lnTo>
                  <a:lnTo>
                    <a:pt x="225" y="410"/>
                  </a:lnTo>
                  <a:lnTo>
                    <a:pt x="226" y="415"/>
                  </a:lnTo>
                  <a:lnTo>
                    <a:pt x="226" y="421"/>
                  </a:lnTo>
                  <a:lnTo>
                    <a:pt x="227" y="425"/>
                  </a:lnTo>
                  <a:lnTo>
                    <a:pt x="228" y="430"/>
                  </a:lnTo>
                  <a:lnTo>
                    <a:pt x="228" y="435"/>
                  </a:lnTo>
                  <a:lnTo>
                    <a:pt x="229" y="438"/>
                  </a:lnTo>
                  <a:lnTo>
                    <a:pt x="230" y="442"/>
                  </a:lnTo>
                  <a:lnTo>
                    <a:pt x="231" y="445"/>
                  </a:lnTo>
                  <a:lnTo>
                    <a:pt x="232" y="449"/>
                  </a:lnTo>
                  <a:lnTo>
                    <a:pt x="234" y="454"/>
                  </a:lnTo>
                  <a:lnTo>
                    <a:pt x="236" y="458"/>
                  </a:lnTo>
                  <a:lnTo>
                    <a:pt x="240" y="461"/>
                  </a:lnTo>
                  <a:lnTo>
                    <a:pt x="240" y="46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11"/>
            <p:cNvSpPr/>
            <p:nvPr/>
          </p:nvSpPr>
          <p:spPr bwMode="auto">
            <a:xfrm>
              <a:off x="3675063" y="3360738"/>
              <a:ext cx="85725" cy="382588"/>
            </a:xfrm>
            <a:custGeom>
              <a:avLst/>
              <a:gdLst>
                <a:gd name="T0" fmla="*/ 49 w 54"/>
                <a:gd name="T1" fmla="*/ 61 h 241"/>
                <a:gd name="T2" fmla="*/ 47 w 54"/>
                <a:gd name="T3" fmla="*/ 65 h 241"/>
                <a:gd name="T4" fmla="*/ 45 w 54"/>
                <a:gd name="T5" fmla="*/ 71 h 241"/>
                <a:gd name="T6" fmla="*/ 44 w 54"/>
                <a:gd name="T7" fmla="*/ 78 h 241"/>
                <a:gd name="T8" fmla="*/ 43 w 54"/>
                <a:gd name="T9" fmla="*/ 87 h 241"/>
                <a:gd name="T10" fmla="*/ 41 w 54"/>
                <a:gd name="T11" fmla="*/ 96 h 241"/>
                <a:gd name="T12" fmla="*/ 40 w 54"/>
                <a:gd name="T13" fmla="*/ 108 h 241"/>
                <a:gd name="T14" fmla="*/ 39 w 54"/>
                <a:gd name="T15" fmla="*/ 120 h 241"/>
                <a:gd name="T16" fmla="*/ 35 w 54"/>
                <a:gd name="T17" fmla="*/ 155 h 241"/>
                <a:gd name="T18" fmla="*/ 27 w 54"/>
                <a:gd name="T19" fmla="*/ 212 h 241"/>
                <a:gd name="T20" fmla="*/ 0 w 54"/>
                <a:gd name="T21" fmla="*/ 241 h 241"/>
                <a:gd name="T22" fmla="*/ 3 w 54"/>
                <a:gd name="T23" fmla="*/ 210 h 241"/>
                <a:gd name="T24" fmla="*/ 4 w 54"/>
                <a:gd name="T25" fmla="*/ 182 h 241"/>
                <a:gd name="T26" fmla="*/ 6 w 54"/>
                <a:gd name="T27" fmla="*/ 157 h 241"/>
                <a:gd name="T28" fmla="*/ 7 w 54"/>
                <a:gd name="T29" fmla="*/ 136 h 241"/>
                <a:gd name="T30" fmla="*/ 7 w 54"/>
                <a:gd name="T31" fmla="*/ 118 h 241"/>
                <a:gd name="T32" fmla="*/ 8 w 54"/>
                <a:gd name="T33" fmla="*/ 102 h 241"/>
                <a:gd name="T34" fmla="*/ 8 w 54"/>
                <a:gd name="T35" fmla="*/ 90 h 241"/>
                <a:gd name="T36" fmla="*/ 8 w 54"/>
                <a:gd name="T37" fmla="*/ 80 h 241"/>
                <a:gd name="T38" fmla="*/ 8 w 54"/>
                <a:gd name="T39" fmla="*/ 63 h 241"/>
                <a:gd name="T40" fmla="*/ 7 w 54"/>
                <a:gd name="T41" fmla="*/ 45 h 241"/>
                <a:gd name="T42" fmla="*/ 5 w 54"/>
                <a:gd name="T43" fmla="*/ 23 h 241"/>
                <a:gd name="T44" fmla="*/ 4 w 54"/>
                <a:gd name="T45" fmla="*/ 0 h 241"/>
                <a:gd name="T46" fmla="*/ 14 w 54"/>
                <a:gd name="T47" fmla="*/ 6 h 241"/>
                <a:gd name="T48" fmla="*/ 24 w 54"/>
                <a:gd name="T49" fmla="*/ 13 h 241"/>
                <a:gd name="T50" fmla="*/ 33 w 54"/>
                <a:gd name="T51" fmla="*/ 18 h 241"/>
                <a:gd name="T52" fmla="*/ 40 w 54"/>
                <a:gd name="T53" fmla="*/ 22 h 241"/>
                <a:gd name="T54" fmla="*/ 45 w 54"/>
                <a:gd name="T55" fmla="*/ 27 h 241"/>
                <a:gd name="T56" fmla="*/ 50 w 54"/>
                <a:gd name="T57" fmla="*/ 31 h 241"/>
                <a:gd name="T58" fmla="*/ 52 w 54"/>
                <a:gd name="T59" fmla="*/ 34 h 241"/>
                <a:gd name="T60" fmla="*/ 54 w 54"/>
                <a:gd name="T61" fmla="*/ 36 h 241"/>
                <a:gd name="T62" fmla="*/ 52 w 54"/>
                <a:gd name="T63" fmla="*/ 46 h 241"/>
                <a:gd name="T64" fmla="*/ 49 w 54"/>
                <a:gd name="T65" fmla="*/ 6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241">
                  <a:moveTo>
                    <a:pt x="49" y="60"/>
                  </a:moveTo>
                  <a:lnTo>
                    <a:pt x="49" y="61"/>
                  </a:lnTo>
                  <a:lnTo>
                    <a:pt x="48" y="63"/>
                  </a:lnTo>
                  <a:lnTo>
                    <a:pt x="47" y="65"/>
                  </a:lnTo>
                  <a:lnTo>
                    <a:pt x="47" y="68"/>
                  </a:lnTo>
                  <a:lnTo>
                    <a:pt x="45" y="71"/>
                  </a:lnTo>
                  <a:lnTo>
                    <a:pt x="45" y="75"/>
                  </a:lnTo>
                  <a:lnTo>
                    <a:pt x="44" y="78"/>
                  </a:lnTo>
                  <a:lnTo>
                    <a:pt x="43" y="82"/>
                  </a:lnTo>
                  <a:lnTo>
                    <a:pt x="43" y="87"/>
                  </a:lnTo>
                  <a:lnTo>
                    <a:pt x="42" y="92"/>
                  </a:lnTo>
                  <a:lnTo>
                    <a:pt x="41" y="96"/>
                  </a:lnTo>
                  <a:lnTo>
                    <a:pt x="41" y="102"/>
                  </a:lnTo>
                  <a:lnTo>
                    <a:pt x="40" y="108"/>
                  </a:lnTo>
                  <a:lnTo>
                    <a:pt x="40" y="113"/>
                  </a:lnTo>
                  <a:lnTo>
                    <a:pt x="39" y="120"/>
                  </a:lnTo>
                  <a:lnTo>
                    <a:pt x="39" y="126"/>
                  </a:lnTo>
                  <a:lnTo>
                    <a:pt x="35" y="155"/>
                  </a:lnTo>
                  <a:lnTo>
                    <a:pt x="30" y="184"/>
                  </a:lnTo>
                  <a:lnTo>
                    <a:pt x="27" y="212"/>
                  </a:lnTo>
                  <a:lnTo>
                    <a:pt x="23" y="241"/>
                  </a:lnTo>
                  <a:lnTo>
                    <a:pt x="0" y="241"/>
                  </a:lnTo>
                  <a:lnTo>
                    <a:pt x="2" y="225"/>
                  </a:lnTo>
                  <a:lnTo>
                    <a:pt x="3" y="210"/>
                  </a:lnTo>
                  <a:lnTo>
                    <a:pt x="4" y="196"/>
                  </a:lnTo>
                  <a:lnTo>
                    <a:pt x="4" y="182"/>
                  </a:lnTo>
                  <a:lnTo>
                    <a:pt x="5" y="170"/>
                  </a:lnTo>
                  <a:lnTo>
                    <a:pt x="6" y="157"/>
                  </a:lnTo>
                  <a:lnTo>
                    <a:pt x="6" y="147"/>
                  </a:lnTo>
                  <a:lnTo>
                    <a:pt x="7" y="136"/>
                  </a:lnTo>
                  <a:lnTo>
                    <a:pt x="7" y="126"/>
                  </a:lnTo>
                  <a:lnTo>
                    <a:pt x="7" y="118"/>
                  </a:lnTo>
                  <a:lnTo>
                    <a:pt x="8" y="109"/>
                  </a:lnTo>
                  <a:lnTo>
                    <a:pt x="8" y="102"/>
                  </a:lnTo>
                  <a:lnTo>
                    <a:pt x="8" y="95"/>
                  </a:lnTo>
                  <a:lnTo>
                    <a:pt x="8" y="90"/>
                  </a:lnTo>
                  <a:lnTo>
                    <a:pt x="8" y="84"/>
                  </a:lnTo>
                  <a:lnTo>
                    <a:pt x="8" y="80"/>
                  </a:lnTo>
                  <a:lnTo>
                    <a:pt x="8" y="72"/>
                  </a:lnTo>
                  <a:lnTo>
                    <a:pt x="8" y="63"/>
                  </a:lnTo>
                  <a:lnTo>
                    <a:pt x="7" y="55"/>
                  </a:lnTo>
                  <a:lnTo>
                    <a:pt x="7" y="45"/>
                  </a:lnTo>
                  <a:lnTo>
                    <a:pt x="6" y="34"/>
                  </a:lnTo>
                  <a:lnTo>
                    <a:pt x="5" y="23"/>
                  </a:lnTo>
                  <a:lnTo>
                    <a:pt x="4" y="12"/>
                  </a:lnTo>
                  <a:lnTo>
                    <a:pt x="4" y="0"/>
                  </a:lnTo>
                  <a:lnTo>
                    <a:pt x="9" y="3"/>
                  </a:lnTo>
                  <a:lnTo>
                    <a:pt x="14" y="6"/>
                  </a:lnTo>
                  <a:lnTo>
                    <a:pt x="20" y="10"/>
                  </a:lnTo>
                  <a:lnTo>
                    <a:pt x="24" y="13"/>
                  </a:lnTo>
                  <a:lnTo>
                    <a:pt x="29" y="15"/>
                  </a:lnTo>
                  <a:lnTo>
                    <a:pt x="33" y="18"/>
                  </a:lnTo>
                  <a:lnTo>
                    <a:pt x="37" y="20"/>
                  </a:lnTo>
                  <a:lnTo>
                    <a:pt x="40" y="22"/>
                  </a:lnTo>
                  <a:lnTo>
                    <a:pt x="42" y="25"/>
                  </a:lnTo>
                  <a:lnTo>
                    <a:pt x="45" y="27"/>
                  </a:lnTo>
                  <a:lnTo>
                    <a:pt x="48" y="29"/>
                  </a:lnTo>
                  <a:lnTo>
                    <a:pt x="50" y="31"/>
                  </a:lnTo>
                  <a:lnTo>
                    <a:pt x="51" y="32"/>
                  </a:lnTo>
                  <a:lnTo>
                    <a:pt x="52" y="34"/>
                  </a:lnTo>
                  <a:lnTo>
                    <a:pt x="53" y="35"/>
                  </a:lnTo>
                  <a:lnTo>
                    <a:pt x="54" y="36"/>
                  </a:lnTo>
                  <a:lnTo>
                    <a:pt x="53" y="41"/>
                  </a:lnTo>
                  <a:lnTo>
                    <a:pt x="52" y="46"/>
                  </a:lnTo>
                  <a:lnTo>
                    <a:pt x="51" y="52"/>
                  </a:lnTo>
                  <a:lnTo>
                    <a:pt x="49" y="60"/>
                  </a:lnTo>
                  <a:lnTo>
                    <a:pt x="49" y="6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12"/>
            <p:cNvSpPr/>
            <p:nvPr/>
          </p:nvSpPr>
          <p:spPr bwMode="auto">
            <a:xfrm>
              <a:off x="3403601" y="3479800"/>
              <a:ext cx="528638" cy="153988"/>
            </a:xfrm>
            <a:custGeom>
              <a:avLst/>
              <a:gdLst>
                <a:gd name="T0" fmla="*/ 109 w 333"/>
                <a:gd name="T1" fmla="*/ 82 h 97"/>
                <a:gd name="T2" fmla="*/ 97 w 333"/>
                <a:gd name="T3" fmla="*/ 86 h 97"/>
                <a:gd name="T4" fmla="*/ 86 w 333"/>
                <a:gd name="T5" fmla="*/ 89 h 97"/>
                <a:gd name="T6" fmla="*/ 76 w 333"/>
                <a:gd name="T7" fmla="*/ 91 h 97"/>
                <a:gd name="T8" fmla="*/ 69 w 333"/>
                <a:gd name="T9" fmla="*/ 93 h 97"/>
                <a:gd name="T10" fmla="*/ 62 w 333"/>
                <a:gd name="T11" fmla="*/ 94 h 97"/>
                <a:gd name="T12" fmla="*/ 57 w 333"/>
                <a:gd name="T13" fmla="*/ 95 h 97"/>
                <a:gd name="T14" fmla="*/ 53 w 333"/>
                <a:gd name="T15" fmla="*/ 95 h 97"/>
                <a:gd name="T16" fmla="*/ 48 w 333"/>
                <a:gd name="T17" fmla="*/ 96 h 97"/>
                <a:gd name="T18" fmla="*/ 42 w 333"/>
                <a:gd name="T19" fmla="*/ 96 h 97"/>
                <a:gd name="T20" fmla="*/ 33 w 333"/>
                <a:gd name="T21" fmla="*/ 95 h 97"/>
                <a:gd name="T22" fmla="*/ 25 w 333"/>
                <a:gd name="T23" fmla="*/ 92 h 97"/>
                <a:gd name="T24" fmla="*/ 17 w 333"/>
                <a:gd name="T25" fmla="*/ 89 h 97"/>
                <a:gd name="T26" fmla="*/ 10 w 333"/>
                <a:gd name="T27" fmla="*/ 84 h 97"/>
                <a:gd name="T28" fmla="*/ 3 w 333"/>
                <a:gd name="T29" fmla="*/ 79 h 97"/>
                <a:gd name="T30" fmla="*/ 3 w 333"/>
                <a:gd name="T31" fmla="*/ 75 h 97"/>
                <a:gd name="T32" fmla="*/ 13 w 333"/>
                <a:gd name="T33" fmla="*/ 74 h 97"/>
                <a:gd name="T34" fmla="*/ 26 w 333"/>
                <a:gd name="T35" fmla="*/ 72 h 97"/>
                <a:gd name="T36" fmla="*/ 42 w 333"/>
                <a:gd name="T37" fmla="*/ 69 h 97"/>
                <a:gd name="T38" fmla="*/ 56 w 333"/>
                <a:gd name="T39" fmla="*/ 66 h 97"/>
                <a:gd name="T40" fmla="*/ 68 w 333"/>
                <a:gd name="T41" fmla="*/ 63 h 97"/>
                <a:gd name="T42" fmla="*/ 82 w 333"/>
                <a:gd name="T43" fmla="*/ 60 h 97"/>
                <a:gd name="T44" fmla="*/ 97 w 333"/>
                <a:gd name="T45" fmla="*/ 56 h 97"/>
                <a:gd name="T46" fmla="*/ 115 w 333"/>
                <a:gd name="T47" fmla="*/ 51 h 97"/>
                <a:gd name="T48" fmla="*/ 134 w 333"/>
                <a:gd name="T49" fmla="*/ 46 h 97"/>
                <a:gd name="T50" fmla="*/ 155 w 333"/>
                <a:gd name="T51" fmla="*/ 39 h 97"/>
                <a:gd name="T52" fmla="*/ 179 w 333"/>
                <a:gd name="T53" fmla="*/ 32 h 97"/>
                <a:gd name="T54" fmla="*/ 205 w 333"/>
                <a:gd name="T55" fmla="*/ 24 h 97"/>
                <a:gd name="T56" fmla="*/ 227 w 333"/>
                <a:gd name="T57" fmla="*/ 19 h 97"/>
                <a:gd name="T58" fmla="*/ 246 w 333"/>
                <a:gd name="T59" fmla="*/ 14 h 97"/>
                <a:gd name="T60" fmla="*/ 264 w 333"/>
                <a:gd name="T61" fmla="*/ 9 h 97"/>
                <a:gd name="T62" fmla="*/ 277 w 333"/>
                <a:gd name="T63" fmla="*/ 5 h 97"/>
                <a:gd name="T64" fmla="*/ 288 w 333"/>
                <a:gd name="T65" fmla="*/ 3 h 97"/>
                <a:gd name="T66" fmla="*/ 297 w 333"/>
                <a:gd name="T67" fmla="*/ 1 h 97"/>
                <a:gd name="T68" fmla="*/ 301 w 333"/>
                <a:gd name="T69" fmla="*/ 0 h 97"/>
                <a:gd name="T70" fmla="*/ 307 w 333"/>
                <a:gd name="T71" fmla="*/ 0 h 97"/>
                <a:gd name="T72" fmla="*/ 317 w 333"/>
                <a:gd name="T73" fmla="*/ 3 h 97"/>
                <a:gd name="T74" fmla="*/ 326 w 333"/>
                <a:gd name="T75" fmla="*/ 7 h 97"/>
                <a:gd name="T76" fmla="*/ 330 w 333"/>
                <a:gd name="T77" fmla="*/ 11 h 97"/>
                <a:gd name="T78" fmla="*/ 332 w 333"/>
                <a:gd name="T79" fmla="*/ 15 h 97"/>
                <a:gd name="T80" fmla="*/ 333 w 333"/>
                <a:gd name="T81" fmla="*/ 19 h 97"/>
                <a:gd name="T82" fmla="*/ 332 w 333"/>
                <a:gd name="T83" fmla="*/ 21 h 97"/>
                <a:gd name="T84" fmla="*/ 329 w 333"/>
                <a:gd name="T85" fmla="*/ 23 h 97"/>
                <a:gd name="T86" fmla="*/ 324 w 333"/>
                <a:gd name="T87" fmla="*/ 27 h 97"/>
                <a:gd name="T88" fmla="*/ 316 w 333"/>
                <a:gd name="T89" fmla="*/ 29 h 97"/>
                <a:gd name="T90" fmla="*/ 306 w 333"/>
                <a:gd name="T91" fmla="*/ 32 h 97"/>
                <a:gd name="T92" fmla="*/ 294 w 333"/>
                <a:gd name="T93" fmla="*/ 35 h 97"/>
                <a:gd name="T94" fmla="*/ 280 w 333"/>
                <a:gd name="T95" fmla="*/ 38 h 97"/>
                <a:gd name="T96" fmla="*/ 261 w 333"/>
                <a:gd name="T97" fmla="*/ 42 h 97"/>
                <a:gd name="T98" fmla="*/ 233 w 333"/>
                <a:gd name="T99" fmla="*/ 49 h 97"/>
                <a:gd name="T100" fmla="*/ 196 w 333"/>
                <a:gd name="T101" fmla="*/ 58 h 97"/>
                <a:gd name="T102" fmla="*/ 162 w 333"/>
                <a:gd name="T103" fmla="*/ 66 h 97"/>
                <a:gd name="T104" fmla="*/ 131 w 333"/>
                <a:gd name="T105" fmla="*/ 75 h 97"/>
                <a:gd name="T106" fmla="*/ 116 w 333"/>
                <a:gd name="T107" fmla="*/ 8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" h="97">
                  <a:moveTo>
                    <a:pt x="116" y="80"/>
                  </a:moveTo>
                  <a:lnTo>
                    <a:pt x="109" y="82"/>
                  </a:lnTo>
                  <a:lnTo>
                    <a:pt x="103" y="83"/>
                  </a:lnTo>
                  <a:lnTo>
                    <a:pt x="97" y="86"/>
                  </a:lnTo>
                  <a:lnTo>
                    <a:pt x="91" y="87"/>
                  </a:lnTo>
                  <a:lnTo>
                    <a:pt x="86" y="89"/>
                  </a:lnTo>
                  <a:lnTo>
                    <a:pt x="82" y="90"/>
                  </a:lnTo>
                  <a:lnTo>
                    <a:pt x="76" y="91"/>
                  </a:lnTo>
                  <a:lnTo>
                    <a:pt x="72" y="92"/>
                  </a:lnTo>
                  <a:lnTo>
                    <a:pt x="69" y="93"/>
                  </a:lnTo>
                  <a:lnTo>
                    <a:pt x="64" y="94"/>
                  </a:lnTo>
                  <a:lnTo>
                    <a:pt x="62" y="94"/>
                  </a:lnTo>
                  <a:lnTo>
                    <a:pt x="59" y="95"/>
                  </a:lnTo>
                  <a:lnTo>
                    <a:pt x="57" y="95"/>
                  </a:lnTo>
                  <a:lnTo>
                    <a:pt x="55" y="95"/>
                  </a:lnTo>
                  <a:lnTo>
                    <a:pt x="53" y="95"/>
                  </a:lnTo>
                  <a:lnTo>
                    <a:pt x="50" y="96"/>
                  </a:lnTo>
                  <a:lnTo>
                    <a:pt x="48" y="96"/>
                  </a:lnTo>
                  <a:lnTo>
                    <a:pt x="45" y="97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3" y="95"/>
                  </a:lnTo>
                  <a:lnTo>
                    <a:pt x="28" y="93"/>
                  </a:lnTo>
                  <a:lnTo>
                    <a:pt x="25" y="92"/>
                  </a:lnTo>
                  <a:lnTo>
                    <a:pt x="21" y="91"/>
                  </a:lnTo>
                  <a:lnTo>
                    <a:pt x="17" y="89"/>
                  </a:lnTo>
                  <a:lnTo>
                    <a:pt x="13" y="87"/>
                  </a:lnTo>
                  <a:lnTo>
                    <a:pt x="10" y="84"/>
                  </a:lnTo>
                  <a:lnTo>
                    <a:pt x="7" y="82"/>
                  </a:lnTo>
                  <a:lnTo>
                    <a:pt x="3" y="79"/>
                  </a:lnTo>
                  <a:lnTo>
                    <a:pt x="0" y="75"/>
                  </a:lnTo>
                  <a:lnTo>
                    <a:pt x="3" y="75"/>
                  </a:lnTo>
                  <a:lnTo>
                    <a:pt x="8" y="75"/>
                  </a:lnTo>
                  <a:lnTo>
                    <a:pt x="13" y="74"/>
                  </a:lnTo>
                  <a:lnTo>
                    <a:pt x="19" y="73"/>
                  </a:lnTo>
                  <a:lnTo>
                    <a:pt x="26" y="72"/>
                  </a:lnTo>
                  <a:lnTo>
                    <a:pt x="33" y="71"/>
                  </a:lnTo>
                  <a:lnTo>
                    <a:pt x="42" y="69"/>
                  </a:lnTo>
                  <a:lnTo>
                    <a:pt x="50" y="67"/>
                  </a:lnTo>
                  <a:lnTo>
                    <a:pt x="56" y="66"/>
                  </a:lnTo>
                  <a:lnTo>
                    <a:pt x="61" y="65"/>
                  </a:lnTo>
                  <a:lnTo>
                    <a:pt x="68" y="63"/>
                  </a:lnTo>
                  <a:lnTo>
                    <a:pt x="74" y="62"/>
                  </a:lnTo>
                  <a:lnTo>
                    <a:pt x="82" y="60"/>
                  </a:lnTo>
                  <a:lnTo>
                    <a:pt x="89" y="58"/>
                  </a:lnTo>
                  <a:lnTo>
                    <a:pt x="97" y="56"/>
                  </a:lnTo>
                  <a:lnTo>
                    <a:pt x="105" y="53"/>
                  </a:lnTo>
                  <a:lnTo>
                    <a:pt x="115" y="51"/>
                  </a:lnTo>
                  <a:lnTo>
                    <a:pt x="124" y="48"/>
                  </a:lnTo>
                  <a:lnTo>
                    <a:pt x="134" y="46"/>
                  </a:lnTo>
                  <a:lnTo>
                    <a:pt x="145" y="43"/>
                  </a:lnTo>
                  <a:lnTo>
                    <a:pt x="155" y="39"/>
                  </a:lnTo>
                  <a:lnTo>
                    <a:pt x="167" y="36"/>
                  </a:lnTo>
                  <a:lnTo>
                    <a:pt x="179" y="32"/>
                  </a:lnTo>
                  <a:lnTo>
                    <a:pt x="192" y="29"/>
                  </a:lnTo>
                  <a:lnTo>
                    <a:pt x="205" y="24"/>
                  </a:lnTo>
                  <a:lnTo>
                    <a:pt x="216" y="22"/>
                  </a:lnTo>
                  <a:lnTo>
                    <a:pt x="227" y="19"/>
                  </a:lnTo>
                  <a:lnTo>
                    <a:pt x="237" y="16"/>
                  </a:lnTo>
                  <a:lnTo>
                    <a:pt x="246" y="14"/>
                  </a:lnTo>
                  <a:lnTo>
                    <a:pt x="255" y="12"/>
                  </a:lnTo>
                  <a:lnTo>
                    <a:pt x="264" y="9"/>
                  </a:lnTo>
                  <a:lnTo>
                    <a:pt x="271" y="7"/>
                  </a:lnTo>
                  <a:lnTo>
                    <a:pt x="277" y="5"/>
                  </a:lnTo>
                  <a:lnTo>
                    <a:pt x="284" y="4"/>
                  </a:lnTo>
                  <a:lnTo>
                    <a:pt x="288" y="3"/>
                  </a:lnTo>
                  <a:lnTo>
                    <a:pt x="292" y="2"/>
                  </a:lnTo>
                  <a:lnTo>
                    <a:pt x="297" y="1"/>
                  </a:lnTo>
                  <a:lnTo>
                    <a:pt x="299" y="0"/>
                  </a:lnTo>
                  <a:lnTo>
                    <a:pt x="301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2" y="2"/>
                  </a:lnTo>
                  <a:lnTo>
                    <a:pt x="317" y="3"/>
                  </a:lnTo>
                  <a:lnTo>
                    <a:pt x="322" y="5"/>
                  </a:lnTo>
                  <a:lnTo>
                    <a:pt x="326" y="7"/>
                  </a:lnTo>
                  <a:lnTo>
                    <a:pt x="328" y="9"/>
                  </a:lnTo>
                  <a:lnTo>
                    <a:pt x="330" y="11"/>
                  </a:lnTo>
                  <a:lnTo>
                    <a:pt x="331" y="13"/>
                  </a:lnTo>
                  <a:lnTo>
                    <a:pt x="332" y="15"/>
                  </a:lnTo>
                  <a:lnTo>
                    <a:pt x="332" y="17"/>
                  </a:lnTo>
                  <a:lnTo>
                    <a:pt x="333" y="19"/>
                  </a:lnTo>
                  <a:lnTo>
                    <a:pt x="333" y="20"/>
                  </a:lnTo>
                  <a:lnTo>
                    <a:pt x="332" y="21"/>
                  </a:lnTo>
                  <a:lnTo>
                    <a:pt x="331" y="22"/>
                  </a:lnTo>
                  <a:lnTo>
                    <a:pt x="329" y="23"/>
                  </a:lnTo>
                  <a:lnTo>
                    <a:pt x="327" y="24"/>
                  </a:lnTo>
                  <a:lnTo>
                    <a:pt x="324" y="27"/>
                  </a:lnTo>
                  <a:lnTo>
                    <a:pt x="320" y="28"/>
                  </a:lnTo>
                  <a:lnTo>
                    <a:pt x="316" y="29"/>
                  </a:lnTo>
                  <a:lnTo>
                    <a:pt x="312" y="30"/>
                  </a:lnTo>
                  <a:lnTo>
                    <a:pt x="306" y="32"/>
                  </a:lnTo>
                  <a:lnTo>
                    <a:pt x="300" y="33"/>
                  </a:lnTo>
                  <a:lnTo>
                    <a:pt x="294" y="35"/>
                  </a:lnTo>
                  <a:lnTo>
                    <a:pt x="287" y="36"/>
                  </a:lnTo>
                  <a:lnTo>
                    <a:pt x="280" y="38"/>
                  </a:lnTo>
                  <a:lnTo>
                    <a:pt x="271" y="41"/>
                  </a:lnTo>
                  <a:lnTo>
                    <a:pt x="261" y="42"/>
                  </a:lnTo>
                  <a:lnTo>
                    <a:pt x="253" y="44"/>
                  </a:lnTo>
                  <a:lnTo>
                    <a:pt x="233" y="49"/>
                  </a:lnTo>
                  <a:lnTo>
                    <a:pt x="214" y="53"/>
                  </a:lnTo>
                  <a:lnTo>
                    <a:pt x="196" y="58"/>
                  </a:lnTo>
                  <a:lnTo>
                    <a:pt x="179" y="62"/>
                  </a:lnTo>
                  <a:lnTo>
                    <a:pt x="162" y="66"/>
                  </a:lnTo>
                  <a:lnTo>
                    <a:pt x="146" y="71"/>
                  </a:lnTo>
                  <a:lnTo>
                    <a:pt x="131" y="75"/>
                  </a:lnTo>
                  <a:lnTo>
                    <a:pt x="116" y="80"/>
                  </a:lnTo>
                  <a:lnTo>
                    <a:pt x="116" y="8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5267307" y="3651275"/>
            <a:ext cx="880986" cy="835317"/>
            <a:chOff x="4411663" y="3151188"/>
            <a:chExt cx="949325" cy="900113"/>
          </a:xfrm>
        </p:grpSpPr>
        <p:sp>
          <p:nvSpPr>
            <p:cNvPr id="352" name="Freeform 113"/>
            <p:cNvSpPr/>
            <p:nvPr/>
          </p:nvSpPr>
          <p:spPr bwMode="auto">
            <a:xfrm>
              <a:off x="4938713" y="3656013"/>
              <a:ext cx="152400" cy="395288"/>
            </a:xfrm>
            <a:custGeom>
              <a:avLst/>
              <a:gdLst>
                <a:gd name="T0" fmla="*/ 52 w 96"/>
                <a:gd name="T1" fmla="*/ 229 h 249"/>
                <a:gd name="T2" fmla="*/ 48 w 96"/>
                <a:gd name="T3" fmla="*/ 221 h 249"/>
                <a:gd name="T4" fmla="*/ 40 w 96"/>
                <a:gd name="T5" fmla="*/ 211 h 249"/>
                <a:gd name="T6" fmla="*/ 30 w 96"/>
                <a:gd name="T7" fmla="*/ 200 h 249"/>
                <a:gd name="T8" fmla="*/ 17 w 96"/>
                <a:gd name="T9" fmla="*/ 190 h 249"/>
                <a:gd name="T10" fmla="*/ 9 w 96"/>
                <a:gd name="T11" fmla="*/ 182 h 249"/>
                <a:gd name="T12" fmla="*/ 2 w 96"/>
                <a:gd name="T13" fmla="*/ 176 h 249"/>
                <a:gd name="T14" fmla="*/ 0 w 96"/>
                <a:gd name="T15" fmla="*/ 173 h 249"/>
                <a:gd name="T16" fmla="*/ 2 w 96"/>
                <a:gd name="T17" fmla="*/ 170 h 249"/>
                <a:gd name="T18" fmla="*/ 5 w 96"/>
                <a:gd name="T19" fmla="*/ 170 h 249"/>
                <a:gd name="T20" fmla="*/ 12 w 96"/>
                <a:gd name="T21" fmla="*/ 172 h 249"/>
                <a:gd name="T22" fmla="*/ 19 w 96"/>
                <a:gd name="T23" fmla="*/ 173 h 249"/>
                <a:gd name="T24" fmla="*/ 28 w 96"/>
                <a:gd name="T25" fmla="*/ 176 h 249"/>
                <a:gd name="T26" fmla="*/ 36 w 96"/>
                <a:gd name="T27" fmla="*/ 178 h 249"/>
                <a:gd name="T28" fmla="*/ 44 w 96"/>
                <a:gd name="T29" fmla="*/ 180 h 249"/>
                <a:gd name="T30" fmla="*/ 50 w 96"/>
                <a:gd name="T31" fmla="*/ 180 h 249"/>
                <a:gd name="T32" fmla="*/ 56 w 96"/>
                <a:gd name="T33" fmla="*/ 179 h 249"/>
                <a:gd name="T34" fmla="*/ 58 w 96"/>
                <a:gd name="T35" fmla="*/ 177 h 249"/>
                <a:gd name="T36" fmla="*/ 60 w 96"/>
                <a:gd name="T37" fmla="*/ 174 h 249"/>
                <a:gd name="T38" fmla="*/ 61 w 96"/>
                <a:gd name="T39" fmla="*/ 168 h 249"/>
                <a:gd name="T40" fmla="*/ 62 w 96"/>
                <a:gd name="T41" fmla="*/ 162 h 249"/>
                <a:gd name="T42" fmla="*/ 63 w 96"/>
                <a:gd name="T43" fmla="*/ 154 h 249"/>
                <a:gd name="T44" fmla="*/ 63 w 96"/>
                <a:gd name="T45" fmla="*/ 145 h 249"/>
                <a:gd name="T46" fmla="*/ 64 w 96"/>
                <a:gd name="T47" fmla="*/ 133 h 249"/>
                <a:gd name="T48" fmla="*/ 64 w 96"/>
                <a:gd name="T49" fmla="*/ 115 h 249"/>
                <a:gd name="T50" fmla="*/ 63 w 96"/>
                <a:gd name="T51" fmla="*/ 92 h 249"/>
                <a:gd name="T52" fmla="*/ 61 w 96"/>
                <a:gd name="T53" fmla="*/ 74 h 249"/>
                <a:gd name="T54" fmla="*/ 58 w 96"/>
                <a:gd name="T55" fmla="*/ 58 h 249"/>
                <a:gd name="T56" fmla="*/ 52 w 96"/>
                <a:gd name="T57" fmla="*/ 40 h 249"/>
                <a:gd name="T58" fmla="*/ 49 w 96"/>
                <a:gd name="T59" fmla="*/ 14 h 249"/>
                <a:gd name="T60" fmla="*/ 54 w 96"/>
                <a:gd name="T61" fmla="*/ 3 h 249"/>
                <a:gd name="T62" fmla="*/ 63 w 96"/>
                <a:gd name="T63" fmla="*/ 10 h 249"/>
                <a:gd name="T64" fmla="*/ 71 w 96"/>
                <a:gd name="T65" fmla="*/ 15 h 249"/>
                <a:gd name="T66" fmla="*/ 78 w 96"/>
                <a:gd name="T67" fmla="*/ 20 h 249"/>
                <a:gd name="T68" fmla="*/ 84 w 96"/>
                <a:gd name="T69" fmla="*/ 24 h 249"/>
                <a:gd name="T70" fmla="*/ 88 w 96"/>
                <a:gd name="T71" fmla="*/ 28 h 249"/>
                <a:gd name="T72" fmla="*/ 91 w 96"/>
                <a:gd name="T73" fmla="*/ 30 h 249"/>
                <a:gd name="T74" fmla="*/ 93 w 96"/>
                <a:gd name="T75" fmla="*/ 33 h 249"/>
                <a:gd name="T76" fmla="*/ 95 w 96"/>
                <a:gd name="T77" fmla="*/ 40 h 249"/>
                <a:gd name="T78" fmla="*/ 95 w 96"/>
                <a:gd name="T79" fmla="*/ 48 h 249"/>
                <a:gd name="T80" fmla="*/ 93 w 96"/>
                <a:gd name="T81" fmla="*/ 56 h 249"/>
                <a:gd name="T82" fmla="*/ 92 w 96"/>
                <a:gd name="T83" fmla="*/ 66 h 249"/>
                <a:gd name="T84" fmla="*/ 92 w 96"/>
                <a:gd name="T85" fmla="*/ 72 h 249"/>
                <a:gd name="T86" fmla="*/ 92 w 96"/>
                <a:gd name="T87" fmla="*/ 79 h 249"/>
                <a:gd name="T88" fmla="*/ 93 w 96"/>
                <a:gd name="T89" fmla="*/ 88 h 249"/>
                <a:gd name="T90" fmla="*/ 93 w 96"/>
                <a:gd name="T91" fmla="*/ 98 h 249"/>
                <a:gd name="T92" fmla="*/ 94 w 96"/>
                <a:gd name="T93" fmla="*/ 109 h 249"/>
                <a:gd name="T94" fmla="*/ 95 w 96"/>
                <a:gd name="T95" fmla="*/ 133 h 249"/>
                <a:gd name="T96" fmla="*/ 96 w 96"/>
                <a:gd name="T97" fmla="*/ 154 h 249"/>
                <a:gd name="T98" fmla="*/ 95 w 96"/>
                <a:gd name="T99" fmla="*/ 173 h 249"/>
                <a:gd name="T100" fmla="*/ 94 w 96"/>
                <a:gd name="T101" fmla="*/ 190 h 249"/>
                <a:gd name="T102" fmla="*/ 92 w 96"/>
                <a:gd name="T103" fmla="*/ 204 h 249"/>
                <a:gd name="T104" fmla="*/ 89 w 96"/>
                <a:gd name="T105" fmla="*/ 217 h 249"/>
                <a:gd name="T106" fmla="*/ 85 w 96"/>
                <a:gd name="T107" fmla="*/ 227 h 249"/>
                <a:gd name="T108" fmla="*/ 79 w 96"/>
                <a:gd name="T109" fmla="*/ 236 h 249"/>
                <a:gd name="T110" fmla="*/ 74 w 96"/>
                <a:gd name="T111" fmla="*/ 241 h 249"/>
                <a:gd name="T112" fmla="*/ 70 w 96"/>
                <a:gd name="T113" fmla="*/ 245 h 249"/>
                <a:gd name="T114" fmla="*/ 66 w 96"/>
                <a:gd name="T115" fmla="*/ 248 h 249"/>
                <a:gd name="T116" fmla="*/ 64 w 96"/>
                <a:gd name="T117" fmla="*/ 249 h 249"/>
                <a:gd name="T118" fmla="*/ 60 w 96"/>
                <a:gd name="T119" fmla="*/ 248 h 249"/>
                <a:gd name="T120" fmla="*/ 58 w 96"/>
                <a:gd name="T121" fmla="*/ 245 h 249"/>
                <a:gd name="T122" fmla="*/ 56 w 96"/>
                <a:gd name="T123" fmla="*/ 240 h 249"/>
                <a:gd name="T124" fmla="*/ 54 w 96"/>
                <a:gd name="T125" fmla="*/ 23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6" h="249">
                  <a:moveTo>
                    <a:pt x="54" y="234"/>
                  </a:moveTo>
                  <a:lnTo>
                    <a:pt x="52" y="229"/>
                  </a:lnTo>
                  <a:lnTo>
                    <a:pt x="50" y="225"/>
                  </a:lnTo>
                  <a:lnTo>
                    <a:pt x="48" y="221"/>
                  </a:lnTo>
                  <a:lnTo>
                    <a:pt x="44" y="215"/>
                  </a:lnTo>
                  <a:lnTo>
                    <a:pt x="40" y="211"/>
                  </a:lnTo>
                  <a:lnTo>
                    <a:pt x="35" y="206"/>
                  </a:lnTo>
                  <a:lnTo>
                    <a:pt x="30" y="200"/>
                  </a:lnTo>
                  <a:lnTo>
                    <a:pt x="24" y="194"/>
                  </a:lnTo>
                  <a:lnTo>
                    <a:pt x="17" y="190"/>
                  </a:lnTo>
                  <a:lnTo>
                    <a:pt x="12" y="185"/>
                  </a:lnTo>
                  <a:lnTo>
                    <a:pt x="9" y="182"/>
                  </a:lnTo>
                  <a:lnTo>
                    <a:pt x="4" y="179"/>
                  </a:lnTo>
                  <a:lnTo>
                    <a:pt x="2" y="176"/>
                  </a:lnTo>
                  <a:lnTo>
                    <a:pt x="1" y="174"/>
                  </a:lnTo>
                  <a:lnTo>
                    <a:pt x="0" y="173"/>
                  </a:lnTo>
                  <a:lnTo>
                    <a:pt x="1" y="172"/>
                  </a:lnTo>
                  <a:lnTo>
                    <a:pt x="2" y="170"/>
                  </a:lnTo>
                  <a:lnTo>
                    <a:pt x="3" y="170"/>
                  </a:lnTo>
                  <a:lnTo>
                    <a:pt x="5" y="170"/>
                  </a:lnTo>
                  <a:lnTo>
                    <a:pt x="9" y="170"/>
                  </a:lnTo>
                  <a:lnTo>
                    <a:pt x="12" y="172"/>
                  </a:lnTo>
                  <a:lnTo>
                    <a:pt x="15" y="172"/>
                  </a:lnTo>
                  <a:lnTo>
                    <a:pt x="19" y="173"/>
                  </a:lnTo>
                  <a:lnTo>
                    <a:pt x="24" y="174"/>
                  </a:lnTo>
                  <a:lnTo>
                    <a:pt x="28" y="176"/>
                  </a:lnTo>
                  <a:lnTo>
                    <a:pt x="32" y="177"/>
                  </a:lnTo>
                  <a:lnTo>
                    <a:pt x="36" y="178"/>
                  </a:lnTo>
                  <a:lnTo>
                    <a:pt x="41" y="179"/>
                  </a:lnTo>
                  <a:lnTo>
                    <a:pt x="44" y="180"/>
                  </a:lnTo>
                  <a:lnTo>
                    <a:pt x="47" y="180"/>
                  </a:lnTo>
                  <a:lnTo>
                    <a:pt x="50" y="180"/>
                  </a:lnTo>
                  <a:lnTo>
                    <a:pt x="54" y="179"/>
                  </a:lnTo>
                  <a:lnTo>
                    <a:pt x="56" y="179"/>
                  </a:lnTo>
                  <a:lnTo>
                    <a:pt x="57" y="178"/>
                  </a:lnTo>
                  <a:lnTo>
                    <a:pt x="58" y="177"/>
                  </a:lnTo>
                  <a:lnTo>
                    <a:pt x="59" y="176"/>
                  </a:lnTo>
                  <a:lnTo>
                    <a:pt x="60" y="174"/>
                  </a:lnTo>
                  <a:lnTo>
                    <a:pt x="60" y="172"/>
                  </a:lnTo>
                  <a:lnTo>
                    <a:pt x="61" y="168"/>
                  </a:lnTo>
                  <a:lnTo>
                    <a:pt x="62" y="166"/>
                  </a:lnTo>
                  <a:lnTo>
                    <a:pt x="62" y="162"/>
                  </a:lnTo>
                  <a:lnTo>
                    <a:pt x="63" y="159"/>
                  </a:lnTo>
                  <a:lnTo>
                    <a:pt x="63" y="154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4" y="139"/>
                  </a:lnTo>
                  <a:lnTo>
                    <a:pt x="64" y="133"/>
                  </a:lnTo>
                  <a:lnTo>
                    <a:pt x="64" y="128"/>
                  </a:lnTo>
                  <a:lnTo>
                    <a:pt x="64" y="115"/>
                  </a:lnTo>
                  <a:lnTo>
                    <a:pt x="63" y="103"/>
                  </a:lnTo>
                  <a:lnTo>
                    <a:pt x="63" y="92"/>
                  </a:lnTo>
                  <a:lnTo>
                    <a:pt x="62" y="83"/>
                  </a:lnTo>
                  <a:lnTo>
                    <a:pt x="61" y="74"/>
                  </a:lnTo>
                  <a:lnTo>
                    <a:pt x="60" y="66"/>
                  </a:lnTo>
                  <a:lnTo>
                    <a:pt x="58" y="58"/>
                  </a:lnTo>
                  <a:lnTo>
                    <a:pt x="57" y="52"/>
                  </a:lnTo>
                  <a:lnTo>
                    <a:pt x="52" y="40"/>
                  </a:lnTo>
                  <a:lnTo>
                    <a:pt x="50" y="27"/>
                  </a:lnTo>
                  <a:lnTo>
                    <a:pt x="49" y="14"/>
                  </a:lnTo>
                  <a:lnTo>
                    <a:pt x="49" y="0"/>
                  </a:lnTo>
                  <a:lnTo>
                    <a:pt x="54" y="3"/>
                  </a:lnTo>
                  <a:lnTo>
                    <a:pt x="59" y="7"/>
                  </a:lnTo>
                  <a:lnTo>
                    <a:pt x="63" y="10"/>
                  </a:lnTo>
                  <a:lnTo>
                    <a:pt x="67" y="12"/>
                  </a:lnTo>
                  <a:lnTo>
                    <a:pt x="71" y="15"/>
                  </a:lnTo>
                  <a:lnTo>
                    <a:pt x="75" y="17"/>
                  </a:lnTo>
                  <a:lnTo>
                    <a:pt x="78" y="20"/>
                  </a:lnTo>
                  <a:lnTo>
                    <a:pt x="80" y="22"/>
                  </a:lnTo>
                  <a:lnTo>
                    <a:pt x="84" y="24"/>
                  </a:lnTo>
                  <a:lnTo>
                    <a:pt x="86" y="26"/>
                  </a:lnTo>
                  <a:lnTo>
                    <a:pt x="88" y="28"/>
                  </a:lnTo>
                  <a:lnTo>
                    <a:pt x="90" y="29"/>
                  </a:lnTo>
                  <a:lnTo>
                    <a:pt x="91" y="30"/>
                  </a:lnTo>
                  <a:lnTo>
                    <a:pt x="92" y="31"/>
                  </a:lnTo>
                  <a:lnTo>
                    <a:pt x="93" y="33"/>
                  </a:lnTo>
                  <a:lnTo>
                    <a:pt x="94" y="34"/>
                  </a:lnTo>
                  <a:lnTo>
                    <a:pt x="95" y="40"/>
                  </a:lnTo>
                  <a:lnTo>
                    <a:pt x="96" y="44"/>
                  </a:lnTo>
                  <a:lnTo>
                    <a:pt x="95" y="48"/>
                  </a:lnTo>
                  <a:lnTo>
                    <a:pt x="94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2" y="66"/>
                  </a:lnTo>
                  <a:lnTo>
                    <a:pt x="92" y="69"/>
                  </a:lnTo>
                  <a:lnTo>
                    <a:pt x="92" y="72"/>
                  </a:lnTo>
                  <a:lnTo>
                    <a:pt x="92" y="75"/>
                  </a:lnTo>
                  <a:lnTo>
                    <a:pt x="92" y="79"/>
                  </a:lnTo>
                  <a:lnTo>
                    <a:pt x="92" y="84"/>
                  </a:lnTo>
                  <a:lnTo>
                    <a:pt x="93" y="88"/>
                  </a:lnTo>
                  <a:lnTo>
                    <a:pt x="93" y="93"/>
                  </a:lnTo>
                  <a:lnTo>
                    <a:pt x="93" y="98"/>
                  </a:lnTo>
                  <a:lnTo>
                    <a:pt x="93" y="103"/>
                  </a:lnTo>
                  <a:lnTo>
                    <a:pt x="94" y="109"/>
                  </a:lnTo>
                  <a:lnTo>
                    <a:pt x="95" y="121"/>
                  </a:lnTo>
                  <a:lnTo>
                    <a:pt x="95" y="133"/>
                  </a:lnTo>
                  <a:lnTo>
                    <a:pt x="95" y="144"/>
                  </a:lnTo>
                  <a:lnTo>
                    <a:pt x="96" y="154"/>
                  </a:lnTo>
                  <a:lnTo>
                    <a:pt x="95" y="164"/>
                  </a:lnTo>
                  <a:lnTo>
                    <a:pt x="95" y="173"/>
                  </a:lnTo>
                  <a:lnTo>
                    <a:pt x="95" y="181"/>
                  </a:lnTo>
                  <a:lnTo>
                    <a:pt x="94" y="190"/>
                  </a:lnTo>
                  <a:lnTo>
                    <a:pt x="93" y="197"/>
                  </a:lnTo>
                  <a:lnTo>
                    <a:pt x="92" y="204"/>
                  </a:lnTo>
                  <a:lnTo>
                    <a:pt x="90" y="210"/>
                  </a:lnTo>
                  <a:lnTo>
                    <a:pt x="89" y="217"/>
                  </a:lnTo>
                  <a:lnTo>
                    <a:pt x="87" y="222"/>
                  </a:lnTo>
                  <a:lnTo>
                    <a:pt x="85" y="227"/>
                  </a:lnTo>
                  <a:lnTo>
                    <a:pt x="81" y="232"/>
                  </a:lnTo>
                  <a:lnTo>
                    <a:pt x="79" y="236"/>
                  </a:lnTo>
                  <a:lnTo>
                    <a:pt x="76" y="239"/>
                  </a:lnTo>
                  <a:lnTo>
                    <a:pt x="74" y="241"/>
                  </a:lnTo>
                  <a:lnTo>
                    <a:pt x="72" y="243"/>
                  </a:lnTo>
                  <a:lnTo>
                    <a:pt x="70" y="245"/>
                  </a:lnTo>
                  <a:lnTo>
                    <a:pt x="67" y="247"/>
                  </a:lnTo>
                  <a:lnTo>
                    <a:pt x="66" y="248"/>
                  </a:lnTo>
                  <a:lnTo>
                    <a:pt x="65" y="249"/>
                  </a:lnTo>
                  <a:lnTo>
                    <a:pt x="64" y="249"/>
                  </a:lnTo>
                  <a:lnTo>
                    <a:pt x="62" y="249"/>
                  </a:lnTo>
                  <a:lnTo>
                    <a:pt x="60" y="248"/>
                  </a:lnTo>
                  <a:lnTo>
                    <a:pt x="59" y="247"/>
                  </a:lnTo>
                  <a:lnTo>
                    <a:pt x="58" y="245"/>
                  </a:lnTo>
                  <a:lnTo>
                    <a:pt x="57" y="243"/>
                  </a:lnTo>
                  <a:lnTo>
                    <a:pt x="56" y="240"/>
                  </a:lnTo>
                  <a:lnTo>
                    <a:pt x="55" y="237"/>
                  </a:lnTo>
                  <a:lnTo>
                    <a:pt x="54" y="234"/>
                  </a:lnTo>
                  <a:lnTo>
                    <a:pt x="54" y="23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14"/>
            <p:cNvSpPr/>
            <p:nvPr/>
          </p:nvSpPr>
          <p:spPr bwMode="auto">
            <a:xfrm>
              <a:off x="4784726" y="3598863"/>
              <a:ext cx="515938" cy="111125"/>
            </a:xfrm>
            <a:custGeom>
              <a:avLst/>
              <a:gdLst>
                <a:gd name="T0" fmla="*/ 162 w 325"/>
                <a:gd name="T1" fmla="*/ 18 h 70"/>
                <a:gd name="T2" fmla="*/ 183 w 325"/>
                <a:gd name="T3" fmla="*/ 14 h 70"/>
                <a:gd name="T4" fmla="*/ 202 w 325"/>
                <a:gd name="T5" fmla="*/ 11 h 70"/>
                <a:gd name="T6" fmla="*/ 219 w 325"/>
                <a:gd name="T7" fmla="*/ 7 h 70"/>
                <a:gd name="T8" fmla="*/ 234 w 325"/>
                <a:gd name="T9" fmla="*/ 4 h 70"/>
                <a:gd name="T10" fmla="*/ 247 w 325"/>
                <a:gd name="T11" fmla="*/ 2 h 70"/>
                <a:gd name="T12" fmla="*/ 259 w 325"/>
                <a:gd name="T13" fmla="*/ 1 h 70"/>
                <a:gd name="T14" fmla="*/ 267 w 325"/>
                <a:gd name="T15" fmla="*/ 0 h 70"/>
                <a:gd name="T16" fmla="*/ 279 w 325"/>
                <a:gd name="T17" fmla="*/ 0 h 70"/>
                <a:gd name="T18" fmla="*/ 292 w 325"/>
                <a:gd name="T19" fmla="*/ 2 h 70"/>
                <a:gd name="T20" fmla="*/ 303 w 325"/>
                <a:gd name="T21" fmla="*/ 5 h 70"/>
                <a:gd name="T22" fmla="*/ 311 w 325"/>
                <a:gd name="T23" fmla="*/ 11 h 70"/>
                <a:gd name="T24" fmla="*/ 318 w 325"/>
                <a:gd name="T25" fmla="*/ 16 h 70"/>
                <a:gd name="T26" fmla="*/ 322 w 325"/>
                <a:gd name="T27" fmla="*/ 20 h 70"/>
                <a:gd name="T28" fmla="*/ 324 w 325"/>
                <a:gd name="T29" fmla="*/ 24 h 70"/>
                <a:gd name="T30" fmla="*/ 325 w 325"/>
                <a:gd name="T31" fmla="*/ 28 h 70"/>
                <a:gd name="T32" fmla="*/ 324 w 325"/>
                <a:gd name="T33" fmla="*/ 30 h 70"/>
                <a:gd name="T34" fmla="*/ 320 w 325"/>
                <a:gd name="T35" fmla="*/ 31 h 70"/>
                <a:gd name="T36" fmla="*/ 312 w 325"/>
                <a:gd name="T37" fmla="*/ 33 h 70"/>
                <a:gd name="T38" fmla="*/ 303 w 325"/>
                <a:gd name="T39" fmla="*/ 34 h 70"/>
                <a:gd name="T40" fmla="*/ 293 w 325"/>
                <a:gd name="T41" fmla="*/ 34 h 70"/>
                <a:gd name="T42" fmla="*/ 285 w 325"/>
                <a:gd name="T43" fmla="*/ 34 h 70"/>
                <a:gd name="T44" fmla="*/ 275 w 325"/>
                <a:gd name="T45" fmla="*/ 34 h 70"/>
                <a:gd name="T46" fmla="*/ 264 w 325"/>
                <a:gd name="T47" fmla="*/ 35 h 70"/>
                <a:gd name="T48" fmla="*/ 250 w 325"/>
                <a:gd name="T49" fmla="*/ 36 h 70"/>
                <a:gd name="T50" fmla="*/ 235 w 325"/>
                <a:gd name="T51" fmla="*/ 38 h 70"/>
                <a:gd name="T52" fmla="*/ 219 w 325"/>
                <a:gd name="T53" fmla="*/ 41 h 70"/>
                <a:gd name="T54" fmla="*/ 201 w 325"/>
                <a:gd name="T55" fmla="*/ 43 h 70"/>
                <a:gd name="T56" fmla="*/ 182 w 325"/>
                <a:gd name="T57" fmla="*/ 46 h 70"/>
                <a:gd name="T58" fmla="*/ 163 w 325"/>
                <a:gd name="T59" fmla="*/ 48 h 70"/>
                <a:gd name="T60" fmla="*/ 146 w 325"/>
                <a:gd name="T61" fmla="*/ 50 h 70"/>
                <a:gd name="T62" fmla="*/ 130 w 325"/>
                <a:gd name="T63" fmla="*/ 53 h 70"/>
                <a:gd name="T64" fmla="*/ 116 w 325"/>
                <a:gd name="T65" fmla="*/ 56 h 70"/>
                <a:gd name="T66" fmla="*/ 103 w 325"/>
                <a:gd name="T67" fmla="*/ 58 h 70"/>
                <a:gd name="T68" fmla="*/ 92 w 325"/>
                <a:gd name="T69" fmla="*/ 59 h 70"/>
                <a:gd name="T70" fmla="*/ 82 w 325"/>
                <a:gd name="T71" fmla="*/ 61 h 70"/>
                <a:gd name="T72" fmla="*/ 69 w 325"/>
                <a:gd name="T73" fmla="*/ 64 h 70"/>
                <a:gd name="T74" fmla="*/ 54 w 325"/>
                <a:gd name="T75" fmla="*/ 67 h 70"/>
                <a:gd name="T76" fmla="*/ 46 w 325"/>
                <a:gd name="T77" fmla="*/ 68 h 70"/>
                <a:gd name="T78" fmla="*/ 41 w 325"/>
                <a:gd name="T79" fmla="*/ 69 h 70"/>
                <a:gd name="T80" fmla="*/ 38 w 325"/>
                <a:gd name="T81" fmla="*/ 69 h 70"/>
                <a:gd name="T82" fmla="*/ 36 w 325"/>
                <a:gd name="T83" fmla="*/ 69 h 70"/>
                <a:gd name="T84" fmla="*/ 31 w 325"/>
                <a:gd name="T85" fmla="*/ 69 h 70"/>
                <a:gd name="T86" fmla="*/ 20 w 325"/>
                <a:gd name="T87" fmla="*/ 65 h 70"/>
                <a:gd name="T88" fmla="*/ 11 w 325"/>
                <a:gd name="T89" fmla="*/ 60 h 70"/>
                <a:gd name="T90" fmla="*/ 6 w 325"/>
                <a:gd name="T91" fmla="*/ 57 h 70"/>
                <a:gd name="T92" fmla="*/ 2 w 325"/>
                <a:gd name="T93" fmla="*/ 53 h 70"/>
                <a:gd name="T94" fmla="*/ 0 w 325"/>
                <a:gd name="T95" fmla="*/ 50 h 70"/>
                <a:gd name="T96" fmla="*/ 0 w 325"/>
                <a:gd name="T97" fmla="*/ 48 h 70"/>
                <a:gd name="T98" fmla="*/ 4 w 325"/>
                <a:gd name="T99" fmla="*/ 46 h 70"/>
                <a:gd name="T100" fmla="*/ 9 w 325"/>
                <a:gd name="T101" fmla="*/ 45 h 70"/>
                <a:gd name="T102" fmla="*/ 15 w 325"/>
                <a:gd name="T103" fmla="*/ 44 h 70"/>
                <a:gd name="T104" fmla="*/ 21 w 325"/>
                <a:gd name="T105" fmla="*/ 43 h 70"/>
                <a:gd name="T106" fmla="*/ 28 w 325"/>
                <a:gd name="T107" fmla="*/ 42 h 70"/>
                <a:gd name="T108" fmla="*/ 36 w 325"/>
                <a:gd name="T109" fmla="*/ 42 h 70"/>
                <a:gd name="T110" fmla="*/ 46 w 325"/>
                <a:gd name="T111" fmla="*/ 41 h 70"/>
                <a:gd name="T112" fmla="*/ 57 w 325"/>
                <a:gd name="T113" fmla="*/ 39 h 70"/>
                <a:gd name="T114" fmla="*/ 70 w 325"/>
                <a:gd name="T115" fmla="*/ 37 h 70"/>
                <a:gd name="T116" fmla="*/ 85 w 325"/>
                <a:gd name="T117" fmla="*/ 35 h 70"/>
                <a:gd name="T118" fmla="*/ 101 w 325"/>
                <a:gd name="T119" fmla="*/ 31 h 70"/>
                <a:gd name="T120" fmla="*/ 121 w 325"/>
                <a:gd name="T121" fmla="*/ 28 h 70"/>
                <a:gd name="T122" fmla="*/ 140 w 325"/>
                <a:gd name="T123" fmla="*/ 23 h 70"/>
                <a:gd name="T124" fmla="*/ 151 w 325"/>
                <a:gd name="T125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5" h="70">
                  <a:moveTo>
                    <a:pt x="151" y="21"/>
                  </a:moveTo>
                  <a:lnTo>
                    <a:pt x="162" y="18"/>
                  </a:lnTo>
                  <a:lnTo>
                    <a:pt x="173" y="16"/>
                  </a:lnTo>
                  <a:lnTo>
                    <a:pt x="183" y="14"/>
                  </a:lnTo>
                  <a:lnTo>
                    <a:pt x="192" y="12"/>
                  </a:lnTo>
                  <a:lnTo>
                    <a:pt x="202" y="11"/>
                  </a:lnTo>
                  <a:lnTo>
                    <a:pt x="211" y="8"/>
                  </a:lnTo>
                  <a:lnTo>
                    <a:pt x="219" y="7"/>
                  </a:lnTo>
                  <a:lnTo>
                    <a:pt x="227" y="5"/>
                  </a:lnTo>
                  <a:lnTo>
                    <a:pt x="234" y="4"/>
                  </a:lnTo>
                  <a:lnTo>
                    <a:pt x="240" y="3"/>
                  </a:lnTo>
                  <a:lnTo>
                    <a:pt x="247" y="2"/>
                  </a:lnTo>
                  <a:lnTo>
                    <a:pt x="253" y="1"/>
                  </a:lnTo>
                  <a:lnTo>
                    <a:pt x="259" y="1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2" y="0"/>
                  </a:lnTo>
                  <a:lnTo>
                    <a:pt x="279" y="0"/>
                  </a:lnTo>
                  <a:lnTo>
                    <a:pt x="285" y="1"/>
                  </a:lnTo>
                  <a:lnTo>
                    <a:pt x="292" y="2"/>
                  </a:lnTo>
                  <a:lnTo>
                    <a:pt x="298" y="3"/>
                  </a:lnTo>
                  <a:lnTo>
                    <a:pt x="303" y="5"/>
                  </a:lnTo>
                  <a:lnTo>
                    <a:pt x="308" y="7"/>
                  </a:lnTo>
                  <a:lnTo>
                    <a:pt x="311" y="11"/>
                  </a:lnTo>
                  <a:lnTo>
                    <a:pt x="314" y="13"/>
                  </a:lnTo>
                  <a:lnTo>
                    <a:pt x="318" y="16"/>
                  </a:lnTo>
                  <a:lnTo>
                    <a:pt x="320" y="18"/>
                  </a:lnTo>
                  <a:lnTo>
                    <a:pt x="322" y="20"/>
                  </a:lnTo>
                  <a:lnTo>
                    <a:pt x="323" y="22"/>
                  </a:lnTo>
                  <a:lnTo>
                    <a:pt x="324" y="24"/>
                  </a:lnTo>
                  <a:lnTo>
                    <a:pt x="325" y="26"/>
                  </a:lnTo>
                  <a:lnTo>
                    <a:pt x="325" y="28"/>
                  </a:lnTo>
                  <a:lnTo>
                    <a:pt x="325" y="29"/>
                  </a:lnTo>
                  <a:lnTo>
                    <a:pt x="324" y="30"/>
                  </a:lnTo>
                  <a:lnTo>
                    <a:pt x="322" y="31"/>
                  </a:lnTo>
                  <a:lnTo>
                    <a:pt x="320" y="31"/>
                  </a:lnTo>
                  <a:lnTo>
                    <a:pt x="317" y="32"/>
                  </a:lnTo>
                  <a:lnTo>
                    <a:pt x="312" y="33"/>
                  </a:lnTo>
                  <a:lnTo>
                    <a:pt x="308" y="33"/>
                  </a:lnTo>
                  <a:lnTo>
                    <a:pt x="303" y="34"/>
                  </a:lnTo>
                  <a:lnTo>
                    <a:pt x="297" y="34"/>
                  </a:lnTo>
                  <a:lnTo>
                    <a:pt x="293" y="34"/>
                  </a:lnTo>
                  <a:lnTo>
                    <a:pt x="290" y="34"/>
                  </a:lnTo>
                  <a:lnTo>
                    <a:pt x="285" y="34"/>
                  </a:lnTo>
                  <a:lnTo>
                    <a:pt x="280" y="34"/>
                  </a:lnTo>
                  <a:lnTo>
                    <a:pt x="275" y="34"/>
                  </a:lnTo>
                  <a:lnTo>
                    <a:pt x="269" y="35"/>
                  </a:lnTo>
                  <a:lnTo>
                    <a:pt x="264" y="35"/>
                  </a:lnTo>
                  <a:lnTo>
                    <a:pt x="258" y="36"/>
                  </a:lnTo>
                  <a:lnTo>
                    <a:pt x="250" y="36"/>
                  </a:lnTo>
                  <a:lnTo>
                    <a:pt x="243" y="37"/>
                  </a:lnTo>
                  <a:lnTo>
                    <a:pt x="235" y="38"/>
                  </a:lnTo>
                  <a:lnTo>
                    <a:pt x="228" y="39"/>
                  </a:lnTo>
                  <a:lnTo>
                    <a:pt x="219" y="41"/>
                  </a:lnTo>
                  <a:lnTo>
                    <a:pt x="211" y="42"/>
                  </a:lnTo>
                  <a:lnTo>
                    <a:pt x="201" y="43"/>
                  </a:lnTo>
                  <a:lnTo>
                    <a:pt x="191" y="44"/>
                  </a:lnTo>
                  <a:lnTo>
                    <a:pt x="182" y="46"/>
                  </a:lnTo>
                  <a:lnTo>
                    <a:pt x="172" y="47"/>
                  </a:lnTo>
                  <a:lnTo>
                    <a:pt x="163" y="48"/>
                  </a:lnTo>
                  <a:lnTo>
                    <a:pt x="154" y="49"/>
                  </a:lnTo>
                  <a:lnTo>
                    <a:pt x="146" y="50"/>
                  </a:lnTo>
                  <a:lnTo>
                    <a:pt x="138" y="52"/>
                  </a:lnTo>
                  <a:lnTo>
                    <a:pt x="130" y="53"/>
                  </a:lnTo>
                  <a:lnTo>
                    <a:pt x="123" y="54"/>
                  </a:lnTo>
                  <a:lnTo>
                    <a:pt x="116" y="56"/>
                  </a:lnTo>
                  <a:lnTo>
                    <a:pt x="110" y="57"/>
                  </a:lnTo>
                  <a:lnTo>
                    <a:pt x="103" y="58"/>
                  </a:lnTo>
                  <a:lnTo>
                    <a:pt x="98" y="58"/>
                  </a:lnTo>
                  <a:lnTo>
                    <a:pt x="92" y="59"/>
                  </a:lnTo>
                  <a:lnTo>
                    <a:pt x="87" y="60"/>
                  </a:lnTo>
                  <a:lnTo>
                    <a:pt x="82" y="61"/>
                  </a:lnTo>
                  <a:lnTo>
                    <a:pt x="78" y="62"/>
                  </a:lnTo>
                  <a:lnTo>
                    <a:pt x="69" y="64"/>
                  </a:lnTo>
                  <a:lnTo>
                    <a:pt x="61" y="65"/>
                  </a:lnTo>
                  <a:lnTo>
                    <a:pt x="54" y="67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3" y="69"/>
                  </a:lnTo>
                  <a:lnTo>
                    <a:pt x="41" y="69"/>
                  </a:lnTo>
                  <a:lnTo>
                    <a:pt x="39" y="69"/>
                  </a:lnTo>
                  <a:lnTo>
                    <a:pt x="38" y="69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5" y="70"/>
                  </a:lnTo>
                  <a:lnTo>
                    <a:pt x="31" y="69"/>
                  </a:lnTo>
                  <a:lnTo>
                    <a:pt x="25" y="68"/>
                  </a:lnTo>
                  <a:lnTo>
                    <a:pt x="20" y="65"/>
                  </a:lnTo>
                  <a:lnTo>
                    <a:pt x="15" y="62"/>
                  </a:lnTo>
                  <a:lnTo>
                    <a:pt x="11" y="60"/>
                  </a:lnTo>
                  <a:lnTo>
                    <a:pt x="8" y="59"/>
                  </a:lnTo>
                  <a:lnTo>
                    <a:pt x="6" y="57"/>
                  </a:lnTo>
                  <a:lnTo>
                    <a:pt x="4" y="54"/>
                  </a:lnTo>
                  <a:lnTo>
                    <a:pt x="2" y="53"/>
                  </a:lnTo>
                  <a:lnTo>
                    <a:pt x="1" y="51"/>
                  </a:lnTo>
                  <a:lnTo>
                    <a:pt x="0" y="50"/>
                  </a:lnTo>
                  <a:lnTo>
                    <a:pt x="0" y="49"/>
                  </a:lnTo>
                  <a:lnTo>
                    <a:pt x="0" y="48"/>
                  </a:lnTo>
                  <a:lnTo>
                    <a:pt x="2" y="47"/>
                  </a:lnTo>
                  <a:lnTo>
                    <a:pt x="4" y="46"/>
                  </a:lnTo>
                  <a:lnTo>
                    <a:pt x="7" y="46"/>
                  </a:lnTo>
                  <a:lnTo>
                    <a:pt x="9" y="45"/>
                  </a:lnTo>
                  <a:lnTo>
                    <a:pt x="12" y="45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21" y="43"/>
                  </a:lnTo>
                  <a:lnTo>
                    <a:pt x="24" y="43"/>
                  </a:lnTo>
                  <a:lnTo>
                    <a:pt x="28" y="42"/>
                  </a:lnTo>
                  <a:lnTo>
                    <a:pt x="33" y="42"/>
                  </a:lnTo>
                  <a:lnTo>
                    <a:pt x="36" y="42"/>
                  </a:lnTo>
                  <a:lnTo>
                    <a:pt x="41" y="42"/>
                  </a:lnTo>
                  <a:lnTo>
                    <a:pt x="46" y="41"/>
                  </a:lnTo>
                  <a:lnTo>
                    <a:pt x="51" y="41"/>
                  </a:lnTo>
                  <a:lnTo>
                    <a:pt x="57" y="39"/>
                  </a:lnTo>
                  <a:lnTo>
                    <a:pt x="64" y="38"/>
                  </a:lnTo>
                  <a:lnTo>
                    <a:pt x="70" y="37"/>
                  </a:lnTo>
                  <a:lnTo>
                    <a:pt x="78" y="36"/>
                  </a:lnTo>
                  <a:lnTo>
                    <a:pt x="85" y="35"/>
                  </a:lnTo>
                  <a:lnTo>
                    <a:pt x="93" y="33"/>
                  </a:lnTo>
                  <a:lnTo>
                    <a:pt x="101" y="31"/>
                  </a:lnTo>
                  <a:lnTo>
                    <a:pt x="111" y="30"/>
                  </a:lnTo>
                  <a:lnTo>
                    <a:pt x="121" y="28"/>
                  </a:lnTo>
                  <a:lnTo>
                    <a:pt x="130" y="26"/>
                  </a:lnTo>
                  <a:lnTo>
                    <a:pt x="140" y="23"/>
                  </a:lnTo>
                  <a:lnTo>
                    <a:pt x="151" y="21"/>
                  </a:lnTo>
                  <a:lnTo>
                    <a:pt x="151" y="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15"/>
            <p:cNvSpPr/>
            <p:nvPr/>
          </p:nvSpPr>
          <p:spPr bwMode="auto">
            <a:xfrm>
              <a:off x="4814888" y="3763963"/>
              <a:ext cx="96838" cy="196850"/>
            </a:xfrm>
            <a:custGeom>
              <a:avLst/>
              <a:gdLst>
                <a:gd name="T0" fmla="*/ 14 w 61"/>
                <a:gd name="T1" fmla="*/ 124 h 124"/>
                <a:gd name="T2" fmla="*/ 11 w 61"/>
                <a:gd name="T3" fmla="*/ 123 h 124"/>
                <a:gd name="T4" fmla="*/ 7 w 61"/>
                <a:gd name="T5" fmla="*/ 121 h 124"/>
                <a:gd name="T6" fmla="*/ 4 w 61"/>
                <a:gd name="T7" fmla="*/ 116 h 124"/>
                <a:gd name="T8" fmla="*/ 2 w 61"/>
                <a:gd name="T9" fmla="*/ 108 h 124"/>
                <a:gd name="T10" fmla="*/ 0 w 61"/>
                <a:gd name="T11" fmla="*/ 100 h 124"/>
                <a:gd name="T12" fmla="*/ 0 w 61"/>
                <a:gd name="T13" fmla="*/ 96 h 124"/>
                <a:gd name="T14" fmla="*/ 1 w 61"/>
                <a:gd name="T15" fmla="*/ 91 h 124"/>
                <a:gd name="T16" fmla="*/ 3 w 61"/>
                <a:gd name="T17" fmla="*/ 86 h 124"/>
                <a:gd name="T18" fmla="*/ 6 w 61"/>
                <a:gd name="T19" fmla="*/ 81 h 124"/>
                <a:gd name="T20" fmla="*/ 11 w 61"/>
                <a:gd name="T21" fmla="*/ 75 h 124"/>
                <a:gd name="T22" fmla="*/ 16 w 61"/>
                <a:gd name="T23" fmla="*/ 69 h 124"/>
                <a:gd name="T24" fmla="*/ 22 w 61"/>
                <a:gd name="T25" fmla="*/ 61 h 124"/>
                <a:gd name="T26" fmla="*/ 28 w 61"/>
                <a:gd name="T27" fmla="*/ 51 h 124"/>
                <a:gd name="T28" fmla="*/ 33 w 61"/>
                <a:gd name="T29" fmla="*/ 38 h 124"/>
                <a:gd name="T30" fmla="*/ 38 w 61"/>
                <a:gd name="T31" fmla="*/ 23 h 124"/>
                <a:gd name="T32" fmla="*/ 44 w 61"/>
                <a:gd name="T33" fmla="*/ 11 h 124"/>
                <a:gd name="T34" fmla="*/ 49 w 61"/>
                <a:gd name="T35" fmla="*/ 4 h 124"/>
                <a:gd name="T36" fmla="*/ 52 w 61"/>
                <a:gd name="T37" fmla="*/ 0 h 124"/>
                <a:gd name="T38" fmla="*/ 56 w 61"/>
                <a:gd name="T39" fmla="*/ 2 h 124"/>
                <a:gd name="T40" fmla="*/ 58 w 61"/>
                <a:gd name="T41" fmla="*/ 9 h 124"/>
                <a:gd name="T42" fmla="*/ 60 w 61"/>
                <a:gd name="T43" fmla="*/ 18 h 124"/>
                <a:gd name="T44" fmla="*/ 61 w 61"/>
                <a:gd name="T45" fmla="*/ 25 h 124"/>
                <a:gd name="T46" fmla="*/ 60 w 61"/>
                <a:gd name="T47" fmla="*/ 39 h 124"/>
                <a:gd name="T48" fmla="*/ 58 w 61"/>
                <a:gd name="T49" fmla="*/ 54 h 124"/>
                <a:gd name="T50" fmla="*/ 54 w 61"/>
                <a:gd name="T51" fmla="*/ 65 h 124"/>
                <a:gd name="T52" fmla="*/ 47 w 61"/>
                <a:gd name="T53" fmla="*/ 82 h 124"/>
                <a:gd name="T54" fmla="*/ 37 w 61"/>
                <a:gd name="T55" fmla="*/ 101 h 124"/>
                <a:gd name="T56" fmla="*/ 31 w 61"/>
                <a:gd name="T57" fmla="*/ 112 h 124"/>
                <a:gd name="T58" fmla="*/ 24 w 61"/>
                <a:gd name="T59" fmla="*/ 120 h 124"/>
                <a:gd name="T60" fmla="*/ 19 w 61"/>
                <a:gd name="T61" fmla="*/ 124 h 124"/>
                <a:gd name="T62" fmla="*/ 16 w 61"/>
                <a:gd name="T63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" h="124">
                  <a:moveTo>
                    <a:pt x="16" y="124"/>
                  </a:moveTo>
                  <a:lnTo>
                    <a:pt x="14" y="124"/>
                  </a:lnTo>
                  <a:lnTo>
                    <a:pt x="12" y="124"/>
                  </a:lnTo>
                  <a:lnTo>
                    <a:pt x="11" y="123"/>
                  </a:lnTo>
                  <a:lnTo>
                    <a:pt x="8" y="122"/>
                  </a:lnTo>
                  <a:lnTo>
                    <a:pt x="7" y="121"/>
                  </a:lnTo>
                  <a:lnTo>
                    <a:pt x="5" y="119"/>
                  </a:lnTo>
                  <a:lnTo>
                    <a:pt x="4" y="116"/>
                  </a:lnTo>
                  <a:lnTo>
                    <a:pt x="3" y="113"/>
                  </a:lnTo>
                  <a:lnTo>
                    <a:pt x="2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8"/>
                  </a:lnTo>
                  <a:lnTo>
                    <a:pt x="0" y="96"/>
                  </a:lnTo>
                  <a:lnTo>
                    <a:pt x="1" y="93"/>
                  </a:lnTo>
                  <a:lnTo>
                    <a:pt x="1" y="91"/>
                  </a:lnTo>
                  <a:lnTo>
                    <a:pt x="2" y="89"/>
                  </a:lnTo>
                  <a:lnTo>
                    <a:pt x="3" y="86"/>
                  </a:lnTo>
                  <a:lnTo>
                    <a:pt x="4" y="83"/>
                  </a:lnTo>
                  <a:lnTo>
                    <a:pt x="6" y="81"/>
                  </a:lnTo>
                  <a:lnTo>
                    <a:pt x="8" y="78"/>
                  </a:lnTo>
                  <a:lnTo>
                    <a:pt x="11" y="75"/>
                  </a:lnTo>
                  <a:lnTo>
                    <a:pt x="14" y="73"/>
                  </a:lnTo>
                  <a:lnTo>
                    <a:pt x="16" y="69"/>
                  </a:lnTo>
                  <a:lnTo>
                    <a:pt x="19" y="65"/>
                  </a:lnTo>
                  <a:lnTo>
                    <a:pt x="22" y="61"/>
                  </a:lnTo>
                  <a:lnTo>
                    <a:pt x="24" y="56"/>
                  </a:lnTo>
                  <a:lnTo>
                    <a:pt x="28" y="51"/>
                  </a:lnTo>
                  <a:lnTo>
                    <a:pt x="31" y="45"/>
                  </a:lnTo>
                  <a:lnTo>
                    <a:pt x="33" y="38"/>
                  </a:lnTo>
                  <a:lnTo>
                    <a:pt x="36" y="31"/>
                  </a:lnTo>
                  <a:lnTo>
                    <a:pt x="38" y="23"/>
                  </a:lnTo>
                  <a:lnTo>
                    <a:pt x="42" y="17"/>
                  </a:lnTo>
                  <a:lnTo>
                    <a:pt x="44" y="11"/>
                  </a:lnTo>
                  <a:lnTo>
                    <a:pt x="47" y="7"/>
                  </a:lnTo>
                  <a:lnTo>
                    <a:pt x="49" y="4"/>
                  </a:lnTo>
                  <a:lnTo>
                    <a:pt x="51" y="2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6" y="2"/>
                  </a:lnTo>
                  <a:lnTo>
                    <a:pt x="57" y="5"/>
                  </a:lnTo>
                  <a:lnTo>
                    <a:pt x="58" y="9"/>
                  </a:lnTo>
                  <a:lnTo>
                    <a:pt x="59" y="15"/>
                  </a:lnTo>
                  <a:lnTo>
                    <a:pt x="60" y="18"/>
                  </a:lnTo>
                  <a:lnTo>
                    <a:pt x="60" y="22"/>
                  </a:lnTo>
                  <a:lnTo>
                    <a:pt x="61" y="25"/>
                  </a:lnTo>
                  <a:lnTo>
                    <a:pt x="61" y="30"/>
                  </a:lnTo>
                  <a:lnTo>
                    <a:pt x="60" y="39"/>
                  </a:lnTo>
                  <a:lnTo>
                    <a:pt x="59" y="49"/>
                  </a:lnTo>
                  <a:lnTo>
                    <a:pt x="58" y="54"/>
                  </a:lnTo>
                  <a:lnTo>
                    <a:pt x="56" y="59"/>
                  </a:lnTo>
                  <a:lnTo>
                    <a:pt x="54" y="65"/>
                  </a:lnTo>
                  <a:lnTo>
                    <a:pt x="51" y="70"/>
                  </a:lnTo>
                  <a:lnTo>
                    <a:pt x="47" y="82"/>
                  </a:lnTo>
                  <a:lnTo>
                    <a:pt x="42" y="95"/>
                  </a:lnTo>
                  <a:lnTo>
                    <a:pt x="37" y="101"/>
                  </a:lnTo>
                  <a:lnTo>
                    <a:pt x="34" y="108"/>
                  </a:lnTo>
                  <a:lnTo>
                    <a:pt x="31" y="112"/>
                  </a:lnTo>
                  <a:lnTo>
                    <a:pt x="28" y="116"/>
                  </a:lnTo>
                  <a:lnTo>
                    <a:pt x="24" y="120"/>
                  </a:lnTo>
                  <a:lnTo>
                    <a:pt x="21" y="122"/>
                  </a:lnTo>
                  <a:lnTo>
                    <a:pt x="19" y="124"/>
                  </a:lnTo>
                  <a:lnTo>
                    <a:pt x="16" y="124"/>
                  </a:lnTo>
                  <a:lnTo>
                    <a:pt x="16" y="12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16"/>
            <p:cNvSpPr/>
            <p:nvPr/>
          </p:nvSpPr>
          <p:spPr bwMode="auto">
            <a:xfrm>
              <a:off x="5148263" y="3778250"/>
              <a:ext cx="179388" cy="150813"/>
            </a:xfrm>
            <a:custGeom>
              <a:avLst/>
              <a:gdLst>
                <a:gd name="T0" fmla="*/ 70 w 113"/>
                <a:gd name="T1" fmla="*/ 20 h 95"/>
                <a:gd name="T2" fmla="*/ 78 w 113"/>
                <a:gd name="T3" fmla="*/ 22 h 95"/>
                <a:gd name="T4" fmla="*/ 84 w 113"/>
                <a:gd name="T5" fmla="*/ 25 h 95"/>
                <a:gd name="T6" fmla="*/ 90 w 113"/>
                <a:gd name="T7" fmla="*/ 28 h 95"/>
                <a:gd name="T8" fmla="*/ 95 w 113"/>
                <a:gd name="T9" fmla="*/ 30 h 95"/>
                <a:gd name="T10" fmla="*/ 99 w 113"/>
                <a:gd name="T11" fmla="*/ 34 h 95"/>
                <a:gd name="T12" fmla="*/ 104 w 113"/>
                <a:gd name="T13" fmla="*/ 37 h 95"/>
                <a:gd name="T14" fmla="*/ 106 w 113"/>
                <a:gd name="T15" fmla="*/ 40 h 95"/>
                <a:gd name="T16" fmla="*/ 108 w 113"/>
                <a:gd name="T17" fmla="*/ 42 h 95"/>
                <a:gd name="T18" fmla="*/ 110 w 113"/>
                <a:gd name="T19" fmla="*/ 49 h 95"/>
                <a:gd name="T20" fmla="*/ 112 w 113"/>
                <a:gd name="T21" fmla="*/ 56 h 95"/>
                <a:gd name="T22" fmla="*/ 113 w 113"/>
                <a:gd name="T23" fmla="*/ 65 h 95"/>
                <a:gd name="T24" fmla="*/ 113 w 113"/>
                <a:gd name="T25" fmla="*/ 73 h 95"/>
                <a:gd name="T26" fmla="*/ 113 w 113"/>
                <a:gd name="T27" fmla="*/ 78 h 95"/>
                <a:gd name="T28" fmla="*/ 113 w 113"/>
                <a:gd name="T29" fmla="*/ 82 h 95"/>
                <a:gd name="T30" fmla="*/ 112 w 113"/>
                <a:gd name="T31" fmla="*/ 86 h 95"/>
                <a:gd name="T32" fmla="*/ 111 w 113"/>
                <a:gd name="T33" fmla="*/ 89 h 95"/>
                <a:gd name="T34" fmla="*/ 110 w 113"/>
                <a:gd name="T35" fmla="*/ 91 h 95"/>
                <a:gd name="T36" fmla="*/ 108 w 113"/>
                <a:gd name="T37" fmla="*/ 92 h 95"/>
                <a:gd name="T38" fmla="*/ 106 w 113"/>
                <a:gd name="T39" fmla="*/ 93 h 95"/>
                <a:gd name="T40" fmla="*/ 104 w 113"/>
                <a:gd name="T41" fmla="*/ 95 h 95"/>
                <a:gd name="T42" fmla="*/ 100 w 113"/>
                <a:gd name="T43" fmla="*/ 93 h 95"/>
                <a:gd name="T44" fmla="*/ 97 w 113"/>
                <a:gd name="T45" fmla="*/ 92 h 95"/>
                <a:gd name="T46" fmla="*/ 93 w 113"/>
                <a:gd name="T47" fmla="*/ 91 h 95"/>
                <a:gd name="T48" fmla="*/ 90 w 113"/>
                <a:gd name="T49" fmla="*/ 88 h 95"/>
                <a:gd name="T50" fmla="*/ 84 w 113"/>
                <a:gd name="T51" fmla="*/ 85 h 95"/>
                <a:gd name="T52" fmla="*/ 80 w 113"/>
                <a:gd name="T53" fmla="*/ 81 h 95"/>
                <a:gd name="T54" fmla="*/ 74 w 113"/>
                <a:gd name="T55" fmla="*/ 76 h 95"/>
                <a:gd name="T56" fmla="*/ 68 w 113"/>
                <a:gd name="T57" fmla="*/ 71 h 95"/>
                <a:gd name="T58" fmla="*/ 54 w 113"/>
                <a:gd name="T59" fmla="*/ 59 h 95"/>
                <a:gd name="T60" fmla="*/ 43 w 113"/>
                <a:gd name="T61" fmla="*/ 47 h 95"/>
                <a:gd name="T62" fmla="*/ 36 w 113"/>
                <a:gd name="T63" fmla="*/ 42 h 95"/>
                <a:gd name="T64" fmla="*/ 31 w 113"/>
                <a:gd name="T65" fmla="*/ 37 h 95"/>
                <a:gd name="T66" fmla="*/ 25 w 113"/>
                <a:gd name="T67" fmla="*/ 31 h 95"/>
                <a:gd name="T68" fmla="*/ 20 w 113"/>
                <a:gd name="T69" fmla="*/ 27 h 95"/>
                <a:gd name="T70" fmla="*/ 15 w 113"/>
                <a:gd name="T71" fmla="*/ 22 h 95"/>
                <a:gd name="T72" fmla="*/ 10 w 113"/>
                <a:gd name="T73" fmla="*/ 19 h 95"/>
                <a:gd name="T74" fmla="*/ 6 w 113"/>
                <a:gd name="T75" fmla="*/ 14 h 95"/>
                <a:gd name="T76" fmla="*/ 3 w 113"/>
                <a:gd name="T77" fmla="*/ 11 h 95"/>
                <a:gd name="T78" fmla="*/ 1 w 113"/>
                <a:gd name="T79" fmla="*/ 9 h 95"/>
                <a:gd name="T80" fmla="*/ 0 w 113"/>
                <a:gd name="T81" fmla="*/ 7 h 95"/>
                <a:gd name="T82" fmla="*/ 0 w 113"/>
                <a:gd name="T83" fmla="*/ 5 h 95"/>
                <a:gd name="T84" fmla="*/ 0 w 113"/>
                <a:gd name="T85" fmla="*/ 4 h 95"/>
                <a:gd name="T86" fmla="*/ 0 w 113"/>
                <a:gd name="T87" fmla="*/ 2 h 95"/>
                <a:gd name="T88" fmla="*/ 1 w 113"/>
                <a:gd name="T89" fmla="*/ 1 h 95"/>
                <a:gd name="T90" fmla="*/ 3 w 113"/>
                <a:gd name="T91" fmla="*/ 1 h 95"/>
                <a:gd name="T92" fmla="*/ 5 w 113"/>
                <a:gd name="T93" fmla="*/ 0 h 95"/>
                <a:gd name="T94" fmla="*/ 8 w 113"/>
                <a:gd name="T95" fmla="*/ 0 h 95"/>
                <a:gd name="T96" fmla="*/ 11 w 113"/>
                <a:gd name="T97" fmla="*/ 0 h 95"/>
                <a:gd name="T98" fmla="*/ 16 w 113"/>
                <a:gd name="T99" fmla="*/ 0 h 95"/>
                <a:gd name="T100" fmla="*/ 20 w 113"/>
                <a:gd name="T101" fmla="*/ 1 h 95"/>
                <a:gd name="T102" fmla="*/ 25 w 113"/>
                <a:gd name="T103" fmla="*/ 2 h 95"/>
                <a:gd name="T104" fmla="*/ 31 w 113"/>
                <a:gd name="T105" fmla="*/ 4 h 95"/>
                <a:gd name="T106" fmla="*/ 36 w 113"/>
                <a:gd name="T107" fmla="*/ 5 h 95"/>
                <a:gd name="T108" fmla="*/ 43 w 113"/>
                <a:gd name="T109" fmla="*/ 7 h 95"/>
                <a:gd name="T110" fmla="*/ 49 w 113"/>
                <a:gd name="T111" fmla="*/ 9 h 95"/>
                <a:gd name="T112" fmla="*/ 55 w 113"/>
                <a:gd name="T113" fmla="*/ 12 h 95"/>
                <a:gd name="T114" fmla="*/ 63 w 113"/>
                <a:gd name="T115" fmla="*/ 15 h 95"/>
                <a:gd name="T116" fmla="*/ 70 w 113"/>
                <a:gd name="T117" fmla="*/ 20 h 95"/>
                <a:gd name="T118" fmla="*/ 70 w 113"/>
                <a:gd name="T119" fmla="*/ 2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" h="95">
                  <a:moveTo>
                    <a:pt x="70" y="20"/>
                  </a:moveTo>
                  <a:lnTo>
                    <a:pt x="78" y="22"/>
                  </a:lnTo>
                  <a:lnTo>
                    <a:pt x="84" y="25"/>
                  </a:lnTo>
                  <a:lnTo>
                    <a:pt x="90" y="28"/>
                  </a:lnTo>
                  <a:lnTo>
                    <a:pt x="95" y="30"/>
                  </a:lnTo>
                  <a:lnTo>
                    <a:pt x="99" y="34"/>
                  </a:lnTo>
                  <a:lnTo>
                    <a:pt x="104" y="37"/>
                  </a:lnTo>
                  <a:lnTo>
                    <a:pt x="106" y="40"/>
                  </a:lnTo>
                  <a:lnTo>
                    <a:pt x="108" y="42"/>
                  </a:lnTo>
                  <a:lnTo>
                    <a:pt x="110" y="49"/>
                  </a:lnTo>
                  <a:lnTo>
                    <a:pt x="112" y="56"/>
                  </a:lnTo>
                  <a:lnTo>
                    <a:pt x="113" y="65"/>
                  </a:lnTo>
                  <a:lnTo>
                    <a:pt x="113" y="73"/>
                  </a:lnTo>
                  <a:lnTo>
                    <a:pt x="113" y="78"/>
                  </a:lnTo>
                  <a:lnTo>
                    <a:pt x="113" y="82"/>
                  </a:lnTo>
                  <a:lnTo>
                    <a:pt x="112" y="86"/>
                  </a:lnTo>
                  <a:lnTo>
                    <a:pt x="111" y="89"/>
                  </a:lnTo>
                  <a:lnTo>
                    <a:pt x="110" y="91"/>
                  </a:lnTo>
                  <a:lnTo>
                    <a:pt x="108" y="92"/>
                  </a:lnTo>
                  <a:lnTo>
                    <a:pt x="106" y="93"/>
                  </a:lnTo>
                  <a:lnTo>
                    <a:pt x="104" y="95"/>
                  </a:lnTo>
                  <a:lnTo>
                    <a:pt x="100" y="93"/>
                  </a:lnTo>
                  <a:lnTo>
                    <a:pt x="97" y="92"/>
                  </a:lnTo>
                  <a:lnTo>
                    <a:pt x="93" y="91"/>
                  </a:lnTo>
                  <a:lnTo>
                    <a:pt x="90" y="88"/>
                  </a:lnTo>
                  <a:lnTo>
                    <a:pt x="84" y="85"/>
                  </a:lnTo>
                  <a:lnTo>
                    <a:pt x="80" y="81"/>
                  </a:lnTo>
                  <a:lnTo>
                    <a:pt x="74" y="76"/>
                  </a:lnTo>
                  <a:lnTo>
                    <a:pt x="68" y="71"/>
                  </a:lnTo>
                  <a:lnTo>
                    <a:pt x="54" y="59"/>
                  </a:lnTo>
                  <a:lnTo>
                    <a:pt x="43" y="47"/>
                  </a:lnTo>
                  <a:lnTo>
                    <a:pt x="36" y="42"/>
                  </a:lnTo>
                  <a:lnTo>
                    <a:pt x="31" y="37"/>
                  </a:lnTo>
                  <a:lnTo>
                    <a:pt x="25" y="31"/>
                  </a:lnTo>
                  <a:lnTo>
                    <a:pt x="20" y="27"/>
                  </a:lnTo>
                  <a:lnTo>
                    <a:pt x="15" y="22"/>
                  </a:lnTo>
                  <a:lnTo>
                    <a:pt x="10" y="19"/>
                  </a:lnTo>
                  <a:lnTo>
                    <a:pt x="6" y="14"/>
                  </a:lnTo>
                  <a:lnTo>
                    <a:pt x="3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1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5" y="2"/>
                  </a:lnTo>
                  <a:lnTo>
                    <a:pt x="31" y="4"/>
                  </a:lnTo>
                  <a:lnTo>
                    <a:pt x="36" y="5"/>
                  </a:lnTo>
                  <a:lnTo>
                    <a:pt x="43" y="7"/>
                  </a:lnTo>
                  <a:lnTo>
                    <a:pt x="49" y="9"/>
                  </a:lnTo>
                  <a:lnTo>
                    <a:pt x="55" y="12"/>
                  </a:lnTo>
                  <a:lnTo>
                    <a:pt x="63" y="15"/>
                  </a:lnTo>
                  <a:lnTo>
                    <a:pt x="70" y="20"/>
                  </a:lnTo>
                  <a:lnTo>
                    <a:pt x="70" y="2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117"/>
            <p:cNvSpPr/>
            <p:nvPr/>
          </p:nvSpPr>
          <p:spPr bwMode="auto">
            <a:xfrm>
              <a:off x="4932363" y="3476625"/>
              <a:ext cx="244475" cy="79375"/>
            </a:xfrm>
            <a:custGeom>
              <a:avLst/>
              <a:gdLst>
                <a:gd name="T0" fmla="*/ 95 w 154"/>
                <a:gd name="T1" fmla="*/ 36 h 50"/>
                <a:gd name="T2" fmla="*/ 75 w 154"/>
                <a:gd name="T3" fmla="*/ 43 h 50"/>
                <a:gd name="T4" fmla="*/ 58 w 154"/>
                <a:gd name="T5" fmla="*/ 47 h 50"/>
                <a:gd name="T6" fmla="*/ 44 w 154"/>
                <a:gd name="T7" fmla="*/ 48 h 50"/>
                <a:gd name="T8" fmla="*/ 32 w 154"/>
                <a:gd name="T9" fmla="*/ 49 h 50"/>
                <a:gd name="T10" fmla="*/ 21 w 154"/>
                <a:gd name="T11" fmla="*/ 50 h 50"/>
                <a:gd name="T12" fmla="*/ 14 w 154"/>
                <a:gd name="T13" fmla="*/ 49 h 50"/>
                <a:gd name="T14" fmla="*/ 8 w 154"/>
                <a:gd name="T15" fmla="*/ 47 h 50"/>
                <a:gd name="T16" fmla="*/ 4 w 154"/>
                <a:gd name="T17" fmla="*/ 44 h 50"/>
                <a:gd name="T18" fmla="*/ 1 w 154"/>
                <a:gd name="T19" fmla="*/ 38 h 50"/>
                <a:gd name="T20" fmla="*/ 0 w 154"/>
                <a:gd name="T21" fmla="*/ 35 h 50"/>
                <a:gd name="T22" fmla="*/ 1 w 154"/>
                <a:gd name="T23" fmla="*/ 34 h 50"/>
                <a:gd name="T24" fmla="*/ 3 w 154"/>
                <a:gd name="T25" fmla="*/ 33 h 50"/>
                <a:gd name="T26" fmla="*/ 7 w 154"/>
                <a:gd name="T27" fmla="*/ 31 h 50"/>
                <a:gd name="T28" fmla="*/ 12 w 154"/>
                <a:gd name="T29" fmla="*/ 30 h 50"/>
                <a:gd name="T30" fmla="*/ 16 w 154"/>
                <a:gd name="T31" fmla="*/ 29 h 50"/>
                <a:gd name="T32" fmla="*/ 21 w 154"/>
                <a:gd name="T33" fmla="*/ 28 h 50"/>
                <a:gd name="T34" fmla="*/ 28 w 154"/>
                <a:gd name="T35" fmla="*/ 25 h 50"/>
                <a:gd name="T36" fmla="*/ 35 w 154"/>
                <a:gd name="T37" fmla="*/ 22 h 50"/>
                <a:gd name="T38" fmla="*/ 44 w 154"/>
                <a:gd name="T39" fmla="*/ 20 h 50"/>
                <a:gd name="T40" fmla="*/ 53 w 154"/>
                <a:gd name="T41" fmla="*/ 16 h 50"/>
                <a:gd name="T42" fmla="*/ 64 w 154"/>
                <a:gd name="T43" fmla="*/ 11 h 50"/>
                <a:gd name="T44" fmla="*/ 82 w 154"/>
                <a:gd name="T45" fmla="*/ 6 h 50"/>
                <a:gd name="T46" fmla="*/ 103 w 154"/>
                <a:gd name="T47" fmla="*/ 1 h 50"/>
                <a:gd name="T48" fmla="*/ 120 w 154"/>
                <a:gd name="T49" fmla="*/ 0 h 50"/>
                <a:gd name="T50" fmla="*/ 134 w 154"/>
                <a:gd name="T51" fmla="*/ 1 h 50"/>
                <a:gd name="T52" fmla="*/ 142 w 154"/>
                <a:gd name="T53" fmla="*/ 4 h 50"/>
                <a:gd name="T54" fmla="*/ 147 w 154"/>
                <a:gd name="T55" fmla="*/ 7 h 50"/>
                <a:gd name="T56" fmla="*/ 152 w 154"/>
                <a:gd name="T57" fmla="*/ 9 h 50"/>
                <a:gd name="T58" fmla="*/ 153 w 154"/>
                <a:gd name="T59" fmla="*/ 11 h 50"/>
                <a:gd name="T60" fmla="*/ 153 w 154"/>
                <a:gd name="T61" fmla="*/ 13 h 50"/>
                <a:gd name="T62" fmla="*/ 152 w 154"/>
                <a:gd name="T63" fmla="*/ 15 h 50"/>
                <a:gd name="T64" fmla="*/ 149 w 154"/>
                <a:gd name="T65" fmla="*/ 16 h 50"/>
                <a:gd name="T66" fmla="*/ 144 w 154"/>
                <a:gd name="T67" fmla="*/ 18 h 50"/>
                <a:gd name="T68" fmla="*/ 139 w 154"/>
                <a:gd name="T69" fmla="*/ 21 h 50"/>
                <a:gd name="T70" fmla="*/ 131 w 154"/>
                <a:gd name="T71" fmla="*/ 24 h 50"/>
                <a:gd name="T72" fmla="*/ 122 w 154"/>
                <a:gd name="T73" fmla="*/ 28 h 50"/>
                <a:gd name="T74" fmla="*/ 111 w 154"/>
                <a:gd name="T75" fmla="*/ 31 h 50"/>
                <a:gd name="T76" fmla="*/ 106 w 154"/>
                <a:gd name="T77" fmla="*/ 3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4" h="50">
                  <a:moveTo>
                    <a:pt x="106" y="33"/>
                  </a:moveTo>
                  <a:lnTo>
                    <a:pt x="95" y="36"/>
                  </a:lnTo>
                  <a:lnTo>
                    <a:pt x="84" y="39"/>
                  </a:lnTo>
                  <a:lnTo>
                    <a:pt x="75" y="43"/>
                  </a:lnTo>
                  <a:lnTo>
                    <a:pt x="66" y="45"/>
                  </a:lnTo>
                  <a:lnTo>
                    <a:pt x="58" y="47"/>
                  </a:lnTo>
                  <a:lnTo>
                    <a:pt x="50" y="48"/>
                  </a:lnTo>
                  <a:lnTo>
                    <a:pt x="44" y="48"/>
                  </a:lnTo>
                  <a:lnTo>
                    <a:pt x="37" y="49"/>
                  </a:lnTo>
                  <a:lnTo>
                    <a:pt x="32" y="49"/>
                  </a:lnTo>
                  <a:lnTo>
                    <a:pt x="25" y="50"/>
                  </a:lnTo>
                  <a:lnTo>
                    <a:pt x="21" y="50"/>
                  </a:lnTo>
                  <a:lnTo>
                    <a:pt x="17" y="49"/>
                  </a:lnTo>
                  <a:lnTo>
                    <a:pt x="14" y="49"/>
                  </a:lnTo>
                  <a:lnTo>
                    <a:pt x="10" y="48"/>
                  </a:lnTo>
                  <a:lnTo>
                    <a:pt x="8" y="47"/>
                  </a:lnTo>
                  <a:lnTo>
                    <a:pt x="7" y="46"/>
                  </a:lnTo>
                  <a:lnTo>
                    <a:pt x="4" y="44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1" y="34"/>
                  </a:lnTo>
                  <a:lnTo>
                    <a:pt x="1" y="34"/>
                  </a:lnTo>
                  <a:lnTo>
                    <a:pt x="2" y="33"/>
                  </a:lnTo>
                  <a:lnTo>
                    <a:pt x="3" y="33"/>
                  </a:lnTo>
                  <a:lnTo>
                    <a:pt x="5" y="32"/>
                  </a:lnTo>
                  <a:lnTo>
                    <a:pt x="7" y="31"/>
                  </a:lnTo>
                  <a:lnTo>
                    <a:pt x="10" y="31"/>
                  </a:lnTo>
                  <a:lnTo>
                    <a:pt x="12" y="30"/>
                  </a:lnTo>
                  <a:lnTo>
                    <a:pt x="14" y="30"/>
                  </a:lnTo>
                  <a:lnTo>
                    <a:pt x="16" y="29"/>
                  </a:lnTo>
                  <a:lnTo>
                    <a:pt x="18" y="28"/>
                  </a:lnTo>
                  <a:lnTo>
                    <a:pt x="21" y="28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4"/>
                  </a:lnTo>
                  <a:lnTo>
                    <a:pt x="35" y="22"/>
                  </a:lnTo>
                  <a:lnTo>
                    <a:pt x="39" y="21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3" y="16"/>
                  </a:lnTo>
                  <a:lnTo>
                    <a:pt x="59" y="15"/>
                  </a:lnTo>
                  <a:lnTo>
                    <a:pt x="64" y="11"/>
                  </a:lnTo>
                  <a:lnTo>
                    <a:pt x="70" y="9"/>
                  </a:lnTo>
                  <a:lnTo>
                    <a:pt x="82" y="6"/>
                  </a:lnTo>
                  <a:lnTo>
                    <a:pt x="93" y="3"/>
                  </a:lnTo>
                  <a:lnTo>
                    <a:pt x="103" y="1"/>
                  </a:lnTo>
                  <a:lnTo>
                    <a:pt x="112" y="0"/>
                  </a:lnTo>
                  <a:lnTo>
                    <a:pt x="120" y="0"/>
                  </a:lnTo>
                  <a:lnTo>
                    <a:pt x="127" y="0"/>
                  </a:lnTo>
                  <a:lnTo>
                    <a:pt x="134" y="1"/>
                  </a:lnTo>
                  <a:lnTo>
                    <a:pt x="139" y="2"/>
                  </a:lnTo>
                  <a:lnTo>
                    <a:pt x="142" y="4"/>
                  </a:lnTo>
                  <a:lnTo>
                    <a:pt x="145" y="5"/>
                  </a:lnTo>
                  <a:lnTo>
                    <a:pt x="147" y="7"/>
                  </a:lnTo>
                  <a:lnTo>
                    <a:pt x="150" y="8"/>
                  </a:lnTo>
                  <a:lnTo>
                    <a:pt x="152" y="9"/>
                  </a:lnTo>
                  <a:lnTo>
                    <a:pt x="153" y="10"/>
                  </a:lnTo>
                  <a:lnTo>
                    <a:pt x="153" y="11"/>
                  </a:lnTo>
                  <a:lnTo>
                    <a:pt x="154" y="13"/>
                  </a:lnTo>
                  <a:lnTo>
                    <a:pt x="153" y="13"/>
                  </a:lnTo>
                  <a:lnTo>
                    <a:pt x="153" y="14"/>
                  </a:lnTo>
                  <a:lnTo>
                    <a:pt x="152" y="15"/>
                  </a:lnTo>
                  <a:lnTo>
                    <a:pt x="151" y="15"/>
                  </a:lnTo>
                  <a:lnTo>
                    <a:pt x="149" y="16"/>
                  </a:lnTo>
                  <a:lnTo>
                    <a:pt x="147" y="17"/>
                  </a:lnTo>
                  <a:lnTo>
                    <a:pt x="144" y="18"/>
                  </a:lnTo>
                  <a:lnTo>
                    <a:pt x="142" y="20"/>
                  </a:lnTo>
                  <a:lnTo>
                    <a:pt x="139" y="21"/>
                  </a:lnTo>
                  <a:lnTo>
                    <a:pt x="136" y="22"/>
                  </a:lnTo>
                  <a:lnTo>
                    <a:pt x="131" y="24"/>
                  </a:lnTo>
                  <a:lnTo>
                    <a:pt x="127" y="25"/>
                  </a:lnTo>
                  <a:lnTo>
                    <a:pt x="122" y="28"/>
                  </a:lnTo>
                  <a:lnTo>
                    <a:pt x="118" y="29"/>
                  </a:lnTo>
                  <a:lnTo>
                    <a:pt x="111" y="31"/>
                  </a:lnTo>
                  <a:lnTo>
                    <a:pt x="106" y="33"/>
                  </a:lnTo>
                  <a:lnTo>
                    <a:pt x="106" y="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118"/>
            <p:cNvSpPr/>
            <p:nvPr/>
          </p:nvSpPr>
          <p:spPr bwMode="auto">
            <a:xfrm>
              <a:off x="4881563" y="3298825"/>
              <a:ext cx="479425" cy="139700"/>
            </a:xfrm>
            <a:custGeom>
              <a:avLst/>
              <a:gdLst>
                <a:gd name="T0" fmla="*/ 222 w 302"/>
                <a:gd name="T1" fmla="*/ 77 h 88"/>
                <a:gd name="T2" fmla="*/ 212 w 302"/>
                <a:gd name="T3" fmla="*/ 84 h 88"/>
                <a:gd name="T4" fmla="*/ 204 w 302"/>
                <a:gd name="T5" fmla="*/ 88 h 88"/>
                <a:gd name="T6" fmla="*/ 200 w 302"/>
                <a:gd name="T7" fmla="*/ 88 h 88"/>
                <a:gd name="T8" fmla="*/ 198 w 302"/>
                <a:gd name="T9" fmla="*/ 88 h 88"/>
                <a:gd name="T10" fmla="*/ 197 w 302"/>
                <a:gd name="T11" fmla="*/ 85 h 88"/>
                <a:gd name="T12" fmla="*/ 198 w 302"/>
                <a:gd name="T13" fmla="*/ 79 h 88"/>
                <a:gd name="T14" fmla="*/ 201 w 302"/>
                <a:gd name="T15" fmla="*/ 69 h 88"/>
                <a:gd name="T16" fmla="*/ 206 w 302"/>
                <a:gd name="T17" fmla="*/ 56 h 88"/>
                <a:gd name="T18" fmla="*/ 209 w 302"/>
                <a:gd name="T19" fmla="*/ 47 h 88"/>
                <a:gd name="T20" fmla="*/ 212 w 302"/>
                <a:gd name="T21" fmla="*/ 40 h 88"/>
                <a:gd name="T22" fmla="*/ 212 w 302"/>
                <a:gd name="T23" fmla="*/ 35 h 88"/>
                <a:gd name="T24" fmla="*/ 209 w 302"/>
                <a:gd name="T25" fmla="*/ 32 h 88"/>
                <a:gd name="T26" fmla="*/ 206 w 302"/>
                <a:gd name="T27" fmla="*/ 31 h 88"/>
                <a:gd name="T28" fmla="*/ 200 w 302"/>
                <a:gd name="T29" fmla="*/ 31 h 88"/>
                <a:gd name="T30" fmla="*/ 192 w 302"/>
                <a:gd name="T31" fmla="*/ 32 h 88"/>
                <a:gd name="T32" fmla="*/ 186 w 302"/>
                <a:gd name="T33" fmla="*/ 35 h 88"/>
                <a:gd name="T34" fmla="*/ 179 w 302"/>
                <a:gd name="T35" fmla="*/ 36 h 88"/>
                <a:gd name="T36" fmla="*/ 172 w 302"/>
                <a:gd name="T37" fmla="*/ 37 h 88"/>
                <a:gd name="T38" fmla="*/ 163 w 302"/>
                <a:gd name="T39" fmla="*/ 39 h 88"/>
                <a:gd name="T40" fmla="*/ 153 w 302"/>
                <a:gd name="T41" fmla="*/ 40 h 88"/>
                <a:gd name="T42" fmla="*/ 141 w 302"/>
                <a:gd name="T43" fmla="*/ 42 h 88"/>
                <a:gd name="T44" fmla="*/ 129 w 302"/>
                <a:gd name="T45" fmla="*/ 45 h 88"/>
                <a:gd name="T46" fmla="*/ 115 w 302"/>
                <a:gd name="T47" fmla="*/ 47 h 88"/>
                <a:gd name="T48" fmla="*/ 93 w 302"/>
                <a:gd name="T49" fmla="*/ 52 h 88"/>
                <a:gd name="T50" fmla="*/ 64 w 302"/>
                <a:gd name="T51" fmla="*/ 56 h 88"/>
                <a:gd name="T52" fmla="*/ 37 w 302"/>
                <a:gd name="T53" fmla="*/ 58 h 88"/>
                <a:gd name="T54" fmla="*/ 11 w 302"/>
                <a:gd name="T55" fmla="*/ 59 h 88"/>
                <a:gd name="T56" fmla="*/ 0 w 302"/>
                <a:gd name="T57" fmla="*/ 39 h 88"/>
                <a:gd name="T58" fmla="*/ 10 w 302"/>
                <a:gd name="T59" fmla="*/ 38 h 88"/>
                <a:gd name="T60" fmla="*/ 23 w 302"/>
                <a:gd name="T61" fmla="*/ 37 h 88"/>
                <a:gd name="T62" fmla="*/ 39 w 302"/>
                <a:gd name="T63" fmla="*/ 36 h 88"/>
                <a:gd name="T64" fmla="*/ 57 w 302"/>
                <a:gd name="T65" fmla="*/ 34 h 88"/>
                <a:gd name="T66" fmla="*/ 76 w 302"/>
                <a:gd name="T67" fmla="*/ 31 h 88"/>
                <a:gd name="T68" fmla="*/ 97 w 302"/>
                <a:gd name="T69" fmla="*/ 28 h 88"/>
                <a:gd name="T70" fmla="*/ 121 w 302"/>
                <a:gd name="T71" fmla="*/ 24 h 88"/>
                <a:gd name="T72" fmla="*/ 147 w 302"/>
                <a:gd name="T73" fmla="*/ 19 h 88"/>
                <a:gd name="T74" fmla="*/ 160 w 302"/>
                <a:gd name="T75" fmla="*/ 16 h 88"/>
                <a:gd name="T76" fmla="*/ 171 w 302"/>
                <a:gd name="T77" fmla="*/ 14 h 88"/>
                <a:gd name="T78" fmla="*/ 181 w 302"/>
                <a:gd name="T79" fmla="*/ 12 h 88"/>
                <a:gd name="T80" fmla="*/ 189 w 302"/>
                <a:gd name="T81" fmla="*/ 10 h 88"/>
                <a:gd name="T82" fmla="*/ 197 w 302"/>
                <a:gd name="T83" fmla="*/ 8 h 88"/>
                <a:gd name="T84" fmla="*/ 202 w 302"/>
                <a:gd name="T85" fmla="*/ 7 h 88"/>
                <a:gd name="T86" fmla="*/ 205 w 302"/>
                <a:gd name="T87" fmla="*/ 5 h 88"/>
                <a:gd name="T88" fmla="*/ 208 w 302"/>
                <a:gd name="T89" fmla="*/ 2 h 88"/>
                <a:gd name="T90" fmla="*/ 212 w 302"/>
                <a:gd name="T91" fmla="*/ 1 h 88"/>
                <a:gd name="T92" fmla="*/ 217 w 302"/>
                <a:gd name="T93" fmla="*/ 0 h 88"/>
                <a:gd name="T94" fmla="*/ 224 w 302"/>
                <a:gd name="T95" fmla="*/ 1 h 88"/>
                <a:gd name="T96" fmla="*/ 233 w 302"/>
                <a:gd name="T97" fmla="*/ 2 h 88"/>
                <a:gd name="T98" fmla="*/ 254 w 302"/>
                <a:gd name="T99" fmla="*/ 12 h 88"/>
                <a:gd name="T100" fmla="*/ 279 w 302"/>
                <a:gd name="T101" fmla="*/ 23 h 88"/>
                <a:gd name="T102" fmla="*/ 289 w 302"/>
                <a:gd name="T103" fmla="*/ 30 h 88"/>
                <a:gd name="T104" fmla="*/ 296 w 302"/>
                <a:gd name="T105" fmla="*/ 37 h 88"/>
                <a:gd name="T106" fmla="*/ 300 w 302"/>
                <a:gd name="T107" fmla="*/ 41 h 88"/>
                <a:gd name="T108" fmla="*/ 302 w 302"/>
                <a:gd name="T109" fmla="*/ 44 h 88"/>
                <a:gd name="T110" fmla="*/ 298 w 302"/>
                <a:gd name="T111" fmla="*/ 47 h 88"/>
                <a:gd name="T112" fmla="*/ 294 w 302"/>
                <a:gd name="T113" fmla="*/ 50 h 88"/>
                <a:gd name="T114" fmla="*/ 288 w 302"/>
                <a:gd name="T115" fmla="*/ 52 h 88"/>
                <a:gd name="T116" fmla="*/ 279 w 302"/>
                <a:gd name="T117" fmla="*/ 52 h 88"/>
                <a:gd name="T118" fmla="*/ 267 w 302"/>
                <a:gd name="T119" fmla="*/ 53 h 88"/>
                <a:gd name="T120" fmla="*/ 254 w 302"/>
                <a:gd name="T121" fmla="*/ 57 h 88"/>
                <a:gd name="T122" fmla="*/ 242 w 302"/>
                <a:gd name="T123" fmla="*/ 64 h 88"/>
                <a:gd name="T124" fmla="*/ 229 w 302"/>
                <a:gd name="T125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2" h="88">
                  <a:moveTo>
                    <a:pt x="229" y="72"/>
                  </a:moveTo>
                  <a:lnTo>
                    <a:pt x="222" y="77"/>
                  </a:lnTo>
                  <a:lnTo>
                    <a:pt x="217" y="81"/>
                  </a:lnTo>
                  <a:lnTo>
                    <a:pt x="212" y="84"/>
                  </a:lnTo>
                  <a:lnTo>
                    <a:pt x="207" y="86"/>
                  </a:lnTo>
                  <a:lnTo>
                    <a:pt x="204" y="88"/>
                  </a:lnTo>
                  <a:lnTo>
                    <a:pt x="202" y="88"/>
                  </a:lnTo>
                  <a:lnTo>
                    <a:pt x="200" y="88"/>
                  </a:lnTo>
                  <a:lnTo>
                    <a:pt x="198" y="88"/>
                  </a:lnTo>
                  <a:lnTo>
                    <a:pt x="198" y="88"/>
                  </a:lnTo>
                  <a:lnTo>
                    <a:pt x="197" y="86"/>
                  </a:lnTo>
                  <a:lnTo>
                    <a:pt x="197" y="85"/>
                  </a:lnTo>
                  <a:lnTo>
                    <a:pt x="197" y="82"/>
                  </a:lnTo>
                  <a:lnTo>
                    <a:pt x="198" y="79"/>
                  </a:lnTo>
                  <a:lnTo>
                    <a:pt x="199" y="74"/>
                  </a:lnTo>
                  <a:lnTo>
                    <a:pt x="201" y="69"/>
                  </a:lnTo>
                  <a:lnTo>
                    <a:pt x="203" y="62"/>
                  </a:lnTo>
                  <a:lnTo>
                    <a:pt x="206" y="56"/>
                  </a:lnTo>
                  <a:lnTo>
                    <a:pt x="207" y="52"/>
                  </a:lnTo>
                  <a:lnTo>
                    <a:pt x="209" y="47"/>
                  </a:lnTo>
                  <a:lnTo>
                    <a:pt x="211" y="43"/>
                  </a:lnTo>
                  <a:lnTo>
                    <a:pt x="212" y="40"/>
                  </a:lnTo>
                  <a:lnTo>
                    <a:pt x="212" y="37"/>
                  </a:lnTo>
                  <a:lnTo>
                    <a:pt x="212" y="35"/>
                  </a:lnTo>
                  <a:lnTo>
                    <a:pt x="211" y="34"/>
                  </a:lnTo>
                  <a:lnTo>
                    <a:pt x="209" y="32"/>
                  </a:lnTo>
                  <a:lnTo>
                    <a:pt x="207" y="32"/>
                  </a:lnTo>
                  <a:lnTo>
                    <a:pt x="206" y="31"/>
                  </a:lnTo>
                  <a:lnTo>
                    <a:pt x="203" y="31"/>
                  </a:lnTo>
                  <a:lnTo>
                    <a:pt x="200" y="31"/>
                  </a:lnTo>
                  <a:lnTo>
                    <a:pt x="197" y="32"/>
                  </a:lnTo>
                  <a:lnTo>
                    <a:pt x="192" y="32"/>
                  </a:lnTo>
                  <a:lnTo>
                    <a:pt x="188" y="34"/>
                  </a:lnTo>
                  <a:lnTo>
                    <a:pt x="186" y="35"/>
                  </a:lnTo>
                  <a:lnTo>
                    <a:pt x="183" y="35"/>
                  </a:lnTo>
                  <a:lnTo>
                    <a:pt x="179" y="36"/>
                  </a:lnTo>
                  <a:lnTo>
                    <a:pt x="176" y="36"/>
                  </a:lnTo>
                  <a:lnTo>
                    <a:pt x="172" y="37"/>
                  </a:lnTo>
                  <a:lnTo>
                    <a:pt x="168" y="38"/>
                  </a:lnTo>
                  <a:lnTo>
                    <a:pt x="163" y="39"/>
                  </a:lnTo>
                  <a:lnTo>
                    <a:pt x="158" y="39"/>
                  </a:lnTo>
                  <a:lnTo>
                    <a:pt x="153" y="40"/>
                  </a:lnTo>
                  <a:lnTo>
                    <a:pt x="147" y="41"/>
                  </a:lnTo>
                  <a:lnTo>
                    <a:pt x="141" y="42"/>
                  </a:lnTo>
                  <a:lnTo>
                    <a:pt x="136" y="43"/>
                  </a:lnTo>
                  <a:lnTo>
                    <a:pt x="129" y="45"/>
                  </a:lnTo>
                  <a:lnTo>
                    <a:pt x="122" y="46"/>
                  </a:lnTo>
                  <a:lnTo>
                    <a:pt x="115" y="47"/>
                  </a:lnTo>
                  <a:lnTo>
                    <a:pt x="108" y="50"/>
                  </a:lnTo>
                  <a:lnTo>
                    <a:pt x="93" y="52"/>
                  </a:lnTo>
                  <a:lnTo>
                    <a:pt x="78" y="54"/>
                  </a:lnTo>
                  <a:lnTo>
                    <a:pt x="64" y="56"/>
                  </a:lnTo>
                  <a:lnTo>
                    <a:pt x="50" y="57"/>
                  </a:lnTo>
                  <a:lnTo>
                    <a:pt x="37" y="58"/>
                  </a:lnTo>
                  <a:lnTo>
                    <a:pt x="24" y="59"/>
                  </a:lnTo>
                  <a:lnTo>
                    <a:pt x="11" y="59"/>
                  </a:lnTo>
                  <a:lnTo>
                    <a:pt x="0" y="59"/>
                  </a:lnTo>
                  <a:lnTo>
                    <a:pt x="0" y="39"/>
                  </a:lnTo>
                  <a:lnTo>
                    <a:pt x="4" y="39"/>
                  </a:lnTo>
                  <a:lnTo>
                    <a:pt x="10" y="38"/>
                  </a:lnTo>
                  <a:lnTo>
                    <a:pt x="17" y="38"/>
                  </a:lnTo>
                  <a:lnTo>
                    <a:pt x="23" y="37"/>
                  </a:lnTo>
                  <a:lnTo>
                    <a:pt x="31" y="37"/>
                  </a:lnTo>
                  <a:lnTo>
                    <a:pt x="39" y="36"/>
                  </a:lnTo>
                  <a:lnTo>
                    <a:pt x="48" y="35"/>
                  </a:lnTo>
                  <a:lnTo>
                    <a:pt x="57" y="34"/>
                  </a:lnTo>
                  <a:lnTo>
                    <a:pt x="66" y="32"/>
                  </a:lnTo>
                  <a:lnTo>
                    <a:pt x="76" y="31"/>
                  </a:lnTo>
                  <a:lnTo>
                    <a:pt x="85" y="29"/>
                  </a:lnTo>
                  <a:lnTo>
                    <a:pt x="97" y="28"/>
                  </a:lnTo>
                  <a:lnTo>
                    <a:pt x="109" y="26"/>
                  </a:lnTo>
                  <a:lnTo>
                    <a:pt x="121" y="24"/>
                  </a:lnTo>
                  <a:lnTo>
                    <a:pt x="133" y="21"/>
                  </a:lnTo>
                  <a:lnTo>
                    <a:pt x="147" y="19"/>
                  </a:lnTo>
                  <a:lnTo>
                    <a:pt x="154" y="17"/>
                  </a:lnTo>
                  <a:lnTo>
                    <a:pt x="160" y="16"/>
                  </a:lnTo>
                  <a:lnTo>
                    <a:pt x="166" y="15"/>
                  </a:lnTo>
                  <a:lnTo>
                    <a:pt x="171" y="14"/>
                  </a:lnTo>
                  <a:lnTo>
                    <a:pt x="176" y="13"/>
                  </a:lnTo>
                  <a:lnTo>
                    <a:pt x="181" y="12"/>
                  </a:lnTo>
                  <a:lnTo>
                    <a:pt x="185" y="11"/>
                  </a:lnTo>
                  <a:lnTo>
                    <a:pt x="189" y="10"/>
                  </a:lnTo>
                  <a:lnTo>
                    <a:pt x="193" y="9"/>
                  </a:lnTo>
                  <a:lnTo>
                    <a:pt x="197" y="8"/>
                  </a:lnTo>
                  <a:lnTo>
                    <a:pt x="199" y="8"/>
                  </a:lnTo>
                  <a:lnTo>
                    <a:pt x="202" y="7"/>
                  </a:lnTo>
                  <a:lnTo>
                    <a:pt x="204" y="6"/>
                  </a:lnTo>
                  <a:lnTo>
                    <a:pt x="205" y="5"/>
                  </a:lnTo>
                  <a:lnTo>
                    <a:pt x="207" y="4"/>
                  </a:lnTo>
                  <a:lnTo>
                    <a:pt x="208" y="2"/>
                  </a:lnTo>
                  <a:lnTo>
                    <a:pt x="209" y="1"/>
                  </a:lnTo>
                  <a:lnTo>
                    <a:pt x="212" y="1"/>
                  </a:lnTo>
                  <a:lnTo>
                    <a:pt x="214" y="0"/>
                  </a:lnTo>
                  <a:lnTo>
                    <a:pt x="217" y="0"/>
                  </a:lnTo>
                  <a:lnTo>
                    <a:pt x="220" y="0"/>
                  </a:lnTo>
                  <a:lnTo>
                    <a:pt x="224" y="1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44" y="7"/>
                  </a:lnTo>
                  <a:lnTo>
                    <a:pt x="254" y="12"/>
                  </a:lnTo>
                  <a:lnTo>
                    <a:pt x="266" y="17"/>
                  </a:lnTo>
                  <a:lnTo>
                    <a:pt x="279" y="23"/>
                  </a:lnTo>
                  <a:lnTo>
                    <a:pt x="284" y="27"/>
                  </a:lnTo>
                  <a:lnTo>
                    <a:pt x="289" y="30"/>
                  </a:lnTo>
                  <a:lnTo>
                    <a:pt x="293" y="34"/>
                  </a:lnTo>
                  <a:lnTo>
                    <a:pt x="296" y="37"/>
                  </a:lnTo>
                  <a:lnTo>
                    <a:pt x="298" y="39"/>
                  </a:lnTo>
                  <a:lnTo>
                    <a:pt x="300" y="41"/>
                  </a:lnTo>
                  <a:lnTo>
                    <a:pt x="302" y="43"/>
                  </a:lnTo>
                  <a:lnTo>
                    <a:pt x="302" y="44"/>
                  </a:lnTo>
                  <a:lnTo>
                    <a:pt x="300" y="45"/>
                  </a:lnTo>
                  <a:lnTo>
                    <a:pt x="298" y="47"/>
                  </a:lnTo>
                  <a:lnTo>
                    <a:pt x="296" y="49"/>
                  </a:lnTo>
                  <a:lnTo>
                    <a:pt x="294" y="50"/>
                  </a:lnTo>
                  <a:lnTo>
                    <a:pt x="291" y="51"/>
                  </a:lnTo>
                  <a:lnTo>
                    <a:pt x="288" y="52"/>
                  </a:lnTo>
                  <a:lnTo>
                    <a:pt x="283" y="52"/>
                  </a:lnTo>
                  <a:lnTo>
                    <a:pt x="279" y="52"/>
                  </a:lnTo>
                  <a:lnTo>
                    <a:pt x="273" y="52"/>
                  </a:lnTo>
                  <a:lnTo>
                    <a:pt x="267" y="53"/>
                  </a:lnTo>
                  <a:lnTo>
                    <a:pt x="261" y="55"/>
                  </a:lnTo>
                  <a:lnTo>
                    <a:pt x="254" y="57"/>
                  </a:lnTo>
                  <a:lnTo>
                    <a:pt x="248" y="60"/>
                  </a:lnTo>
                  <a:lnTo>
                    <a:pt x="242" y="64"/>
                  </a:lnTo>
                  <a:lnTo>
                    <a:pt x="235" y="68"/>
                  </a:lnTo>
                  <a:lnTo>
                    <a:pt x="229" y="72"/>
                  </a:lnTo>
                  <a:lnTo>
                    <a:pt x="229" y="7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119"/>
            <p:cNvSpPr/>
            <p:nvPr/>
          </p:nvSpPr>
          <p:spPr bwMode="auto">
            <a:xfrm>
              <a:off x="4976813" y="3151188"/>
              <a:ext cx="127000" cy="131763"/>
            </a:xfrm>
            <a:custGeom>
              <a:avLst/>
              <a:gdLst>
                <a:gd name="T0" fmla="*/ 65 w 80"/>
                <a:gd name="T1" fmla="*/ 83 h 83"/>
                <a:gd name="T2" fmla="*/ 63 w 80"/>
                <a:gd name="T3" fmla="*/ 82 h 83"/>
                <a:gd name="T4" fmla="*/ 60 w 80"/>
                <a:gd name="T5" fmla="*/ 78 h 83"/>
                <a:gd name="T6" fmla="*/ 56 w 80"/>
                <a:gd name="T7" fmla="*/ 75 h 83"/>
                <a:gd name="T8" fmla="*/ 52 w 80"/>
                <a:gd name="T9" fmla="*/ 71 h 83"/>
                <a:gd name="T10" fmla="*/ 47 w 80"/>
                <a:gd name="T11" fmla="*/ 64 h 83"/>
                <a:gd name="T12" fmla="*/ 40 w 80"/>
                <a:gd name="T13" fmla="*/ 57 h 83"/>
                <a:gd name="T14" fmla="*/ 34 w 80"/>
                <a:gd name="T15" fmla="*/ 48 h 83"/>
                <a:gd name="T16" fmla="*/ 25 w 80"/>
                <a:gd name="T17" fmla="*/ 39 h 83"/>
                <a:gd name="T18" fmla="*/ 19 w 80"/>
                <a:gd name="T19" fmla="*/ 30 h 83"/>
                <a:gd name="T20" fmla="*/ 12 w 80"/>
                <a:gd name="T21" fmla="*/ 23 h 83"/>
                <a:gd name="T22" fmla="*/ 7 w 80"/>
                <a:gd name="T23" fmla="*/ 17 h 83"/>
                <a:gd name="T24" fmla="*/ 4 w 80"/>
                <a:gd name="T25" fmla="*/ 12 h 83"/>
                <a:gd name="T26" fmla="*/ 1 w 80"/>
                <a:gd name="T27" fmla="*/ 8 h 83"/>
                <a:gd name="T28" fmla="*/ 0 w 80"/>
                <a:gd name="T29" fmla="*/ 4 h 83"/>
                <a:gd name="T30" fmla="*/ 0 w 80"/>
                <a:gd name="T31" fmla="*/ 3 h 83"/>
                <a:gd name="T32" fmla="*/ 0 w 80"/>
                <a:gd name="T33" fmla="*/ 1 h 83"/>
                <a:gd name="T34" fmla="*/ 2 w 80"/>
                <a:gd name="T35" fmla="*/ 0 h 83"/>
                <a:gd name="T36" fmla="*/ 6 w 80"/>
                <a:gd name="T37" fmla="*/ 0 h 83"/>
                <a:gd name="T38" fmla="*/ 12 w 80"/>
                <a:gd name="T39" fmla="*/ 0 h 83"/>
                <a:gd name="T40" fmla="*/ 21 w 80"/>
                <a:gd name="T41" fmla="*/ 0 h 83"/>
                <a:gd name="T42" fmla="*/ 30 w 80"/>
                <a:gd name="T43" fmla="*/ 1 h 83"/>
                <a:gd name="T44" fmla="*/ 39 w 80"/>
                <a:gd name="T45" fmla="*/ 6 h 83"/>
                <a:gd name="T46" fmla="*/ 51 w 80"/>
                <a:gd name="T47" fmla="*/ 10 h 83"/>
                <a:gd name="T48" fmla="*/ 63 w 80"/>
                <a:gd name="T49" fmla="*/ 16 h 83"/>
                <a:gd name="T50" fmla="*/ 71 w 80"/>
                <a:gd name="T51" fmla="*/ 25 h 83"/>
                <a:gd name="T52" fmla="*/ 77 w 80"/>
                <a:gd name="T53" fmla="*/ 32 h 83"/>
                <a:gd name="T54" fmla="*/ 80 w 80"/>
                <a:gd name="T55" fmla="*/ 42 h 83"/>
                <a:gd name="T56" fmla="*/ 80 w 80"/>
                <a:gd name="T57" fmla="*/ 51 h 83"/>
                <a:gd name="T58" fmla="*/ 79 w 80"/>
                <a:gd name="T59" fmla="*/ 59 h 83"/>
                <a:gd name="T60" fmla="*/ 78 w 80"/>
                <a:gd name="T61" fmla="*/ 66 h 83"/>
                <a:gd name="T62" fmla="*/ 76 w 80"/>
                <a:gd name="T63" fmla="*/ 70 h 83"/>
                <a:gd name="T64" fmla="*/ 75 w 80"/>
                <a:gd name="T65" fmla="*/ 75 h 83"/>
                <a:gd name="T66" fmla="*/ 71 w 80"/>
                <a:gd name="T67" fmla="*/ 79 h 83"/>
                <a:gd name="T68" fmla="*/ 69 w 80"/>
                <a:gd name="T69" fmla="*/ 82 h 83"/>
                <a:gd name="T70" fmla="*/ 66 w 80"/>
                <a:gd name="T71" fmla="*/ 83 h 83"/>
                <a:gd name="T72" fmla="*/ 65 w 80"/>
                <a:gd name="T7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83">
                  <a:moveTo>
                    <a:pt x="65" y="83"/>
                  </a:moveTo>
                  <a:lnTo>
                    <a:pt x="65" y="83"/>
                  </a:lnTo>
                  <a:lnTo>
                    <a:pt x="64" y="82"/>
                  </a:lnTo>
                  <a:lnTo>
                    <a:pt x="63" y="82"/>
                  </a:lnTo>
                  <a:lnTo>
                    <a:pt x="62" y="80"/>
                  </a:lnTo>
                  <a:lnTo>
                    <a:pt x="60" y="78"/>
                  </a:lnTo>
                  <a:lnTo>
                    <a:pt x="58" y="77"/>
                  </a:lnTo>
                  <a:lnTo>
                    <a:pt x="56" y="75"/>
                  </a:lnTo>
                  <a:lnTo>
                    <a:pt x="54" y="73"/>
                  </a:lnTo>
                  <a:lnTo>
                    <a:pt x="52" y="71"/>
                  </a:lnTo>
                  <a:lnTo>
                    <a:pt x="49" y="68"/>
                  </a:lnTo>
                  <a:lnTo>
                    <a:pt x="47" y="64"/>
                  </a:lnTo>
                  <a:lnTo>
                    <a:pt x="43" y="61"/>
                  </a:lnTo>
                  <a:lnTo>
                    <a:pt x="40" y="57"/>
                  </a:lnTo>
                  <a:lnTo>
                    <a:pt x="37" y="53"/>
                  </a:lnTo>
                  <a:lnTo>
                    <a:pt x="34" y="48"/>
                  </a:lnTo>
                  <a:lnTo>
                    <a:pt x="30" y="44"/>
                  </a:lnTo>
                  <a:lnTo>
                    <a:pt x="25" y="39"/>
                  </a:lnTo>
                  <a:lnTo>
                    <a:pt x="22" y="34"/>
                  </a:lnTo>
                  <a:lnTo>
                    <a:pt x="19" y="30"/>
                  </a:lnTo>
                  <a:lnTo>
                    <a:pt x="16" y="27"/>
                  </a:lnTo>
                  <a:lnTo>
                    <a:pt x="12" y="23"/>
                  </a:lnTo>
                  <a:lnTo>
                    <a:pt x="9" y="19"/>
                  </a:lnTo>
                  <a:lnTo>
                    <a:pt x="7" y="17"/>
                  </a:lnTo>
                  <a:lnTo>
                    <a:pt x="5" y="14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0" y="1"/>
                  </a:lnTo>
                  <a:lnTo>
                    <a:pt x="35" y="3"/>
                  </a:lnTo>
                  <a:lnTo>
                    <a:pt x="39" y="6"/>
                  </a:lnTo>
                  <a:lnTo>
                    <a:pt x="46" y="8"/>
                  </a:lnTo>
                  <a:lnTo>
                    <a:pt x="51" y="10"/>
                  </a:lnTo>
                  <a:lnTo>
                    <a:pt x="57" y="13"/>
                  </a:lnTo>
                  <a:lnTo>
                    <a:pt x="63" y="16"/>
                  </a:lnTo>
                  <a:lnTo>
                    <a:pt x="67" y="21"/>
                  </a:lnTo>
                  <a:lnTo>
                    <a:pt x="71" y="25"/>
                  </a:lnTo>
                  <a:lnTo>
                    <a:pt x="75" y="29"/>
                  </a:lnTo>
                  <a:lnTo>
                    <a:pt x="77" y="32"/>
                  </a:lnTo>
                  <a:lnTo>
                    <a:pt x="79" y="37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80" y="51"/>
                  </a:lnTo>
                  <a:lnTo>
                    <a:pt x="80" y="55"/>
                  </a:lnTo>
                  <a:lnTo>
                    <a:pt x="79" y="59"/>
                  </a:lnTo>
                  <a:lnTo>
                    <a:pt x="79" y="62"/>
                  </a:lnTo>
                  <a:lnTo>
                    <a:pt x="78" y="66"/>
                  </a:lnTo>
                  <a:lnTo>
                    <a:pt x="77" y="68"/>
                  </a:lnTo>
                  <a:lnTo>
                    <a:pt x="76" y="70"/>
                  </a:lnTo>
                  <a:lnTo>
                    <a:pt x="76" y="72"/>
                  </a:lnTo>
                  <a:lnTo>
                    <a:pt x="75" y="75"/>
                  </a:lnTo>
                  <a:lnTo>
                    <a:pt x="72" y="77"/>
                  </a:lnTo>
                  <a:lnTo>
                    <a:pt x="71" y="79"/>
                  </a:lnTo>
                  <a:lnTo>
                    <a:pt x="70" y="80"/>
                  </a:lnTo>
                  <a:lnTo>
                    <a:pt x="69" y="82"/>
                  </a:lnTo>
                  <a:lnTo>
                    <a:pt x="67" y="82"/>
                  </a:lnTo>
                  <a:lnTo>
                    <a:pt x="66" y="83"/>
                  </a:lnTo>
                  <a:lnTo>
                    <a:pt x="65" y="83"/>
                  </a:lnTo>
                  <a:lnTo>
                    <a:pt x="65" y="8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120"/>
            <p:cNvSpPr/>
            <p:nvPr/>
          </p:nvSpPr>
          <p:spPr bwMode="auto">
            <a:xfrm>
              <a:off x="4824413" y="3314700"/>
              <a:ext cx="80963" cy="196850"/>
            </a:xfrm>
            <a:custGeom>
              <a:avLst/>
              <a:gdLst>
                <a:gd name="T0" fmla="*/ 0 w 51"/>
                <a:gd name="T1" fmla="*/ 89 h 124"/>
                <a:gd name="T2" fmla="*/ 1 w 51"/>
                <a:gd name="T3" fmla="*/ 84 h 124"/>
                <a:gd name="T4" fmla="*/ 3 w 51"/>
                <a:gd name="T5" fmla="*/ 76 h 124"/>
                <a:gd name="T6" fmla="*/ 8 w 51"/>
                <a:gd name="T7" fmla="*/ 67 h 124"/>
                <a:gd name="T8" fmla="*/ 15 w 51"/>
                <a:gd name="T9" fmla="*/ 52 h 124"/>
                <a:gd name="T10" fmla="*/ 23 w 51"/>
                <a:gd name="T11" fmla="*/ 31 h 124"/>
                <a:gd name="T12" fmla="*/ 26 w 51"/>
                <a:gd name="T13" fmla="*/ 16 h 124"/>
                <a:gd name="T14" fmla="*/ 29 w 51"/>
                <a:gd name="T15" fmla="*/ 9 h 124"/>
                <a:gd name="T16" fmla="*/ 32 w 51"/>
                <a:gd name="T17" fmla="*/ 3 h 124"/>
                <a:gd name="T18" fmla="*/ 36 w 51"/>
                <a:gd name="T19" fmla="*/ 1 h 124"/>
                <a:gd name="T20" fmla="*/ 39 w 51"/>
                <a:gd name="T21" fmla="*/ 0 h 124"/>
                <a:gd name="T22" fmla="*/ 41 w 51"/>
                <a:gd name="T23" fmla="*/ 1 h 124"/>
                <a:gd name="T24" fmla="*/ 44 w 51"/>
                <a:gd name="T25" fmla="*/ 4 h 124"/>
                <a:gd name="T26" fmla="*/ 46 w 51"/>
                <a:gd name="T27" fmla="*/ 7 h 124"/>
                <a:gd name="T28" fmla="*/ 50 w 51"/>
                <a:gd name="T29" fmla="*/ 16 h 124"/>
                <a:gd name="T30" fmla="*/ 51 w 51"/>
                <a:gd name="T31" fmla="*/ 28 h 124"/>
                <a:gd name="T32" fmla="*/ 50 w 51"/>
                <a:gd name="T33" fmla="*/ 39 h 124"/>
                <a:gd name="T34" fmla="*/ 48 w 51"/>
                <a:gd name="T35" fmla="*/ 49 h 124"/>
                <a:gd name="T36" fmla="*/ 45 w 51"/>
                <a:gd name="T37" fmla="*/ 62 h 124"/>
                <a:gd name="T38" fmla="*/ 40 w 51"/>
                <a:gd name="T39" fmla="*/ 77 h 124"/>
                <a:gd name="T40" fmla="*/ 36 w 51"/>
                <a:gd name="T41" fmla="*/ 91 h 124"/>
                <a:gd name="T42" fmla="*/ 32 w 51"/>
                <a:gd name="T43" fmla="*/ 99 h 124"/>
                <a:gd name="T44" fmla="*/ 29 w 51"/>
                <a:gd name="T45" fmla="*/ 106 h 124"/>
                <a:gd name="T46" fmla="*/ 26 w 51"/>
                <a:gd name="T47" fmla="*/ 112 h 124"/>
                <a:gd name="T48" fmla="*/ 24 w 51"/>
                <a:gd name="T49" fmla="*/ 117 h 124"/>
                <a:gd name="T50" fmla="*/ 22 w 51"/>
                <a:gd name="T51" fmla="*/ 121 h 124"/>
                <a:gd name="T52" fmla="*/ 20 w 51"/>
                <a:gd name="T53" fmla="*/ 123 h 124"/>
                <a:gd name="T54" fmla="*/ 18 w 51"/>
                <a:gd name="T55" fmla="*/ 124 h 124"/>
                <a:gd name="T56" fmla="*/ 15 w 51"/>
                <a:gd name="T57" fmla="*/ 124 h 124"/>
                <a:gd name="T58" fmla="*/ 12 w 51"/>
                <a:gd name="T59" fmla="*/ 122 h 124"/>
                <a:gd name="T60" fmla="*/ 9 w 51"/>
                <a:gd name="T61" fmla="*/ 119 h 124"/>
                <a:gd name="T62" fmla="*/ 6 w 51"/>
                <a:gd name="T63" fmla="*/ 115 h 124"/>
                <a:gd name="T64" fmla="*/ 3 w 51"/>
                <a:gd name="T65" fmla="*/ 106 h 124"/>
                <a:gd name="T66" fmla="*/ 0 w 51"/>
                <a:gd name="T67" fmla="*/ 95 h 124"/>
                <a:gd name="T68" fmla="*/ 0 w 51"/>
                <a:gd name="T69" fmla="*/ 9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124">
                  <a:moveTo>
                    <a:pt x="0" y="91"/>
                  </a:moveTo>
                  <a:lnTo>
                    <a:pt x="0" y="89"/>
                  </a:lnTo>
                  <a:lnTo>
                    <a:pt x="0" y="86"/>
                  </a:lnTo>
                  <a:lnTo>
                    <a:pt x="1" y="84"/>
                  </a:lnTo>
                  <a:lnTo>
                    <a:pt x="2" y="79"/>
                  </a:lnTo>
                  <a:lnTo>
                    <a:pt x="3" y="76"/>
                  </a:lnTo>
                  <a:lnTo>
                    <a:pt x="6" y="72"/>
                  </a:lnTo>
                  <a:lnTo>
                    <a:pt x="8" y="67"/>
                  </a:lnTo>
                  <a:lnTo>
                    <a:pt x="10" y="62"/>
                  </a:lnTo>
                  <a:lnTo>
                    <a:pt x="15" y="52"/>
                  </a:lnTo>
                  <a:lnTo>
                    <a:pt x="20" y="42"/>
                  </a:lnTo>
                  <a:lnTo>
                    <a:pt x="23" y="31"/>
                  </a:lnTo>
                  <a:lnTo>
                    <a:pt x="25" y="21"/>
                  </a:lnTo>
                  <a:lnTo>
                    <a:pt x="26" y="16"/>
                  </a:lnTo>
                  <a:lnTo>
                    <a:pt x="27" y="13"/>
                  </a:lnTo>
                  <a:lnTo>
                    <a:pt x="29" y="9"/>
                  </a:lnTo>
                  <a:lnTo>
                    <a:pt x="30" y="5"/>
                  </a:lnTo>
                  <a:lnTo>
                    <a:pt x="32" y="3"/>
                  </a:lnTo>
                  <a:lnTo>
                    <a:pt x="33" y="2"/>
                  </a:lnTo>
                  <a:lnTo>
                    <a:pt x="36" y="1"/>
                  </a:lnTo>
                  <a:lnTo>
                    <a:pt x="38" y="0"/>
                  </a:lnTo>
                  <a:lnTo>
                    <a:pt x="39" y="0"/>
                  </a:lnTo>
                  <a:lnTo>
                    <a:pt x="40" y="1"/>
                  </a:lnTo>
                  <a:lnTo>
                    <a:pt x="41" y="1"/>
                  </a:lnTo>
                  <a:lnTo>
                    <a:pt x="43" y="2"/>
                  </a:lnTo>
                  <a:lnTo>
                    <a:pt x="44" y="4"/>
                  </a:lnTo>
                  <a:lnTo>
                    <a:pt x="45" y="5"/>
                  </a:lnTo>
                  <a:lnTo>
                    <a:pt x="46" y="7"/>
                  </a:lnTo>
                  <a:lnTo>
                    <a:pt x="47" y="11"/>
                  </a:lnTo>
                  <a:lnTo>
                    <a:pt x="50" y="16"/>
                  </a:lnTo>
                  <a:lnTo>
                    <a:pt x="50" y="22"/>
                  </a:lnTo>
                  <a:lnTo>
                    <a:pt x="51" y="28"/>
                  </a:lnTo>
                  <a:lnTo>
                    <a:pt x="51" y="34"/>
                  </a:lnTo>
                  <a:lnTo>
                    <a:pt x="50" y="39"/>
                  </a:lnTo>
                  <a:lnTo>
                    <a:pt x="50" y="43"/>
                  </a:lnTo>
                  <a:lnTo>
                    <a:pt x="48" y="49"/>
                  </a:lnTo>
                  <a:lnTo>
                    <a:pt x="46" y="55"/>
                  </a:lnTo>
                  <a:lnTo>
                    <a:pt x="45" y="62"/>
                  </a:lnTo>
                  <a:lnTo>
                    <a:pt x="43" y="70"/>
                  </a:lnTo>
                  <a:lnTo>
                    <a:pt x="40" y="77"/>
                  </a:lnTo>
                  <a:lnTo>
                    <a:pt x="38" y="86"/>
                  </a:lnTo>
                  <a:lnTo>
                    <a:pt x="36" y="91"/>
                  </a:lnTo>
                  <a:lnTo>
                    <a:pt x="35" y="95"/>
                  </a:lnTo>
                  <a:lnTo>
                    <a:pt x="32" y="99"/>
                  </a:lnTo>
                  <a:lnTo>
                    <a:pt x="30" y="103"/>
                  </a:lnTo>
                  <a:lnTo>
                    <a:pt x="29" y="106"/>
                  </a:lnTo>
                  <a:lnTo>
                    <a:pt x="27" y="109"/>
                  </a:lnTo>
                  <a:lnTo>
                    <a:pt x="26" y="112"/>
                  </a:lnTo>
                  <a:lnTo>
                    <a:pt x="25" y="115"/>
                  </a:lnTo>
                  <a:lnTo>
                    <a:pt x="24" y="117"/>
                  </a:lnTo>
                  <a:lnTo>
                    <a:pt x="23" y="119"/>
                  </a:lnTo>
                  <a:lnTo>
                    <a:pt x="22" y="121"/>
                  </a:lnTo>
                  <a:lnTo>
                    <a:pt x="21" y="122"/>
                  </a:lnTo>
                  <a:lnTo>
                    <a:pt x="20" y="123"/>
                  </a:lnTo>
                  <a:lnTo>
                    <a:pt x="18" y="124"/>
                  </a:lnTo>
                  <a:lnTo>
                    <a:pt x="18" y="124"/>
                  </a:lnTo>
                  <a:lnTo>
                    <a:pt x="17" y="124"/>
                  </a:lnTo>
                  <a:lnTo>
                    <a:pt x="15" y="124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0" y="121"/>
                  </a:lnTo>
                  <a:lnTo>
                    <a:pt x="9" y="119"/>
                  </a:lnTo>
                  <a:lnTo>
                    <a:pt x="7" y="117"/>
                  </a:lnTo>
                  <a:lnTo>
                    <a:pt x="6" y="115"/>
                  </a:lnTo>
                  <a:lnTo>
                    <a:pt x="5" y="111"/>
                  </a:lnTo>
                  <a:lnTo>
                    <a:pt x="3" y="106"/>
                  </a:lnTo>
                  <a:lnTo>
                    <a:pt x="1" y="101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0" y="9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121"/>
            <p:cNvSpPr/>
            <p:nvPr/>
          </p:nvSpPr>
          <p:spPr bwMode="auto">
            <a:xfrm>
              <a:off x="4464051" y="3413125"/>
              <a:ext cx="325438" cy="93663"/>
            </a:xfrm>
            <a:custGeom>
              <a:avLst/>
              <a:gdLst>
                <a:gd name="T0" fmla="*/ 93 w 205"/>
                <a:gd name="T1" fmla="*/ 18 h 59"/>
                <a:gd name="T2" fmla="*/ 113 w 205"/>
                <a:gd name="T3" fmla="*/ 14 h 59"/>
                <a:gd name="T4" fmla="*/ 130 w 205"/>
                <a:gd name="T5" fmla="*/ 11 h 59"/>
                <a:gd name="T6" fmla="*/ 144 w 205"/>
                <a:gd name="T7" fmla="*/ 8 h 59"/>
                <a:gd name="T8" fmla="*/ 156 w 205"/>
                <a:gd name="T9" fmla="*/ 4 h 59"/>
                <a:gd name="T10" fmla="*/ 165 w 205"/>
                <a:gd name="T11" fmla="*/ 2 h 59"/>
                <a:gd name="T12" fmla="*/ 173 w 205"/>
                <a:gd name="T13" fmla="*/ 1 h 59"/>
                <a:gd name="T14" fmla="*/ 177 w 205"/>
                <a:gd name="T15" fmla="*/ 0 h 59"/>
                <a:gd name="T16" fmla="*/ 184 w 205"/>
                <a:gd name="T17" fmla="*/ 0 h 59"/>
                <a:gd name="T18" fmla="*/ 194 w 205"/>
                <a:gd name="T19" fmla="*/ 1 h 59"/>
                <a:gd name="T20" fmla="*/ 202 w 205"/>
                <a:gd name="T21" fmla="*/ 4 h 59"/>
                <a:gd name="T22" fmla="*/ 205 w 205"/>
                <a:gd name="T23" fmla="*/ 7 h 59"/>
                <a:gd name="T24" fmla="*/ 205 w 205"/>
                <a:gd name="T25" fmla="*/ 10 h 59"/>
                <a:gd name="T26" fmla="*/ 204 w 205"/>
                <a:gd name="T27" fmla="*/ 12 h 59"/>
                <a:gd name="T28" fmla="*/ 201 w 205"/>
                <a:gd name="T29" fmla="*/ 14 h 59"/>
                <a:gd name="T30" fmla="*/ 197 w 205"/>
                <a:gd name="T31" fmla="*/ 16 h 59"/>
                <a:gd name="T32" fmla="*/ 192 w 205"/>
                <a:gd name="T33" fmla="*/ 19 h 59"/>
                <a:gd name="T34" fmla="*/ 184 w 205"/>
                <a:gd name="T35" fmla="*/ 22 h 59"/>
                <a:gd name="T36" fmla="*/ 176 w 205"/>
                <a:gd name="T37" fmla="*/ 25 h 59"/>
                <a:gd name="T38" fmla="*/ 166 w 205"/>
                <a:gd name="T39" fmla="*/ 28 h 59"/>
                <a:gd name="T40" fmla="*/ 154 w 205"/>
                <a:gd name="T41" fmla="*/ 31 h 59"/>
                <a:gd name="T42" fmla="*/ 141 w 205"/>
                <a:gd name="T43" fmla="*/ 34 h 59"/>
                <a:gd name="T44" fmla="*/ 127 w 205"/>
                <a:gd name="T45" fmla="*/ 39 h 59"/>
                <a:gd name="T46" fmla="*/ 113 w 205"/>
                <a:gd name="T47" fmla="*/ 43 h 59"/>
                <a:gd name="T48" fmla="*/ 101 w 205"/>
                <a:gd name="T49" fmla="*/ 47 h 59"/>
                <a:gd name="T50" fmla="*/ 91 w 205"/>
                <a:gd name="T51" fmla="*/ 49 h 59"/>
                <a:gd name="T52" fmla="*/ 83 w 205"/>
                <a:gd name="T53" fmla="*/ 51 h 59"/>
                <a:gd name="T54" fmla="*/ 76 w 205"/>
                <a:gd name="T55" fmla="*/ 54 h 59"/>
                <a:gd name="T56" fmla="*/ 72 w 205"/>
                <a:gd name="T57" fmla="*/ 55 h 59"/>
                <a:gd name="T58" fmla="*/ 69 w 205"/>
                <a:gd name="T59" fmla="*/ 55 h 59"/>
                <a:gd name="T60" fmla="*/ 63 w 205"/>
                <a:gd name="T61" fmla="*/ 55 h 59"/>
                <a:gd name="T62" fmla="*/ 54 w 205"/>
                <a:gd name="T63" fmla="*/ 56 h 59"/>
                <a:gd name="T64" fmla="*/ 44 w 205"/>
                <a:gd name="T65" fmla="*/ 58 h 59"/>
                <a:gd name="T66" fmla="*/ 37 w 205"/>
                <a:gd name="T67" fmla="*/ 59 h 59"/>
                <a:gd name="T68" fmla="*/ 29 w 205"/>
                <a:gd name="T69" fmla="*/ 59 h 59"/>
                <a:gd name="T70" fmla="*/ 22 w 205"/>
                <a:gd name="T71" fmla="*/ 57 h 59"/>
                <a:gd name="T72" fmla="*/ 13 w 205"/>
                <a:gd name="T73" fmla="*/ 54 h 59"/>
                <a:gd name="T74" fmla="*/ 7 w 205"/>
                <a:gd name="T75" fmla="*/ 51 h 59"/>
                <a:gd name="T76" fmla="*/ 2 w 205"/>
                <a:gd name="T77" fmla="*/ 48 h 59"/>
                <a:gd name="T78" fmla="*/ 0 w 205"/>
                <a:gd name="T79" fmla="*/ 46 h 59"/>
                <a:gd name="T80" fmla="*/ 0 w 205"/>
                <a:gd name="T81" fmla="*/ 44 h 59"/>
                <a:gd name="T82" fmla="*/ 4 w 205"/>
                <a:gd name="T83" fmla="*/ 43 h 59"/>
                <a:gd name="T84" fmla="*/ 8 w 205"/>
                <a:gd name="T85" fmla="*/ 41 h 59"/>
                <a:gd name="T86" fmla="*/ 16 w 205"/>
                <a:gd name="T87" fmla="*/ 39 h 59"/>
                <a:gd name="T88" fmla="*/ 26 w 205"/>
                <a:gd name="T89" fmla="*/ 35 h 59"/>
                <a:gd name="T90" fmla="*/ 40 w 205"/>
                <a:gd name="T91" fmla="*/ 32 h 59"/>
                <a:gd name="T92" fmla="*/ 55 w 205"/>
                <a:gd name="T93" fmla="*/ 28 h 59"/>
                <a:gd name="T94" fmla="*/ 73 w 205"/>
                <a:gd name="T95" fmla="*/ 24 h 59"/>
                <a:gd name="T96" fmla="*/ 83 w 205"/>
                <a:gd name="T97" fmla="*/ 2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5" h="59">
                  <a:moveTo>
                    <a:pt x="83" y="22"/>
                  </a:moveTo>
                  <a:lnTo>
                    <a:pt x="93" y="18"/>
                  </a:lnTo>
                  <a:lnTo>
                    <a:pt x="103" y="16"/>
                  </a:lnTo>
                  <a:lnTo>
                    <a:pt x="113" y="14"/>
                  </a:lnTo>
                  <a:lnTo>
                    <a:pt x="121" y="12"/>
                  </a:lnTo>
                  <a:lnTo>
                    <a:pt x="130" y="11"/>
                  </a:lnTo>
                  <a:lnTo>
                    <a:pt x="137" y="9"/>
                  </a:lnTo>
                  <a:lnTo>
                    <a:pt x="144" y="8"/>
                  </a:lnTo>
                  <a:lnTo>
                    <a:pt x="150" y="5"/>
                  </a:lnTo>
                  <a:lnTo>
                    <a:pt x="156" y="4"/>
                  </a:lnTo>
                  <a:lnTo>
                    <a:pt x="161" y="3"/>
                  </a:lnTo>
                  <a:lnTo>
                    <a:pt x="165" y="2"/>
                  </a:lnTo>
                  <a:lnTo>
                    <a:pt x="169" y="2"/>
                  </a:lnTo>
                  <a:lnTo>
                    <a:pt x="173" y="1"/>
                  </a:lnTo>
                  <a:lnTo>
                    <a:pt x="175" y="1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84" y="0"/>
                  </a:lnTo>
                  <a:lnTo>
                    <a:pt x="189" y="1"/>
                  </a:lnTo>
                  <a:lnTo>
                    <a:pt x="194" y="1"/>
                  </a:lnTo>
                  <a:lnTo>
                    <a:pt x="199" y="3"/>
                  </a:lnTo>
                  <a:lnTo>
                    <a:pt x="202" y="4"/>
                  </a:lnTo>
                  <a:lnTo>
                    <a:pt x="204" y="5"/>
                  </a:lnTo>
                  <a:lnTo>
                    <a:pt x="205" y="7"/>
                  </a:lnTo>
                  <a:lnTo>
                    <a:pt x="205" y="9"/>
                  </a:lnTo>
                  <a:lnTo>
                    <a:pt x="205" y="10"/>
                  </a:lnTo>
                  <a:lnTo>
                    <a:pt x="205" y="11"/>
                  </a:lnTo>
                  <a:lnTo>
                    <a:pt x="204" y="12"/>
                  </a:lnTo>
                  <a:lnTo>
                    <a:pt x="202" y="13"/>
                  </a:lnTo>
                  <a:lnTo>
                    <a:pt x="201" y="14"/>
                  </a:lnTo>
                  <a:lnTo>
                    <a:pt x="199" y="15"/>
                  </a:lnTo>
                  <a:lnTo>
                    <a:pt x="197" y="16"/>
                  </a:lnTo>
                  <a:lnTo>
                    <a:pt x="194" y="18"/>
                  </a:lnTo>
                  <a:lnTo>
                    <a:pt x="192" y="19"/>
                  </a:lnTo>
                  <a:lnTo>
                    <a:pt x="189" y="20"/>
                  </a:lnTo>
                  <a:lnTo>
                    <a:pt x="184" y="22"/>
                  </a:lnTo>
                  <a:lnTo>
                    <a:pt x="181" y="23"/>
                  </a:lnTo>
                  <a:lnTo>
                    <a:pt x="176" y="25"/>
                  </a:lnTo>
                  <a:lnTo>
                    <a:pt x="172" y="26"/>
                  </a:lnTo>
                  <a:lnTo>
                    <a:pt x="166" y="28"/>
                  </a:lnTo>
                  <a:lnTo>
                    <a:pt x="161" y="29"/>
                  </a:lnTo>
                  <a:lnTo>
                    <a:pt x="154" y="31"/>
                  </a:lnTo>
                  <a:lnTo>
                    <a:pt x="148" y="33"/>
                  </a:lnTo>
                  <a:lnTo>
                    <a:pt x="141" y="34"/>
                  </a:lnTo>
                  <a:lnTo>
                    <a:pt x="134" y="37"/>
                  </a:lnTo>
                  <a:lnTo>
                    <a:pt x="127" y="39"/>
                  </a:lnTo>
                  <a:lnTo>
                    <a:pt x="119" y="41"/>
                  </a:lnTo>
                  <a:lnTo>
                    <a:pt x="113" y="43"/>
                  </a:lnTo>
                  <a:lnTo>
                    <a:pt x="106" y="45"/>
                  </a:lnTo>
                  <a:lnTo>
                    <a:pt x="101" y="47"/>
                  </a:lnTo>
                  <a:lnTo>
                    <a:pt x="96" y="48"/>
                  </a:lnTo>
                  <a:lnTo>
                    <a:pt x="91" y="49"/>
                  </a:lnTo>
                  <a:lnTo>
                    <a:pt x="87" y="50"/>
                  </a:lnTo>
                  <a:lnTo>
                    <a:pt x="83" y="51"/>
                  </a:lnTo>
                  <a:lnTo>
                    <a:pt x="80" y="53"/>
                  </a:lnTo>
                  <a:lnTo>
                    <a:pt x="76" y="54"/>
                  </a:lnTo>
                  <a:lnTo>
                    <a:pt x="74" y="54"/>
                  </a:lnTo>
                  <a:lnTo>
                    <a:pt x="72" y="55"/>
                  </a:lnTo>
                  <a:lnTo>
                    <a:pt x="70" y="55"/>
                  </a:lnTo>
                  <a:lnTo>
                    <a:pt x="69" y="55"/>
                  </a:lnTo>
                  <a:lnTo>
                    <a:pt x="68" y="55"/>
                  </a:lnTo>
                  <a:lnTo>
                    <a:pt x="63" y="55"/>
                  </a:lnTo>
                  <a:lnTo>
                    <a:pt x="59" y="55"/>
                  </a:lnTo>
                  <a:lnTo>
                    <a:pt x="54" y="56"/>
                  </a:lnTo>
                  <a:lnTo>
                    <a:pt x="48" y="58"/>
                  </a:lnTo>
                  <a:lnTo>
                    <a:pt x="44" y="58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2" y="59"/>
                  </a:lnTo>
                  <a:lnTo>
                    <a:pt x="29" y="59"/>
                  </a:lnTo>
                  <a:lnTo>
                    <a:pt x="25" y="58"/>
                  </a:lnTo>
                  <a:lnTo>
                    <a:pt x="22" y="57"/>
                  </a:lnTo>
                  <a:lnTo>
                    <a:pt x="17" y="55"/>
                  </a:lnTo>
                  <a:lnTo>
                    <a:pt x="13" y="54"/>
                  </a:lnTo>
                  <a:lnTo>
                    <a:pt x="10" y="53"/>
                  </a:lnTo>
                  <a:lnTo>
                    <a:pt x="7" y="51"/>
                  </a:lnTo>
                  <a:lnTo>
                    <a:pt x="5" y="49"/>
                  </a:lnTo>
                  <a:lnTo>
                    <a:pt x="2" y="48"/>
                  </a:lnTo>
                  <a:lnTo>
                    <a:pt x="1" y="47"/>
                  </a:lnTo>
                  <a:lnTo>
                    <a:pt x="0" y="46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1" y="43"/>
                  </a:lnTo>
                  <a:lnTo>
                    <a:pt x="4" y="43"/>
                  </a:lnTo>
                  <a:lnTo>
                    <a:pt x="6" y="42"/>
                  </a:lnTo>
                  <a:lnTo>
                    <a:pt x="8" y="41"/>
                  </a:lnTo>
                  <a:lnTo>
                    <a:pt x="12" y="40"/>
                  </a:lnTo>
                  <a:lnTo>
                    <a:pt x="16" y="39"/>
                  </a:lnTo>
                  <a:lnTo>
                    <a:pt x="21" y="37"/>
                  </a:lnTo>
                  <a:lnTo>
                    <a:pt x="26" y="35"/>
                  </a:lnTo>
                  <a:lnTo>
                    <a:pt x="32" y="33"/>
                  </a:lnTo>
                  <a:lnTo>
                    <a:pt x="40" y="32"/>
                  </a:lnTo>
                  <a:lnTo>
                    <a:pt x="46" y="30"/>
                  </a:lnTo>
                  <a:lnTo>
                    <a:pt x="55" y="28"/>
                  </a:lnTo>
                  <a:lnTo>
                    <a:pt x="63" y="26"/>
                  </a:lnTo>
                  <a:lnTo>
                    <a:pt x="73" y="24"/>
                  </a:lnTo>
                  <a:lnTo>
                    <a:pt x="83" y="22"/>
                  </a:lnTo>
                  <a:lnTo>
                    <a:pt x="83" y="2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122"/>
            <p:cNvSpPr/>
            <p:nvPr/>
          </p:nvSpPr>
          <p:spPr bwMode="auto">
            <a:xfrm>
              <a:off x="4630738" y="3155950"/>
              <a:ext cx="88900" cy="871538"/>
            </a:xfrm>
            <a:custGeom>
              <a:avLst/>
              <a:gdLst>
                <a:gd name="T0" fmla="*/ 3 w 56"/>
                <a:gd name="T1" fmla="*/ 1 h 549"/>
                <a:gd name="T2" fmla="*/ 12 w 56"/>
                <a:gd name="T3" fmla="*/ 0 h 549"/>
                <a:gd name="T4" fmla="*/ 26 w 56"/>
                <a:gd name="T5" fmla="*/ 5 h 549"/>
                <a:gd name="T6" fmla="*/ 41 w 56"/>
                <a:gd name="T7" fmla="*/ 10 h 549"/>
                <a:gd name="T8" fmla="*/ 51 w 56"/>
                <a:gd name="T9" fmla="*/ 15 h 549"/>
                <a:gd name="T10" fmla="*/ 55 w 56"/>
                <a:gd name="T11" fmla="*/ 22 h 549"/>
                <a:gd name="T12" fmla="*/ 54 w 56"/>
                <a:gd name="T13" fmla="*/ 36 h 549"/>
                <a:gd name="T14" fmla="*/ 53 w 56"/>
                <a:gd name="T15" fmla="*/ 41 h 549"/>
                <a:gd name="T16" fmla="*/ 52 w 56"/>
                <a:gd name="T17" fmla="*/ 50 h 549"/>
                <a:gd name="T18" fmla="*/ 51 w 56"/>
                <a:gd name="T19" fmla="*/ 61 h 549"/>
                <a:gd name="T20" fmla="*/ 51 w 56"/>
                <a:gd name="T21" fmla="*/ 75 h 549"/>
                <a:gd name="T22" fmla="*/ 49 w 56"/>
                <a:gd name="T23" fmla="*/ 91 h 549"/>
                <a:gd name="T24" fmla="*/ 47 w 56"/>
                <a:gd name="T25" fmla="*/ 112 h 549"/>
                <a:gd name="T26" fmla="*/ 46 w 56"/>
                <a:gd name="T27" fmla="*/ 140 h 549"/>
                <a:gd name="T28" fmla="*/ 45 w 56"/>
                <a:gd name="T29" fmla="*/ 174 h 549"/>
                <a:gd name="T30" fmla="*/ 44 w 56"/>
                <a:gd name="T31" fmla="*/ 215 h 549"/>
                <a:gd name="T32" fmla="*/ 44 w 56"/>
                <a:gd name="T33" fmla="*/ 264 h 549"/>
                <a:gd name="T34" fmla="*/ 44 w 56"/>
                <a:gd name="T35" fmla="*/ 318 h 549"/>
                <a:gd name="T36" fmla="*/ 43 w 56"/>
                <a:gd name="T37" fmla="*/ 369 h 549"/>
                <a:gd name="T38" fmla="*/ 42 w 56"/>
                <a:gd name="T39" fmla="*/ 413 h 549"/>
                <a:gd name="T40" fmla="*/ 41 w 56"/>
                <a:gd name="T41" fmla="*/ 449 h 549"/>
                <a:gd name="T42" fmla="*/ 40 w 56"/>
                <a:gd name="T43" fmla="*/ 478 h 549"/>
                <a:gd name="T44" fmla="*/ 39 w 56"/>
                <a:gd name="T45" fmla="*/ 499 h 549"/>
                <a:gd name="T46" fmla="*/ 36 w 56"/>
                <a:gd name="T47" fmla="*/ 517 h 549"/>
                <a:gd name="T48" fmla="*/ 33 w 56"/>
                <a:gd name="T49" fmla="*/ 529 h 549"/>
                <a:gd name="T50" fmla="*/ 30 w 56"/>
                <a:gd name="T51" fmla="*/ 539 h 549"/>
                <a:gd name="T52" fmla="*/ 28 w 56"/>
                <a:gd name="T53" fmla="*/ 545 h 549"/>
                <a:gd name="T54" fmla="*/ 27 w 56"/>
                <a:gd name="T55" fmla="*/ 548 h 549"/>
                <a:gd name="T56" fmla="*/ 24 w 56"/>
                <a:gd name="T57" fmla="*/ 545 h 549"/>
                <a:gd name="T58" fmla="*/ 18 w 56"/>
                <a:gd name="T59" fmla="*/ 536 h 549"/>
                <a:gd name="T60" fmla="*/ 11 w 56"/>
                <a:gd name="T61" fmla="*/ 520 h 549"/>
                <a:gd name="T62" fmla="*/ 4 w 56"/>
                <a:gd name="T63" fmla="*/ 503 h 549"/>
                <a:gd name="T64" fmla="*/ 1 w 56"/>
                <a:gd name="T65" fmla="*/ 492 h 549"/>
                <a:gd name="T66" fmla="*/ 1 w 56"/>
                <a:gd name="T67" fmla="*/ 488 h 549"/>
                <a:gd name="T68" fmla="*/ 2 w 56"/>
                <a:gd name="T69" fmla="*/ 481 h 549"/>
                <a:gd name="T70" fmla="*/ 6 w 56"/>
                <a:gd name="T71" fmla="*/ 470 h 549"/>
                <a:gd name="T72" fmla="*/ 7 w 56"/>
                <a:gd name="T73" fmla="*/ 459 h 549"/>
                <a:gd name="T74" fmla="*/ 9 w 56"/>
                <a:gd name="T75" fmla="*/ 444 h 549"/>
                <a:gd name="T76" fmla="*/ 10 w 56"/>
                <a:gd name="T77" fmla="*/ 421 h 549"/>
                <a:gd name="T78" fmla="*/ 12 w 56"/>
                <a:gd name="T79" fmla="*/ 392 h 549"/>
                <a:gd name="T80" fmla="*/ 14 w 56"/>
                <a:gd name="T81" fmla="*/ 358 h 549"/>
                <a:gd name="T82" fmla="*/ 16 w 56"/>
                <a:gd name="T83" fmla="*/ 317 h 549"/>
                <a:gd name="T84" fmla="*/ 17 w 56"/>
                <a:gd name="T85" fmla="*/ 279 h 549"/>
                <a:gd name="T86" fmla="*/ 19 w 56"/>
                <a:gd name="T87" fmla="*/ 246 h 549"/>
                <a:gd name="T88" fmla="*/ 21 w 56"/>
                <a:gd name="T89" fmla="*/ 218 h 549"/>
                <a:gd name="T90" fmla="*/ 21 w 56"/>
                <a:gd name="T91" fmla="*/ 194 h 549"/>
                <a:gd name="T92" fmla="*/ 21 w 56"/>
                <a:gd name="T93" fmla="*/ 175 h 549"/>
                <a:gd name="T94" fmla="*/ 21 w 56"/>
                <a:gd name="T95" fmla="*/ 142 h 549"/>
                <a:gd name="T96" fmla="*/ 19 w 56"/>
                <a:gd name="T97" fmla="*/ 104 h 549"/>
                <a:gd name="T98" fmla="*/ 18 w 56"/>
                <a:gd name="T99" fmla="*/ 70 h 549"/>
                <a:gd name="T100" fmla="*/ 16 w 56"/>
                <a:gd name="T101" fmla="*/ 53 h 549"/>
                <a:gd name="T102" fmla="*/ 14 w 56"/>
                <a:gd name="T103" fmla="*/ 39 h 549"/>
                <a:gd name="T104" fmla="*/ 12 w 56"/>
                <a:gd name="T105" fmla="*/ 28 h 549"/>
                <a:gd name="T106" fmla="*/ 9 w 56"/>
                <a:gd name="T107" fmla="*/ 21 h 549"/>
                <a:gd name="T108" fmla="*/ 6 w 56"/>
                <a:gd name="T109" fmla="*/ 18 h 549"/>
                <a:gd name="T110" fmla="*/ 1 w 56"/>
                <a:gd name="T111" fmla="*/ 13 h 549"/>
                <a:gd name="T112" fmla="*/ 0 w 56"/>
                <a:gd name="T113" fmla="*/ 8 h 549"/>
                <a:gd name="T114" fmla="*/ 1 w 56"/>
                <a:gd name="T115" fmla="*/ 5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549">
                  <a:moveTo>
                    <a:pt x="1" y="5"/>
                  </a:moveTo>
                  <a:lnTo>
                    <a:pt x="2" y="3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21" y="3"/>
                  </a:lnTo>
                  <a:lnTo>
                    <a:pt x="26" y="5"/>
                  </a:lnTo>
                  <a:lnTo>
                    <a:pt x="31" y="7"/>
                  </a:lnTo>
                  <a:lnTo>
                    <a:pt x="37" y="8"/>
                  </a:lnTo>
                  <a:lnTo>
                    <a:pt x="41" y="10"/>
                  </a:lnTo>
                  <a:lnTo>
                    <a:pt x="44" y="12"/>
                  </a:lnTo>
                  <a:lnTo>
                    <a:pt x="48" y="13"/>
                  </a:lnTo>
                  <a:lnTo>
                    <a:pt x="51" y="15"/>
                  </a:lnTo>
                  <a:lnTo>
                    <a:pt x="53" y="16"/>
                  </a:lnTo>
                  <a:lnTo>
                    <a:pt x="54" y="18"/>
                  </a:lnTo>
                  <a:lnTo>
                    <a:pt x="55" y="22"/>
                  </a:lnTo>
                  <a:lnTo>
                    <a:pt x="56" y="25"/>
                  </a:lnTo>
                  <a:lnTo>
                    <a:pt x="55" y="30"/>
                  </a:lnTo>
                  <a:lnTo>
                    <a:pt x="54" y="36"/>
                  </a:lnTo>
                  <a:lnTo>
                    <a:pt x="54" y="37"/>
                  </a:lnTo>
                  <a:lnTo>
                    <a:pt x="53" y="39"/>
                  </a:lnTo>
                  <a:lnTo>
                    <a:pt x="53" y="41"/>
                  </a:lnTo>
                  <a:lnTo>
                    <a:pt x="53" y="44"/>
                  </a:lnTo>
                  <a:lnTo>
                    <a:pt x="52" y="46"/>
                  </a:lnTo>
                  <a:lnTo>
                    <a:pt x="52" y="50"/>
                  </a:lnTo>
                  <a:lnTo>
                    <a:pt x="52" y="53"/>
                  </a:lnTo>
                  <a:lnTo>
                    <a:pt x="52" y="57"/>
                  </a:lnTo>
                  <a:lnTo>
                    <a:pt x="51" y="61"/>
                  </a:lnTo>
                  <a:lnTo>
                    <a:pt x="51" y="66"/>
                  </a:lnTo>
                  <a:lnTo>
                    <a:pt x="51" y="70"/>
                  </a:lnTo>
                  <a:lnTo>
                    <a:pt x="51" y="75"/>
                  </a:lnTo>
                  <a:lnTo>
                    <a:pt x="49" y="80"/>
                  </a:lnTo>
                  <a:lnTo>
                    <a:pt x="49" y="86"/>
                  </a:lnTo>
                  <a:lnTo>
                    <a:pt x="49" y="91"/>
                  </a:lnTo>
                  <a:lnTo>
                    <a:pt x="48" y="98"/>
                  </a:lnTo>
                  <a:lnTo>
                    <a:pt x="48" y="104"/>
                  </a:lnTo>
                  <a:lnTo>
                    <a:pt x="47" y="112"/>
                  </a:lnTo>
                  <a:lnTo>
                    <a:pt x="47" y="120"/>
                  </a:lnTo>
                  <a:lnTo>
                    <a:pt x="47" y="129"/>
                  </a:lnTo>
                  <a:lnTo>
                    <a:pt x="46" y="140"/>
                  </a:lnTo>
                  <a:lnTo>
                    <a:pt x="46" y="149"/>
                  </a:lnTo>
                  <a:lnTo>
                    <a:pt x="45" y="161"/>
                  </a:lnTo>
                  <a:lnTo>
                    <a:pt x="45" y="174"/>
                  </a:lnTo>
                  <a:lnTo>
                    <a:pt x="45" y="187"/>
                  </a:lnTo>
                  <a:lnTo>
                    <a:pt x="45" y="201"/>
                  </a:lnTo>
                  <a:lnTo>
                    <a:pt x="44" y="215"/>
                  </a:lnTo>
                  <a:lnTo>
                    <a:pt x="44" y="231"/>
                  </a:lnTo>
                  <a:lnTo>
                    <a:pt x="44" y="247"/>
                  </a:lnTo>
                  <a:lnTo>
                    <a:pt x="44" y="264"/>
                  </a:lnTo>
                  <a:lnTo>
                    <a:pt x="44" y="281"/>
                  </a:lnTo>
                  <a:lnTo>
                    <a:pt x="44" y="300"/>
                  </a:lnTo>
                  <a:lnTo>
                    <a:pt x="44" y="318"/>
                  </a:lnTo>
                  <a:lnTo>
                    <a:pt x="44" y="336"/>
                  </a:lnTo>
                  <a:lnTo>
                    <a:pt x="43" y="353"/>
                  </a:lnTo>
                  <a:lnTo>
                    <a:pt x="43" y="369"/>
                  </a:lnTo>
                  <a:lnTo>
                    <a:pt x="43" y="385"/>
                  </a:lnTo>
                  <a:lnTo>
                    <a:pt x="43" y="399"/>
                  </a:lnTo>
                  <a:lnTo>
                    <a:pt x="42" y="413"/>
                  </a:lnTo>
                  <a:lnTo>
                    <a:pt x="42" y="426"/>
                  </a:lnTo>
                  <a:lnTo>
                    <a:pt x="42" y="437"/>
                  </a:lnTo>
                  <a:lnTo>
                    <a:pt x="41" y="449"/>
                  </a:lnTo>
                  <a:lnTo>
                    <a:pt x="41" y="460"/>
                  </a:lnTo>
                  <a:lnTo>
                    <a:pt x="41" y="469"/>
                  </a:lnTo>
                  <a:lnTo>
                    <a:pt x="40" y="478"/>
                  </a:lnTo>
                  <a:lnTo>
                    <a:pt x="40" y="485"/>
                  </a:lnTo>
                  <a:lnTo>
                    <a:pt x="39" y="493"/>
                  </a:lnTo>
                  <a:lnTo>
                    <a:pt x="39" y="499"/>
                  </a:lnTo>
                  <a:lnTo>
                    <a:pt x="38" y="505"/>
                  </a:lnTo>
                  <a:lnTo>
                    <a:pt x="37" y="511"/>
                  </a:lnTo>
                  <a:lnTo>
                    <a:pt x="36" y="517"/>
                  </a:lnTo>
                  <a:lnTo>
                    <a:pt x="34" y="521"/>
                  </a:lnTo>
                  <a:lnTo>
                    <a:pt x="34" y="525"/>
                  </a:lnTo>
                  <a:lnTo>
                    <a:pt x="33" y="529"/>
                  </a:lnTo>
                  <a:lnTo>
                    <a:pt x="32" y="533"/>
                  </a:lnTo>
                  <a:lnTo>
                    <a:pt x="31" y="536"/>
                  </a:lnTo>
                  <a:lnTo>
                    <a:pt x="30" y="539"/>
                  </a:lnTo>
                  <a:lnTo>
                    <a:pt x="30" y="541"/>
                  </a:lnTo>
                  <a:lnTo>
                    <a:pt x="29" y="543"/>
                  </a:lnTo>
                  <a:lnTo>
                    <a:pt x="28" y="545"/>
                  </a:lnTo>
                  <a:lnTo>
                    <a:pt x="28" y="547"/>
                  </a:lnTo>
                  <a:lnTo>
                    <a:pt x="27" y="548"/>
                  </a:lnTo>
                  <a:lnTo>
                    <a:pt x="27" y="548"/>
                  </a:lnTo>
                  <a:lnTo>
                    <a:pt x="26" y="549"/>
                  </a:lnTo>
                  <a:lnTo>
                    <a:pt x="25" y="548"/>
                  </a:lnTo>
                  <a:lnTo>
                    <a:pt x="24" y="545"/>
                  </a:lnTo>
                  <a:lnTo>
                    <a:pt x="23" y="543"/>
                  </a:lnTo>
                  <a:lnTo>
                    <a:pt x="21" y="540"/>
                  </a:lnTo>
                  <a:lnTo>
                    <a:pt x="18" y="536"/>
                  </a:lnTo>
                  <a:lnTo>
                    <a:pt x="16" y="532"/>
                  </a:lnTo>
                  <a:lnTo>
                    <a:pt x="14" y="526"/>
                  </a:lnTo>
                  <a:lnTo>
                    <a:pt x="11" y="520"/>
                  </a:lnTo>
                  <a:lnTo>
                    <a:pt x="9" y="513"/>
                  </a:lnTo>
                  <a:lnTo>
                    <a:pt x="7" y="508"/>
                  </a:lnTo>
                  <a:lnTo>
                    <a:pt x="4" y="503"/>
                  </a:lnTo>
                  <a:lnTo>
                    <a:pt x="3" y="498"/>
                  </a:lnTo>
                  <a:lnTo>
                    <a:pt x="2" y="495"/>
                  </a:lnTo>
                  <a:lnTo>
                    <a:pt x="1" y="492"/>
                  </a:lnTo>
                  <a:lnTo>
                    <a:pt x="1" y="490"/>
                  </a:lnTo>
                  <a:lnTo>
                    <a:pt x="1" y="489"/>
                  </a:lnTo>
                  <a:lnTo>
                    <a:pt x="1" y="488"/>
                  </a:lnTo>
                  <a:lnTo>
                    <a:pt x="1" y="485"/>
                  </a:lnTo>
                  <a:lnTo>
                    <a:pt x="2" y="483"/>
                  </a:lnTo>
                  <a:lnTo>
                    <a:pt x="2" y="481"/>
                  </a:lnTo>
                  <a:lnTo>
                    <a:pt x="3" y="478"/>
                  </a:lnTo>
                  <a:lnTo>
                    <a:pt x="4" y="474"/>
                  </a:lnTo>
                  <a:lnTo>
                    <a:pt x="6" y="470"/>
                  </a:lnTo>
                  <a:lnTo>
                    <a:pt x="6" y="465"/>
                  </a:lnTo>
                  <a:lnTo>
                    <a:pt x="7" y="463"/>
                  </a:lnTo>
                  <a:lnTo>
                    <a:pt x="7" y="459"/>
                  </a:lnTo>
                  <a:lnTo>
                    <a:pt x="8" y="454"/>
                  </a:lnTo>
                  <a:lnTo>
                    <a:pt x="8" y="449"/>
                  </a:lnTo>
                  <a:lnTo>
                    <a:pt x="9" y="444"/>
                  </a:lnTo>
                  <a:lnTo>
                    <a:pt x="9" y="437"/>
                  </a:lnTo>
                  <a:lnTo>
                    <a:pt x="10" y="430"/>
                  </a:lnTo>
                  <a:lnTo>
                    <a:pt x="10" y="421"/>
                  </a:lnTo>
                  <a:lnTo>
                    <a:pt x="11" y="413"/>
                  </a:lnTo>
                  <a:lnTo>
                    <a:pt x="11" y="403"/>
                  </a:lnTo>
                  <a:lnTo>
                    <a:pt x="12" y="392"/>
                  </a:lnTo>
                  <a:lnTo>
                    <a:pt x="13" y="382"/>
                  </a:lnTo>
                  <a:lnTo>
                    <a:pt x="13" y="370"/>
                  </a:lnTo>
                  <a:lnTo>
                    <a:pt x="14" y="358"/>
                  </a:lnTo>
                  <a:lnTo>
                    <a:pt x="15" y="344"/>
                  </a:lnTo>
                  <a:lnTo>
                    <a:pt x="16" y="331"/>
                  </a:lnTo>
                  <a:lnTo>
                    <a:pt x="16" y="317"/>
                  </a:lnTo>
                  <a:lnTo>
                    <a:pt x="17" y="303"/>
                  </a:lnTo>
                  <a:lnTo>
                    <a:pt x="17" y="291"/>
                  </a:lnTo>
                  <a:lnTo>
                    <a:pt x="17" y="279"/>
                  </a:lnTo>
                  <a:lnTo>
                    <a:pt x="18" y="267"/>
                  </a:lnTo>
                  <a:lnTo>
                    <a:pt x="18" y="256"/>
                  </a:lnTo>
                  <a:lnTo>
                    <a:pt x="19" y="246"/>
                  </a:lnTo>
                  <a:lnTo>
                    <a:pt x="19" y="236"/>
                  </a:lnTo>
                  <a:lnTo>
                    <a:pt x="19" y="226"/>
                  </a:lnTo>
                  <a:lnTo>
                    <a:pt x="21" y="218"/>
                  </a:lnTo>
                  <a:lnTo>
                    <a:pt x="21" y="209"/>
                  </a:lnTo>
                  <a:lnTo>
                    <a:pt x="21" y="201"/>
                  </a:lnTo>
                  <a:lnTo>
                    <a:pt x="21" y="194"/>
                  </a:lnTo>
                  <a:lnTo>
                    <a:pt x="21" y="187"/>
                  </a:lnTo>
                  <a:lnTo>
                    <a:pt x="21" y="181"/>
                  </a:lnTo>
                  <a:lnTo>
                    <a:pt x="21" y="175"/>
                  </a:lnTo>
                  <a:lnTo>
                    <a:pt x="21" y="164"/>
                  </a:lnTo>
                  <a:lnTo>
                    <a:pt x="21" y="154"/>
                  </a:lnTo>
                  <a:lnTo>
                    <a:pt x="21" y="142"/>
                  </a:lnTo>
                  <a:lnTo>
                    <a:pt x="21" y="130"/>
                  </a:lnTo>
                  <a:lnTo>
                    <a:pt x="21" y="118"/>
                  </a:lnTo>
                  <a:lnTo>
                    <a:pt x="19" y="104"/>
                  </a:lnTo>
                  <a:lnTo>
                    <a:pt x="19" y="91"/>
                  </a:lnTo>
                  <a:lnTo>
                    <a:pt x="18" y="77"/>
                  </a:lnTo>
                  <a:lnTo>
                    <a:pt x="18" y="70"/>
                  </a:lnTo>
                  <a:lnTo>
                    <a:pt x="17" y="65"/>
                  </a:lnTo>
                  <a:lnTo>
                    <a:pt x="17" y="58"/>
                  </a:lnTo>
                  <a:lnTo>
                    <a:pt x="16" y="53"/>
                  </a:lnTo>
                  <a:lnTo>
                    <a:pt x="15" y="48"/>
                  </a:lnTo>
                  <a:lnTo>
                    <a:pt x="15" y="43"/>
                  </a:lnTo>
                  <a:lnTo>
                    <a:pt x="14" y="39"/>
                  </a:lnTo>
                  <a:lnTo>
                    <a:pt x="13" y="35"/>
                  </a:lnTo>
                  <a:lnTo>
                    <a:pt x="12" y="31"/>
                  </a:lnTo>
                  <a:lnTo>
                    <a:pt x="12" y="28"/>
                  </a:lnTo>
                  <a:lnTo>
                    <a:pt x="11" y="25"/>
                  </a:lnTo>
                  <a:lnTo>
                    <a:pt x="10" y="23"/>
                  </a:lnTo>
                  <a:lnTo>
                    <a:pt x="9" y="21"/>
                  </a:lnTo>
                  <a:lnTo>
                    <a:pt x="8" y="20"/>
                  </a:lnTo>
                  <a:lnTo>
                    <a:pt x="7" y="19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2" y="15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123"/>
            <p:cNvSpPr/>
            <p:nvPr/>
          </p:nvSpPr>
          <p:spPr bwMode="auto">
            <a:xfrm>
              <a:off x="4411663" y="3448050"/>
              <a:ext cx="277813" cy="369888"/>
            </a:xfrm>
            <a:custGeom>
              <a:avLst/>
              <a:gdLst>
                <a:gd name="T0" fmla="*/ 0 w 175"/>
                <a:gd name="T1" fmla="*/ 232 h 233"/>
                <a:gd name="T2" fmla="*/ 1 w 175"/>
                <a:gd name="T3" fmla="*/ 229 h 233"/>
                <a:gd name="T4" fmla="*/ 3 w 175"/>
                <a:gd name="T5" fmla="*/ 225 h 233"/>
                <a:gd name="T6" fmla="*/ 7 w 175"/>
                <a:gd name="T7" fmla="*/ 220 h 233"/>
                <a:gd name="T8" fmla="*/ 12 w 175"/>
                <a:gd name="T9" fmla="*/ 214 h 233"/>
                <a:gd name="T10" fmla="*/ 18 w 175"/>
                <a:gd name="T11" fmla="*/ 205 h 233"/>
                <a:gd name="T12" fmla="*/ 27 w 175"/>
                <a:gd name="T13" fmla="*/ 195 h 233"/>
                <a:gd name="T14" fmla="*/ 35 w 175"/>
                <a:gd name="T15" fmla="*/ 184 h 233"/>
                <a:gd name="T16" fmla="*/ 46 w 175"/>
                <a:gd name="T17" fmla="*/ 172 h 233"/>
                <a:gd name="T18" fmla="*/ 57 w 175"/>
                <a:gd name="T19" fmla="*/ 157 h 233"/>
                <a:gd name="T20" fmla="*/ 70 w 175"/>
                <a:gd name="T21" fmla="*/ 140 h 233"/>
                <a:gd name="T22" fmla="*/ 83 w 175"/>
                <a:gd name="T23" fmla="*/ 121 h 233"/>
                <a:gd name="T24" fmla="*/ 98 w 175"/>
                <a:gd name="T25" fmla="*/ 98 h 233"/>
                <a:gd name="T26" fmla="*/ 113 w 175"/>
                <a:gd name="T27" fmla="*/ 73 h 233"/>
                <a:gd name="T28" fmla="*/ 129 w 175"/>
                <a:gd name="T29" fmla="*/ 46 h 233"/>
                <a:gd name="T30" fmla="*/ 146 w 175"/>
                <a:gd name="T31" fmla="*/ 16 h 233"/>
                <a:gd name="T32" fmla="*/ 164 w 175"/>
                <a:gd name="T33" fmla="*/ 13 h 233"/>
                <a:gd name="T34" fmla="*/ 165 w 175"/>
                <a:gd name="T35" fmla="*/ 44 h 233"/>
                <a:gd name="T36" fmla="*/ 146 w 175"/>
                <a:gd name="T37" fmla="*/ 76 h 233"/>
                <a:gd name="T38" fmla="*/ 129 w 175"/>
                <a:gd name="T39" fmla="*/ 103 h 233"/>
                <a:gd name="T40" fmla="*/ 111 w 175"/>
                <a:gd name="T41" fmla="*/ 127 h 233"/>
                <a:gd name="T42" fmla="*/ 96 w 175"/>
                <a:gd name="T43" fmla="*/ 148 h 233"/>
                <a:gd name="T44" fmla="*/ 83 w 175"/>
                <a:gd name="T45" fmla="*/ 167 h 233"/>
                <a:gd name="T46" fmla="*/ 69 w 175"/>
                <a:gd name="T47" fmla="*/ 182 h 233"/>
                <a:gd name="T48" fmla="*/ 57 w 175"/>
                <a:gd name="T49" fmla="*/ 193 h 233"/>
                <a:gd name="T50" fmla="*/ 45 w 175"/>
                <a:gd name="T51" fmla="*/ 203 h 233"/>
                <a:gd name="T52" fmla="*/ 35 w 175"/>
                <a:gd name="T53" fmla="*/ 212 h 233"/>
                <a:gd name="T54" fmla="*/ 26 w 175"/>
                <a:gd name="T55" fmla="*/ 219 h 233"/>
                <a:gd name="T56" fmla="*/ 18 w 175"/>
                <a:gd name="T57" fmla="*/ 224 h 233"/>
                <a:gd name="T58" fmla="*/ 12 w 175"/>
                <a:gd name="T59" fmla="*/ 228 h 233"/>
                <a:gd name="T60" fmla="*/ 8 w 175"/>
                <a:gd name="T61" fmla="*/ 231 h 233"/>
                <a:gd name="T62" fmla="*/ 3 w 175"/>
                <a:gd name="T63" fmla="*/ 232 h 233"/>
                <a:gd name="T64" fmla="*/ 1 w 175"/>
                <a:gd name="T65" fmla="*/ 233 h 233"/>
                <a:gd name="T66" fmla="*/ 0 w 175"/>
                <a:gd name="T67" fmla="*/ 23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5" h="233">
                  <a:moveTo>
                    <a:pt x="0" y="232"/>
                  </a:moveTo>
                  <a:lnTo>
                    <a:pt x="0" y="232"/>
                  </a:lnTo>
                  <a:lnTo>
                    <a:pt x="0" y="231"/>
                  </a:lnTo>
                  <a:lnTo>
                    <a:pt x="1" y="229"/>
                  </a:lnTo>
                  <a:lnTo>
                    <a:pt x="2" y="228"/>
                  </a:lnTo>
                  <a:lnTo>
                    <a:pt x="3" y="225"/>
                  </a:lnTo>
                  <a:lnTo>
                    <a:pt x="4" y="223"/>
                  </a:lnTo>
                  <a:lnTo>
                    <a:pt x="7" y="220"/>
                  </a:lnTo>
                  <a:lnTo>
                    <a:pt x="10" y="217"/>
                  </a:lnTo>
                  <a:lnTo>
                    <a:pt x="12" y="214"/>
                  </a:lnTo>
                  <a:lnTo>
                    <a:pt x="15" y="209"/>
                  </a:lnTo>
                  <a:lnTo>
                    <a:pt x="18" y="205"/>
                  </a:lnTo>
                  <a:lnTo>
                    <a:pt x="23" y="201"/>
                  </a:lnTo>
                  <a:lnTo>
                    <a:pt x="27" y="195"/>
                  </a:lnTo>
                  <a:lnTo>
                    <a:pt x="31" y="190"/>
                  </a:lnTo>
                  <a:lnTo>
                    <a:pt x="35" y="184"/>
                  </a:lnTo>
                  <a:lnTo>
                    <a:pt x="41" y="178"/>
                  </a:lnTo>
                  <a:lnTo>
                    <a:pt x="46" y="172"/>
                  </a:lnTo>
                  <a:lnTo>
                    <a:pt x="51" y="164"/>
                  </a:lnTo>
                  <a:lnTo>
                    <a:pt x="57" y="157"/>
                  </a:lnTo>
                  <a:lnTo>
                    <a:pt x="63" y="149"/>
                  </a:lnTo>
                  <a:lnTo>
                    <a:pt x="70" y="140"/>
                  </a:lnTo>
                  <a:lnTo>
                    <a:pt x="76" y="131"/>
                  </a:lnTo>
                  <a:lnTo>
                    <a:pt x="83" y="121"/>
                  </a:lnTo>
                  <a:lnTo>
                    <a:pt x="90" y="110"/>
                  </a:lnTo>
                  <a:lnTo>
                    <a:pt x="98" y="98"/>
                  </a:lnTo>
                  <a:lnTo>
                    <a:pt x="105" y="86"/>
                  </a:lnTo>
                  <a:lnTo>
                    <a:pt x="113" y="73"/>
                  </a:lnTo>
                  <a:lnTo>
                    <a:pt x="120" y="59"/>
                  </a:lnTo>
                  <a:lnTo>
                    <a:pt x="129" y="46"/>
                  </a:lnTo>
                  <a:lnTo>
                    <a:pt x="137" y="31"/>
                  </a:lnTo>
                  <a:lnTo>
                    <a:pt x="146" y="16"/>
                  </a:lnTo>
                  <a:lnTo>
                    <a:pt x="154" y="0"/>
                  </a:lnTo>
                  <a:lnTo>
                    <a:pt x="164" y="13"/>
                  </a:lnTo>
                  <a:lnTo>
                    <a:pt x="175" y="27"/>
                  </a:lnTo>
                  <a:lnTo>
                    <a:pt x="165" y="44"/>
                  </a:lnTo>
                  <a:lnTo>
                    <a:pt x="155" y="61"/>
                  </a:lnTo>
                  <a:lnTo>
                    <a:pt x="146" y="76"/>
                  </a:lnTo>
                  <a:lnTo>
                    <a:pt x="137" y="89"/>
                  </a:lnTo>
                  <a:lnTo>
                    <a:pt x="129" y="103"/>
                  </a:lnTo>
                  <a:lnTo>
                    <a:pt x="120" y="115"/>
                  </a:lnTo>
                  <a:lnTo>
                    <a:pt x="111" y="127"/>
                  </a:lnTo>
                  <a:lnTo>
                    <a:pt x="104" y="139"/>
                  </a:lnTo>
                  <a:lnTo>
                    <a:pt x="96" y="148"/>
                  </a:lnTo>
                  <a:lnTo>
                    <a:pt x="89" y="158"/>
                  </a:lnTo>
                  <a:lnTo>
                    <a:pt x="83" y="167"/>
                  </a:lnTo>
                  <a:lnTo>
                    <a:pt x="75" y="175"/>
                  </a:lnTo>
                  <a:lnTo>
                    <a:pt x="69" y="182"/>
                  </a:lnTo>
                  <a:lnTo>
                    <a:pt x="62" y="188"/>
                  </a:lnTo>
                  <a:lnTo>
                    <a:pt x="57" y="193"/>
                  </a:lnTo>
                  <a:lnTo>
                    <a:pt x="50" y="199"/>
                  </a:lnTo>
                  <a:lnTo>
                    <a:pt x="45" y="203"/>
                  </a:lnTo>
                  <a:lnTo>
                    <a:pt x="40" y="207"/>
                  </a:lnTo>
                  <a:lnTo>
                    <a:pt x="35" y="212"/>
                  </a:lnTo>
                  <a:lnTo>
                    <a:pt x="30" y="215"/>
                  </a:lnTo>
                  <a:lnTo>
                    <a:pt x="26" y="219"/>
                  </a:lnTo>
                  <a:lnTo>
                    <a:pt x="23" y="221"/>
                  </a:lnTo>
                  <a:lnTo>
                    <a:pt x="18" y="224"/>
                  </a:lnTo>
                  <a:lnTo>
                    <a:pt x="15" y="227"/>
                  </a:lnTo>
                  <a:lnTo>
                    <a:pt x="12" y="228"/>
                  </a:lnTo>
                  <a:lnTo>
                    <a:pt x="10" y="230"/>
                  </a:lnTo>
                  <a:lnTo>
                    <a:pt x="8" y="231"/>
                  </a:lnTo>
                  <a:lnTo>
                    <a:pt x="5" y="232"/>
                  </a:lnTo>
                  <a:lnTo>
                    <a:pt x="3" y="232"/>
                  </a:lnTo>
                  <a:lnTo>
                    <a:pt x="2" y="233"/>
                  </a:lnTo>
                  <a:lnTo>
                    <a:pt x="1" y="233"/>
                  </a:lnTo>
                  <a:lnTo>
                    <a:pt x="0" y="232"/>
                  </a:lnTo>
                  <a:lnTo>
                    <a:pt x="0" y="23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124"/>
            <p:cNvSpPr/>
            <p:nvPr/>
          </p:nvSpPr>
          <p:spPr bwMode="auto">
            <a:xfrm>
              <a:off x="4676776" y="3557588"/>
              <a:ext cx="112713" cy="90488"/>
            </a:xfrm>
            <a:custGeom>
              <a:avLst/>
              <a:gdLst>
                <a:gd name="T0" fmla="*/ 0 w 71"/>
                <a:gd name="T1" fmla="*/ 0 h 57"/>
                <a:gd name="T2" fmla="*/ 10 w 71"/>
                <a:gd name="T3" fmla="*/ 0 h 57"/>
                <a:gd name="T4" fmla="*/ 18 w 71"/>
                <a:gd name="T5" fmla="*/ 1 h 57"/>
                <a:gd name="T6" fmla="*/ 27 w 71"/>
                <a:gd name="T7" fmla="*/ 2 h 57"/>
                <a:gd name="T8" fmla="*/ 34 w 71"/>
                <a:gd name="T9" fmla="*/ 3 h 57"/>
                <a:gd name="T10" fmla="*/ 41 w 71"/>
                <a:gd name="T11" fmla="*/ 5 h 57"/>
                <a:gd name="T12" fmla="*/ 47 w 71"/>
                <a:gd name="T13" fmla="*/ 8 h 57"/>
                <a:gd name="T14" fmla="*/ 53 w 71"/>
                <a:gd name="T15" fmla="*/ 10 h 57"/>
                <a:gd name="T16" fmla="*/ 58 w 71"/>
                <a:gd name="T17" fmla="*/ 13 h 57"/>
                <a:gd name="T18" fmla="*/ 61 w 71"/>
                <a:gd name="T19" fmla="*/ 17 h 57"/>
                <a:gd name="T20" fmla="*/ 64 w 71"/>
                <a:gd name="T21" fmla="*/ 20 h 57"/>
                <a:gd name="T22" fmla="*/ 67 w 71"/>
                <a:gd name="T23" fmla="*/ 25 h 57"/>
                <a:gd name="T24" fmla="*/ 69 w 71"/>
                <a:gd name="T25" fmla="*/ 28 h 57"/>
                <a:gd name="T26" fmla="*/ 70 w 71"/>
                <a:gd name="T27" fmla="*/ 32 h 57"/>
                <a:gd name="T28" fmla="*/ 71 w 71"/>
                <a:gd name="T29" fmla="*/ 35 h 57"/>
                <a:gd name="T30" fmla="*/ 71 w 71"/>
                <a:gd name="T31" fmla="*/ 39 h 57"/>
                <a:gd name="T32" fmla="*/ 70 w 71"/>
                <a:gd name="T33" fmla="*/ 42 h 57"/>
                <a:gd name="T34" fmla="*/ 70 w 71"/>
                <a:gd name="T35" fmla="*/ 45 h 57"/>
                <a:gd name="T36" fmla="*/ 69 w 71"/>
                <a:gd name="T37" fmla="*/ 48 h 57"/>
                <a:gd name="T38" fmla="*/ 68 w 71"/>
                <a:gd name="T39" fmla="*/ 52 h 57"/>
                <a:gd name="T40" fmla="*/ 67 w 71"/>
                <a:gd name="T41" fmla="*/ 54 h 57"/>
                <a:gd name="T42" fmla="*/ 65 w 71"/>
                <a:gd name="T43" fmla="*/ 55 h 57"/>
                <a:gd name="T44" fmla="*/ 64 w 71"/>
                <a:gd name="T45" fmla="*/ 56 h 57"/>
                <a:gd name="T46" fmla="*/ 63 w 71"/>
                <a:gd name="T47" fmla="*/ 57 h 57"/>
                <a:gd name="T48" fmla="*/ 62 w 71"/>
                <a:gd name="T49" fmla="*/ 57 h 57"/>
                <a:gd name="T50" fmla="*/ 61 w 71"/>
                <a:gd name="T51" fmla="*/ 57 h 57"/>
                <a:gd name="T52" fmla="*/ 60 w 71"/>
                <a:gd name="T53" fmla="*/ 56 h 57"/>
                <a:gd name="T54" fmla="*/ 58 w 71"/>
                <a:gd name="T55" fmla="*/ 55 h 57"/>
                <a:gd name="T56" fmla="*/ 56 w 71"/>
                <a:gd name="T57" fmla="*/ 54 h 57"/>
                <a:gd name="T58" fmla="*/ 54 w 71"/>
                <a:gd name="T59" fmla="*/ 52 h 57"/>
                <a:gd name="T60" fmla="*/ 50 w 71"/>
                <a:gd name="T61" fmla="*/ 49 h 57"/>
                <a:gd name="T62" fmla="*/ 47 w 71"/>
                <a:gd name="T63" fmla="*/ 46 h 57"/>
                <a:gd name="T64" fmla="*/ 43 w 71"/>
                <a:gd name="T65" fmla="*/ 43 h 57"/>
                <a:gd name="T66" fmla="*/ 39 w 71"/>
                <a:gd name="T67" fmla="*/ 40 h 57"/>
                <a:gd name="T68" fmla="*/ 34 w 71"/>
                <a:gd name="T69" fmla="*/ 35 h 57"/>
                <a:gd name="T70" fmla="*/ 30 w 71"/>
                <a:gd name="T71" fmla="*/ 31 h 57"/>
                <a:gd name="T72" fmla="*/ 25 w 71"/>
                <a:gd name="T73" fmla="*/ 26 h 57"/>
                <a:gd name="T74" fmla="*/ 18 w 71"/>
                <a:gd name="T75" fmla="*/ 20 h 57"/>
                <a:gd name="T76" fmla="*/ 13 w 71"/>
                <a:gd name="T77" fmla="*/ 14 h 57"/>
                <a:gd name="T78" fmla="*/ 7 w 71"/>
                <a:gd name="T79" fmla="*/ 8 h 57"/>
                <a:gd name="T80" fmla="*/ 0 w 71"/>
                <a:gd name="T81" fmla="*/ 0 h 57"/>
                <a:gd name="T82" fmla="*/ 0 w 71"/>
                <a:gd name="T8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1" h="57">
                  <a:moveTo>
                    <a:pt x="0" y="0"/>
                  </a:moveTo>
                  <a:lnTo>
                    <a:pt x="10" y="0"/>
                  </a:lnTo>
                  <a:lnTo>
                    <a:pt x="18" y="1"/>
                  </a:lnTo>
                  <a:lnTo>
                    <a:pt x="27" y="2"/>
                  </a:lnTo>
                  <a:lnTo>
                    <a:pt x="34" y="3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3" y="10"/>
                  </a:lnTo>
                  <a:lnTo>
                    <a:pt x="58" y="13"/>
                  </a:lnTo>
                  <a:lnTo>
                    <a:pt x="61" y="17"/>
                  </a:lnTo>
                  <a:lnTo>
                    <a:pt x="64" y="20"/>
                  </a:lnTo>
                  <a:lnTo>
                    <a:pt x="67" y="25"/>
                  </a:lnTo>
                  <a:lnTo>
                    <a:pt x="69" y="28"/>
                  </a:lnTo>
                  <a:lnTo>
                    <a:pt x="70" y="32"/>
                  </a:lnTo>
                  <a:lnTo>
                    <a:pt x="71" y="35"/>
                  </a:lnTo>
                  <a:lnTo>
                    <a:pt x="71" y="39"/>
                  </a:lnTo>
                  <a:lnTo>
                    <a:pt x="70" y="42"/>
                  </a:lnTo>
                  <a:lnTo>
                    <a:pt x="70" y="45"/>
                  </a:lnTo>
                  <a:lnTo>
                    <a:pt x="69" y="48"/>
                  </a:lnTo>
                  <a:lnTo>
                    <a:pt x="68" y="52"/>
                  </a:lnTo>
                  <a:lnTo>
                    <a:pt x="67" y="54"/>
                  </a:lnTo>
                  <a:lnTo>
                    <a:pt x="65" y="55"/>
                  </a:lnTo>
                  <a:lnTo>
                    <a:pt x="64" y="56"/>
                  </a:lnTo>
                  <a:lnTo>
                    <a:pt x="63" y="57"/>
                  </a:lnTo>
                  <a:lnTo>
                    <a:pt x="62" y="57"/>
                  </a:lnTo>
                  <a:lnTo>
                    <a:pt x="61" y="57"/>
                  </a:lnTo>
                  <a:lnTo>
                    <a:pt x="60" y="56"/>
                  </a:lnTo>
                  <a:lnTo>
                    <a:pt x="58" y="55"/>
                  </a:lnTo>
                  <a:lnTo>
                    <a:pt x="56" y="54"/>
                  </a:lnTo>
                  <a:lnTo>
                    <a:pt x="54" y="52"/>
                  </a:lnTo>
                  <a:lnTo>
                    <a:pt x="50" y="49"/>
                  </a:lnTo>
                  <a:lnTo>
                    <a:pt x="47" y="46"/>
                  </a:lnTo>
                  <a:lnTo>
                    <a:pt x="43" y="43"/>
                  </a:lnTo>
                  <a:lnTo>
                    <a:pt x="39" y="40"/>
                  </a:lnTo>
                  <a:lnTo>
                    <a:pt x="34" y="35"/>
                  </a:lnTo>
                  <a:lnTo>
                    <a:pt x="30" y="31"/>
                  </a:lnTo>
                  <a:lnTo>
                    <a:pt x="25" y="26"/>
                  </a:lnTo>
                  <a:lnTo>
                    <a:pt x="18" y="20"/>
                  </a:lnTo>
                  <a:lnTo>
                    <a:pt x="13" y="14"/>
                  </a:lnTo>
                  <a:lnTo>
                    <a:pt x="7" y="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4" name="组合 363"/>
          <p:cNvGrpSpPr/>
          <p:nvPr/>
        </p:nvGrpSpPr>
        <p:grpSpPr>
          <a:xfrm>
            <a:off x="6650495" y="3742556"/>
            <a:ext cx="894245" cy="760182"/>
            <a:chOff x="5464176" y="3198813"/>
            <a:chExt cx="963613" cy="819150"/>
          </a:xfrm>
        </p:grpSpPr>
        <p:sp>
          <p:nvSpPr>
            <p:cNvPr id="365" name="Freeform 125"/>
            <p:cNvSpPr/>
            <p:nvPr/>
          </p:nvSpPr>
          <p:spPr bwMode="auto">
            <a:xfrm>
              <a:off x="5964238" y="3546475"/>
              <a:ext cx="254000" cy="249238"/>
            </a:xfrm>
            <a:custGeom>
              <a:avLst/>
              <a:gdLst>
                <a:gd name="T0" fmla="*/ 86 w 160"/>
                <a:gd name="T1" fmla="*/ 106 h 157"/>
                <a:gd name="T2" fmla="*/ 65 w 160"/>
                <a:gd name="T3" fmla="*/ 85 h 157"/>
                <a:gd name="T4" fmla="*/ 47 w 160"/>
                <a:gd name="T5" fmla="*/ 65 h 157"/>
                <a:gd name="T6" fmla="*/ 32 w 160"/>
                <a:gd name="T7" fmla="*/ 47 h 157"/>
                <a:gd name="T8" fmla="*/ 19 w 160"/>
                <a:gd name="T9" fmla="*/ 31 h 157"/>
                <a:gd name="T10" fmla="*/ 9 w 160"/>
                <a:gd name="T11" fmla="*/ 18 h 157"/>
                <a:gd name="T12" fmla="*/ 3 w 160"/>
                <a:gd name="T13" fmla="*/ 8 h 157"/>
                <a:gd name="T14" fmla="*/ 0 w 160"/>
                <a:gd name="T15" fmla="*/ 2 h 157"/>
                <a:gd name="T16" fmla="*/ 3 w 160"/>
                <a:gd name="T17" fmla="*/ 1 h 157"/>
                <a:gd name="T18" fmla="*/ 11 w 160"/>
                <a:gd name="T19" fmla="*/ 4 h 157"/>
                <a:gd name="T20" fmla="*/ 20 w 160"/>
                <a:gd name="T21" fmla="*/ 7 h 157"/>
                <a:gd name="T22" fmla="*/ 31 w 160"/>
                <a:gd name="T23" fmla="*/ 12 h 157"/>
                <a:gd name="T24" fmla="*/ 41 w 160"/>
                <a:gd name="T25" fmla="*/ 18 h 157"/>
                <a:gd name="T26" fmla="*/ 54 w 160"/>
                <a:gd name="T27" fmla="*/ 25 h 157"/>
                <a:gd name="T28" fmla="*/ 68 w 160"/>
                <a:gd name="T29" fmla="*/ 34 h 157"/>
                <a:gd name="T30" fmla="*/ 83 w 160"/>
                <a:gd name="T31" fmla="*/ 44 h 157"/>
                <a:gd name="T32" fmla="*/ 98 w 160"/>
                <a:gd name="T33" fmla="*/ 54 h 157"/>
                <a:gd name="T34" fmla="*/ 112 w 160"/>
                <a:gd name="T35" fmla="*/ 64 h 157"/>
                <a:gd name="T36" fmla="*/ 125 w 160"/>
                <a:gd name="T37" fmla="*/ 74 h 157"/>
                <a:gd name="T38" fmla="*/ 136 w 160"/>
                <a:gd name="T39" fmla="*/ 83 h 157"/>
                <a:gd name="T40" fmla="*/ 143 w 160"/>
                <a:gd name="T41" fmla="*/ 92 h 157"/>
                <a:gd name="T42" fmla="*/ 151 w 160"/>
                <a:gd name="T43" fmla="*/ 100 h 157"/>
                <a:gd name="T44" fmla="*/ 155 w 160"/>
                <a:gd name="T45" fmla="*/ 108 h 157"/>
                <a:gd name="T46" fmla="*/ 158 w 160"/>
                <a:gd name="T47" fmla="*/ 115 h 157"/>
                <a:gd name="T48" fmla="*/ 159 w 160"/>
                <a:gd name="T49" fmla="*/ 125 h 157"/>
                <a:gd name="T50" fmla="*/ 160 w 160"/>
                <a:gd name="T51" fmla="*/ 137 h 157"/>
                <a:gd name="T52" fmla="*/ 160 w 160"/>
                <a:gd name="T53" fmla="*/ 145 h 157"/>
                <a:gd name="T54" fmla="*/ 159 w 160"/>
                <a:gd name="T55" fmla="*/ 151 h 157"/>
                <a:gd name="T56" fmla="*/ 157 w 160"/>
                <a:gd name="T57" fmla="*/ 154 h 157"/>
                <a:gd name="T58" fmla="*/ 153 w 160"/>
                <a:gd name="T59" fmla="*/ 157 h 157"/>
                <a:gd name="T60" fmla="*/ 151 w 160"/>
                <a:gd name="T61" fmla="*/ 157 h 157"/>
                <a:gd name="T62" fmla="*/ 147 w 160"/>
                <a:gd name="T63" fmla="*/ 156 h 157"/>
                <a:gd name="T64" fmla="*/ 144 w 160"/>
                <a:gd name="T65" fmla="*/ 154 h 157"/>
                <a:gd name="T66" fmla="*/ 139 w 160"/>
                <a:gd name="T67" fmla="*/ 150 h 157"/>
                <a:gd name="T68" fmla="*/ 132 w 160"/>
                <a:gd name="T69" fmla="*/ 144 h 157"/>
                <a:gd name="T70" fmla="*/ 124 w 160"/>
                <a:gd name="T71" fmla="*/ 138 h 157"/>
                <a:gd name="T72" fmla="*/ 115 w 160"/>
                <a:gd name="T73" fmla="*/ 130 h 157"/>
                <a:gd name="T74" fmla="*/ 103 w 160"/>
                <a:gd name="T75" fmla="*/ 121 h 157"/>
                <a:gd name="T76" fmla="*/ 98 w 160"/>
                <a:gd name="T77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57">
                  <a:moveTo>
                    <a:pt x="98" y="116"/>
                  </a:moveTo>
                  <a:lnTo>
                    <a:pt x="86" y="106"/>
                  </a:lnTo>
                  <a:lnTo>
                    <a:pt x="76" y="95"/>
                  </a:lnTo>
                  <a:lnTo>
                    <a:pt x="65" y="85"/>
                  </a:lnTo>
                  <a:lnTo>
                    <a:pt x="55" y="75"/>
                  </a:lnTo>
                  <a:lnTo>
                    <a:pt x="47" y="65"/>
                  </a:lnTo>
                  <a:lnTo>
                    <a:pt x="39" y="56"/>
                  </a:lnTo>
                  <a:lnTo>
                    <a:pt x="32" y="47"/>
                  </a:lnTo>
                  <a:lnTo>
                    <a:pt x="25" y="38"/>
                  </a:lnTo>
                  <a:lnTo>
                    <a:pt x="19" y="31"/>
                  </a:lnTo>
                  <a:lnTo>
                    <a:pt x="14" y="24"/>
                  </a:lnTo>
                  <a:lnTo>
                    <a:pt x="9" y="18"/>
                  </a:lnTo>
                  <a:lnTo>
                    <a:pt x="6" y="12"/>
                  </a:lnTo>
                  <a:lnTo>
                    <a:pt x="3" y="8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1"/>
                  </a:lnTo>
                  <a:lnTo>
                    <a:pt x="7" y="2"/>
                  </a:lnTo>
                  <a:lnTo>
                    <a:pt x="11" y="4"/>
                  </a:lnTo>
                  <a:lnTo>
                    <a:pt x="16" y="5"/>
                  </a:lnTo>
                  <a:lnTo>
                    <a:pt x="20" y="7"/>
                  </a:lnTo>
                  <a:lnTo>
                    <a:pt x="25" y="9"/>
                  </a:lnTo>
                  <a:lnTo>
                    <a:pt x="31" y="12"/>
                  </a:lnTo>
                  <a:lnTo>
                    <a:pt x="36" y="15"/>
                  </a:lnTo>
                  <a:lnTo>
                    <a:pt x="41" y="18"/>
                  </a:lnTo>
                  <a:lnTo>
                    <a:pt x="48" y="22"/>
                  </a:lnTo>
                  <a:lnTo>
                    <a:pt x="54" y="25"/>
                  </a:lnTo>
                  <a:lnTo>
                    <a:pt x="61" y="30"/>
                  </a:lnTo>
                  <a:lnTo>
                    <a:pt x="68" y="34"/>
                  </a:lnTo>
                  <a:lnTo>
                    <a:pt x="76" y="38"/>
                  </a:lnTo>
                  <a:lnTo>
                    <a:pt x="83" y="44"/>
                  </a:lnTo>
                  <a:lnTo>
                    <a:pt x="91" y="49"/>
                  </a:lnTo>
                  <a:lnTo>
                    <a:pt x="98" y="54"/>
                  </a:lnTo>
                  <a:lnTo>
                    <a:pt x="106" y="60"/>
                  </a:lnTo>
                  <a:lnTo>
                    <a:pt x="112" y="64"/>
                  </a:lnTo>
                  <a:lnTo>
                    <a:pt x="118" y="69"/>
                  </a:lnTo>
                  <a:lnTo>
                    <a:pt x="125" y="74"/>
                  </a:lnTo>
                  <a:lnTo>
                    <a:pt x="130" y="79"/>
                  </a:lnTo>
                  <a:lnTo>
                    <a:pt x="136" y="83"/>
                  </a:lnTo>
                  <a:lnTo>
                    <a:pt x="140" y="87"/>
                  </a:lnTo>
                  <a:lnTo>
                    <a:pt x="143" y="92"/>
                  </a:lnTo>
                  <a:lnTo>
                    <a:pt x="147" y="96"/>
                  </a:lnTo>
                  <a:lnTo>
                    <a:pt x="151" y="100"/>
                  </a:lnTo>
                  <a:lnTo>
                    <a:pt x="153" y="103"/>
                  </a:lnTo>
                  <a:lnTo>
                    <a:pt x="155" y="108"/>
                  </a:lnTo>
                  <a:lnTo>
                    <a:pt x="157" y="111"/>
                  </a:lnTo>
                  <a:lnTo>
                    <a:pt x="158" y="115"/>
                  </a:lnTo>
                  <a:lnTo>
                    <a:pt x="158" y="118"/>
                  </a:lnTo>
                  <a:lnTo>
                    <a:pt x="159" y="125"/>
                  </a:lnTo>
                  <a:lnTo>
                    <a:pt x="160" y="131"/>
                  </a:lnTo>
                  <a:lnTo>
                    <a:pt x="160" y="137"/>
                  </a:lnTo>
                  <a:lnTo>
                    <a:pt x="160" y="141"/>
                  </a:lnTo>
                  <a:lnTo>
                    <a:pt x="160" y="145"/>
                  </a:lnTo>
                  <a:lnTo>
                    <a:pt x="160" y="148"/>
                  </a:lnTo>
                  <a:lnTo>
                    <a:pt x="159" y="151"/>
                  </a:lnTo>
                  <a:lnTo>
                    <a:pt x="158" y="152"/>
                  </a:lnTo>
                  <a:lnTo>
                    <a:pt x="157" y="154"/>
                  </a:lnTo>
                  <a:lnTo>
                    <a:pt x="155" y="156"/>
                  </a:lnTo>
                  <a:lnTo>
                    <a:pt x="153" y="157"/>
                  </a:lnTo>
                  <a:lnTo>
                    <a:pt x="151" y="157"/>
                  </a:lnTo>
                  <a:lnTo>
                    <a:pt x="151" y="157"/>
                  </a:lnTo>
                  <a:lnTo>
                    <a:pt x="150" y="157"/>
                  </a:lnTo>
                  <a:lnTo>
                    <a:pt x="147" y="156"/>
                  </a:lnTo>
                  <a:lnTo>
                    <a:pt x="146" y="155"/>
                  </a:lnTo>
                  <a:lnTo>
                    <a:pt x="144" y="154"/>
                  </a:lnTo>
                  <a:lnTo>
                    <a:pt x="142" y="152"/>
                  </a:lnTo>
                  <a:lnTo>
                    <a:pt x="139" y="150"/>
                  </a:lnTo>
                  <a:lnTo>
                    <a:pt x="136" y="147"/>
                  </a:lnTo>
                  <a:lnTo>
                    <a:pt x="132" y="144"/>
                  </a:lnTo>
                  <a:lnTo>
                    <a:pt x="128" y="142"/>
                  </a:lnTo>
                  <a:lnTo>
                    <a:pt x="124" y="138"/>
                  </a:lnTo>
                  <a:lnTo>
                    <a:pt x="120" y="135"/>
                  </a:lnTo>
                  <a:lnTo>
                    <a:pt x="115" y="130"/>
                  </a:lnTo>
                  <a:lnTo>
                    <a:pt x="110" y="126"/>
                  </a:lnTo>
                  <a:lnTo>
                    <a:pt x="103" y="121"/>
                  </a:lnTo>
                  <a:lnTo>
                    <a:pt x="98" y="116"/>
                  </a:lnTo>
                  <a:lnTo>
                    <a:pt x="98" y="11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26"/>
            <p:cNvSpPr/>
            <p:nvPr/>
          </p:nvSpPr>
          <p:spPr bwMode="auto">
            <a:xfrm>
              <a:off x="5597526" y="3228975"/>
              <a:ext cx="119063" cy="134938"/>
            </a:xfrm>
            <a:custGeom>
              <a:avLst/>
              <a:gdLst>
                <a:gd name="T0" fmla="*/ 39 w 75"/>
                <a:gd name="T1" fmla="*/ 72 h 85"/>
                <a:gd name="T2" fmla="*/ 34 w 75"/>
                <a:gd name="T3" fmla="*/ 68 h 85"/>
                <a:gd name="T4" fmla="*/ 29 w 75"/>
                <a:gd name="T5" fmla="*/ 63 h 85"/>
                <a:gd name="T6" fmla="*/ 24 w 75"/>
                <a:gd name="T7" fmla="*/ 57 h 85"/>
                <a:gd name="T8" fmla="*/ 20 w 75"/>
                <a:gd name="T9" fmla="*/ 51 h 85"/>
                <a:gd name="T10" fmla="*/ 17 w 75"/>
                <a:gd name="T11" fmla="*/ 45 h 85"/>
                <a:gd name="T12" fmla="*/ 12 w 75"/>
                <a:gd name="T13" fmla="*/ 39 h 85"/>
                <a:gd name="T14" fmla="*/ 9 w 75"/>
                <a:gd name="T15" fmla="*/ 33 h 85"/>
                <a:gd name="T16" fmla="*/ 7 w 75"/>
                <a:gd name="T17" fmla="*/ 26 h 85"/>
                <a:gd name="T18" fmla="*/ 4 w 75"/>
                <a:gd name="T19" fmla="*/ 20 h 85"/>
                <a:gd name="T20" fmla="*/ 3 w 75"/>
                <a:gd name="T21" fmla="*/ 14 h 85"/>
                <a:gd name="T22" fmla="*/ 2 w 75"/>
                <a:gd name="T23" fmla="*/ 10 h 85"/>
                <a:gd name="T24" fmla="*/ 0 w 75"/>
                <a:gd name="T25" fmla="*/ 6 h 85"/>
                <a:gd name="T26" fmla="*/ 0 w 75"/>
                <a:gd name="T27" fmla="*/ 4 h 85"/>
                <a:gd name="T28" fmla="*/ 2 w 75"/>
                <a:gd name="T29" fmla="*/ 2 h 85"/>
                <a:gd name="T30" fmla="*/ 3 w 75"/>
                <a:gd name="T31" fmla="*/ 0 h 85"/>
                <a:gd name="T32" fmla="*/ 4 w 75"/>
                <a:gd name="T33" fmla="*/ 0 h 85"/>
                <a:gd name="T34" fmla="*/ 5 w 75"/>
                <a:gd name="T35" fmla="*/ 0 h 85"/>
                <a:gd name="T36" fmla="*/ 7 w 75"/>
                <a:gd name="T37" fmla="*/ 0 h 85"/>
                <a:gd name="T38" fmla="*/ 9 w 75"/>
                <a:gd name="T39" fmla="*/ 0 h 85"/>
                <a:gd name="T40" fmla="*/ 11 w 75"/>
                <a:gd name="T41" fmla="*/ 0 h 85"/>
                <a:gd name="T42" fmla="*/ 14 w 75"/>
                <a:gd name="T43" fmla="*/ 0 h 85"/>
                <a:gd name="T44" fmla="*/ 18 w 75"/>
                <a:gd name="T45" fmla="*/ 0 h 85"/>
                <a:gd name="T46" fmla="*/ 21 w 75"/>
                <a:gd name="T47" fmla="*/ 2 h 85"/>
                <a:gd name="T48" fmla="*/ 24 w 75"/>
                <a:gd name="T49" fmla="*/ 3 h 85"/>
                <a:gd name="T50" fmla="*/ 27 w 75"/>
                <a:gd name="T51" fmla="*/ 4 h 85"/>
                <a:gd name="T52" fmla="*/ 30 w 75"/>
                <a:gd name="T53" fmla="*/ 6 h 85"/>
                <a:gd name="T54" fmla="*/ 34 w 75"/>
                <a:gd name="T55" fmla="*/ 7 h 85"/>
                <a:gd name="T56" fmla="*/ 38 w 75"/>
                <a:gd name="T57" fmla="*/ 10 h 85"/>
                <a:gd name="T58" fmla="*/ 45 w 75"/>
                <a:gd name="T59" fmla="*/ 14 h 85"/>
                <a:gd name="T60" fmla="*/ 54 w 75"/>
                <a:gd name="T61" fmla="*/ 21 h 85"/>
                <a:gd name="T62" fmla="*/ 58 w 75"/>
                <a:gd name="T63" fmla="*/ 24 h 85"/>
                <a:gd name="T64" fmla="*/ 61 w 75"/>
                <a:gd name="T65" fmla="*/ 27 h 85"/>
                <a:gd name="T66" fmla="*/ 65 w 75"/>
                <a:gd name="T67" fmla="*/ 31 h 85"/>
                <a:gd name="T68" fmla="*/ 68 w 75"/>
                <a:gd name="T69" fmla="*/ 36 h 85"/>
                <a:gd name="T70" fmla="*/ 70 w 75"/>
                <a:gd name="T71" fmla="*/ 40 h 85"/>
                <a:gd name="T72" fmla="*/ 72 w 75"/>
                <a:gd name="T73" fmla="*/ 44 h 85"/>
                <a:gd name="T74" fmla="*/ 73 w 75"/>
                <a:gd name="T75" fmla="*/ 50 h 85"/>
                <a:gd name="T76" fmla="*/ 74 w 75"/>
                <a:gd name="T77" fmla="*/ 54 h 85"/>
                <a:gd name="T78" fmla="*/ 75 w 75"/>
                <a:gd name="T79" fmla="*/ 59 h 85"/>
                <a:gd name="T80" fmla="*/ 75 w 75"/>
                <a:gd name="T81" fmla="*/ 64 h 85"/>
                <a:gd name="T82" fmla="*/ 75 w 75"/>
                <a:gd name="T83" fmla="*/ 68 h 85"/>
                <a:gd name="T84" fmla="*/ 75 w 75"/>
                <a:gd name="T85" fmla="*/ 71 h 85"/>
                <a:gd name="T86" fmla="*/ 74 w 75"/>
                <a:gd name="T87" fmla="*/ 75 h 85"/>
                <a:gd name="T88" fmla="*/ 73 w 75"/>
                <a:gd name="T89" fmla="*/ 78 h 85"/>
                <a:gd name="T90" fmla="*/ 71 w 75"/>
                <a:gd name="T91" fmla="*/ 81 h 85"/>
                <a:gd name="T92" fmla="*/ 70 w 75"/>
                <a:gd name="T93" fmla="*/ 83 h 85"/>
                <a:gd name="T94" fmla="*/ 68 w 75"/>
                <a:gd name="T95" fmla="*/ 84 h 85"/>
                <a:gd name="T96" fmla="*/ 65 w 75"/>
                <a:gd name="T97" fmla="*/ 85 h 85"/>
                <a:gd name="T98" fmla="*/ 61 w 75"/>
                <a:gd name="T99" fmla="*/ 85 h 85"/>
                <a:gd name="T100" fmla="*/ 58 w 75"/>
                <a:gd name="T101" fmla="*/ 85 h 85"/>
                <a:gd name="T102" fmla="*/ 54 w 75"/>
                <a:gd name="T103" fmla="*/ 83 h 85"/>
                <a:gd name="T104" fmla="*/ 50 w 75"/>
                <a:gd name="T105" fmla="*/ 81 h 85"/>
                <a:gd name="T106" fmla="*/ 44 w 75"/>
                <a:gd name="T107" fmla="*/ 76 h 85"/>
                <a:gd name="T108" fmla="*/ 39 w 75"/>
                <a:gd name="T109" fmla="*/ 72 h 85"/>
                <a:gd name="T110" fmla="*/ 39 w 75"/>
                <a:gd name="T111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5" h="85">
                  <a:moveTo>
                    <a:pt x="39" y="72"/>
                  </a:moveTo>
                  <a:lnTo>
                    <a:pt x="34" y="68"/>
                  </a:lnTo>
                  <a:lnTo>
                    <a:pt x="29" y="63"/>
                  </a:lnTo>
                  <a:lnTo>
                    <a:pt x="24" y="57"/>
                  </a:lnTo>
                  <a:lnTo>
                    <a:pt x="20" y="51"/>
                  </a:lnTo>
                  <a:lnTo>
                    <a:pt x="17" y="45"/>
                  </a:lnTo>
                  <a:lnTo>
                    <a:pt x="12" y="39"/>
                  </a:lnTo>
                  <a:lnTo>
                    <a:pt x="9" y="33"/>
                  </a:lnTo>
                  <a:lnTo>
                    <a:pt x="7" y="26"/>
                  </a:lnTo>
                  <a:lnTo>
                    <a:pt x="4" y="20"/>
                  </a:lnTo>
                  <a:lnTo>
                    <a:pt x="3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4" y="3"/>
                  </a:lnTo>
                  <a:lnTo>
                    <a:pt x="27" y="4"/>
                  </a:lnTo>
                  <a:lnTo>
                    <a:pt x="30" y="6"/>
                  </a:lnTo>
                  <a:lnTo>
                    <a:pt x="34" y="7"/>
                  </a:lnTo>
                  <a:lnTo>
                    <a:pt x="38" y="10"/>
                  </a:lnTo>
                  <a:lnTo>
                    <a:pt x="45" y="14"/>
                  </a:lnTo>
                  <a:lnTo>
                    <a:pt x="54" y="21"/>
                  </a:lnTo>
                  <a:lnTo>
                    <a:pt x="58" y="24"/>
                  </a:lnTo>
                  <a:lnTo>
                    <a:pt x="61" y="27"/>
                  </a:lnTo>
                  <a:lnTo>
                    <a:pt x="65" y="31"/>
                  </a:lnTo>
                  <a:lnTo>
                    <a:pt x="68" y="36"/>
                  </a:lnTo>
                  <a:lnTo>
                    <a:pt x="70" y="40"/>
                  </a:lnTo>
                  <a:lnTo>
                    <a:pt x="72" y="44"/>
                  </a:lnTo>
                  <a:lnTo>
                    <a:pt x="73" y="50"/>
                  </a:lnTo>
                  <a:lnTo>
                    <a:pt x="74" y="54"/>
                  </a:lnTo>
                  <a:lnTo>
                    <a:pt x="75" y="59"/>
                  </a:lnTo>
                  <a:lnTo>
                    <a:pt x="75" y="64"/>
                  </a:lnTo>
                  <a:lnTo>
                    <a:pt x="75" y="68"/>
                  </a:lnTo>
                  <a:lnTo>
                    <a:pt x="75" y="71"/>
                  </a:lnTo>
                  <a:lnTo>
                    <a:pt x="74" y="75"/>
                  </a:lnTo>
                  <a:lnTo>
                    <a:pt x="73" y="78"/>
                  </a:lnTo>
                  <a:lnTo>
                    <a:pt x="71" y="81"/>
                  </a:lnTo>
                  <a:lnTo>
                    <a:pt x="70" y="83"/>
                  </a:lnTo>
                  <a:lnTo>
                    <a:pt x="68" y="84"/>
                  </a:lnTo>
                  <a:lnTo>
                    <a:pt x="65" y="85"/>
                  </a:lnTo>
                  <a:lnTo>
                    <a:pt x="61" y="85"/>
                  </a:lnTo>
                  <a:lnTo>
                    <a:pt x="58" y="85"/>
                  </a:lnTo>
                  <a:lnTo>
                    <a:pt x="54" y="83"/>
                  </a:lnTo>
                  <a:lnTo>
                    <a:pt x="50" y="81"/>
                  </a:lnTo>
                  <a:lnTo>
                    <a:pt x="44" y="76"/>
                  </a:lnTo>
                  <a:lnTo>
                    <a:pt x="39" y="72"/>
                  </a:lnTo>
                  <a:lnTo>
                    <a:pt x="39" y="7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27"/>
            <p:cNvSpPr/>
            <p:nvPr/>
          </p:nvSpPr>
          <p:spPr bwMode="auto">
            <a:xfrm>
              <a:off x="5464176" y="3816350"/>
              <a:ext cx="963613" cy="201613"/>
            </a:xfrm>
            <a:custGeom>
              <a:avLst/>
              <a:gdLst>
                <a:gd name="T0" fmla="*/ 197 w 607"/>
                <a:gd name="T1" fmla="*/ 41 h 127"/>
                <a:gd name="T2" fmla="*/ 164 w 607"/>
                <a:gd name="T3" fmla="*/ 31 h 127"/>
                <a:gd name="T4" fmla="*/ 138 w 607"/>
                <a:gd name="T5" fmla="*/ 26 h 127"/>
                <a:gd name="T6" fmla="*/ 122 w 607"/>
                <a:gd name="T7" fmla="*/ 23 h 127"/>
                <a:gd name="T8" fmla="*/ 101 w 607"/>
                <a:gd name="T9" fmla="*/ 28 h 127"/>
                <a:gd name="T10" fmla="*/ 75 w 607"/>
                <a:gd name="T11" fmla="*/ 38 h 127"/>
                <a:gd name="T12" fmla="*/ 49 w 607"/>
                <a:gd name="T13" fmla="*/ 51 h 127"/>
                <a:gd name="T14" fmla="*/ 34 w 607"/>
                <a:gd name="T15" fmla="*/ 57 h 127"/>
                <a:gd name="T16" fmla="*/ 28 w 607"/>
                <a:gd name="T17" fmla="*/ 56 h 127"/>
                <a:gd name="T18" fmla="*/ 18 w 607"/>
                <a:gd name="T19" fmla="*/ 47 h 127"/>
                <a:gd name="T20" fmla="*/ 6 w 607"/>
                <a:gd name="T21" fmla="*/ 36 h 127"/>
                <a:gd name="T22" fmla="*/ 0 w 607"/>
                <a:gd name="T23" fmla="*/ 28 h 127"/>
                <a:gd name="T24" fmla="*/ 2 w 607"/>
                <a:gd name="T25" fmla="*/ 25 h 127"/>
                <a:gd name="T26" fmla="*/ 8 w 607"/>
                <a:gd name="T27" fmla="*/ 22 h 127"/>
                <a:gd name="T28" fmla="*/ 21 w 607"/>
                <a:gd name="T29" fmla="*/ 19 h 127"/>
                <a:gd name="T30" fmla="*/ 39 w 607"/>
                <a:gd name="T31" fmla="*/ 15 h 127"/>
                <a:gd name="T32" fmla="*/ 75 w 607"/>
                <a:gd name="T33" fmla="*/ 6 h 127"/>
                <a:gd name="T34" fmla="*/ 106 w 607"/>
                <a:gd name="T35" fmla="*/ 1 h 127"/>
                <a:gd name="T36" fmla="*/ 127 w 607"/>
                <a:gd name="T37" fmla="*/ 0 h 127"/>
                <a:gd name="T38" fmla="*/ 158 w 607"/>
                <a:gd name="T39" fmla="*/ 4 h 127"/>
                <a:gd name="T40" fmla="*/ 204 w 607"/>
                <a:gd name="T41" fmla="*/ 13 h 127"/>
                <a:gd name="T42" fmla="*/ 264 w 607"/>
                <a:gd name="T43" fmla="*/ 25 h 127"/>
                <a:gd name="T44" fmla="*/ 331 w 607"/>
                <a:gd name="T45" fmla="*/ 41 h 127"/>
                <a:gd name="T46" fmla="*/ 382 w 607"/>
                <a:gd name="T47" fmla="*/ 52 h 127"/>
                <a:gd name="T48" fmla="*/ 420 w 607"/>
                <a:gd name="T49" fmla="*/ 60 h 127"/>
                <a:gd name="T50" fmla="*/ 442 w 607"/>
                <a:gd name="T51" fmla="*/ 62 h 127"/>
                <a:gd name="T52" fmla="*/ 462 w 607"/>
                <a:gd name="T53" fmla="*/ 64 h 127"/>
                <a:gd name="T54" fmla="*/ 489 w 607"/>
                <a:gd name="T55" fmla="*/ 65 h 127"/>
                <a:gd name="T56" fmla="*/ 518 w 607"/>
                <a:gd name="T57" fmla="*/ 64 h 127"/>
                <a:gd name="T58" fmla="*/ 554 w 607"/>
                <a:gd name="T59" fmla="*/ 59 h 127"/>
                <a:gd name="T60" fmla="*/ 578 w 607"/>
                <a:gd name="T61" fmla="*/ 56 h 127"/>
                <a:gd name="T62" fmla="*/ 592 w 607"/>
                <a:gd name="T63" fmla="*/ 56 h 127"/>
                <a:gd name="T64" fmla="*/ 602 w 607"/>
                <a:gd name="T65" fmla="*/ 56 h 127"/>
                <a:gd name="T66" fmla="*/ 607 w 607"/>
                <a:gd name="T67" fmla="*/ 58 h 127"/>
                <a:gd name="T68" fmla="*/ 606 w 607"/>
                <a:gd name="T69" fmla="*/ 62 h 127"/>
                <a:gd name="T70" fmla="*/ 599 w 607"/>
                <a:gd name="T71" fmla="*/ 68 h 127"/>
                <a:gd name="T72" fmla="*/ 588 w 607"/>
                <a:gd name="T73" fmla="*/ 76 h 127"/>
                <a:gd name="T74" fmla="*/ 568 w 607"/>
                <a:gd name="T75" fmla="*/ 89 h 127"/>
                <a:gd name="T76" fmla="*/ 537 w 607"/>
                <a:gd name="T77" fmla="*/ 107 h 127"/>
                <a:gd name="T78" fmla="*/ 510 w 607"/>
                <a:gd name="T79" fmla="*/ 120 h 127"/>
                <a:gd name="T80" fmla="*/ 484 w 607"/>
                <a:gd name="T81" fmla="*/ 126 h 127"/>
                <a:gd name="T82" fmla="*/ 463 w 607"/>
                <a:gd name="T83" fmla="*/ 127 h 127"/>
                <a:gd name="T84" fmla="*/ 448 w 607"/>
                <a:gd name="T85" fmla="*/ 125 h 127"/>
                <a:gd name="T86" fmla="*/ 428 w 607"/>
                <a:gd name="T87" fmla="*/ 119 h 127"/>
                <a:gd name="T88" fmla="*/ 402 w 607"/>
                <a:gd name="T89" fmla="*/ 109 h 127"/>
                <a:gd name="T90" fmla="*/ 364 w 607"/>
                <a:gd name="T91" fmla="*/ 92 h 127"/>
                <a:gd name="T92" fmla="*/ 289 w 607"/>
                <a:gd name="T93" fmla="*/ 67 h 127"/>
                <a:gd name="T94" fmla="*/ 227 w 607"/>
                <a:gd name="T95" fmla="*/ 4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7" h="127">
                  <a:moveTo>
                    <a:pt x="227" y="49"/>
                  </a:moveTo>
                  <a:lnTo>
                    <a:pt x="216" y="46"/>
                  </a:lnTo>
                  <a:lnTo>
                    <a:pt x="207" y="43"/>
                  </a:lnTo>
                  <a:lnTo>
                    <a:pt x="197" y="41"/>
                  </a:lnTo>
                  <a:lnTo>
                    <a:pt x="187" y="37"/>
                  </a:lnTo>
                  <a:lnTo>
                    <a:pt x="179" y="35"/>
                  </a:lnTo>
                  <a:lnTo>
                    <a:pt x="171" y="33"/>
                  </a:lnTo>
                  <a:lnTo>
                    <a:pt x="164" y="31"/>
                  </a:lnTo>
                  <a:lnTo>
                    <a:pt x="156" y="30"/>
                  </a:lnTo>
                  <a:lnTo>
                    <a:pt x="150" y="28"/>
                  </a:lnTo>
                  <a:lnTo>
                    <a:pt x="144" y="27"/>
                  </a:lnTo>
                  <a:lnTo>
                    <a:pt x="138" y="26"/>
                  </a:lnTo>
                  <a:lnTo>
                    <a:pt x="134" y="26"/>
                  </a:lnTo>
                  <a:lnTo>
                    <a:pt x="129" y="25"/>
                  </a:lnTo>
                  <a:lnTo>
                    <a:pt x="125" y="23"/>
                  </a:lnTo>
                  <a:lnTo>
                    <a:pt x="122" y="23"/>
                  </a:lnTo>
                  <a:lnTo>
                    <a:pt x="119" y="23"/>
                  </a:lnTo>
                  <a:lnTo>
                    <a:pt x="112" y="25"/>
                  </a:lnTo>
                  <a:lnTo>
                    <a:pt x="107" y="26"/>
                  </a:lnTo>
                  <a:lnTo>
                    <a:pt x="101" y="28"/>
                  </a:lnTo>
                  <a:lnTo>
                    <a:pt x="94" y="30"/>
                  </a:lnTo>
                  <a:lnTo>
                    <a:pt x="88" y="32"/>
                  </a:lnTo>
                  <a:lnTo>
                    <a:pt x="81" y="35"/>
                  </a:lnTo>
                  <a:lnTo>
                    <a:pt x="75" y="38"/>
                  </a:lnTo>
                  <a:lnTo>
                    <a:pt x="68" y="42"/>
                  </a:lnTo>
                  <a:lnTo>
                    <a:pt x="61" y="45"/>
                  </a:lnTo>
                  <a:lnTo>
                    <a:pt x="54" y="48"/>
                  </a:lnTo>
                  <a:lnTo>
                    <a:pt x="49" y="51"/>
                  </a:lnTo>
                  <a:lnTo>
                    <a:pt x="44" y="53"/>
                  </a:lnTo>
                  <a:lnTo>
                    <a:pt x="39" y="56"/>
                  </a:lnTo>
                  <a:lnTo>
                    <a:pt x="36" y="57"/>
                  </a:lnTo>
                  <a:lnTo>
                    <a:pt x="34" y="57"/>
                  </a:lnTo>
                  <a:lnTo>
                    <a:pt x="33" y="58"/>
                  </a:lnTo>
                  <a:lnTo>
                    <a:pt x="32" y="57"/>
                  </a:lnTo>
                  <a:lnTo>
                    <a:pt x="30" y="57"/>
                  </a:lnTo>
                  <a:lnTo>
                    <a:pt x="28" y="56"/>
                  </a:lnTo>
                  <a:lnTo>
                    <a:pt x="26" y="53"/>
                  </a:lnTo>
                  <a:lnTo>
                    <a:pt x="23" y="52"/>
                  </a:lnTo>
                  <a:lnTo>
                    <a:pt x="20" y="49"/>
                  </a:lnTo>
                  <a:lnTo>
                    <a:pt x="18" y="47"/>
                  </a:lnTo>
                  <a:lnTo>
                    <a:pt x="15" y="45"/>
                  </a:lnTo>
                  <a:lnTo>
                    <a:pt x="12" y="42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2" y="25"/>
                  </a:lnTo>
                  <a:lnTo>
                    <a:pt x="3" y="25"/>
                  </a:lnTo>
                  <a:lnTo>
                    <a:pt x="4" y="23"/>
                  </a:lnTo>
                  <a:lnTo>
                    <a:pt x="6" y="23"/>
                  </a:lnTo>
                  <a:lnTo>
                    <a:pt x="8" y="22"/>
                  </a:lnTo>
                  <a:lnTo>
                    <a:pt x="12" y="21"/>
                  </a:lnTo>
                  <a:lnTo>
                    <a:pt x="14" y="21"/>
                  </a:lnTo>
                  <a:lnTo>
                    <a:pt x="18" y="20"/>
                  </a:lnTo>
                  <a:lnTo>
                    <a:pt x="21" y="19"/>
                  </a:lnTo>
                  <a:lnTo>
                    <a:pt x="26" y="18"/>
                  </a:lnTo>
                  <a:lnTo>
                    <a:pt x="30" y="17"/>
                  </a:lnTo>
                  <a:lnTo>
                    <a:pt x="34" y="16"/>
                  </a:lnTo>
                  <a:lnTo>
                    <a:pt x="39" y="15"/>
                  </a:lnTo>
                  <a:lnTo>
                    <a:pt x="45" y="14"/>
                  </a:lnTo>
                  <a:lnTo>
                    <a:pt x="56" y="11"/>
                  </a:lnTo>
                  <a:lnTo>
                    <a:pt x="65" y="8"/>
                  </a:lnTo>
                  <a:lnTo>
                    <a:pt x="75" y="6"/>
                  </a:lnTo>
                  <a:lnTo>
                    <a:pt x="83" y="5"/>
                  </a:lnTo>
                  <a:lnTo>
                    <a:pt x="91" y="3"/>
                  </a:lnTo>
                  <a:lnTo>
                    <a:pt x="99" y="2"/>
                  </a:lnTo>
                  <a:lnTo>
                    <a:pt x="106" y="1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7" y="0"/>
                  </a:lnTo>
                  <a:lnTo>
                    <a:pt x="134" y="1"/>
                  </a:lnTo>
                  <a:lnTo>
                    <a:pt x="141" y="1"/>
                  </a:lnTo>
                  <a:lnTo>
                    <a:pt x="149" y="3"/>
                  </a:lnTo>
                  <a:lnTo>
                    <a:pt x="158" y="4"/>
                  </a:lnTo>
                  <a:lnTo>
                    <a:pt x="168" y="5"/>
                  </a:lnTo>
                  <a:lnTo>
                    <a:pt x="180" y="7"/>
                  </a:lnTo>
                  <a:lnTo>
                    <a:pt x="192" y="10"/>
                  </a:lnTo>
                  <a:lnTo>
                    <a:pt x="204" y="13"/>
                  </a:lnTo>
                  <a:lnTo>
                    <a:pt x="218" y="15"/>
                  </a:lnTo>
                  <a:lnTo>
                    <a:pt x="232" y="18"/>
                  </a:lnTo>
                  <a:lnTo>
                    <a:pt x="248" y="21"/>
                  </a:lnTo>
                  <a:lnTo>
                    <a:pt x="264" y="25"/>
                  </a:lnTo>
                  <a:lnTo>
                    <a:pt x="283" y="29"/>
                  </a:lnTo>
                  <a:lnTo>
                    <a:pt x="299" y="33"/>
                  </a:lnTo>
                  <a:lnTo>
                    <a:pt x="315" y="37"/>
                  </a:lnTo>
                  <a:lnTo>
                    <a:pt x="331" y="41"/>
                  </a:lnTo>
                  <a:lnTo>
                    <a:pt x="345" y="44"/>
                  </a:lnTo>
                  <a:lnTo>
                    <a:pt x="359" y="47"/>
                  </a:lnTo>
                  <a:lnTo>
                    <a:pt x="370" y="50"/>
                  </a:lnTo>
                  <a:lnTo>
                    <a:pt x="382" y="52"/>
                  </a:lnTo>
                  <a:lnTo>
                    <a:pt x="393" y="54"/>
                  </a:lnTo>
                  <a:lnTo>
                    <a:pt x="404" y="57"/>
                  </a:lnTo>
                  <a:lnTo>
                    <a:pt x="412" y="58"/>
                  </a:lnTo>
                  <a:lnTo>
                    <a:pt x="420" y="60"/>
                  </a:lnTo>
                  <a:lnTo>
                    <a:pt x="427" y="61"/>
                  </a:lnTo>
                  <a:lnTo>
                    <a:pt x="433" y="61"/>
                  </a:lnTo>
                  <a:lnTo>
                    <a:pt x="438" y="62"/>
                  </a:lnTo>
                  <a:lnTo>
                    <a:pt x="442" y="62"/>
                  </a:lnTo>
                  <a:lnTo>
                    <a:pt x="446" y="62"/>
                  </a:lnTo>
                  <a:lnTo>
                    <a:pt x="451" y="63"/>
                  </a:lnTo>
                  <a:lnTo>
                    <a:pt x="456" y="64"/>
                  </a:lnTo>
                  <a:lnTo>
                    <a:pt x="462" y="64"/>
                  </a:lnTo>
                  <a:lnTo>
                    <a:pt x="468" y="65"/>
                  </a:lnTo>
                  <a:lnTo>
                    <a:pt x="475" y="65"/>
                  </a:lnTo>
                  <a:lnTo>
                    <a:pt x="482" y="65"/>
                  </a:lnTo>
                  <a:lnTo>
                    <a:pt x="489" y="65"/>
                  </a:lnTo>
                  <a:lnTo>
                    <a:pt x="497" y="65"/>
                  </a:lnTo>
                  <a:lnTo>
                    <a:pt x="503" y="65"/>
                  </a:lnTo>
                  <a:lnTo>
                    <a:pt x="511" y="64"/>
                  </a:lnTo>
                  <a:lnTo>
                    <a:pt x="518" y="64"/>
                  </a:lnTo>
                  <a:lnTo>
                    <a:pt x="527" y="63"/>
                  </a:lnTo>
                  <a:lnTo>
                    <a:pt x="535" y="62"/>
                  </a:lnTo>
                  <a:lnTo>
                    <a:pt x="545" y="61"/>
                  </a:lnTo>
                  <a:lnTo>
                    <a:pt x="554" y="59"/>
                  </a:lnTo>
                  <a:lnTo>
                    <a:pt x="564" y="58"/>
                  </a:lnTo>
                  <a:lnTo>
                    <a:pt x="569" y="57"/>
                  </a:lnTo>
                  <a:lnTo>
                    <a:pt x="574" y="57"/>
                  </a:lnTo>
                  <a:lnTo>
                    <a:pt x="578" y="56"/>
                  </a:lnTo>
                  <a:lnTo>
                    <a:pt x="582" y="56"/>
                  </a:lnTo>
                  <a:lnTo>
                    <a:pt x="586" y="56"/>
                  </a:lnTo>
                  <a:lnTo>
                    <a:pt x="590" y="56"/>
                  </a:lnTo>
                  <a:lnTo>
                    <a:pt x="592" y="56"/>
                  </a:lnTo>
                  <a:lnTo>
                    <a:pt x="595" y="56"/>
                  </a:lnTo>
                  <a:lnTo>
                    <a:pt x="597" y="56"/>
                  </a:lnTo>
                  <a:lnTo>
                    <a:pt x="599" y="56"/>
                  </a:lnTo>
                  <a:lnTo>
                    <a:pt x="602" y="56"/>
                  </a:lnTo>
                  <a:lnTo>
                    <a:pt x="604" y="56"/>
                  </a:lnTo>
                  <a:lnTo>
                    <a:pt x="606" y="57"/>
                  </a:lnTo>
                  <a:lnTo>
                    <a:pt x="607" y="58"/>
                  </a:lnTo>
                  <a:lnTo>
                    <a:pt x="607" y="58"/>
                  </a:lnTo>
                  <a:lnTo>
                    <a:pt x="607" y="59"/>
                  </a:lnTo>
                  <a:lnTo>
                    <a:pt x="607" y="60"/>
                  </a:lnTo>
                  <a:lnTo>
                    <a:pt x="607" y="61"/>
                  </a:lnTo>
                  <a:lnTo>
                    <a:pt x="606" y="62"/>
                  </a:lnTo>
                  <a:lnTo>
                    <a:pt x="605" y="63"/>
                  </a:lnTo>
                  <a:lnTo>
                    <a:pt x="603" y="64"/>
                  </a:lnTo>
                  <a:lnTo>
                    <a:pt x="602" y="66"/>
                  </a:lnTo>
                  <a:lnTo>
                    <a:pt x="599" y="68"/>
                  </a:lnTo>
                  <a:lnTo>
                    <a:pt x="597" y="69"/>
                  </a:lnTo>
                  <a:lnTo>
                    <a:pt x="594" y="72"/>
                  </a:lnTo>
                  <a:lnTo>
                    <a:pt x="591" y="74"/>
                  </a:lnTo>
                  <a:lnTo>
                    <a:pt x="588" y="76"/>
                  </a:lnTo>
                  <a:lnTo>
                    <a:pt x="584" y="78"/>
                  </a:lnTo>
                  <a:lnTo>
                    <a:pt x="581" y="81"/>
                  </a:lnTo>
                  <a:lnTo>
                    <a:pt x="577" y="83"/>
                  </a:lnTo>
                  <a:lnTo>
                    <a:pt x="568" y="89"/>
                  </a:lnTo>
                  <a:lnTo>
                    <a:pt x="560" y="94"/>
                  </a:lnTo>
                  <a:lnTo>
                    <a:pt x="552" y="98"/>
                  </a:lnTo>
                  <a:lnTo>
                    <a:pt x="545" y="103"/>
                  </a:lnTo>
                  <a:lnTo>
                    <a:pt x="537" y="107"/>
                  </a:lnTo>
                  <a:lnTo>
                    <a:pt x="530" y="110"/>
                  </a:lnTo>
                  <a:lnTo>
                    <a:pt x="523" y="113"/>
                  </a:lnTo>
                  <a:lnTo>
                    <a:pt x="516" y="117"/>
                  </a:lnTo>
                  <a:lnTo>
                    <a:pt x="510" y="120"/>
                  </a:lnTo>
                  <a:lnTo>
                    <a:pt x="503" y="122"/>
                  </a:lnTo>
                  <a:lnTo>
                    <a:pt x="497" y="123"/>
                  </a:lnTo>
                  <a:lnTo>
                    <a:pt x="490" y="125"/>
                  </a:lnTo>
                  <a:lnTo>
                    <a:pt x="484" y="126"/>
                  </a:lnTo>
                  <a:lnTo>
                    <a:pt x="477" y="126"/>
                  </a:lnTo>
                  <a:lnTo>
                    <a:pt x="472" y="127"/>
                  </a:lnTo>
                  <a:lnTo>
                    <a:pt x="466" y="127"/>
                  </a:lnTo>
                  <a:lnTo>
                    <a:pt x="463" y="127"/>
                  </a:lnTo>
                  <a:lnTo>
                    <a:pt x="459" y="127"/>
                  </a:lnTo>
                  <a:lnTo>
                    <a:pt x="456" y="126"/>
                  </a:lnTo>
                  <a:lnTo>
                    <a:pt x="452" y="125"/>
                  </a:lnTo>
                  <a:lnTo>
                    <a:pt x="448" y="125"/>
                  </a:lnTo>
                  <a:lnTo>
                    <a:pt x="443" y="124"/>
                  </a:lnTo>
                  <a:lnTo>
                    <a:pt x="439" y="122"/>
                  </a:lnTo>
                  <a:lnTo>
                    <a:pt x="433" y="121"/>
                  </a:lnTo>
                  <a:lnTo>
                    <a:pt x="428" y="119"/>
                  </a:lnTo>
                  <a:lnTo>
                    <a:pt x="422" y="117"/>
                  </a:lnTo>
                  <a:lnTo>
                    <a:pt x="416" y="114"/>
                  </a:lnTo>
                  <a:lnTo>
                    <a:pt x="410" y="112"/>
                  </a:lnTo>
                  <a:lnTo>
                    <a:pt x="402" y="109"/>
                  </a:lnTo>
                  <a:lnTo>
                    <a:pt x="396" y="106"/>
                  </a:lnTo>
                  <a:lnTo>
                    <a:pt x="389" y="103"/>
                  </a:lnTo>
                  <a:lnTo>
                    <a:pt x="380" y="98"/>
                  </a:lnTo>
                  <a:lnTo>
                    <a:pt x="364" y="92"/>
                  </a:lnTo>
                  <a:lnTo>
                    <a:pt x="347" y="86"/>
                  </a:lnTo>
                  <a:lnTo>
                    <a:pt x="329" y="79"/>
                  </a:lnTo>
                  <a:lnTo>
                    <a:pt x="309" y="73"/>
                  </a:lnTo>
                  <a:lnTo>
                    <a:pt x="289" y="67"/>
                  </a:lnTo>
                  <a:lnTo>
                    <a:pt x="269" y="61"/>
                  </a:lnTo>
                  <a:lnTo>
                    <a:pt x="248" y="56"/>
                  </a:lnTo>
                  <a:lnTo>
                    <a:pt x="227" y="49"/>
                  </a:lnTo>
                  <a:lnTo>
                    <a:pt x="227" y="4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28"/>
            <p:cNvSpPr/>
            <p:nvPr/>
          </p:nvSpPr>
          <p:spPr bwMode="auto">
            <a:xfrm>
              <a:off x="5495926" y="3476625"/>
              <a:ext cx="225425" cy="352425"/>
            </a:xfrm>
            <a:custGeom>
              <a:avLst/>
              <a:gdLst>
                <a:gd name="T0" fmla="*/ 116 w 142"/>
                <a:gd name="T1" fmla="*/ 166 h 222"/>
                <a:gd name="T2" fmla="*/ 120 w 142"/>
                <a:gd name="T3" fmla="*/ 190 h 222"/>
                <a:gd name="T4" fmla="*/ 116 w 142"/>
                <a:gd name="T5" fmla="*/ 222 h 222"/>
                <a:gd name="T6" fmla="*/ 98 w 142"/>
                <a:gd name="T7" fmla="*/ 209 h 222"/>
                <a:gd name="T8" fmla="*/ 92 w 142"/>
                <a:gd name="T9" fmla="*/ 187 h 222"/>
                <a:gd name="T10" fmla="*/ 84 w 142"/>
                <a:gd name="T11" fmla="*/ 165 h 222"/>
                <a:gd name="T12" fmla="*/ 74 w 142"/>
                <a:gd name="T13" fmla="*/ 146 h 222"/>
                <a:gd name="T14" fmla="*/ 69 w 142"/>
                <a:gd name="T15" fmla="*/ 133 h 222"/>
                <a:gd name="T16" fmla="*/ 69 w 142"/>
                <a:gd name="T17" fmla="*/ 124 h 222"/>
                <a:gd name="T18" fmla="*/ 70 w 142"/>
                <a:gd name="T19" fmla="*/ 112 h 222"/>
                <a:gd name="T20" fmla="*/ 74 w 142"/>
                <a:gd name="T21" fmla="*/ 93 h 222"/>
                <a:gd name="T22" fmla="*/ 78 w 142"/>
                <a:gd name="T23" fmla="*/ 69 h 222"/>
                <a:gd name="T24" fmla="*/ 82 w 142"/>
                <a:gd name="T25" fmla="*/ 53 h 222"/>
                <a:gd name="T26" fmla="*/ 81 w 142"/>
                <a:gd name="T27" fmla="*/ 46 h 222"/>
                <a:gd name="T28" fmla="*/ 75 w 142"/>
                <a:gd name="T29" fmla="*/ 45 h 222"/>
                <a:gd name="T30" fmla="*/ 64 w 142"/>
                <a:gd name="T31" fmla="*/ 47 h 222"/>
                <a:gd name="T32" fmla="*/ 51 w 142"/>
                <a:gd name="T33" fmla="*/ 50 h 222"/>
                <a:gd name="T34" fmla="*/ 37 w 142"/>
                <a:gd name="T35" fmla="*/ 54 h 222"/>
                <a:gd name="T36" fmla="*/ 26 w 142"/>
                <a:gd name="T37" fmla="*/ 56 h 222"/>
                <a:gd name="T38" fmla="*/ 13 w 142"/>
                <a:gd name="T39" fmla="*/ 56 h 222"/>
                <a:gd name="T40" fmla="*/ 4 w 142"/>
                <a:gd name="T41" fmla="*/ 52 h 222"/>
                <a:gd name="T42" fmla="*/ 0 w 142"/>
                <a:gd name="T43" fmla="*/ 46 h 222"/>
                <a:gd name="T44" fmla="*/ 1 w 142"/>
                <a:gd name="T45" fmla="*/ 45 h 222"/>
                <a:gd name="T46" fmla="*/ 6 w 142"/>
                <a:gd name="T47" fmla="*/ 41 h 222"/>
                <a:gd name="T48" fmla="*/ 12 w 142"/>
                <a:gd name="T49" fmla="*/ 39 h 222"/>
                <a:gd name="T50" fmla="*/ 22 w 142"/>
                <a:gd name="T51" fmla="*/ 36 h 222"/>
                <a:gd name="T52" fmla="*/ 33 w 142"/>
                <a:gd name="T53" fmla="*/ 32 h 222"/>
                <a:gd name="T54" fmla="*/ 54 w 142"/>
                <a:gd name="T55" fmla="*/ 25 h 222"/>
                <a:gd name="T56" fmla="*/ 71 w 142"/>
                <a:gd name="T57" fmla="*/ 18 h 222"/>
                <a:gd name="T58" fmla="*/ 81 w 142"/>
                <a:gd name="T59" fmla="*/ 9 h 222"/>
                <a:gd name="T60" fmla="*/ 85 w 142"/>
                <a:gd name="T61" fmla="*/ 3 h 222"/>
                <a:gd name="T62" fmla="*/ 89 w 142"/>
                <a:gd name="T63" fmla="*/ 0 h 222"/>
                <a:gd name="T64" fmla="*/ 95 w 142"/>
                <a:gd name="T65" fmla="*/ 1 h 222"/>
                <a:gd name="T66" fmla="*/ 104 w 142"/>
                <a:gd name="T67" fmla="*/ 4 h 222"/>
                <a:gd name="T68" fmla="*/ 117 w 142"/>
                <a:gd name="T69" fmla="*/ 9 h 222"/>
                <a:gd name="T70" fmla="*/ 130 w 142"/>
                <a:gd name="T71" fmla="*/ 18 h 222"/>
                <a:gd name="T72" fmla="*/ 138 w 142"/>
                <a:gd name="T73" fmla="*/ 23 h 222"/>
                <a:gd name="T74" fmla="*/ 142 w 142"/>
                <a:gd name="T75" fmla="*/ 28 h 222"/>
                <a:gd name="T76" fmla="*/ 137 w 142"/>
                <a:gd name="T77" fmla="*/ 38 h 222"/>
                <a:gd name="T78" fmla="*/ 128 w 142"/>
                <a:gd name="T79" fmla="*/ 46 h 222"/>
                <a:gd name="T80" fmla="*/ 119 w 142"/>
                <a:gd name="T81" fmla="*/ 60 h 222"/>
                <a:gd name="T82" fmla="*/ 108 w 142"/>
                <a:gd name="T83" fmla="*/ 80 h 222"/>
                <a:gd name="T84" fmla="*/ 98 w 142"/>
                <a:gd name="T85" fmla="*/ 101 h 222"/>
                <a:gd name="T86" fmla="*/ 93 w 142"/>
                <a:gd name="T87" fmla="*/ 115 h 222"/>
                <a:gd name="T88" fmla="*/ 93 w 142"/>
                <a:gd name="T89" fmla="*/ 123 h 222"/>
                <a:gd name="T90" fmla="*/ 97 w 142"/>
                <a:gd name="T91" fmla="*/ 133 h 222"/>
                <a:gd name="T92" fmla="*/ 105 w 142"/>
                <a:gd name="T93" fmla="*/ 14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222">
                  <a:moveTo>
                    <a:pt x="108" y="152"/>
                  </a:moveTo>
                  <a:lnTo>
                    <a:pt x="113" y="158"/>
                  </a:lnTo>
                  <a:lnTo>
                    <a:pt x="116" y="166"/>
                  </a:lnTo>
                  <a:lnTo>
                    <a:pt x="118" y="173"/>
                  </a:lnTo>
                  <a:lnTo>
                    <a:pt x="120" y="182"/>
                  </a:lnTo>
                  <a:lnTo>
                    <a:pt x="120" y="190"/>
                  </a:lnTo>
                  <a:lnTo>
                    <a:pt x="120" y="200"/>
                  </a:lnTo>
                  <a:lnTo>
                    <a:pt x="118" y="211"/>
                  </a:lnTo>
                  <a:lnTo>
                    <a:pt x="116" y="222"/>
                  </a:lnTo>
                  <a:lnTo>
                    <a:pt x="99" y="222"/>
                  </a:lnTo>
                  <a:lnTo>
                    <a:pt x="98" y="215"/>
                  </a:lnTo>
                  <a:lnTo>
                    <a:pt x="98" y="209"/>
                  </a:lnTo>
                  <a:lnTo>
                    <a:pt x="97" y="201"/>
                  </a:lnTo>
                  <a:lnTo>
                    <a:pt x="94" y="195"/>
                  </a:lnTo>
                  <a:lnTo>
                    <a:pt x="92" y="187"/>
                  </a:lnTo>
                  <a:lnTo>
                    <a:pt x="90" y="180"/>
                  </a:lnTo>
                  <a:lnTo>
                    <a:pt x="87" y="173"/>
                  </a:lnTo>
                  <a:lnTo>
                    <a:pt x="84" y="165"/>
                  </a:lnTo>
                  <a:lnTo>
                    <a:pt x="79" y="158"/>
                  </a:lnTo>
                  <a:lnTo>
                    <a:pt x="76" y="153"/>
                  </a:lnTo>
                  <a:lnTo>
                    <a:pt x="74" y="146"/>
                  </a:lnTo>
                  <a:lnTo>
                    <a:pt x="72" y="142"/>
                  </a:lnTo>
                  <a:lnTo>
                    <a:pt x="70" y="137"/>
                  </a:lnTo>
                  <a:lnTo>
                    <a:pt x="69" y="133"/>
                  </a:lnTo>
                  <a:lnTo>
                    <a:pt x="69" y="129"/>
                  </a:lnTo>
                  <a:lnTo>
                    <a:pt x="68" y="126"/>
                  </a:lnTo>
                  <a:lnTo>
                    <a:pt x="69" y="124"/>
                  </a:lnTo>
                  <a:lnTo>
                    <a:pt x="69" y="121"/>
                  </a:lnTo>
                  <a:lnTo>
                    <a:pt x="69" y="118"/>
                  </a:lnTo>
                  <a:lnTo>
                    <a:pt x="70" y="112"/>
                  </a:lnTo>
                  <a:lnTo>
                    <a:pt x="71" y="107"/>
                  </a:lnTo>
                  <a:lnTo>
                    <a:pt x="72" y="100"/>
                  </a:lnTo>
                  <a:lnTo>
                    <a:pt x="74" y="93"/>
                  </a:lnTo>
                  <a:lnTo>
                    <a:pt x="75" y="84"/>
                  </a:lnTo>
                  <a:lnTo>
                    <a:pt x="77" y="77"/>
                  </a:lnTo>
                  <a:lnTo>
                    <a:pt x="78" y="69"/>
                  </a:lnTo>
                  <a:lnTo>
                    <a:pt x="81" y="63"/>
                  </a:lnTo>
                  <a:lnTo>
                    <a:pt x="81" y="58"/>
                  </a:lnTo>
                  <a:lnTo>
                    <a:pt x="82" y="53"/>
                  </a:lnTo>
                  <a:lnTo>
                    <a:pt x="82" y="50"/>
                  </a:lnTo>
                  <a:lnTo>
                    <a:pt x="82" y="48"/>
                  </a:lnTo>
                  <a:lnTo>
                    <a:pt x="81" y="46"/>
                  </a:lnTo>
                  <a:lnTo>
                    <a:pt x="79" y="45"/>
                  </a:lnTo>
                  <a:lnTo>
                    <a:pt x="77" y="45"/>
                  </a:lnTo>
                  <a:lnTo>
                    <a:pt x="75" y="45"/>
                  </a:lnTo>
                  <a:lnTo>
                    <a:pt x="72" y="46"/>
                  </a:lnTo>
                  <a:lnTo>
                    <a:pt x="69" y="46"/>
                  </a:lnTo>
                  <a:lnTo>
                    <a:pt x="64" y="47"/>
                  </a:lnTo>
                  <a:lnTo>
                    <a:pt x="60" y="48"/>
                  </a:lnTo>
                  <a:lnTo>
                    <a:pt x="56" y="49"/>
                  </a:lnTo>
                  <a:lnTo>
                    <a:pt x="51" y="50"/>
                  </a:lnTo>
                  <a:lnTo>
                    <a:pt x="45" y="52"/>
                  </a:lnTo>
                  <a:lnTo>
                    <a:pt x="41" y="53"/>
                  </a:lnTo>
                  <a:lnTo>
                    <a:pt x="37" y="54"/>
                  </a:lnTo>
                  <a:lnTo>
                    <a:pt x="32" y="55"/>
                  </a:lnTo>
                  <a:lnTo>
                    <a:pt x="29" y="55"/>
                  </a:lnTo>
                  <a:lnTo>
                    <a:pt x="26" y="56"/>
                  </a:lnTo>
                  <a:lnTo>
                    <a:pt x="23" y="56"/>
                  </a:lnTo>
                  <a:lnTo>
                    <a:pt x="17" y="56"/>
                  </a:lnTo>
                  <a:lnTo>
                    <a:pt x="13" y="56"/>
                  </a:lnTo>
                  <a:lnTo>
                    <a:pt x="10" y="55"/>
                  </a:lnTo>
                  <a:lnTo>
                    <a:pt x="8" y="53"/>
                  </a:lnTo>
                  <a:lnTo>
                    <a:pt x="4" y="52"/>
                  </a:lnTo>
                  <a:lnTo>
                    <a:pt x="2" y="50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5"/>
                  </a:lnTo>
                  <a:lnTo>
                    <a:pt x="1" y="45"/>
                  </a:lnTo>
                  <a:lnTo>
                    <a:pt x="2" y="44"/>
                  </a:lnTo>
                  <a:lnTo>
                    <a:pt x="3" y="43"/>
                  </a:lnTo>
                  <a:lnTo>
                    <a:pt x="6" y="41"/>
                  </a:lnTo>
                  <a:lnTo>
                    <a:pt x="8" y="41"/>
                  </a:lnTo>
                  <a:lnTo>
                    <a:pt x="10" y="40"/>
                  </a:lnTo>
                  <a:lnTo>
                    <a:pt x="12" y="39"/>
                  </a:lnTo>
                  <a:lnTo>
                    <a:pt x="15" y="38"/>
                  </a:lnTo>
                  <a:lnTo>
                    <a:pt x="18" y="37"/>
                  </a:lnTo>
                  <a:lnTo>
                    <a:pt x="22" y="36"/>
                  </a:lnTo>
                  <a:lnTo>
                    <a:pt x="25" y="35"/>
                  </a:lnTo>
                  <a:lnTo>
                    <a:pt x="29" y="33"/>
                  </a:lnTo>
                  <a:lnTo>
                    <a:pt x="33" y="32"/>
                  </a:lnTo>
                  <a:lnTo>
                    <a:pt x="38" y="31"/>
                  </a:lnTo>
                  <a:lnTo>
                    <a:pt x="46" y="28"/>
                  </a:lnTo>
                  <a:lnTo>
                    <a:pt x="54" y="25"/>
                  </a:lnTo>
                  <a:lnTo>
                    <a:pt x="60" y="22"/>
                  </a:lnTo>
                  <a:lnTo>
                    <a:pt x="66" y="20"/>
                  </a:lnTo>
                  <a:lnTo>
                    <a:pt x="71" y="18"/>
                  </a:lnTo>
                  <a:lnTo>
                    <a:pt x="75" y="15"/>
                  </a:lnTo>
                  <a:lnTo>
                    <a:pt x="78" y="13"/>
                  </a:lnTo>
                  <a:lnTo>
                    <a:pt x="81" y="9"/>
                  </a:lnTo>
                  <a:lnTo>
                    <a:pt x="82" y="7"/>
                  </a:lnTo>
                  <a:lnTo>
                    <a:pt x="83" y="5"/>
                  </a:lnTo>
                  <a:lnTo>
                    <a:pt x="85" y="3"/>
                  </a:lnTo>
                  <a:lnTo>
                    <a:pt x="86" y="2"/>
                  </a:lnTo>
                  <a:lnTo>
                    <a:pt x="88" y="1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1"/>
                  </a:lnTo>
                  <a:lnTo>
                    <a:pt x="98" y="2"/>
                  </a:lnTo>
                  <a:lnTo>
                    <a:pt x="101" y="3"/>
                  </a:lnTo>
                  <a:lnTo>
                    <a:pt x="104" y="4"/>
                  </a:lnTo>
                  <a:lnTo>
                    <a:pt x="108" y="5"/>
                  </a:lnTo>
                  <a:lnTo>
                    <a:pt x="112" y="7"/>
                  </a:lnTo>
                  <a:lnTo>
                    <a:pt x="117" y="9"/>
                  </a:lnTo>
                  <a:lnTo>
                    <a:pt x="121" y="13"/>
                  </a:lnTo>
                  <a:lnTo>
                    <a:pt x="125" y="15"/>
                  </a:lnTo>
                  <a:lnTo>
                    <a:pt x="130" y="18"/>
                  </a:lnTo>
                  <a:lnTo>
                    <a:pt x="133" y="20"/>
                  </a:lnTo>
                  <a:lnTo>
                    <a:pt x="136" y="22"/>
                  </a:lnTo>
                  <a:lnTo>
                    <a:pt x="138" y="23"/>
                  </a:lnTo>
                  <a:lnTo>
                    <a:pt x="139" y="25"/>
                  </a:lnTo>
                  <a:lnTo>
                    <a:pt x="140" y="26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39" y="35"/>
                  </a:lnTo>
                  <a:lnTo>
                    <a:pt x="137" y="38"/>
                  </a:lnTo>
                  <a:lnTo>
                    <a:pt x="134" y="40"/>
                  </a:lnTo>
                  <a:lnTo>
                    <a:pt x="131" y="44"/>
                  </a:lnTo>
                  <a:lnTo>
                    <a:pt x="128" y="46"/>
                  </a:lnTo>
                  <a:lnTo>
                    <a:pt x="124" y="50"/>
                  </a:lnTo>
                  <a:lnTo>
                    <a:pt x="122" y="54"/>
                  </a:lnTo>
                  <a:lnTo>
                    <a:pt x="119" y="60"/>
                  </a:lnTo>
                  <a:lnTo>
                    <a:pt x="116" y="65"/>
                  </a:lnTo>
                  <a:lnTo>
                    <a:pt x="112" y="73"/>
                  </a:lnTo>
                  <a:lnTo>
                    <a:pt x="108" y="80"/>
                  </a:lnTo>
                  <a:lnTo>
                    <a:pt x="104" y="88"/>
                  </a:lnTo>
                  <a:lnTo>
                    <a:pt x="101" y="95"/>
                  </a:lnTo>
                  <a:lnTo>
                    <a:pt x="98" y="101"/>
                  </a:lnTo>
                  <a:lnTo>
                    <a:pt x="95" y="107"/>
                  </a:lnTo>
                  <a:lnTo>
                    <a:pt x="93" y="112"/>
                  </a:lnTo>
                  <a:lnTo>
                    <a:pt x="93" y="115"/>
                  </a:lnTo>
                  <a:lnTo>
                    <a:pt x="92" y="119"/>
                  </a:lnTo>
                  <a:lnTo>
                    <a:pt x="93" y="121"/>
                  </a:lnTo>
                  <a:lnTo>
                    <a:pt x="93" y="123"/>
                  </a:lnTo>
                  <a:lnTo>
                    <a:pt x="94" y="126"/>
                  </a:lnTo>
                  <a:lnTo>
                    <a:pt x="95" y="129"/>
                  </a:lnTo>
                  <a:lnTo>
                    <a:pt x="97" y="133"/>
                  </a:lnTo>
                  <a:lnTo>
                    <a:pt x="99" y="137"/>
                  </a:lnTo>
                  <a:lnTo>
                    <a:pt x="102" y="141"/>
                  </a:lnTo>
                  <a:lnTo>
                    <a:pt x="105" y="146"/>
                  </a:lnTo>
                  <a:lnTo>
                    <a:pt x="108" y="152"/>
                  </a:lnTo>
                  <a:lnTo>
                    <a:pt x="108" y="15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29"/>
            <p:cNvSpPr/>
            <p:nvPr/>
          </p:nvSpPr>
          <p:spPr bwMode="auto">
            <a:xfrm>
              <a:off x="5761038" y="3240088"/>
              <a:ext cx="193675" cy="563563"/>
            </a:xfrm>
            <a:custGeom>
              <a:avLst/>
              <a:gdLst>
                <a:gd name="T0" fmla="*/ 88 w 122"/>
                <a:gd name="T1" fmla="*/ 94 h 355"/>
                <a:gd name="T2" fmla="*/ 88 w 122"/>
                <a:gd name="T3" fmla="*/ 78 h 355"/>
                <a:gd name="T4" fmla="*/ 88 w 122"/>
                <a:gd name="T5" fmla="*/ 65 h 355"/>
                <a:gd name="T6" fmla="*/ 88 w 122"/>
                <a:gd name="T7" fmla="*/ 53 h 355"/>
                <a:gd name="T8" fmla="*/ 87 w 122"/>
                <a:gd name="T9" fmla="*/ 43 h 355"/>
                <a:gd name="T10" fmla="*/ 86 w 122"/>
                <a:gd name="T11" fmla="*/ 34 h 355"/>
                <a:gd name="T12" fmla="*/ 84 w 122"/>
                <a:gd name="T13" fmla="*/ 27 h 355"/>
                <a:gd name="T14" fmla="*/ 82 w 122"/>
                <a:gd name="T15" fmla="*/ 21 h 355"/>
                <a:gd name="T16" fmla="*/ 77 w 122"/>
                <a:gd name="T17" fmla="*/ 16 h 355"/>
                <a:gd name="T18" fmla="*/ 75 w 122"/>
                <a:gd name="T19" fmla="*/ 11 h 355"/>
                <a:gd name="T20" fmla="*/ 75 w 122"/>
                <a:gd name="T21" fmla="*/ 5 h 355"/>
                <a:gd name="T22" fmla="*/ 77 w 122"/>
                <a:gd name="T23" fmla="*/ 2 h 355"/>
                <a:gd name="T24" fmla="*/ 83 w 122"/>
                <a:gd name="T25" fmla="*/ 0 h 355"/>
                <a:gd name="T26" fmla="*/ 90 w 122"/>
                <a:gd name="T27" fmla="*/ 0 h 355"/>
                <a:gd name="T28" fmla="*/ 101 w 122"/>
                <a:gd name="T29" fmla="*/ 2 h 355"/>
                <a:gd name="T30" fmla="*/ 115 w 122"/>
                <a:gd name="T31" fmla="*/ 5 h 355"/>
                <a:gd name="T32" fmla="*/ 122 w 122"/>
                <a:gd name="T33" fmla="*/ 15 h 355"/>
                <a:gd name="T34" fmla="*/ 122 w 122"/>
                <a:gd name="T35" fmla="*/ 30 h 355"/>
                <a:gd name="T36" fmla="*/ 122 w 122"/>
                <a:gd name="T37" fmla="*/ 50 h 355"/>
                <a:gd name="T38" fmla="*/ 122 w 122"/>
                <a:gd name="T39" fmla="*/ 73 h 355"/>
                <a:gd name="T40" fmla="*/ 122 w 122"/>
                <a:gd name="T41" fmla="*/ 101 h 355"/>
                <a:gd name="T42" fmla="*/ 120 w 122"/>
                <a:gd name="T43" fmla="*/ 127 h 355"/>
                <a:gd name="T44" fmla="*/ 117 w 122"/>
                <a:gd name="T45" fmla="*/ 151 h 355"/>
                <a:gd name="T46" fmla="*/ 115 w 122"/>
                <a:gd name="T47" fmla="*/ 173 h 355"/>
                <a:gd name="T48" fmla="*/ 111 w 122"/>
                <a:gd name="T49" fmla="*/ 195 h 355"/>
                <a:gd name="T50" fmla="*/ 105 w 122"/>
                <a:gd name="T51" fmla="*/ 215 h 355"/>
                <a:gd name="T52" fmla="*/ 98 w 122"/>
                <a:gd name="T53" fmla="*/ 234 h 355"/>
                <a:gd name="T54" fmla="*/ 89 w 122"/>
                <a:gd name="T55" fmla="*/ 254 h 355"/>
                <a:gd name="T56" fmla="*/ 79 w 122"/>
                <a:gd name="T57" fmla="*/ 272 h 355"/>
                <a:gd name="T58" fmla="*/ 67 w 122"/>
                <a:gd name="T59" fmla="*/ 290 h 355"/>
                <a:gd name="T60" fmla="*/ 54 w 122"/>
                <a:gd name="T61" fmla="*/ 307 h 355"/>
                <a:gd name="T62" fmla="*/ 41 w 122"/>
                <a:gd name="T63" fmla="*/ 322 h 355"/>
                <a:gd name="T64" fmla="*/ 28 w 122"/>
                <a:gd name="T65" fmla="*/ 336 h 355"/>
                <a:gd name="T66" fmla="*/ 17 w 122"/>
                <a:gd name="T67" fmla="*/ 347 h 355"/>
                <a:gd name="T68" fmla="*/ 9 w 122"/>
                <a:gd name="T69" fmla="*/ 353 h 355"/>
                <a:gd name="T70" fmla="*/ 6 w 122"/>
                <a:gd name="T71" fmla="*/ 355 h 355"/>
                <a:gd name="T72" fmla="*/ 3 w 122"/>
                <a:gd name="T73" fmla="*/ 355 h 355"/>
                <a:gd name="T74" fmla="*/ 2 w 122"/>
                <a:gd name="T75" fmla="*/ 355 h 355"/>
                <a:gd name="T76" fmla="*/ 0 w 122"/>
                <a:gd name="T77" fmla="*/ 354 h 355"/>
                <a:gd name="T78" fmla="*/ 0 w 122"/>
                <a:gd name="T79" fmla="*/ 351 h 355"/>
                <a:gd name="T80" fmla="*/ 1 w 122"/>
                <a:gd name="T81" fmla="*/ 347 h 355"/>
                <a:gd name="T82" fmla="*/ 3 w 122"/>
                <a:gd name="T83" fmla="*/ 341 h 355"/>
                <a:gd name="T84" fmla="*/ 8 w 122"/>
                <a:gd name="T85" fmla="*/ 335 h 355"/>
                <a:gd name="T86" fmla="*/ 12 w 122"/>
                <a:gd name="T87" fmla="*/ 328 h 355"/>
                <a:gd name="T88" fmla="*/ 17 w 122"/>
                <a:gd name="T89" fmla="*/ 319 h 355"/>
                <a:gd name="T90" fmla="*/ 25 w 122"/>
                <a:gd name="T91" fmla="*/ 309 h 355"/>
                <a:gd name="T92" fmla="*/ 39 w 122"/>
                <a:gd name="T93" fmla="*/ 287 h 355"/>
                <a:gd name="T94" fmla="*/ 51 w 122"/>
                <a:gd name="T95" fmla="*/ 264 h 355"/>
                <a:gd name="T96" fmla="*/ 61 w 122"/>
                <a:gd name="T97" fmla="*/ 241 h 355"/>
                <a:gd name="T98" fmla="*/ 70 w 122"/>
                <a:gd name="T99" fmla="*/ 216 h 355"/>
                <a:gd name="T100" fmla="*/ 76 w 122"/>
                <a:gd name="T101" fmla="*/ 189 h 355"/>
                <a:gd name="T102" fmla="*/ 82 w 122"/>
                <a:gd name="T103" fmla="*/ 163 h 355"/>
                <a:gd name="T104" fmla="*/ 85 w 122"/>
                <a:gd name="T105" fmla="*/ 134 h 355"/>
                <a:gd name="T106" fmla="*/ 88 w 122"/>
                <a:gd name="T107" fmla="*/ 102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2" h="355">
                  <a:moveTo>
                    <a:pt x="88" y="102"/>
                  </a:moveTo>
                  <a:lnTo>
                    <a:pt x="88" y="94"/>
                  </a:lnTo>
                  <a:lnTo>
                    <a:pt x="88" y="86"/>
                  </a:lnTo>
                  <a:lnTo>
                    <a:pt x="88" y="78"/>
                  </a:lnTo>
                  <a:lnTo>
                    <a:pt x="88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8" y="53"/>
                  </a:lnTo>
                  <a:lnTo>
                    <a:pt x="87" y="48"/>
                  </a:lnTo>
                  <a:lnTo>
                    <a:pt x="87" y="43"/>
                  </a:lnTo>
                  <a:lnTo>
                    <a:pt x="86" y="38"/>
                  </a:lnTo>
                  <a:lnTo>
                    <a:pt x="86" y="34"/>
                  </a:lnTo>
                  <a:lnTo>
                    <a:pt x="85" y="30"/>
                  </a:lnTo>
                  <a:lnTo>
                    <a:pt x="84" y="27"/>
                  </a:lnTo>
                  <a:lnTo>
                    <a:pt x="83" y="23"/>
                  </a:lnTo>
                  <a:lnTo>
                    <a:pt x="82" y="21"/>
                  </a:lnTo>
                  <a:lnTo>
                    <a:pt x="81" y="19"/>
                  </a:lnTo>
                  <a:lnTo>
                    <a:pt x="77" y="16"/>
                  </a:lnTo>
                  <a:lnTo>
                    <a:pt x="76" y="13"/>
                  </a:lnTo>
                  <a:lnTo>
                    <a:pt x="75" y="11"/>
                  </a:lnTo>
                  <a:lnTo>
                    <a:pt x="74" y="7"/>
                  </a:lnTo>
                  <a:lnTo>
                    <a:pt x="75" y="5"/>
                  </a:lnTo>
                  <a:lnTo>
                    <a:pt x="76" y="3"/>
                  </a:lnTo>
                  <a:lnTo>
                    <a:pt x="77" y="2"/>
                  </a:lnTo>
                  <a:lnTo>
                    <a:pt x="81" y="1"/>
                  </a:lnTo>
                  <a:lnTo>
                    <a:pt x="83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101" y="2"/>
                  </a:lnTo>
                  <a:lnTo>
                    <a:pt x="107" y="3"/>
                  </a:lnTo>
                  <a:lnTo>
                    <a:pt x="115" y="5"/>
                  </a:lnTo>
                  <a:lnTo>
                    <a:pt x="122" y="8"/>
                  </a:lnTo>
                  <a:lnTo>
                    <a:pt x="122" y="15"/>
                  </a:lnTo>
                  <a:lnTo>
                    <a:pt x="122" y="22"/>
                  </a:lnTo>
                  <a:lnTo>
                    <a:pt x="122" y="30"/>
                  </a:lnTo>
                  <a:lnTo>
                    <a:pt x="122" y="39"/>
                  </a:lnTo>
                  <a:lnTo>
                    <a:pt x="122" y="50"/>
                  </a:lnTo>
                  <a:lnTo>
                    <a:pt x="122" y="61"/>
                  </a:lnTo>
                  <a:lnTo>
                    <a:pt x="122" y="73"/>
                  </a:lnTo>
                  <a:lnTo>
                    <a:pt x="122" y="87"/>
                  </a:lnTo>
                  <a:lnTo>
                    <a:pt x="122" y="101"/>
                  </a:lnTo>
                  <a:lnTo>
                    <a:pt x="121" y="113"/>
                  </a:lnTo>
                  <a:lnTo>
                    <a:pt x="120" y="127"/>
                  </a:lnTo>
                  <a:lnTo>
                    <a:pt x="119" y="139"/>
                  </a:lnTo>
                  <a:lnTo>
                    <a:pt x="117" y="151"/>
                  </a:lnTo>
                  <a:lnTo>
                    <a:pt x="116" y="163"/>
                  </a:lnTo>
                  <a:lnTo>
                    <a:pt x="115" y="173"/>
                  </a:lnTo>
                  <a:lnTo>
                    <a:pt x="113" y="185"/>
                  </a:lnTo>
                  <a:lnTo>
                    <a:pt x="111" y="195"/>
                  </a:lnTo>
                  <a:lnTo>
                    <a:pt x="108" y="205"/>
                  </a:lnTo>
                  <a:lnTo>
                    <a:pt x="105" y="215"/>
                  </a:lnTo>
                  <a:lnTo>
                    <a:pt x="102" y="226"/>
                  </a:lnTo>
                  <a:lnTo>
                    <a:pt x="98" y="234"/>
                  </a:lnTo>
                  <a:lnTo>
                    <a:pt x="93" y="244"/>
                  </a:lnTo>
                  <a:lnTo>
                    <a:pt x="89" y="254"/>
                  </a:lnTo>
                  <a:lnTo>
                    <a:pt x="85" y="262"/>
                  </a:lnTo>
                  <a:lnTo>
                    <a:pt x="79" y="272"/>
                  </a:lnTo>
                  <a:lnTo>
                    <a:pt x="73" y="282"/>
                  </a:lnTo>
                  <a:lnTo>
                    <a:pt x="67" y="290"/>
                  </a:lnTo>
                  <a:lnTo>
                    <a:pt x="61" y="299"/>
                  </a:lnTo>
                  <a:lnTo>
                    <a:pt x="54" y="307"/>
                  </a:lnTo>
                  <a:lnTo>
                    <a:pt x="47" y="315"/>
                  </a:lnTo>
                  <a:lnTo>
                    <a:pt x="41" y="322"/>
                  </a:lnTo>
                  <a:lnTo>
                    <a:pt x="34" y="330"/>
                  </a:lnTo>
                  <a:lnTo>
                    <a:pt x="28" y="336"/>
                  </a:lnTo>
                  <a:lnTo>
                    <a:pt x="23" y="341"/>
                  </a:lnTo>
                  <a:lnTo>
                    <a:pt x="17" y="347"/>
                  </a:lnTo>
                  <a:lnTo>
                    <a:pt x="13" y="350"/>
                  </a:lnTo>
                  <a:lnTo>
                    <a:pt x="9" y="353"/>
                  </a:lnTo>
                  <a:lnTo>
                    <a:pt x="7" y="354"/>
                  </a:lnTo>
                  <a:lnTo>
                    <a:pt x="6" y="355"/>
                  </a:lnTo>
                  <a:lnTo>
                    <a:pt x="5" y="355"/>
                  </a:lnTo>
                  <a:lnTo>
                    <a:pt x="3" y="355"/>
                  </a:lnTo>
                  <a:lnTo>
                    <a:pt x="2" y="355"/>
                  </a:lnTo>
                  <a:lnTo>
                    <a:pt x="2" y="355"/>
                  </a:lnTo>
                  <a:lnTo>
                    <a:pt x="1" y="355"/>
                  </a:lnTo>
                  <a:lnTo>
                    <a:pt x="0" y="354"/>
                  </a:lnTo>
                  <a:lnTo>
                    <a:pt x="0" y="352"/>
                  </a:lnTo>
                  <a:lnTo>
                    <a:pt x="0" y="351"/>
                  </a:lnTo>
                  <a:lnTo>
                    <a:pt x="1" y="349"/>
                  </a:lnTo>
                  <a:lnTo>
                    <a:pt x="1" y="347"/>
                  </a:lnTo>
                  <a:lnTo>
                    <a:pt x="2" y="345"/>
                  </a:lnTo>
                  <a:lnTo>
                    <a:pt x="3" y="341"/>
                  </a:lnTo>
                  <a:lnTo>
                    <a:pt x="6" y="339"/>
                  </a:lnTo>
                  <a:lnTo>
                    <a:pt x="8" y="335"/>
                  </a:lnTo>
                  <a:lnTo>
                    <a:pt x="10" y="332"/>
                  </a:lnTo>
                  <a:lnTo>
                    <a:pt x="12" y="328"/>
                  </a:lnTo>
                  <a:lnTo>
                    <a:pt x="14" y="323"/>
                  </a:lnTo>
                  <a:lnTo>
                    <a:pt x="17" y="319"/>
                  </a:lnTo>
                  <a:lnTo>
                    <a:pt x="21" y="314"/>
                  </a:lnTo>
                  <a:lnTo>
                    <a:pt x="25" y="309"/>
                  </a:lnTo>
                  <a:lnTo>
                    <a:pt x="31" y="298"/>
                  </a:lnTo>
                  <a:lnTo>
                    <a:pt x="39" y="287"/>
                  </a:lnTo>
                  <a:lnTo>
                    <a:pt x="45" y="276"/>
                  </a:lnTo>
                  <a:lnTo>
                    <a:pt x="51" y="264"/>
                  </a:lnTo>
                  <a:lnTo>
                    <a:pt x="56" y="253"/>
                  </a:lnTo>
                  <a:lnTo>
                    <a:pt x="61" y="241"/>
                  </a:lnTo>
                  <a:lnTo>
                    <a:pt x="66" y="228"/>
                  </a:lnTo>
                  <a:lnTo>
                    <a:pt x="70" y="216"/>
                  </a:lnTo>
                  <a:lnTo>
                    <a:pt x="73" y="203"/>
                  </a:lnTo>
                  <a:lnTo>
                    <a:pt x="76" y="189"/>
                  </a:lnTo>
                  <a:lnTo>
                    <a:pt x="79" y="177"/>
                  </a:lnTo>
                  <a:lnTo>
                    <a:pt x="82" y="163"/>
                  </a:lnTo>
                  <a:lnTo>
                    <a:pt x="84" y="148"/>
                  </a:lnTo>
                  <a:lnTo>
                    <a:pt x="85" y="134"/>
                  </a:lnTo>
                  <a:lnTo>
                    <a:pt x="87" y="118"/>
                  </a:lnTo>
                  <a:lnTo>
                    <a:pt x="88" y="102"/>
                  </a:lnTo>
                  <a:lnTo>
                    <a:pt x="88" y="10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30"/>
            <p:cNvSpPr/>
            <p:nvPr/>
          </p:nvSpPr>
          <p:spPr bwMode="auto">
            <a:xfrm>
              <a:off x="5930901" y="3198813"/>
              <a:ext cx="301625" cy="249238"/>
            </a:xfrm>
            <a:custGeom>
              <a:avLst/>
              <a:gdLst>
                <a:gd name="T0" fmla="*/ 119 w 190"/>
                <a:gd name="T1" fmla="*/ 4 h 157"/>
                <a:gd name="T2" fmla="*/ 124 w 190"/>
                <a:gd name="T3" fmla="*/ 1 h 157"/>
                <a:gd name="T4" fmla="*/ 129 w 190"/>
                <a:gd name="T5" fmla="*/ 0 h 157"/>
                <a:gd name="T6" fmla="*/ 132 w 190"/>
                <a:gd name="T7" fmla="*/ 0 h 157"/>
                <a:gd name="T8" fmla="*/ 136 w 190"/>
                <a:gd name="T9" fmla="*/ 2 h 157"/>
                <a:gd name="T10" fmla="*/ 142 w 190"/>
                <a:gd name="T11" fmla="*/ 4 h 157"/>
                <a:gd name="T12" fmla="*/ 150 w 190"/>
                <a:gd name="T13" fmla="*/ 9 h 157"/>
                <a:gd name="T14" fmla="*/ 161 w 190"/>
                <a:gd name="T15" fmla="*/ 15 h 157"/>
                <a:gd name="T16" fmla="*/ 173 w 190"/>
                <a:gd name="T17" fmla="*/ 24 h 157"/>
                <a:gd name="T18" fmla="*/ 180 w 190"/>
                <a:gd name="T19" fmla="*/ 31 h 157"/>
                <a:gd name="T20" fmla="*/ 187 w 190"/>
                <a:gd name="T21" fmla="*/ 38 h 157"/>
                <a:gd name="T22" fmla="*/ 189 w 190"/>
                <a:gd name="T23" fmla="*/ 41 h 157"/>
                <a:gd name="T24" fmla="*/ 188 w 190"/>
                <a:gd name="T25" fmla="*/ 44 h 157"/>
                <a:gd name="T26" fmla="*/ 183 w 190"/>
                <a:gd name="T27" fmla="*/ 48 h 157"/>
                <a:gd name="T28" fmla="*/ 179 w 190"/>
                <a:gd name="T29" fmla="*/ 52 h 157"/>
                <a:gd name="T30" fmla="*/ 176 w 190"/>
                <a:gd name="T31" fmla="*/ 54 h 157"/>
                <a:gd name="T32" fmla="*/ 172 w 190"/>
                <a:gd name="T33" fmla="*/ 58 h 157"/>
                <a:gd name="T34" fmla="*/ 166 w 190"/>
                <a:gd name="T35" fmla="*/ 64 h 157"/>
                <a:gd name="T36" fmla="*/ 160 w 190"/>
                <a:gd name="T37" fmla="*/ 75 h 157"/>
                <a:gd name="T38" fmla="*/ 153 w 190"/>
                <a:gd name="T39" fmla="*/ 88 h 157"/>
                <a:gd name="T40" fmla="*/ 145 w 190"/>
                <a:gd name="T41" fmla="*/ 104 h 157"/>
                <a:gd name="T42" fmla="*/ 136 w 190"/>
                <a:gd name="T43" fmla="*/ 122 h 157"/>
                <a:gd name="T44" fmla="*/ 127 w 190"/>
                <a:gd name="T45" fmla="*/ 145 h 157"/>
                <a:gd name="T46" fmla="*/ 93 w 190"/>
                <a:gd name="T47" fmla="*/ 157 h 157"/>
                <a:gd name="T48" fmla="*/ 100 w 190"/>
                <a:gd name="T49" fmla="*/ 135 h 157"/>
                <a:gd name="T50" fmla="*/ 105 w 190"/>
                <a:gd name="T51" fmla="*/ 116 h 157"/>
                <a:gd name="T52" fmla="*/ 111 w 190"/>
                <a:gd name="T53" fmla="*/ 100 h 157"/>
                <a:gd name="T54" fmla="*/ 114 w 190"/>
                <a:gd name="T55" fmla="*/ 86 h 157"/>
                <a:gd name="T56" fmla="*/ 117 w 190"/>
                <a:gd name="T57" fmla="*/ 75 h 157"/>
                <a:gd name="T58" fmla="*/ 119 w 190"/>
                <a:gd name="T59" fmla="*/ 65 h 157"/>
                <a:gd name="T60" fmla="*/ 121 w 190"/>
                <a:gd name="T61" fmla="*/ 59 h 157"/>
                <a:gd name="T62" fmla="*/ 121 w 190"/>
                <a:gd name="T63" fmla="*/ 55 h 157"/>
                <a:gd name="T64" fmla="*/ 121 w 190"/>
                <a:gd name="T65" fmla="*/ 45 h 157"/>
                <a:gd name="T66" fmla="*/ 119 w 190"/>
                <a:gd name="T67" fmla="*/ 40 h 157"/>
                <a:gd name="T68" fmla="*/ 116 w 190"/>
                <a:gd name="T69" fmla="*/ 38 h 157"/>
                <a:gd name="T70" fmla="*/ 110 w 190"/>
                <a:gd name="T71" fmla="*/ 38 h 157"/>
                <a:gd name="T72" fmla="*/ 102 w 190"/>
                <a:gd name="T73" fmla="*/ 38 h 157"/>
                <a:gd name="T74" fmla="*/ 91 w 190"/>
                <a:gd name="T75" fmla="*/ 40 h 157"/>
                <a:gd name="T76" fmla="*/ 85 w 190"/>
                <a:gd name="T77" fmla="*/ 41 h 157"/>
                <a:gd name="T78" fmla="*/ 77 w 190"/>
                <a:gd name="T79" fmla="*/ 43 h 157"/>
                <a:gd name="T80" fmla="*/ 68 w 190"/>
                <a:gd name="T81" fmla="*/ 45 h 157"/>
                <a:gd name="T82" fmla="*/ 57 w 190"/>
                <a:gd name="T83" fmla="*/ 48 h 157"/>
                <a:gd name="T84" fmla="*/ 45 w 190"/>
                <a:gd name="T85" fmla="*/ 53 h 157"/>
                <a:gd name="T86" fmla="*/ 31 w 190"/>
                <a:gd name="T87" fmla="*/ 56 h 157"/>
                <a:gd name="T88" fmla="*/ 17 w 190"/>
                <a:gd name="T89" fmla="*/ 61 h 157"/>
                <a:gd name="T90" fmla="*/ 0 w 190"/>
                <a:gd name="T91" fmla="*/ 65 h 157"/>
                <a:gd name="T92" fmla="*/ 13 w 190"/>
                <a:gd name="T93" fmla="*/ 34 h 157"/>
                <a:gd name="T94" fmla="*/ 37 w 190"/>
                <a:gd name="T95" fmla="*/ 29 h 157"/>
                <a:gd name="T96" fmla="*/ 57 w 190"/>
                <a:gd name="T97" fmla="*/ 24 h 157"/>
                <a:gd name="T98" fmla="*/ 74 w 190"/>
                <a:gd name="T99" fmla="*/ 19 h 157"/>
                <a:gd name="T100" fmla="*/ 89 w 190"/>
                <a:gd name="T101" fmla="*/ 15 h 157"/>
                <a:gd name="T102" fmla="*/ 101 w 190"/>
                <a:gd name="T103" fmla="*/ 12 h 157"/>
                <a:gd name="T104" fmla="*/ 110 w 190"/>
                <a:gd name="T105" fmla="*/ 10 h 157"/>
                <a:gd name="T106" fmla="*/ 115 w 190"/>
                <a:gd name="T107" fmla="*/ 7 h 157"/>
                <a:gd name="T108" fmla="*/ 117 w 190"/>
                <a:gd name="T109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0" h="157">
                  <a:moveTo>
                    <a:pt x="117" y="6"/>
                  </a:moveTo>
                  <a:lnTo>
                    <a:pt x="119" y="4"/>
                  </a:lnTo>
                  <a:lnTo>
                    <a:pt x="121" y="2"/>
                  </a:lnTo>
                  <a:lnTo>
                    <a:pt x="124" y="1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4" y="1"/>
                  </a:lnTo>
                  <a:lnTo>
                    <a:pt x="136" y="2"/>
                  </a:lnTo>
                  <a:lnTo>
                    <a:pt x="139" y="3"/>
                  </a:lnTo>
                  <a:lnTo>
                    <a:pt x="142" y="4"/>
                  </a:lnTo>
                  <a:lnTo>
                    <a:pt x="146" y="7"/>
                  </a:lnTo>
                  <a:lnTo>
                    <a:pt x="150" y="9"/>
                  </a:lnTo>
                  <a:lnTo>
                    <a:pt x="156" y="12"/>
                  </a:lnTo>
                  <a:lnTo>
                    <a:pt x="161" y="15"/>
                  </a:lnTo>
                  <a:lnTo>
                    <a:pt x="167" y="19"/>
                  </a:lnTo>
                  <a:lnTo>
                    <a:pt x="173" y="24"/>
                  </a:lnTo>
                  <a:lnTo>
                    <a:pt x="177" y="28"/>
                  </a:lnTo>
                  <a:lnTo>
                    <a:pt x="180" y="31"/>
                  </a:lnTo>
                  <a:lnTo>
                    <a:pt x="183" y="34"/>
                  </a:lnTo>
                  <a:lnTo>
                    <a:pt x="187" y="38"/>
                  </a:lnTo>
                  <a:lnTo>
                    <a:pt x="188" y="40"/>
                  </a:lnTo>
                  <a:lnTo>
                    <a:pt x="189" y="41"/>
                  </a:lnTo>
                  <a:lnTo>
                    <a:pt x="190" y="42"/>
                  </a:lnTo>
                  <a:lnTo>
                    <a:pt x="188" y="44"/>
                  </a:lnTo>
                  <a:lnTo>
                    <a:pt x="186" y="47"/>
                  </a:lnTo>
                  <a:lnTo>
                    <a:pt x="183" y="48"/>
                  </a:lnTo>
                  <a:lnTo>
                    <a:pt x="182" y="50"/>
                  </a:lnTo>
                  <a:lnTo>
                    <a:pt x="179" y="52"/>
                  </a:lnTo>
                  <a:lnTo>
                    <a:pt x="177" y="53"/>
                  </a:lnTo>
                  <a:lnTo>
                    <a:pt x="176" y="54"/>
                  </a:lnTo>
                  <a:lnTo>
                    <a:pt x="174" y="55"/>
                  </a:lnTo>
                  <a:lnTo>
                    <a:pt x="172" y="58"/>
                  </a:lnTo>
                  <a:lnTo>
                    <a:pt x="169" y="61"/>
                  </a:lnTo>
                  <a:lnTo>
                    <a:pt x="166" y="64"/>
                  </a:lnTo>
                  <a:lnTo>
                    <a:pt x="163" y="70"/>
                  </a:lnTo>
                  <a:lnTo>
                    <a:pt x="160" y="75"/>
                  </a:lnTo>
                  <a:lnTo>
                    <a:pt x="157" y="80"/>
                  </a:lnTo>
                  <a:lnTo>
                    <a:pt x="153" y="88"/>
                  </a:lnTo>
                  <a:lnTo>
                    <a:pt x="149" y="95"/>
                  </a:lnTo>
                  <a:lnTo>
                    <a:pt x="145" y="104"/>
                  </a:lnTo>
                  <a:lnTo>
                    <a:pt x="141" y="113"/>
                  </a:lnTo>
                  <a:lnTo>
                    <a:pt x="136" y="122"/>
                  </a:lnTo>
                  <a:lnTo>
                    <a:pt x="132" y="133"/>
                  </a:lnTo>
                  <a:lnTo>
                    <a:pt x="127" y="145"/>
                  </a:lnTo>
                  <a:lnTo>
                    <a:pt x="121" y="157"/>
                  </a:lnTo>
                  <a:lnTo>
                    <a:pt x="93" y="157"/>
                  </a:lnTo>
                  <a:lnTo>
                    <a:pt x="97" y="146"/>
                  </a:lnTo>
                  <a:lnTo>
                    <a:pt x="100" y="135"/>
                  </a:lnTo>
                  <a:lnTo>
                    <a:pt x="103" y="125"/>
                  </a:lnTo>
                  <a:lnTo>
                    <a:pt x="105" y="116"/>
                  </a:lnTo>
                  <a:lnTo>
                    <a:pt x="108" y="108"/>
                  </a:lnTo>
                  <a:lnTo>
                    <a:pt x="111" y="100"/>
                  </a:lnTo>
                  <a:lnTo>
                    <a:pt x="113" y="93"/>
                  </a:lnTo>
                  <a:lnTo>
                    <a:pt x="114" y="86"/>
                  </a:lnTo>
                  <a:lnTo>
                    <a:pt x="116" y="80"/>
                  </a:lnTo>
                  <a:lnTo>
                    <a:pt x="117" y="75"/>
                  </a:lnTo>
                  <a:lnTo>
                    <a:pt x="119" y="70"/>
                  </a:lnTo>
                  <a:lnTo>
                    <a:pt x="119" y="65"/>
                  </a:lnTo>
                  <a:lnTo>
                    <a:pt x="120" y="62"/>
                  </a:lnTo>
                  <a:lnTo>
                    <a:pt x="121" y="59"/>
                  </a:lnTo>
                  <a:lnTo>
                    <a:pt x="121" y="57"/>
                  </a:lnTo>
                  <a:lnTo>
                    <a:pt x="121" y="55"/>
                  </a:lnTo>
                  <a:lnTo>
                    <a:pt x="121" y="49"/>
                  </a:lnTo>
                  <a:lnTo>
                    <a:pt x="121" y="45"/>
                  </a:lnTo>
                  <a:lnTo>
                    <a:pt x="120" y="42"/>
                  </a:lnTo>
                  <a:lnTo>
                    <a:pt x="119" y="40"/>
                  </a:lnTo>
                  <a:lnTo>
                    <a:pt x="118" y="39"/>
                  </a:lnTo>
                  <a:lnTo>
                    <a:pt x="116" y="38"/>
                  </a:lnTo>
                  <a:lnTo>
                    <a:pt x="113" y="38"/>
                  </a:lnTo>
                  <a:lnTo>
                    <a:pt x="110" y="38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97" y="39"/>
                  </a:lnTo>
                  <a:lnTo>
                    <a:pt x="91" y="40"/>
                  </a:lnTo>
                  <a:lnTo>
                    <a:pt x="88" y="40"/>
                  </a:lnTo>
                  <a:lnTo>
                    <a:pt x="85" y="41"/>
                  </a:lnTo>
                  <a:lnTo>
                    <a:pt x="82" y="42"/>
                  </a:lnTo>
                  <a:lnTo>
                    <a:pt x="77" y="43"/>
                  </a:lnTo>
                  <a:lnTo>
                    <a:pt x="73" y="44"/>
                  </a:lnTo>
                  <a:lnTo>
                    <a:pt x="68" y="45"/>
                  </a:lnTo>
                  <a:lnTo>
                    <a:pt x="62" y="47"/>
                  </a:lnTo>
                  <a:lnTo>
                    <a:pt x="57" y="48"/>
                  </a:lnTo>
                  <a:lnTo>
                    <a:pt x="52" y="50"/>
                  </a:lnTo>
                  <a:lnTo>
                    <a:pt x="45" y="53"/>
                  </a:lnTo>
                  <a:lnTo>
                    <a:pt x="39" y="54"/>
                  </a:lnTo>
                  <a:lnTo>
                    <a:pt x="31" y="56"/>
                  </a:lnTo>
                  <a:lnTo>
                    <a:pt x="25" y="58"/>
                  </a:lnTo>
                  <a:lnTo>
                    <a:pt x="17" y="61"/>
                  </a:lnTo>
                  <a:lnTo>
                    <a:pt x="9" y="63"/>
                  </a:lnTo>
                  <a:lnTo>
                    <a:pt x="0" y="65"/>
                  </a:lnTo>
                  <a:lnTo>
                    <a:pt x="0" y="37"/>
                  </a:lnTo>
                  <a:lnTo>
                    <a:pt x="13" y="34"/>
                  </a:lnTo>
                  <a:lnTo>
                    <a:pt x="26" y="31"/>
                  </a:lnTo>
                  <a:lnTo>
                    <a:pt x="37" y="29"/>
                  </a:lnTo>
                  <a:lnTo>
                    <a:pt x="47" y="26"/>
                  </a:lnTo>
                  <a:lnTo>
                    <a:pt x="57" y="24"/>
                  </a:lnTo>
                  <a:lnTo>
                    <a:pt x="67" y="22"/>
                  </a:lnTo>
                  <a:lnTo>
                    <a:pt x="74" y="19"/>
                  </a:lnTo>
                  <a:lnTo>
                    <a:pt x="82" y="17"/>
                  </a:lnTo>
                  <a:lnTo>
                    <a:pt x="89" y="15"/>
                  </a:lnTo>
                  <a:lnTo>
                    <a:pt x="96" y="14"/>
                  </a:lnTo>
                  <a:lnTo>
                    <a:pt x="101" y="12"/>
                  </a:lnTo>
                  <a:lnTo>
                    <a:pt x="105" y="11"/>
                  </a:lnTo>
                  <a:lnTo>
                    <a:pt x="110" y="10"/>
                  </a:lnTo>
                  <a:lnTo>
                    <a:pt x="113" y="8"/>
                  </a:lnTo>
                  <a:lnTo>
                    <a:pt x="115" y="7"/>
                  </a:lnTo>
                  <a:lnTo>
                    <a:pt x="117" y="6"/>
                  </a:lnTo>
                  <a:lnTo>
                    <a:pt x="117" y="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31"/>
            <p:cNvSpPr/>
            <p:nvPr/>
          </p:nvSpPr>
          <p:spPr bwMode="auto">
            <a:xfrm>
              <a:off x="5919788" y="3427413"/>
              <a:ext cx="244475" cy="63500"/>
            </a:xfrm>
            <a:custGeom>
              <a:avLst/>
              <a:gdLst>
                <a:gd name="T0" fmla="*/ 65 w 154"/>
                <a:gd name="T1" fmla="*/ 7 h 40"/>
                <a:gd name="T2" fmla="*/ 74 w 154"/>
                <a:gd name="T3" fmla="*/ 5 h 40"/>
                <a:gd name="T4" fmla="*/ 81 w 154"/>
                <a:gd name="T5" fmla="*/ 4 h 40"/>
                <a:gd name="T6" fmla="*/ 89 w 154"/>
                <a:gd name="T7" fmla="*/ 2 h 40"/>
                <a:gd name="T8" fmla="*/ 96 w 154"/>
                <a:gd name="T9" fmla="*/ 1 h 40"/>
                <a:gd name="T10" fmla="*/ 103 w 154"/>
                <a:gd name="T11" fmla="*/ 1 h 40"/>
                <a:gd name="T12" fmla="*/ 108 w 154"/>
                <a:gd name="T13" fmla="*/ 0 h 40"/>
                <a:gd name="T14" fmla="*/ 113 w 154"/>
                <a:gd name="T15" fmla="*/ 0 h 40"/>
                <a:gd name="T16" fmla="*/ 119 w 154"/>
                <a:gd name="T17" fmla="*/ 0 h 40"/>
                <a:gd name="T18" fmla="*/ 126 w 154"/>
                <a:gd name="T19" fmla="*/ 0 h 40"/>
                <a:gd name="T20" fmla="*/ 133 w 154"/>
                <a:gd name="T21" fmla="*/ 0 h 40"/>
                <a:gd name="T22" fmla="*/ 138 w 154"/>
                <a:gd name="T23" fmla="*/ 1 h 40"/>
                <a:gd name="T24" fmla="*/ 143 w 154"/>
                <a:gd name="T25" fmla="*/ 2 h 40"/>
                <a:gd name="T26" fmla="*/ 146 w 154"/>
                <a:gd name="T27" fmla="*/ 3 h 40"/>
                <a:gd name="T28" fmla="*/ 149 w 154"/>
                <a:gd name="T29" fmla="*/ 4 h 40"/>
                <a:gd name="T30" fmla="*/ 150 w 154"/>
                <a:gd name="T31" fmla="*/ 6 h 40"/>
                <a:gd name="T32" fmla="*/ 152 w 154"/>
                <a:gd name="T33" fmla="*/ 7 h 40"/>
                <a:gd name="T34" fmla="*/ 153 w 154"/>
                <a:gd name="T35" fmla="*/ 8 h 40"/>
                <a:gd name="T36" fmla="*/ 153 w 154"/>
                <a:gd name="T37" fmla="*/ 9 h 40"/>
                <a:gd name="T38" fmla="*/ 154 w 154"/>
                <a:gd name="T39" fmla="*/ 11 h 40"/>
                <a:gd name="T40" fmla="*/ 154 w 154"/>
                <a:gd name="T41" fmla="*/ 13 h 40"/>
                <a:gd name="T42" fmla="*/ 154 w 154"/>
                <a:gd name="T43" fmla="*/ 14 h 40"/>
                <a:gd name="T44" fmla="*/ 153 w 154"/>
                <a:gd name="T45" fmla="*/ 16 h 40"/>
                <a:gd name="T46" fmla="*/ 152 w 154"/>
                <a:gd name="T47" fmla="*/ 17 h 40"/>
                <a:gd name="T48" fmla="*/ 150 w 154"/>
                <a:gd name="T49" fmla="*/ 18 h 40"/>
                <a:gd name="T50" fmla="*/ 148 w 154"/>
                <a:gd name="T51" fmla="*/ 19 h 40"/>
                <a:gd name="T52" fmla="*/ 145 w 154"/>
                <a:gd name="T53" fmla="*/ 21 h 40"/>
                <a:gd name="T54" fmla="*/ 142 w 154"/>
                <a:gd name="T55" fmla="*/ 21 h 40"/>
                <a:gd name="T56" fmla="*/ 139 w 154"/>
                <a:gd name="T57" fmla="*/ 22 h 40"/>
                <a:gd name="T58" fmla="*/ 136 w 154"/>
                <a:gd name="T59" fmla="*/ 23 h 40"/>
                <a:gd name="T60" fmla="*/ 133 w 154"/>
                <a:gd name="T61" fmla="*/ 24 h 40"/>
                <a:gd name="T62" fmla="*/ 128 w 154"/>
                <a:gd name="T63" fmla="*/ 24 h 40"/>
                <a:gd name="T64" fmla="*/ 123 w 154"/>
                <a:gd name="T65" fmla="*/ 25 h 40"/>
                <a:gd name="T66" fmla="*/ 118 w 154"/>
                <a:gd name="T67" fmla="*/ 26 h 40"/>
                <a:gd name="T68" fmla="*/ 110 w 154"/>
                <a:gd name="T69" fmla="*/ 28 h 40"/>
                <a:gd name="T70" fmla="*/ 103 w 154"/>
                <a:gd name="T71" fmla="*/ 29 h 40"/>
                <a:gd name="T72" fmla="*/ 95 w 154"/>
                <a:gd name="T73" fmla="*/ 30 h 40"/>
                <a:gd name="T74" fmla="*/ 85 w 154"/>
                <a:gd name="T75" fmla="*/ 31 h 40"/>
                <a:gd name="T76" fmla="*/ 76 w 154"/>
                <a:gd name="T77" fmla="*/ 32 h 40"/>
                <a:gd name="T78" fmla="*/ 65 w 154"/>
                <a:gd name="T79" fmla="*/ 34 h 40"/>
                <a:gd name="T80" fmla="*/ 54 w 154"/>
                <a:gd name="T81" fmla="*/ 35 h 40"/>
                <a:gd name="T82" fmla="*/ 42 w 154"/>
                <a:gd name="T83" fmla="*/ 36 h 40"/>
                <a:gd name="T84" fmla="*/ 29 w 154"/>
                <a:gd name="T85" fmla="*/ 38 h 40"/>
                <a:gd name="T86" fmla="*/ 15 w 154"/>
                <a:gd name="T87" fmla="*/ 39 h 40"/>
                <a:gd name="T88" fmla="*/ 0 w 154"/>
                <a:gd name="T89" fmla="*/ 40 h 40"/>
                <a:gd name="T90" fmla="*/ 0 w 154"/>
                <a:gd name="T91" fmla="*/ 20 h 40"/>
                <a:gd name="T92" fmla="*/ 16 w 154"/>
                <a:gd name="T93" fmla="*/ 18 h 40"/>
                <a:gd name="T94" fmla="*/ 32 w 154"/>
                <a:gd name="T95" fmla="*/ 15 h 40"/>
                <a:gd name="T96" fmla="*/ 49 w 154"/>
                <a:gd name="T97" fmla="*/ 10 h 40"/>
                <a:gd name="T98" fmla="*/ 65 w 154"/>
                <a:gd name="T99" fmla="*/ 7 h 40"/>
                <a:gd name="T100" fmla="*/ 65 w 154"/>
                <a:gd name="T101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4" h="40">
                  <a:moveTo>
                    <a:pt x="65" y="7"/>
                  </a:moveTo>
                  <a:lnTo>
                    <a:pt x="74" y="5"/>
                  </a:lnTo>
                  <a:lnTo>
                    <a:pt x="81" y="4"/>
                  </a:lnTo>
                  <a:lnTo>
                    <a:pt x="89" y="2"/>
                  </a:lnTo>
                  <a:lnTo>
                    <a:pt x="96" y="1"/>
                  </a:lnTo>
                  <a:lnTo>
                    <a:pt x="103" y="1"/>
                  </a:lnTo>
                  <a:lnTo>
                    <a:pt x="108" y="0"/>
                  </a:lnTo>
                  <a:lnTo>
                    <a:pt x="113" y="0"/>
                  </a:lnTo>
                  <a:lnTo>
                    <a:pt x="119" y="0"/>
                  </a:lnTo>
                  <a:lnTo>
                    <a:pt x="126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3" y="2"/>
                  </a:lnTo>
                  <a:lnTo>
                    <a:pt x="146" y="3"/>
                  </a:lnTo>
                  <a:lnTo>
                    <a:pt x="149" y="4"/>
                  </a:lnTo>
                  <a:lnTo>
                    <a:pt x="150" y="6"/>
                  </a:lnTo>
                  <a:lnTo>
                    <a:pt x="152" y="7"/>
                  </a:lnTo>
                  <a:lnTo>
                    <a:pt x="153" y="8"/>
                  </a:lnTo>
                  <a:lnTo>
                    <a:pt x="153" y="9"/>
                  </a:lnTo>
                  <a:lnTo>
                    <a:pt x="154" y="11"/>
                  </a:lnTo>
                  <a:lnTo>
                    <a:pt x="154" y="13"/>
                  </a:lnTo>
                  <a:lnTo>
                    <a:pt x="154" y="14"/>
                  </a:lnTo>
                  <a:lnTo>
                    <a:pt x="153" y="16"/>
                  </a:lnTo>
                  <a:lnTo>
                    <a:pt x="152" y="17"/>
                  </a:lnTo>
                  <a:lnTo>
                    <a:pt x="150" y="18"/>
                  </a:lnTo>
                  <a:lnTo>
                    <a:pt x="148" y="19"/>
                  </a:lnTo>
                  <a:lnTo>
                    <a:pt x="145" y="21"/>
                  </a:lnTo>
                  <a:lnTo>
                    <a:pt x="142" y="21"/>
                  </a:lnTo>
                  <a:lnTo>
                    <a:pt x="139" y="22"/>
                  </a:lnTo>
                  <a:lnTo>
                    <a:pt x="136" y="23"/>
                  </a:lnTo>
                  <a:lnTo>
                    <a:pt x="133" y="24"/>
                  </a:lnTo>
                  <a:lnTo>
                    <a:pt x="128" y="24"/>
                  </a:lnTo>
                  <a:lnTo>
                    <a:pt x="123" y="25"/>
                  </a:lnTo>
                  <a:lnTo>
                    <a:pt x="118" y="26"/>
                  </a:lnTo>
                  <a:lnTo>
                    <a:pt x="110" y="28"/>
                  </a:lnTo>
                  <a:lnTo>
                    <a:pt x="103" y="29"/>
                  </a:lnTo>
                  <a:lnTo>
                    <a:pt x="95" y="30"/>
                  </a:lnTo>
                  <a:lnTo>
                    <a:pt x="85" y="31"/>
                  </a:lnTo>
                  <a:lnTo>
                    <a:pt x="76" y="32"/>
                  </a:lnTo>
                  <a:lnTo>
                    <a:pt x="65" y="34"/>
                  </a:lnTo>
                  <a:lnTo>
                    <a:pt x="54" y="35"/>
                  </a:lnTo>
                  <a:lnTo>
                    <a:pt x="42" y="36"/>
                  </a:lnTo>
                  <a:lnTo>
                    <a:pt x="29" y="38"/>
                  </a:lnTo>
                  <a:lnTo>
                    <a:pt x="15" y="39"/>
                  </a:lnTo>
                  <a:lnTo>
                    <a:pt x="0" y="40"/>
                  </a:lnTo>
                  <a:lnTo>
                    <a:pt x="0" y="20"/>
                  </a:lnTo>
                  <a:lnTo>
                    <a:pt x="16" y="18"/>
                  </a:lnTo>
                  <a:lnTo>
                    <a:pt x="32" y="15"/>
                  </a:lnTo>
                  <a:lnTo>
                    <a:pt x="49" y="10"/>
                  </a:lnTo>
                  <a:lnTo>
                    <a:pt x="65" y="7"/>
                  </a:lnTo>
                  <a:lnTo>
                    <a:pt x="65" y="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3" name="椭圆 372"/>
          <p:cNvSpPr/>
          <p:nvPr/>
        </p:nvSpPr>
        <p:spPr>
          <a:xfrm>
            <a:off x="1945044" y="2198708"/>
            <a:ext cx="1168606" cy="1147761"/>
          </a:xfrm>
          <a:prstGeom prst="ellipse">
            <a:avLst/>
          </a:prstGeom>
          <a:noFill/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4" name="椭圆 373"/>
          <p:cNvSpPr/>
          <p:nvPr/>
        </p:nvSpPr>
        <p:spPr>
          <a:xfrm>
            <a:off x="3244528" y="2211408"/>
            <a:ext cx="1168606" cy="1147761"/>
          </a:xfrm>
          <a:prstGeom prst="ellipse">
            <a:avLst/>
          </a:prstGeom>
          <a:noFill/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5" name="椭圆 374"/>
          <p:cNvSpPr/>
          <p:nvPr/>
        </p:nvSpPr>
        <p:spPr>
          <a:xfrm>
            <a:off x="4632582" y="2260303"/>
            <a:ext cx="1168606" cy="1147761"/>
          </a:xfrm>
          <a:prstGeom prst="ellipse">
            <a:avLst/>
          </a:prstGeom>
          <a:noFill/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椭圆 375">
            <a:hlinkClick r:id="rId14" action="ppaction://hlinkfile"/>
          </p:cNvPr>
          <p:cNvSpPr/>
          <p:nvPr/>
        </p:nvSpPr>
        <p:spPr>
          <a:xfrm>
            <a:off x="6024843" y="2234903"/>
            <a:ext cx="1168606" cy="1147761"/>
          </a:xfrm>
          <a:prstGeom prst="ellipse">
            <a:avLst/>
          </a:prstGeom>
          <a:noFill/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7" name="椭圆 376"/>
          <p:cNvSpPr/>
          <p:nvPr/>
        </p:nvSpPr>
        <p:spPr>
          <a:xfrm>
            <a:off x="1113726" y="3529706"/>
            <a:ext cx="1168606" cy="1147761"/>
          </a:xfrm>
          <a:prstGeom prst="ellipse">
            <a:avLst/>
          </a:prstGeom>
          <a:noFill/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椭圆 377"/>
          <p:cNvSpPr/>
          <p:nvPr/>
        </p:nvSpPr>
        <p:spPr>
          <a:xfrm>
            <a:off x="5176654" y="3529439"/>
            <a:ext cx="1168606" cy="1147761"/>
          </a:xfrm>
          <a:prstGeom prst="ellipse">
            <a:avLst/>
          </a:prstGeom>
          <a:noFill/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9" name="椭圆 378"/>
          <p:cNvSpPr/>
          <p:nvPr/>
        </p:nvSpPr>
        <p:spPr>
          <a:xfrm>
            <a:off x="3820307" y="3529439"/>
            <a:ext cx="1168606" cy="1147761"/>
          </a:xfrm>
          <a:prstGeom prst="ellipse">
            <a:avLst/>
          </a:prstGeom>
          <a:noFill/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0" name="椭圆 379">
            <a:hlinkClick r:id="rId5" action="ppaction://hlinkfile"/>
          </p:cNvPr>
          <p:cNvSpPr/>
          <p:nvPr/>
        </p:nvSpPr>
        <p:spPr>
          <a:xfrm>
            <a:off x="2470046" y="3539475"/>
            <a:ext cx="1168606" cy="1147761"/>
          </a:xfrm>
          <a:prstGeom prst="ellipse">
            <a:avLst/>
          </a:prstGeom>
          <a:noFill/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矩形 202"/>
          <p:cNvSpPr/>
          <p:nvPr/>
        </p:nvSpPr>
        <p:spPr>
          <a:xfrm>
            <a:off x="7530423" y="1023158"/>
            <a:ext cx="1290049" cy="11403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6" name="图片 165">
            <a:hlinkClick r:id="rId15" action="ppaction://hlinkfile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016" y="937025"/>
            <a:ext cx="1224280" cy="1230630"/>
          </a:xfrm>
          <a:prstGeom prst="rect">
            <a:avLst/>
          </a:prstGeom>
        </p:spPr>
      </p:pic>
      <p:grpSp>
        <p:nvGrpSpPr>
          <p:cNvPr id="167" name="组合 166"/>
          <p:cNvGrpSpPr/>
          <p:nvPr/>
        </p:nvGrpSpPr>
        <p:grpSpPr>
          <a:xfrm>
            <a:off x="6258201" y="1121816"/>
            <a:ext cx="780807" cy="763128"/>
            <a:chOff x="1981201" y="2109788"/>
            <a:chExt cx="841375" cy="822325"/>
          </a:xfrm>
        </p:grpSpPr>
        <p:sp>
          <p:nvSpPr>
            <p:cNvPr id="168" name="Freeform 61"/>
            <p:cNvSpPr/>
            <p:nvPr/>
          </p:nvSpPr>
          <p:spPr bwMode="auto">
            <a:xfrm>
              <a:off x="1981201" y="2205038"/>
              <a:ext cx="71438" cy="727075"/>
            </a:xfrm>
            <a:custGeom>
              <a:avLst/>
              <a:gdLst>
                <a:gd name="T0" fmla="*/ 4 w 45"/>
                <a:gd name="T1" fmla="*/ 16 h 458"/>
                <a:gd name="T2" fmla="*/ 3 w 45"/>
                <a:gd name="T3" fmla="*/ 8 h 458"/>
                <a:gd name="T4" fmla="*/ 3 w 45"/>
                <a:gd name="T5" fmla="*/ 3 h 458"/>
                <a:gd name="T6" fmla="*/ 7 w 45"/>
                <a:gd name="T7" fmla="*/ 1 h 458"/>
                <a:gd name="T8" fmla="*/ 13 w 45"/>
                <a:gd name="T9" fmla="*/ 1 h 458"/>
                <a:gd name="T10" fmla="*/ 19 w 45"/>
                <a:gd name="T11" fmla="*/ 3 h 458"/>
                <a:gd name="T12" fmla="*/ 28 w 45"/>
                <a:gd name="T13" fmla="*/ 5 h 458"/>
                <a:gd name="T14" fmla="*/ 39 w 45"/>
                <a:gd name="T15" fmla="*/ 7 h 458"/>
                <a:gd name="T16" fmla="*/ 45 w 45"/>
                <a:gd name="T17" fmla="*/ 32 h 458"/>
                <a:gd name="T18" fmla="*/ 45 w 45"/>
                <a:gd name="T19" fmla="*/ 79 h 458"/>
                <a:gd name="T20" fmla="*/ 45 w 45"/>
                <a:gd name="T21" fmla="*/ 123 h 458"/>
                <a:gd name="T22" fmla="*/ 45 w 45"/>
                <a:gd name="T23" fmla="*/ 164 h 458"/>
                <a:gd name="T24" fmla="*/ 44 w 45"/>
                <a:gd name="T25" fmla="*/ 201 h 458"/>
                <a:gd name="T26" fmla="*/ 44 w 45"/>
                <a:gd name="T27" fmla="*/ 236 h 458"/>
                <a:gd name="T28" fmla="*/ 44 w 45"/>
                <a:gd name="T29" fmla="*/ 269 h 458"/>
                <a:gd name="T30" fmla="*/ 43 w 45"/>
                <a:gd name="T31" fmla="*/ 297 h 458"/>
                <a:gd name="T32" fmla="*/ 43 w 45"/>
                <a:gd name="T33" fmla="*/ 324 h 458"/>
                <a:gd name="T34" fmla="*/ 42 w 45"/>
                <a:gd name="T35" fmla="*/ 348 h 458"/>
                <a:gd name="T36" fmla="*/ 41 w 45"/>
                <a:gd name="T37" fmla="*/ 368 h 458"/>
                <a:gd name="T38" fmla="*/ 40 w 45"/>
                <a:gd name="T39" fmla="*/ 385 h 458"/>
                <a:gd name="T40" fmla="*/ 40 w 45"/>
                <a:gd name="T41" fmla="*/ 400 h 458"/>
                <a:gd name="T42" fmla="*/ 39 w 45"/>
                <a:gd name="T43" fmla="*/ 412 h 458"/>
                <a:gd name="T44" fmla="*/ 36 w 45"/>
                <a:gd name="T45" fmla="*/ 422 h 458"/>
                <a:gd name="T46" fmla="*/ 35 w 45"/>
                <a:gd name="T47" fmla="*/ 428 h 458"/>
                <a:gd name="T48" fmla="*/ 33 w 45"/>
                <a:gd name="T49" fmla="*/ 433 h 458"/>
                <a:gd name="T50" fmla="*/ 31 w 45"/>
                <a:gd name="T51" fmla="*/ 440 h 458"/>
                <a:gd name="T52" fmla="*/ 29 w 45"/>
                <a:gd name="T53" fmla="*/ 446 h 458"/>
                <a:gd name="T54" fmla="*/ 26 w 45"/>
                <a:gd name="T55" fmla="*/ 452 h 458"/>
                <a:gd name="T56" fmla="*/ 22 w 45"/>
                <a:gd name="T57" fmla="*/ 457 h 458"/>
                <a:gd name="T58" fmla="*/ 19 w 45"/>
                <a:gd name="T59" fmla="*/ 458 h 458"/>
                <a:gd name="T60" fmla="*/ 16 w 45"/>
                <a:gd name="T61" fmla="*/ 457 h 458"/>
                <a:gd name="T62" fmla="*/ 13 w 45"/>
                <a:gd name="T63" fmla="*/ 452 h 458"/>
                <a:gd name="T64" fmla="*/ 10 w 45"/>
                <a:gd name="T65" fmla="*/ 445 h 458"/>
                <a:gd name="T66" fmla="*/ 9 w 45"/>
                <a:gd name="T67" fmla="*/ 440 h 458"/>
                <a:gd name="T68" fmla="*/ 7 w 45"/>
                <a:gd name="T69" fmla="*/ 433 h 458"/>
                <a:gd name="T70" fmla="*/ 5 w 45"/>
                <a:gd name="T71" fmla="*/ 424 h 458"/>
                <a:gd name="T72" fmla="*/ 2 w 45"/>
                <a:gd name="T73" fmla="*/ 413 h 458"/>
                <a:gd name="T74" fmla="*/ 1 w 45"/>
                <a:gd name="T75" fmla="*/ 405 h 458"/>
                <a:gd name="T76" fmla="*/ 0 w 45"/>
                <a:gd name="T77" fmla="*/ 400 h 458"/>
                <a:gd name="T78" fmla="*/ 0 w 45"/>
                <a:gd name="T79" fmla="*/ 398 h 458"/>
                <a:gd name="T80" fmla="*/ 0 w 45"/>
                <a:gd name="T81" fmla="*/ 395 h 458"/>
                <a:gd name="T82" fmla="*/ 0 w 45"/>
                <a:gd name="T83" fmla="*/ 390 h 458"/>
                <a:gd name="T84" fmla="*/ 1 w 45"/>
                <a:gd name="T85" fmla="*/ 382 h 458"/>
                <a:gd name="T86" fmla="*/ 2 w 45"/>
                <a:gd name="T87" fmla="*/ 372 h 458"/>
                <a:gd name="T88" fmla="*/ 4 w 45"/>
                <a:gd name="T89" fmla="*/ 360 h 458"/>
                <a:gd name="T90" fmla="*/ 6 w 45"/>
                <a:gd name="T91" fmla="*/ 345 h 458"/>
                <a:gd name="T92" fmla="*/ 9 w 45"/>
                <a:gd name="T93" fmla="*/ 328 h 458"/>
                <a:gd name="T94" fmla="*/ 12 w 45"/>
                <a:gd name="T95" fmla="*/ 300 h 458"/>
                <a:gd name="T96" fmla="*/ 16 w 45"/>
                <a:gd name="T97" fmla="*/ 259 h 458"/>
                <a:gd name="T98" fmla="*/ 18 w 45"/>
                <a:gd name="T99" fmla="*/ 215 h 458"/>
                <a:gd name="T100" fmla="*/ 19 w 45"/>
                <a:gd name="T101" fmla="*/ 168 h 458"/>
                <a:gd name="T102" fmla="*/ 19 w 45"/>
                <a:gd name="T103" fmla="*/ 130 h 458"/>
                <a:gd name="T104" fmla="*/ 19 w 45"/>
                <a:gd name="T105" fmla="*/ 107 h 458"/>
                <a:gd name="T106" fmla="*/ 18 w 45"/>
                <a:gd name="T107" fmla="*/ 86 h 458"/>
                <a:gd name="T108" fmla="*/ 17 w 45"/>
                <a:gd name="T109" fmla="*/ 69 h 458"/>
                <a:gd name="T110" fmla="*/ 15 w 45"/>
                <a:gd name="T111" fmla="*/ 54 h 458"/>
                <a:gd name="T112" fmla="*/ 13 w 45"/>
                <a:gd name="T113" fmla="*/ 41 h 458"/>
                <a:gd name="T114" fmla="*/ 11 w 45"/>
                <a:gd name="T115" fmla="*/ 31 h 458"/>
                <a:gd name="T116" fmla="*/ 9 w 45"/>
                <a:gd name="T117" fmla="*/ 23 h 458"/>
                <a:gd name="T118" fmla="*/ 7 w 45"/>
                <a:gd name="T119" fmla="*/ 21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" h="458">
                  <a:moveTo>
                    <a:pt x="7" y="21"/>
                  </a:moveTo>
                  <a:lnTo>
                    <a:pt x="4" y="16"/>
                  </a:lnTo>
                  <a:lnTo>
                    <a:pt x="3" y="12"/>
                  </a:lnTo>
                  <a:lnTo>
                    <a:pt x="3" y="8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2"/>
                  </a:lnTo>
                  <a:lnTo>
                    <a:pt x="7" y="1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24" y="4"/>
                  </a:lnTo>
                  <a:lnTo>
                    <a:pt x="28" y="5"/>
                  </a:lnTo>
                  <a:lnTo>
                    <a:pt x="33" y="6"/>
                  </a:lnTo>
                  <a:lnTo>
                    <a:pt x="39" y="7"/>
                  </a:lnTo>
                  <a:lnTo>
                    <a:pt x="45" y="8"/>
                  </a:lnTo>
                  <a:lnTo>
                    <a:pt x="45" y="32"/>
                  </a:lnTo>
                  <a:lnTo>
                    <a:pt x="45" y="55"/>
                  </a:lnTo>
                  <a:lnTo>
                    <a:pt x="45" y="79"/>
                  </a:lnTo>
                  <a:lnTo>
                    <a:pt x="45" y="101"/>
                  </a:lnTo>
                  <a:lnTo>
                    <a:pt x="45" y="123"/>
                  </a:lnTo>
                  <a:lnTo>
                    <a:pt x="45" y="143"/>
                  </a:lnTo>
                  <a:lnTo>
                    <a:pt x="45" y="164"/>
                  </a:lnTo>
                  <a:lnTo>
                    <a:pt x="44" y="183"/>
                  </a:lnTo>
                  <a:lnTo>
                    <a:pt x="44" y="201"/>
                  </a:lnTo>
                  <a:lnTo>
                    <a:pt x="44" y="219"/>
                  </a:lnTo>
                  <a:lnTo>
                    <a:pt x="44" y="236"/>
                  </a:lnTo>
                  <a:lnTo>
                    <a:pt x="44" y="252"/>
                  </a:lnTo>
                  <a:lnTo>
                    <a:pt x="44" y="269"/>
                  </a:lnTo>
                  <a:lnTo>
                    <a:pt x="43" y="283"/>
                  </a:lnTo>
                  <a:lnTo>
                    <a:pt x="43" y="297"/>
                  </a:lnTo>
                  <a:lnTo>
                    <a:pt x="43" y="311"/>
                  </a:lnTo>
                  <a:lnTo>
                    <a:pt x="43" y="324"/>
                  </a:lnTo>
                  <a:lnTo>
                    <a:pt x="42" y="336"/>
                  </a:lnTo>
                  <a:lnTo>
                    <a:pt x="42" y="348"/>
                  </a:lnTo>
                  <a:lnTo>
                    <a:pt x="42" y="358"/>
                  </a:lnTo>
                  <a:lnTo>
                    <a:pt x="41" y="368"/>
                  </a:lnTo>
                  <a:lnTo>
                    <a:pt x="41" y="377"/>
                  </a:lnTo>
                  <a:lnTo>
                    <a:pt x="40" y="385"/>
                  </a:lnTo>
                  <a:lnTo>
                    <a:pt x="40" y="394"/>
                  </a:lnTo>
                  <a:lnTo>
                    <a:pt x="40" y="400"/>
                  </a:lnTo>
                  <a:lnTo>
                    <a:pt x="39" y="407"/>
                  </a:lnTo>
                  <a:lnTo>
                    <a:pt x="39" y="412"/>
                  </a:lnTo>
                  <a:lnTo>
                    <a:pt x="37" y="417"/>
                  </a:lnTo>
                  <a:lnTo>
                    <a:pt x="36" y="422"/>
                  </a:lnTo>
                  <a:lnTo>
                    <a:pt x="36" y="425"/>
                  </a:lnTo>
                  <a:lnTo>
                    <a:pt x="35" y="428"/>
                  </a:lnTo>
                  <a:lnTo>
                    <a:pt x="35" y="430"/>
                  </a:lnTo>
                  <a:lnTo>
                    <a:pt x="33" y="433"/>
                  </a:lnTo>
                  <a:lnTo>
                    <a:pt x="32" y="437"/>
                  </a:lnTo>
                  <a:lnTo>
                    <a:pt x="31" y="440"/>
                  </a:lnTo>
                  <a:lnTo>
                    <a:pt x="30" y="443"/>
                  </a:lnTo>
                  <a:lnTo>
                    <a:pt x="29" y="446"/>
                  </a:lnTo>
                  <a:lnTo>
                    <a:pt x="28" y="448"/>
                  </a:lnTo>
                  <a:lnTo>
                    <a:pt x="26" y="452"/>
                  </a:lnTo>
                  <a:lnTo>
                    <a:pt x="24" y="455"/>
                  </a:lnTo>
                  <a:lnTo>
                    <a:pt x="22" y="457"/>
                  </a:lnTo>
                  <a:lnTo>
                    <a:pt x="20" y="458"/>
                  </a:lnTo>
                  <a:lnTo>
                    <a:pt x="19" y="458"/>
                  </a:lnTo>
                  <a:lnTo>
                    <a:pt x="18" y="458"/>
                  </a:lnTo>
                  <a:lnTo>
                    <a:pt x="16" y="457"/>
                  </a:lnTo>
                  <a:lnTo>
                    <a:pt x="14" y="455"/>
                  </a:lnTo>
                  <a:lnTo>
                    <a:pt x="13" y="452"/>
                  </a:lnTo>
                  <a:lnTo>
                    <a:pt x="11" y="448"/>
                  </a:lnTo>
                  <a:lnTo>
                    <a:pt x="10" y="445"/>
                  </a:lnTo>
                  <a:lnTo>
                    <a:pt x="10" y="443"/>
                  </a:lnTo>
                  <a:lnTo>
                    <a:pt x="9" y="440"/>
                  </a:lnTo>
                  <a:lnTo>
                    <a:pt x="9" y="437"/>
                  </a:lnTo>
                  <a:lnTo>
                    <a:pt x="7" y="433"/>
                  </a:lnTo>
                  <a:lnTo>
                    <a:pt x="7" y="430"/>
                  </a:lnTo>
                  <a:lnTo>
                    <a:pt x="5" y="424"/>
                  </a:lnTo>
                  <a:lnTo>
                    <a:pt x="4" y="417"/>
                  </a:lnTo>
                  <a:lnTo>
                    <a:pt x="2" y="413"/>
                  </a:lnTo>
                  <a:lnTo>
                    <a:pt x="1" y="409"/>
                  </a:lnTo>
                  <a:lnTo>
                    <a:pt x="1" y="405"/>
                  </a:lnTo>
                  <a:lnTo>
                    <a:pt x="0" y="402"/>
                  </a:lnTo>
                  <a:lnTo>
                    <a:pt x="0" y="400"/>
                  </a:lnTo>
                  <a:lnTo>
                    <a:pt x="0" y="399"/>
                  </a:lnTo>
                  <a:lnTo>
                    <a:pt x="0" y="398"/>
                  </a:lnTo>
                  <a:lnTo>
                    <a:pt x="0" y="397"/>
                  </a:lnTo>
                  <a:lnTo>
                    <a:pt x="0" y="395"/>
                  </a:lnTo>
                  <a:lnTo>
                    <a:pt x="0" y="393"/>
                  </a:lnTo>
                  <a:lnTo>
                    <a:pt x="0" y="390"/>
                  </a:lnTo>
                  <a:lnTo>
                    <a:pt x="1" y="386"/>
                  </a:lnTo>
                  <a:lnTo>
                    <a:pt x="1" y="382"/>
                  </a:lnTo>
                  <a:lnTo>
                    <a:pt x="2" y="377"/>
                  </a:lnTo>
                  <a:lnTo>
                    <a:pt x="2" y="372"/>
                  </a:lnTo>
                  <a:lnTo>
                    <a:pt x="3" y="366"/>
                  </a:lnTo>
                  <a:lnTo>
                    <a:pt x="4" y="360"/>
                  </a:lnTo>
                  <a:lnTo>
                    <a:pt x="5" y="353"/>
                  </a:lnTo>
                  <a:lnTo>
                    <a:pt x="6" y="345"/>
                  </a:lnTo>
                  <a:lnTo>
                    <a:pt x="7" y="337"/>
                  </a:lnTo>
                  <a:lnTo>
                    <a:pt x="9" y="328"/>
                  </a:lnTo>
                  <a:lnTo>
                    <a:pt x="10" y="319"/>
                  </a:lnTo>
                  <a:lnTo>
                    <a:pt x="12" y="300"/>
                  </a:lnTo>
                  <a:lnTo>
                    <a:pt x="14" y="279"/>
                  </a:lnTo>
                  <a:lnTo>
                    <a:pt x="16" y="259"/>
                  </a:lnTo>
                  <a:lnTo>
                    <a:pt x="17" y="237"/>
                  </a:lnTo>
                  <a:lnTo>
                    <a:pt x="18" y="215"/>
                  </a:lnTo>
                  <a:lnTo>
                    <a:pt x="19" y="191"/>
                  </a:lnTo>
                  <a:lnTo>
                    <a:pt x="19" y="168"/>
                  </a:lnTo>
                  <a:lnTo>
                    <a:pt x="19" y="142"/>
                  </a:lnTo>
                  <a:lnTo>
                    <a:pt x="19" y="130"/>
                  </a:lnTo>
                  <a:lnTo>
                    <a:pt x="19" y="119"/>
                  </a:lnTo>
                  <a:lnTo>
                    <a:pt x="19" y="107"/>
                  </a:lnTo>
                  <a:lnTo>
                    <a:pt x="19" y="97"/>
                  </a:lnTo>
                  <a:lnTo>
                    <a:pt x="18" y="86"/>
                  </a:lnTo>
                  <a:lnTo>
                    <a:pt x="18" y="78"/>
                  </a:lnTo>
                  <a:lnTo>
                    <a:pt x="17" y="69"/>
                  </a:lnTo>
                  <a:lnTo>
                    <a:pt x="16" y="61"/>
                  </a:lnTo>
                  <a:lnTo>
                    <a:pt x="15" y="54"/>
                  </a:lnTo>
                  <a:lnTo>
                    <a:pt x="14" y="47"/>
                  </a:lnTo>
                  <a:lnTo>
                    <a:pt x="13" y="41"/>
                  </a:lnTo>
                  <a:lnTo>
                    <a:pt x="12" y="36"/>
                  </a:lnTo>
                  <a:lnTo>
                    <a:pt x="11" y="31"/>
                  </a:lnTo>
                  <a:lnTo>
                    <a:pt x="10" y="26"/>
                  </a:lnTo>
                  <a:lnTo>
                    <a:pt x="9" y="23"/>
                  </a:lnTo>
                  <a:lnTo>
                    <a:pt x="7" y="21"/>
                  </a:lnTo>
                  <a:lnTo>
                    <a:pt x="7" y="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62"/>
            <p:cNvSpPr/>
            <p:nvPr/>
          </p:nvSpPr>
          <p:spPr bwMode="auto">
            <a:xfrm>
              <a:off x="2011363" y="2162175"/>
              <a:ext cx="236538" cy="412750"/>
            </a:xfrm>
            <a:custGeom>
              <a:avLst/>
              <a:gdLst>
                <a:gd name="T0" fmla="*/ 92 w 149"/>
                <a:gd name="T1" fmla="*/ 2 h 260"/>
                <a:gd name="T2" fmla="*/ 101 w 149"/>
                <a:gd name="T3" fmla="*/ 0 h 260"/>
                <a:gd name="T4" fmla="*/ 119 w 149"/>
                <a:gd name="T5" fmla="*/ 7 h 260"/>
                <a:gd name="T6" fmla="*/ 136 w 149"/>
                <a:gd name="T7" fmla="*/ 17 h 260"/>
                <a:gd name="T8" fmla="*/ 147 w 149"/>
                <a:gd name="T9" fmla="*/ 26 h 260"/>
                <a:gd name="T10" fmla="*/ 149 w 149"/>
                <a:gd name="T11" fmla="*/ 31 h 260"/>
                <a:gd name="T12" fmla="*/ 146 w 149"/>
                <a:gd name="T13" fmla="*/ 36 h 260"/>
                <a:gd name="T14" fmla="*/ 136 w 149"/>
                <a:gd name="T15" fmla="*/ 42 h 260"/>
                <a:gd name="T16" fmla="*/ 121 w 149"/>
                <a:gd name="T17" fmla="*/ 57 h 260"/>
                <a:gd name="T18" fmla="*/ 101 w 149"/>
                <a:gd name="T19" fmla="*/ 85 h 260"/>
                <a:gd name="T20" fmla="*/ 87 w 149"/>
                <a:gd name="T21" fmla="*/ 108 h 260"/>
                <a:gd name="T22" fmla="*/ 84 w 149"/>
                <a:gd name="T23" fmla="*/ 116 h 260"/>
                <a:gd name="T24" fmla="*/ 85 w 149"/>
                <a:gd name="T25" fmla="*/ 122 h 260"/>
                <a:gd name="T26" fmla="*/ 91 w 149"/>
                <a:gd name="T27" fmla="*/ 133 h 260"/>
                <a:gd name="T28" fmla="*/ 100 w 149"/>
                <a:gd name="T29" fmla="*/ 149 h 260"/>
                <a:gd name="T30" fmla="*/ 120 w 149"/>
                <a:gd name="T31" fmla="*/ 185 h 260"/>
                <a:gd name="T32" fmla="*/ 128 w 149"/>
                <a:gd name="T33" fmla="*/ 203 h 260"/>
                <a:gd name="T34" fmla="*/ 130 w 149"/>
                <a:gd name="T35" fmla="*/ 219 h 260"/>
                <a:gd name="T36" fmla="*/ 127 w 149"/>
                <a:gd name="T37" fmla="*/ 234 h 260"/>
                <a:gd name="T38" fmla="*/ 116 w 149"/>
                <a:gd name="T39" fmla="*/ 255 h 260"/>
                <a:gd name="T40" fmla="*/ 108 w 149"/>
                <a:gd name="T41" fmla="*/ 260 h 260"/>
                <a:gd name="T42" fmla="*/ 101 w 149"/>
                <a:gd name="T43" fmla="*/ 260 h 260"/>
                <a:gd name="T44" fmla="*/ 96 w 149"/>
                <a:gd name="T45" fmla="*/ 254 h 260"/>
                <a:gd name="T46" fmla="*/ 92 w 149"/>
                <a:gd name="T47" fmla="*/ 242 h 260"/>
                <a:gd name="T48" fmla="*/ 82 w 149"/>
                <a:gd name="T49" fmla="*/ 225 h 260"/>
                <a:gd name="T50" fmla="*/ 60 w 149"/>
                <a:gd name="T51" fmla="*/ 207 h 260"/>
                <a:gd name="T52" fmla="*/ 43 w 149"/>
                <a:gd name="T53" fmla="*/ 191 h 260"/>
                <a:gd name="T54" fmla="*/ 41 w 149"/>
                <a:gd name="T55" fmla="*/ 185 h 260"/>
                <a:gd name="T56" fmla="*/ 45 w 149"/>
                <a:gd name="T57" fmla="*/ 184 h 260"/>
                <a:gd name="T58" fmla="*/ 57 w 149"/>
                <a:gd name="T59" fmla="*/ 186 h 260"/>
                <a:gd name="T60" fmla="*/ 73 w 149"/>
                <a:gd name="T61" fmla="*/ 193 h 260"/>
                <a:gd name="T62" fmla="*/ 86 w 149"/>
                <a:gd name="T63" fmla="*/ 194 h 260"/>
                <a:gd name="T64" fmla="*/ 91 w 149"/>
                <a:gd name="T65" fmla="*/ 186 h 260"/>
                <a:gd name="T66" fmla="*/ 87 w 149"/>
                <a:gd name="T67" fmla="*/ 171 h 260"/>
                <a:gd name="T68" fmla="*/ 82 w 149"/>
                <a:gd name="T69" fmla="*/ 156 h 260"/>
                <a:gd name="T70" fmla="*/ 68 w 149"/>
                <a:gd name="T71" fmla="*/ 132 h 260"/>
                <a:gd name="T72" fmla="*/ 63 w 149"/>
                <a:gd name="T73" fmla="*/ 118 h 260"/>
                <a:gd name="T74" fmla="*/ 68 w 149"/>
                <a:gd name="T75" fmla="*/ 106 h 260"/>
                <a:gd name="T76" fmla="*/ 76 w 149"/>
                <a:gd name="T77" fmla="*/ 79 h 260"/>
                <a:gd name="T78" fmla="*/ 85 w 149"/>
                <a:gd name="T79" fmla="*/ 51 h 260"/>
                <a:gd name="T80" fmla="*/ 86 w 149"/>
                <a:gd name="T81" fmla="*/ 40 h 260"/>
                <a:gd name="T82" fmla="*/ 80 w 149"/>
                <a:gd name="T83" fmla="*/ 40 h 260"/>
                <a:gd name="T84" fmla="*/ 67 w 149"/>
                <a:gd name="T85" fmla="*/ 43 h 260"/>
                <a:gd name="T86" fmla="*/ 41 w 149"/>
                <a:gd name="T87" fmla="*/ 48 h 260"/>
                <a:gd name="T88" fmla="*/ 12 w 149"/>
                <a:gd name="T89" fmla="*/ 50 h 260"/>
                <a:gd name="T90" fmla="*/ 7 w 149"/>
                <a:gd name="T91" fmla="*/ 34 h 260"/>
                <a:gd name="T92" fmla="*/ 32 w 149"/>
                <a:gd name="T93" fmla="*/ 29 h 260"/>
                <a:gd name="T94" fmla="*/ 61 w 149"/>
                <a:gd name="T95" fmla="*/ 22 h 260"/>
                <a:gd name="T96" fmla="*/ 76 w 149"/>
                <a:gd name="T97" fmla="*/ 18 h 260"/>
                <a:gd name="T98" fmla="*/ 85 w 149"/>
                <a:gd name="T99" fmla="*/ 1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9" h="260">
                  <a:moveTo>
                    <a:pt x="86" y="9"/>
                  </a:moveTo>
                  <a:lnTo>
                    <a:pt x="88" y="6"/>
                  </a:lnTo>
                  <a:lnTo>
                    <a:pt x="90" y="4"/>
                  </a:lnTo>
                  <a:lnTo>
                    <a:pt x="92" y="2"/>
                  </a:lnTo>
                  <a:lnTo>
                    <a:pt x="94" y="1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4" y="1"/>
                  </a:lnTo>
                  <a:lnTo>
                    <a:pt x="109" y="3"/>
                  </a:lnTo>
                  <a:lnTo>
                    <a:pt x="116" y="5"/>
                  </a:lnTo>
                  <a:lnTo>
                    <a:pt x="119" y="7"/>
                  </a:lnTo>
                  <a:lnTo>
                    <a:pt x="123" y="10"/>
                  </a:lnTo>
                  <a:lnTo>
                    <a:pt x="128" y="12"/>
                  </a:lnTo>
                  <a:lnTo>
                    <a:pt x="132" y="14"/>
                  </a:lnTo>
                  <a:lnTo>
                    <a:pt x="136" y="17"/>
                  </a:lnTo>
                  <a:lnTo>
                    <a:pt x="139" y="19"/>
                  </a:lnTo>
                  <a:lnTo>
                    <a:pt x="143" y="21"/>
                  </a:lnTo>
                  <a:lnTo>
                    <a:pt x="145" y="24"/>
                  </a:lnTo>
                  <a:lnTo>
                    <a:pt x="147" y="26"/>
                  </a:lnTo>
                  <a:lnTo>
                    <a:pt x="148" y="27"/>
                  </a:lnTo>
                  <a:lnTo>
                    <a:pt x="149" y="29"/>
                  </a:lnTo>
                  <a:lnTo>
                    <a:pt x="149" y="30"/>
                  </a:lnTo>
                  <a:lnTo>
                    <a:pt x="149" y="31"/>
                  </a:lnTo>
                  <a:lnTo>
                    <a:pt x="149" y="33"/>
                  </a:lnTo>
                  <a:lnTo>
                    <a:pt x="148" y="34"/>
                  </a:lnTo>
                  <a:lnTo>
                    <a:pt x="147" y="35"/>
                  </a:lnTo>
                  <a:lnTo>
                    <a:pt x="146" y="36"/>
                  </a:lnTo>
                  <a:lnTo>
                    <a:pt x="144" y="37"/>
                  </a:lnTo>
                  <a:lnTo>
                    <a:pt x="142" y="39"/>
                  </a:lnTo>
                  <a:lnTo>
                    <a:pt x="139" y="40"/>
                  </a:lnTo>
                  <a:lnTo>
                    <a:pt x="136" y="42"/>
                  </a:lnTo>
                  <a:lnTo>
                    <a:pt x="133" y="44"/>
                  </a:lnTo>
                  <a:lnTo>
                    <a:pt x="130" y="47"/>
                  </a:lnTo>
                  <a:lnTo>
                    <a:pt x="126" y="51"/>
                  </a:lnTo>
                  <a:lnTo>
                    <a:pt x="121" y="57"/>
                  </a:lnTo>
                  <a:lnTo>
                    <a:pt x="117" y="62"/>
                  </a:lnTo>
                  <a:lnTo>
                    <a:pt x="112" y="68"/>
                  </a:lnTo>
                  <a:lnTo>
                    <a:pt x="106" y="76"/>
                  </a:lnTo>
                  <a:lnTo>
                    <a:pt x="101" y="85"/>
                  </a:lnTo>
                  <a:lnTo>
                    <a:pt x="97" y="92"/>
                  </a:lnTo>
                  <a:lnTo>
                    <a:pt x="92" y="98"/>
                  </a:lnTo>
                  <a:lnTo>
                    <a:pt x="89" y="104"/>
                  </a:lnTo>
                  <a:lnTo>
                    <a:pt x="87" y="108"/>
                  </a:lnTo>
                  <a:lnTo>
                    <a:pt x="85" y="111"/>
                  </a:lnTo>
                  <a:lnTo>
                    <a:pt x="84" y="113"/>
                  </a:lnTo>
                  <a:lnTo>
                    <a:pt x="84" y="115"/>
                  </a:lnTo>
                  <a:lnTo>
                    <a:pt x="84" y="116"/>
                  </a:lnTo>
                  <a:lnTo>
                    <a:pt x="84" y="117"/>
                  </a:lnTo>
                  <a:lnTo>
                    <a:pt x="84" y="118"/>
                  </a:lnTo>
                  <a:lnTo>
                    <a:pt x="84" y="120"/>
                  </a:lnTo>
                  <a:lnTo>
                    <a:pt x="85" y="122"/>
                  </a:lnTo>
                  <a:lnTo>
                    <a:pt x="86" y="124"/>
                  </a:lnTo>
                  <a:lnTo>
                    <a:pt x="87" y="127"/>
                  </a:lnTo>
                  <a:lnTo>
                    <a:pt x="89" y="130"/>
                  </a:lnTo>
                  <a:lnTo>
                    <a:pt x="91" y="133"/>
                  </a:lnTo>
                  <a:lnTo>
                    <a:pt x="92" y="137"/>
                  </a:lnTo>
                  <a:lnTo>
                    <a:pt x="94" y="140"/>
                  </a:lnTo>
                  <a:lnTo>
                    <a:pt x="98" y="145"/>
                  </a:lnTo>
                  <a:lnTo>
                    <a:pt x="100" y="149"/>
                  </a:lnTo>
                  <a:lnTo>
                    <a:pt x="103" y="154"/>
                  </a:lnTo>
                  <a:lnTo>
                    <a:pt x="109" y="164"/>
                  </a:lnTo>
                  <a:lnTo>
                    <a:pt x="115" y="175"/>
                  </a:lnTo>
                  <a:lnTo>
                    <a:pt x="120" y="185"/>
                  </a:lnTo>
                  <a:lnTo>
                    <a:pt x="122" y="189"/>
                  </a:lnTo>
                  <a:lnTo>
                    <a:pt x="124" y="194"/>
                  </a:lnTo>
                  <a:lnTo>
                    <a:pt x="126" y="199"/>
                  </a:lnTo>
                  <a:lnTo>
                    <a:pt x="128" y="203"/>
                  </a:lnTo>
                  <a:lnTo>
                    <a:pt x="129" y="208"/>
                  </a:lnTo>
                  <a:lnTo>
                    <a:pt x="129" y="212"/>
                  </a:lnTo>
                  <a:lnTo>
                    <a:pt x="130" y="215"/>
                  </a:lnTo>
                  <a:lnTo>
                    <a:pt x="130" y="219"/>
                  </a:lnTo>
                  <a:lnTo>
                    <a:pt x="130" y="224"/>
                  </a:lnTo>
                  <a:lnTo>
                    <a:pt x="129" y="227"/>
                  </a:lnTo>
                  <a:lnTo>
                    <a:pt x="128" y="230"/>
                  </a:lnTo>
                  <a:lnTo>
                    <a:pt x="127" y="234"/>
                  </a:lnTo>
                  <a:lnTo>
                    <a:pt x="123" y="241"/>
                  </a:lnTo>
                  <a:lnTo>
                    <a:pt x="121" y="246"/>
                  </a:lnTo>
                  <a:lnTo>
                    <a:pt x="118" y="252"/>
                  </a:lnTo>
                  <a:lnTo>
                    <a:pt x="116" y="255"/>
                  </a:lnTo>
                  <a:lnTo>
                    <a:pt x="113" y="258"/>
                  </a:lnTo>
                  <a:lnTo>
                    <a:pt x="112" y="259"/>
                  </a:lnTo>
                  <a:lnTo>
                    <a:pt x="109" y="260"/>
                  </a:lnTo>
                  <a:lnTo>
                    <a:pt x="108" y="260"/>
                  </a:lnTo>
                  <a:lnTo>
                    <a:pt x="107" y="260"/>
                  </a:lnTo>
                  <a:lnTo>
                    <a:pt x="105" y="260"/>
                  </a:lnTo>
                  <a:lnTo>
                    <a:pt x="104" y="260"/>
                  </a:lnTo>
                  <a:lnTo>
                    <a:pt x="101" y="260"/>
                  </a:lnTo>
                  <a:lnTo>
                    <a:pt x="99" y="259"/>
                  </a:lnTo>
                  <a:lnTo>
                    <a:pt x="98" y="258"/>
                  </a:lnTo>
                  <a:lnTo>
                    <a:pt x="97" y="256"/>
                  </a:lnTo>
                  <a:lnTo>
                    <a:pt x="96" y="254"/>
                  </a:lnTo>
                  <a:lnTo>
                    <a:pt x="94" y="252"/>
                  </a:lnTo>
                  <a:lnTo>
                    <a:pt x="94" y="248"/>
                  </a:lnTo>
                  <a:lnTo>
                    <a:pt x="93" y="244"/>
                  </a:lnTo>
                  <a:lnTo>
                    <a:pt x="92" y="242"/>
                  </a:lnTo>
                  <a:lnTo>
                    <a:pt x="91" y="238"/>
                  </a:lnTo>
                  <a:lnTo>
                    <a:pt x="89" y="234"/>
                  </a:lnTo>
                  <a:lnTo>
                    <a:pt x="86" y="230"/>
                  </a:lnTo>
                  <a:lnTo>
                    <a:pt x="82" y="225"/>
                  </a:lnTo>
                  <a:lnTo>
                    <a:pt x="77" y="221"/>
                  </a:lnTo>
                  <a:lnTo>
                    <a:pt x="72" y="216"/>
                  </a:lnTo>
                  <a:lnTo>
                    <a:pt x="67" y="211"/>
                  </a:lnTo>
                  <a:lnTo>
                    <a:pt x="60" y="207"/>
                  </a:lnTo>
                  <a:lnTo>
                    <a:pt x="55" y="201"/>
                  </a:lnTo>
                  <a:lnTo>
                    <a:pt x="50" y="198"/>
                  </a:lnTo>
                  <a:lnTo>
                    <a:pt x="46" y="194"/>
                  </a:lnTo>
                  <a:lnTo>
                    <a:pt x="43" y="191"/>
                  </a:lnTo>
                  <a:lnTo>
                    <a:pt x="41" y="188"/>
                  </a:lnTo>
                  <a:lnTo>
                    <a:pt x="41" y="187"/>
                  </a:lnTo>
                  <a:lnTo>
                    <a:pt x="41" y="186"/>
                  </a:lnTo>
                  <a:lnTo>
                    <a:pt x="41" y="185"/>
                  </a:lnTo>
                  <a:lnTo>
                    <a:pt x="41" y="185"/>
                  </a:lnTo>
                  <a:lnTo>
                    <a:pt x="42" y="184"/>
                  </a:lnTo>
                  <a:lnTo>
                    <a:pt x="43" y="184"/>
                  </a:lnTo>
                  <a:lnTo>
                    <a:pt x="45" y="184"/>
                  </a:lnTo>
                  <a:lnTo>
                    <a:pt x="47" y="184"/>
                  </a:lnTo>
                  <a:lnTo>
                    <a:pt x="50" y="185"/>
                  </a:lnTo>
                  <a:lnTo>
                    <a:pt x="53" y="185"/>
                  </a:lnTo>
                  <a:lnTo>
                    <a:pt x="57" y="186"/>
                  </a:lnTo>
                  <a:lnTo>
                    <a:pt x="61" y="187"/>
                  </a:lnTo>
                  <a:lnTo>
                    <a:pt x="66" y="189"/>
                  </a:lnTo>
                  <a:lnTo>
                    <a:pt x="70" y="191"/>
                  </a:lnTo>
                  <a:lnTo>
                    <a:pt x="73" y="193"/>
                  </a:lnTo>
                  <a:lnTo>
                    <a:pt x="77" y="193"/>
                  </a:lnTo>
                  <a:lnTo>
                    <a:pt x="81" y="194"/>
                  </a:lnTo>
                  <a:lnTo>
                    <a:pt x="83" y="194"/>
                  </a:lnTo>
                  <a:lnTo>
                    <a:pt x="86" y="194"/>
                  </a:lnTo>
                  <a:lnTo>
                    <a:pt x="89" y="193"/>
                  </a:lnTo>
                  <a:lnTo>
                    <a:pt x="90" y="192"/>
                  </a:lnTo>
                  <a:lnTo>
                    <a:pt x="91" y="189"/>
                  </a:lnTo>
                  <a:lnTo>
                    <a:pt x="91" y="186"/>
                  </a:lnTo>
                  <a:lnTo>
                    <a:pt x="90" y="182"/>
                  </a:lnTo>
                  <a:lnTo>
                    <a:pt x="89" y="178"/>
                  </a:lnTo>
                  <a:lnTo>
                    <a:pt x="88" y="175"/>
                  </a:lnTo>
                  <a:lnTo>
                    <a:pt x="87" y="171"/>
                  </a:lnTo>
                  <a:lnTo>
                    <a:pt x="86" y="168"/>
                  </a:lnTo>
                  <a:lnTo>
                    <a:pt x="85" y="165"/>
                  </a:lnTo>
                  <a:lnTo>
                    <a:pt x="83" y="161"/>
                  </a:lnTo>
                  <a:lnTo>
                    <a:pt x="82" y="156"/>
                  </a:lnTo>
                  <a:lnTo>
                    <a:pt x="77" y="149"/>
                  </a:lnTo>
                  <a:lnTo>
                    <a:pt x="73" y="142"/>
                  </a:lnTo>
                  <a:lnTo>
                    <a:pt x="70" y="136"/>
                  </a:lnTo>
                  <a:lnTo>
                    <a:pt x="68" y="132"/>
                  </a:lnTo>
                  <a:lnTo>
                    <a:pt x="66" y="126"/>
                  </a:lnTo>
                  <a:lnTo>
                    <a:pt x="65" y="123"/>
                  </a:lnTo>
                  <a:lnTo>
                    <a:pt x="63" y="120"/>
                  </a:lnTo>
                  <a:lnTo>
                    <a:pt x="63" y="118"/>
                  </a:lnTo>
                  <a:lnTo>
                    <a:pt x="63" y="117"/>
                  </a:lnTo>
                  <a:lnTo>
                    <a:pt x="65" y="113"/>
                  </a:lnTo>
                  <a:lnTo>
                    <a:pt x="66" y="110"/>
                  </a:lnTo>
                  <a:lnTo>
                    <a:pt x="68" y="106"/>
                  </a:lnTo>
                  <a:lnTo>
                    <a:pt x="69" y="101"/>
                  </a:lnTo>
                  <a:lnTo>
                    <a:pt x="71" y="94"/>
                  </a:lnTo>
                  <a:lnTo>
                    <a:pt x="74" y="87"/>
                  </a:lnTo>
                  <a:lnTo>
                    <a:pt x="76" y="79"/>
                  </a:lnTo>
                  <a:lnTo>
                    <a:pt x="80" y="71"/>
                  </a:lnTo>
                  <a:lnTo>
                    <a:pt x="82" y="63"/>
                  </a:lnTo>
                  <a:lnTo>
                    <a:pt x="84" y="57"/>
                  </a:lnTo>
                  <a:lnTo>
                    <a:pt x="85" y="51"/>
                  </a:lnTo>
                  <a:lnTo>
                    <a:pt x="86" y="47"/>
                  </a:lnTo>
                  <a:lnTo>
                    <a:pt x="87" y="44"/>
                  </a:lnTo>
                  <a:lnTo>
                    <a:pt x="87" y="42"/>
                  </a:lnTo>
                  <a:lnTo>
                    <a:pt x="86" y="40"/>
                  </a:lnTo>
                  <a:lnTo>
                    <a:pt x="85" y="40"/>
                  </a:lnTo>
                  <a:lnTo>
                    <a:pt x="84" y="39"/>
                  </a:lnTo>
                  <a:lnTo>
                    <a:pt x="82" y="39"/>
                  </a:lnTo>
                  <a:lnTo>
                    <a:pt x="80" y="40"/>
                  </a:lnTo>
                  <a:lnTo>
                    <a:pt x="76" y="40"/>
                  </a:lnTo>
                  <a:lnTo>
                    <a:pt x="73" y="41"/>
                  </a:lnTo>
                  <a:lnTo>
                    <a:pt x="70" y="42"/>
                  </a:lnTo>
                  <a:lnTo>
                    <a:pt x="67" y="43"/>
                  </a:lnTo>
                  <a:lnTo>
                    <a:pt x="61" y="45"/>
                  </a:lnTo>
                  <a:lnTo>
                    <a:pt x="55" y="46"/>
                  </a:lnTo>
                  <a:lnTo>
                    <a:pt x="48" y="47"/>
                  </a:lnTo>
                  <a:lnTo>
                    <a:pt x="41" y="48"/>
                  </a:lnTo>
                  <a:lnTo>
                    <a:pt x="32" y="49"/>
                  </a:lnTo>
                  <a:lnTo>
                    <a:pt x="23" y="50"/>
                  </a:lnTo>
                  <a:lnTo>
                    <a:pt x="17" y="50"/>
                  </a:lnTo>
                  <a:lnTo>
                    <a:pt x="12" y="50"/>
                  </a:lnTo>
                  <a:lnTo>
                    <a:pt x="7" y="50"/>
                  </a:lnTo>
                  <a:lnTo>
                    <a:pt x="0" y="50"/>
                  </a:lnTo>
                  <a:lnTo>
                    <a:pt x="0" y="35"/>
                  </a:lnTo>
                  <a:lnTo>
                    <a:pt x="7" y="34"/>
                  </a:lnTo>
                  <a:lnTo>
                    <a:pt x="12" y="33"/>
                  </a:lnTo>
                  <a:lnTo>
                    <a:pt x="17" y="32"/>
                  </a:lnTo>
                  <a:lnTo>
                    <a:pt x="23" y="31"/>
                  </a:lnTo>
                  <a:lnTo>
                    <a:pt x="32" y="29"/>
                  </a:lnTo>
                  <a:lnTo>
                    <a:pt x="41" y="28"/>
                  </a:lnTo>
                  <a:lnTo>
                    <a:pt x="48" y="26"/>
                  </a:lnTo>
                  <a:lnTo>
                    <a:pt x="55" y="25"/>
                  </a:lnTo>
                  <a:lnTo>
                    <a:pt x="61" y="22"/>
                  </a:lnTo>
                  <a:lnTo>
                    <a:pt x="67" y="21"/>
                  </a:lnTo>
                  <a:lnTo>
                    <a:pt x="70" y="20"/>
                  </a:lnTo>
                  <a:lnTo>
                    <a:pt x="73" y="19"/>
                  </a:lnTo>
                  <a:lnTo>
                    <a:pt x="76" y="18"/>
                  </a:lnTo>
                  <a:lnTo>
                    <a:pt x="80" y="16"/>
                  </a:lnTo>
                  <a:lnTo>
                    <a:pt x="82" y="15"/>
                  </a:lnTo>
                  <a:lnTo>
                    <a:pt x="84" y="13"/>
                  </a:lnTo>
                  <a:lnTo>
                    <a:pt x="85" y="11"/>
                  </a:lnTo>
                  <a:lnTo>
                    <a:pt x="86" y="9"/>
                  </a:lnTo>
                  <a:lnTo>
                    <a:pt x="86" y="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63"/>
            <p:cNvSpPr/>
            <p:nvPr/>
          </p:nvSpPr>
          <p:spPr bwMode="auto">
            <a:xfrm>
              <a:off x="2232026" y="2254250"/>
              <a:ext cx="88900" cy="196850"/>
            </a:xfrm>
            <a:custGeom>
              <a:avLst/>
              <a:gdLst>
                <a:gd name="T0" fmla="*/ 33 w 56"/>
                <a:gd name="T1" fmla="*/ 109 h 124"/>
                <a:gd name="T2" fmla="*/ 30 w 56"/>
                <a:gd name="T3" fmla="*/ 112 h 124"/>
                <a:gd name="T4" fmla="*/ 28 w 56"/>
                <a:gd name="T5" fmla="*/ 115 h 124"/>
                <a:gd name="T6" fmla="*/ 26 w 56"/>
                <a:gd name="T7" fmla="*/ 119 h 124"/>
                <a:gd name="T8" fmla="*/ 24 w 56"/>
                <a:gd name="T9" fmla="*/ 121 h 124"/>
                <a:gd name="T10" fmla="*/ 22 w 56"/>
                <a:gd name="T11" fmla="*/ 122 h 124"/>
                <a:gd name="T12" fmla="*/ 21 w 56"/>
                <a:gd name="T13" fmla="*/ 123 h 124"/>
                <a:gd name="T14" fmla="*/ 19 w 56"/>
                <a:gd name="T15" fmla="*/ 124 h 124"/>
                <a:gd name="T16" fmla="*/ 18 w 56"/>
                <a:gd name="T17" fmla="*/ 124 h 124"/>
                <a:gd name="T18" fmla="*/ 17 w 56"/>
                <a:gd name="T19" fmla="*/ 124 h 124"/>
                <a:gd name="T20" fmla="*/ 15 w 56"/>
                <a:gd name="T21" fmla="*/ 123 h 124"/>
                <a:gd name="T22" fmla="*/ 14 w 56"/>
                <a:gd name="T23" fmla="*/ 121 h 124"/>
                <a:gd name="T24" fmla="*/ 12 w 56"/>
                <a:gd name="T25" fmla="*/ 119 h 124"/>
                <a:gd name="T26" fmla="*/ 11 w 56"/>
                <a:gd name="T27" fmla="*/ 115 h 124"/>
                <a:gd name="T28" fmla="*/ 9 w 56"/>
                <a:gd name="T29" fmla="*/ 112 h 124"/>
                <a:gd name="T30" fmla="*/ 7 w 56"/>
                <a:gd name="T31" fmla="*/ 108 h 124"/>
                <a:gd name="T32" fmla="*/ 6 w 56"/>
                <a:gd name="T33" fmla="*/ 104 h 124"/>
                <a:gd name="T34" fmla="*/ 3 w 56"/>
                <a:gd name="T35" fmla="*/ 99 h 124"/>
                <a:gd name="T36" fmla="*/ 2 w 56"/>
                <a:gd name="T37" fmla="*/ 94 h 124"/>
                <a:gd name="T38" fmla="*/ 0 w 56"/>
                <a:gd name="T39" fmla="*/ 90 h 124"/>
                <a:gd name="T40" fmla="*/ 0 w 56"/>
                <a:gd name="T41" fmla="*/ 87 h 124"/>
                <a:gd name="T42" fmla="*/ 2 w 56"/>
                <a:gd name="T43" fmla="*/ 82 h 124"/>
                <a:gd name="T44" fmla="*/ 4 w 56"/>
                <a:gd name="T45" fmla="*/ 79 h 124"/>
                <a:gd name="T46" fmla="*/ 6 w 56"/>
                <a:gd name="T47" fmla="*/ 76 h 124"/>
                <a:gd name="T48" fmla="*/ 8 w 56"/>
                <a:gd name="T49" fmla="*/ 73 h 124"/>
                <a:gd name="T50" fmla="*/ 10 w 56"/>
                <a:gd name="T51" fmla="*/ 69 h 124"/>
                <a:gd name="T52" fmla="*/ 13 w 56"/>
                <a:gd name="T53" fmla="*/ 66 h 124"/>
                <a:gd name="T54" fmla="*/ 15 w 56"/>
                <a:gd name="T55" fmla="*/ 62 h 124"/>
                <a:gd name="T56" fmla="*/ 18 w 56"/>
                <a:gd name="T57" fmla="*/ 57 h 124"/>
                <a:gd name="T58" fmla="*/ 21 w 56"/>
                <a:gd name="T59" fmla="*/ 51 h 124"/>
                <a:gd name="T60" fmla="*/ 23 w 56"/>
                <a:gd name="T61" fmla="*/ 46 h 124"/>
                <a:gd name="T62" fmla="*/ 25 w 56"/>
                <a:gd name="T63" fmla="*/ 38 h 124"/>
                <a:gd name="T64" fmla="*/ 28 w 56"/>
                <a:gd name="T65" fmla="*/ 31 h 124"/>
                <a:gd name="T66" fmla="*/ 29 w 56"/>
                <a:gd name="T67" fmla="*/ 24 h 124"/>
                <a:gd name="T68" fmla="*/ 32 w 56"/>
                <a:gd name="T69" fmla="*/ 18 h 124"/>
                <a:gd name="T70" fmla="*/ 34 w 56"/>
                <a:gd name="T71" fmla="*/ 13 h 124"/>
                <a:gd name="T72" fmla="*/ 35 w 56"/>
                <a:gd name="T73" fmla="*/ 8 h 124"/>
                <a:gd name="T74" fmla="*/ 37 w 56"/>
                <a:gd name="T75" fmla="*/ 4 h 124"/>
                <a:gd name="T76" fmla="*/ 38 w 56"/>
                <a:gd name="T77" fmla="*/ 2 h 124"/>
                <a:gd name="T78" fmla="*/ 40 w 56"/>
                <a:gd name="T79" fmla="*/ 1 h 124"/>
                <a:gd name="T80" fmla="*/ 41 w 56"/>
                <a:gd name="T81" fmla="*/ 0 h 124"/>
                <a:gd name="T82" fmla="*/ 42 w 56"/>
                <a:gd name="T83" fmla="*/ 2 h 124"/>
                <a:gd name="T84" fmla="*/ 44 w 56"/>
                <a:gd name="T85" fmla="*/ 4 h 124"/>
                <a:gd name="T86" fmla="*/ 47 w 56"/>
                <a:gd name="T87" fmla="*/ 7 h 124"/>
                <a:gd name="T88" fmla="*/ 49 w 56"/>
                <a:gd name="T89" fmla="*/ 10 h 124"/>
                <a:gd name="T90" fmla="*/ 50 w 56"/>
                <a:gd name="T91" fmla="*/ 15 h 124"/>
                <a:gd name="T92" fmla="*/ 52 w 56"/>
                <a:gd name="T93" fmla="*/ 20 h 124"/>
                <a:gd name="T94" fmla="*/ 54 w 56"/>
                <a:gd name="T95" fmla="*/ 27 h 124"/>
                <a:gd name="T96" fmla="*/ 56 w 56"/>
                <a:gd name="T97" fmla="*/ 34 h 124"/>
                <a:gd name="T98" fmla="*/ 55 w 56"/>
                <a:gd name="T99" fmla="*/ 42 h 124"/>
                <a:gd name="T100" fmla="*/ 54 w 56"/>
                <a:gd name="T101" fmla="*/ 51 h 124"/>
                <a:gd name="T102" fmla="*/ 53 w 56"/>
                <a:gd name="T103" fmla="*/ 61 h 124"/>
                <a:gd name="T104" fmla="*/ 51 w 56"/>
                <a:gd name="T105" fmla="*/ 70 h 124"/>
                <a:gd name="T106" fmla="*/ 47 w 56"/>
                <a:gd name="T107" fmla="*/ 81 h 124"/>
                <a:gd name="T108" fmla="*/ 43 w 56"/>
                <a:gd name="T109" fmla="*/ 92 h 124"/>
                <a:gd name="T110" fmla="*/ 38 w 56"/>
                <a:gd name="T111" fmla="*/ 100 h 124"/>
                <a:gd name="T112" fmla="*/ 33 w 56"/>
                <a:gd name="T113" fmla="*/ 109 h 124"/>
                <a:gd name="T114" fmla="*/ 33 w 56"/>
                <a:gd name="T115" fmla="*/ 10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124">
                  <a:moveTo>
                    <a:pt x="33" y="109"/>
                  </a:moveTo>
                  <a:lnTo>
                    <a:pt x="30" y="112"/>
                  </a:lnTo>
                  <a:lnTo>
                    <a:pt x="28" y="115"/>
                  </a:lnTo>
                  <a:lnTo>
                    <a:pt x="26" y="119"/>
                  </a:lnTo>
                  <a:lnTo>
                    <a:pt x="24" y="121"/>
                  </a:lnTo>
                  <a:lnTo>
                    <a:pt x="22" y="122"/>
                  </a:lnTo>
                  <a:lnTo>
                    <a:pt x="21" y="123"/>
                  </a:lnTo>
                  <a:lnTo>
                    <a:pt x="19" y="124"/>
                  </a:lnTo>
                  <a:lnTo>
                    <a:pt x="18" y="124"/>
                  </a:lnTo>
                  <a:lnTo>
                    <a:pt x="17" y="124"/>
                  </a:lnTo>
                  <a:lnTo>
                    <a:pt x="15" y="123"/>
                  </a:lnTo>
                  <a:lnTo>
                    <a:pt x="14" y="121"/>
                  </a:lnTo>
                  <a:lnTo>
                    <a:pt x="12" y="119"/>
                  </a:lnTo>
                  <a:lnTo>
                    <a:pt x="11" y="115"/>
                  </a:lnTo>
                  <a:lnTo>
                    <a:pt x="9" y="112"/>
                  </a:lnTo>
                  <a:lnTo>
                    <a:pt x="7" y="108"/>
                  </a:lnTo>
                  <a:lnTo>
                    <a:pt x="6" y="104"/>
                  </a:lnTo>
                  <a:lnTo>
                    <a:pt x="3" y="99"/>
                  </a:lnTo>
                  <a:lnTo>
                    <a:pt x="2" y="94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2" y="82"/>
                  </a:lnTo>
                  <a:lnTo>
                    <a:pt x="4" y="79"/>
                  </a:lnTo>
                  <a:lnTo>
                    <a:pt x="6" y="76"/>
                  </a:lnTo>
                  <a:lnTo>
                    <a:pt x="8" y="73"/>
                  </a:lnTo>
                  <a:lnTo>
                    <a:pt x="10" y="69"/>
                  </a:lnTo>
                  <a:lnTo>
                    <a:pt x="13" y="66"/>
                  </a:lnTo>
                  <a:lnTo>
                    <a:pt x="15" y="62"/>
                  </a:lnTo>
                  <a:lnTo>
                    <a:pt x="18" y="57"/>
                  </a:lnTo>
                  <a:lnTo>
                    <a:pt x="21" y="51"/>
                  </a:lnTo>
                  <a:lnTo>
                    <a:pt x="23" y="46"/>
                  </a:lnTo>
                  <a:lnTo>
                    <a:pt x="25" y="38"/>
                  </a:lnTo>
                  <a:lnTo>
                    <a:pt x="28" y="31"/>
                  </a:lnTo>
                  <a:lnTo>
                    <a:pt x="29" y="24"/>
                  </a:lnTo>
                  <a:lnTo>
                    <a:pt x="32" y="18"/>
                  </a:lnTo>
                  <a:lnTo>
                    <a:pt x="34" y="13"/>
                  </a:lnTo>
                  <a:lnTo>
                    <a:pt x="35" y="8"/>
                  </a:lnTo>
                  <a:lnTo>
                    <a:pt x="37" y="4"/>
                  </a:lnTo>
                  <a:lnTo>
                    <a:pt x="38" y="2"/>
                  </a:lnTo>
                  <a:lnTo>
                    <a:pt x="40" y="1"/>
                  </a:lnTo>
                  <a:lnTo>
                    <a:pt x="41" y="0"/>
                  </a:lnTo>
                  <a:lnTo>
                    <a:pt x="42" y="2"/>
                  </a:lnTo>
                  <a:lnTo>
                    <a:pt x="44" y="4"/>
                  </a:lnTo>
                  <a:lnTo>
                    <a:pt x="47" y="7"/>
                  </a:lnTo>
                  <a:lnTo>
                    <a:pt x="49" y="10"/>
                  </a:lnTo>
                  <a:lnTo>
                    <a:pt x="50" y="15"/>
                  </a:lnTo>
                  <a:lnTo>
                    <a:pt x="52" y="20"/>
                  </a:lnTo>
                  <a:lnTo>
                    <a:pt x="54" y="27"/>
                  </a:lnTo>
                  <a:lnTo>
                    <a:pt x="56" y="34"/>
                  </a:lnTo>
                  <a:lnTo>
                    <a:pt x="55" y="42"/>
                  </a:lnTo>
                  <a:lnTo>
                    <a:pt x="54" y="51"/>
                  </a:lnTo>
                  <a:lnTo>
                    <a:pt x="53" y="61"/>
                  </a:lnTo>
                  <a:lnTo>
                    <a:pt x="51" y="70"/>
                  </a:lnTo>
                  <a:lnTo>
                    <a:pt x="47" y="81"/>
                  </a:lnTo>
                  <a:lnTo>
                    <a:pt x="43" y="92"/>
                  </a:lnTo>
                  <a:lnTo>
                    <a:pt x="38" y="100"/>
                  </a:lnTo>
                  <a:lnTo>
                    <a:pt x="33" y="109"/>
                  </a:lnTo>
                  <a:lnTo>
                    <a:pt x="33" y="10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64"/>
            <p:cNvSpPr/>
            <p:nvPr/>
          </p:nvSpPr>
          <p:spPr bwMode="auto">
            <a:xfrm>
              <a:off x="2384426" y="2109788"/>
              <a:ext cx="128588" cy="117475"/>
            </a:xfrm>
            <a:custGeom>
              <a:avLst/>
              <a:gdLst>
                <a:gd name="T0" fmla="*/ 33 w 81"/>
                <a:gd name="T1" fmla="*/ 47 h 74"/>
                <a:gd name="T2" fmla="*/ 29 w 81"/>
                <a:gd name="T3" fmla="*/ 44 h 74"/>
                <a:gd name="T4" fmla="*/ 25 w 81"/>
                <a:gd name="T5" fmla="*/ 39 h 74"/>
                <a:gd name="T6" fmla="*/ 21 w 81"/>
                <a:gd name="T7" fmla="*/ 36 h 74"/>
                <a:gd name="T8" fmla="*/ 18 w 81"/>
                <a:gd name="T9" fmla="*/ 33 h 74"/>
                <a:gd name="T10" fmla="*/ 15 w 81"/>
                <a:gd name="T11" fmla="*/ 30 h 74"/>
                <a:gd name="T12" fmla="*/ 13 w 81"/>
                <a:gd name="T13" fmla="*/ 27 h 74"/>
                <a:gd name="T14" fmla="*/ 10 w 81"/>
                <a:gd name="T15" fmla="*/ 24 h 74"/>
                <a:gd name="T16" fmla="*/ 8 w 81"/>
                <a:gd name="T17" fmla="*/ 21 h 74"/>
                <a:gd name="T18" fmla="*/ 4 w 81"/>
                <a:gd name="T19" fmla="*/ 17 h 74"/>
                <a:gd name="T20" fmla="*/ 2 w 81"/>
                <a:gd name="T21" fmla="*/ 13 h 74"/>
                <a:gd name="T22" fmla="*/ 1 w 81"/>
                <a:gd name="T23" fmla="*/ 8 h 74"/>
                <a:gd name="T24" fmla="*/ 0 w 81"/>
                <a:gd name="T25" fmla="*/ 5 h 74"/>
                <a:gd name="T26" fmla="*/ 1 w 81"/>
                <a:gd name="T27" fmla="*/ 4 h 74"/>
                <a:gd name="T28" fmla="*/ 2 w 81"/>
                <a:gd name="T29" fmla="*/ 2 h 74"/>
                <a:gd name="T30" fmla="*/ 3 w 81"/>
                <a:gd name="T31" fmla="*/ 1 h 74"/>
                <a:gd name="T32" fmla="*/ 6 w 81"/>
                <a:gd name="T33" fmla="*/ 0 h 74"/>
                <a:gd name="T34" fmla="*/ 9 w 81"/>
                <a:gd name="T35" fmla="*/ 0 h 74"/>
                <a:gd name="T36" fmla="*/ 14 w 81"/>
                <a:gd name="T37" fmla="*/ 0 h 74"/>
                <a:gd name="T38" fmla="*/ 19 w 81"/>
                <a:gd name="T39" fmla="*/ 0 h 74"/>
                <a:gd name="T40" fmla="*/ 25 w 81"/>
                <a:gd name="T41" fmla="*/ 1 h 74"/>
                <a:gd name="T42" fmla="*/ 32 w 81"/>
                <a:gd name="T43" fmla="*/ 2 h 74"/>
                <a:gd name="T44" fmla="*/ 37 w 81"/>
                <a:gd name="T45" fmla="*/ 3 h 74"/>
                <a:gd name="T46" fmla="*/ 43 w 81"/>
                <a:gd name="T47" fmla="*/ 5 h 74"/>
                <a:gd name="T48" fmla="*/ 48 w 81"/>
                <a:gd name="T49" fmla="*/ 7 h 74"/>
                <a:gd name="T50" fmla="*/ 53 w 81"/>
                <a:gd name="T51" fmla="*/ 10 h 74"/>
                <a:gd name="T52" fmla="*/ 58 w 81"/>
                <a:gd name="T53" fmla="*/ 13 h 74"/>
                <a:gd name="T54" fmla="*/ 62 w 81"/>
                <a:gd name="T55" fmla="*/ 16 h 74"/>
                <a:gd name="T56" fmla="*/ 65 w 81"/>
                <a:gd name="T57" fmla="*/ 19 h 74"/>
                <a:gd name="T58" fmla="*/ 69 w 81"/>
                <a:gd name="T59" fmla="*/ 22 h 74"/>
                <a:gd name="T60" fmla="*/ 73 w 81"/>
                <a:gd name="T61" fmla="*/ 27 h 74"/>
                <a:gd name="T62" fmla="*/ 75 w 81"/>
                <a:gd name="T63" fmla="*/ 31 h 74"/>
                <a:gd name="T64" fmla="*/ 77 w 81"/>
                <a:gd name="T65" fmla="*/ 34 h 74"/>
                <a:gd name="T66" fmla="*/ 79 w 81"/>
                <a:gd name="T67" fmla="*/ 38 h 74"/>
                <a:gd name="T68" fmla="*/ 80 w 81"/>
                <a:gd name="T69" fmla="*/ 43 h 74"/>
                <a:gd name="T70" fmla="*/ 80 w 81"/>
                <a:gd name="T71" fmla="*/ 48 h 74"/>
                <a:gd name="T72" fmla="*/ 81 w 81"/>
                <a:gd name="T73" fmla="*/ 52 h 74"/>
                <a:gd name="T74" fmla="*/ 80 w 81"/>
                <a:gd name="T75" fmla="*/ 57 h 74"/>
                <a:gd name="T76" fmla="*/ 80 w 81"/>
                <a:gd name="T77" fmla="*/ 61 h 74"/>
                <a:gd name="T78" fmla="*/ 80 w 81"/>
                <a:gd name="T79" fmla="*/ 64 h 74"/>
                <a:gd name="T80" fmla="*/ 79 w 81"/>
                <a:gd name="T81" fmla="*/ 66 h 74"/>
                <a:gd name="T82" fmla="*/ 78 w 81"/>
                <a:gd name="T83" fmla="*/ 68 h 74"/>
                <a:gd name="T84" fmla="*/ 77 w 81"/>
                <a:gd name="T85" fmla="*/ 70 h 74"/>
                <a:gd name="T86" fmla="*/ 75 w 81"/>
                <a:gd name="T87" fmla="*/ 72 h 74"/>
                <a:gd name="T88" fmla="*/ 73 w 81"/>
                <a:gd name="T89" fmla="*/ 73 h 74"/>
                <a:gd name="T90" fmla="*/ 73 w 81"/>
                <a:gd name="T91" fmla="*/ 74 h 74"/>
                <a:gd name="T92" fmla="*/ 70 w 81"/>
                <a:gd name="T93" fmla="*/ 74 h 74"/>
                <a:gd name="T94" fmla="*/ 69 w 81"/>
                <a:gd name="T95" fmla="*/ 73 h 74"/>
                <a:gd name="T96" fmla="*/ 68 w 81"/>
                <a:gd name="T97" fmla="*/ 73 h 74"/>
                <a:gd name="T98" fmla="*/ 66 w 81"/>
                <a:gd name="T99" fmla="*/ 72 h 74"/>
                <a:gd name="T100" fmla="*/ 64 w 81"/>
                <a:gd name="T101" fmla="*/ 70 h 74"/>
                <a:gd name="T102" fmla="*/ 60 w 81"/>
                <a:gd name="T103" fmla="*/ 68 h 74"/>
                <a:gd name="T104" fmla="*/ 54 w 81"/>
                <a:gd name="T105" fmla="*/ 64 h 74"/>
                <a:gd name="T106" fmla="*/ 48 w 81"/>
                <a:gd name="T107" fmla="*/ 60 h 74"/>
                <a:gd name="T108" fmla="*/ 40 w 81"/>
                <a:gd name="T109" fmla="*/ 53 h 74"/>
                <a:gd name="T110" fmla="*/ 33 w 81"/>
                <a:gd name="T111" fmla="*/ 47 h 74"/>
                <a:gd name="T112" fmla="*/ 33 w 81"/>
                <a:gd name="T113" fmla="*/ 4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74">
                  <a:moveTo>
                    <a:pt x="33" y="47"/>
                  </a:moveTo>
                  <a:lnTo>
                    <a:pt x="29" y="44"/>
                  </a:lnTo>
                  <a:lnTo>
                    <a:pt x="25" y="39"/>
                  </a:lnTo>
                  <a:lnTo>
                    <a:pt x="21" y="36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3" y="27"/>
                  </a:lnTo>
                  <a:lnTo>
                    <a:pt x="10" y="24"/>
                  </a:lnTo>
                  <a:lnTo>
                    <a:pt x="8" y="21"/>
                  </a:lnTo>
                  <a:lnTo>
                    <a:pt x="4" y="17"/>
                  </a:lnTo>
                  <a:lnTo>
                    <a:pt x="2" y="13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5" y="1"/>
                  </a:lnTo>
                  <a:lnTo>
                    <a:pt x="32" y="2"/>
                  </a:lnTo>
                  <a:lnTo>
                    <a:pt x="37" y="3"/>
                  </a:lnTo>
                  <a:lnTo>
                    <a:pt x="43" y="5"/>
                  </a:lnTo>
                  <a:lnTo>
                    <a:pt x="48" y="7"/>
                  </a:lnTo>
                  <a:lnTo>
                    <a:pt x="53" y="10"/>
                  </a:lnTo>
                  <a:lnTo>
                    <a:pt x="58" y="13"/>
                  </a:lnTo>
                  <a:lnTo>
                    <a:pt x="62" y="16"/>
                  </a:lnTo>
                  <a:lnTo>
                    <a:pt x="65" y="19"/>
                  </a:lnTo>
                  <a:lnTo>
                    <a:pt x="69" y="22"/>
                  </a:lnTo>
                  <a:lnTo>
                    <a:pt x="73" y="27"/>
                  </a:lnTo>
                  <a:lnTo>
                    <a:pt x="75" y="31"/>
                  </a:lnTo>
                  <a:lnTo>
                    <a:pt x="77" y="34"/>
                  </a:lnTo>
                  <a:lnTo>
                    <a:pt x="79" y="38"/>
                  </a:lnTo>
                  <a:lnTo>
                    <a:pt x="80" y="43"/>
                  </a:lnTo>
                  <a:lnTo>
                    <a:pt x="80" y="48"/>
                  </a:lnTo>
                  <a:lnTo>
                    <a:pt x="81" y="52"/>
                  </a:lnTo>
                  <a:lnTo>
                    <a:pt x="80" y="57"/>
                  </a:lnTo>
                  <a:lnTo>
                    <a:pt x="80" y="61"/>
                  </a:lnTo>
                  <a:lnTo>
                    <a:pt x="80" y="64"/>
                  </a:lnTo>
                  <a:lnTo>
                    <a:pt x="79" y="66"/>
                  </a:lnTo>
                  <a:lnTo>
                    <a:pt x="78" y="68"/>
                  </a:lnTo>
                  <a:lnTo>
                    <a:pt x="77" y="70"/>
                  </a:lnTo>
                  <a:lnTo>
                    <a:pt x="75" y="72"/>
                  </a:lnTo>
                  <a:lnTo>
                    <a:pt x="73" y="73"/>
                  </a:lnTo>
                  <a:lnTo>
                    <a:pt x="73" y="74"/>
                  </a:lnTo>
                  <a:lnTo>
                    <a:pt x="70" y="74"/>
                  </a:lnTo>
                  <a:lnTo>
                    <a:pt x="69" y="73"/>
                  </a:lnTo>
                  <a:lnTo>
                    <a:pt x="68" y="73"/>
                  </a:lnTo>
                  <a:lnTo>
                    <a:pt x="66" y="72"/>
                  </a:lnTo>
                  <a:lnTo>
                    <a:pt x="64" y="70"/>
                  </a:lnTo>
                  <a:lnTo>
                    <a:pt x="60" y="68"/>
                  </a:lnTo>
                  <a:lnTo>
                    <a:pt x="54" y="64"/>
                  </a:lnTo>
                  <a:lnTo>
                    <a:pt x="48" y="60"/>
                  </a:lnTo>
                  <a:lnTo>
                    <a:pt x="40" y="53"/>
                  </a:lnTo>
                  <a:lnTo>
                    <a:pt x="33" y="47"/>
                  </a:lnTo>
                  <a:lnTo>
                    <a:pt x="33" y="4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65"/>
            <p:cNvSpPr/>
            <p:nvPr/>
          </p:nvSpPr>
          <p:spPr bwMode="auto">
            <a:xfrm>
              <a:off x="2300288" y="2220913"/>
              <a:ext cx="447675" cy="161925"/>
            </a:xfrm>
            <a:custGeom>
              <a:avLst/>
              <a:gdLst>
                <a:gd name="T0" fmla="*/ 266 w 282"/>
                <a:gd name="T1" fmla="*/ 27 h 102"/>
                <a:gd name="T2" fmla="*/ 279 w 282"/>
                <a:gd name="T3" fmla="*/ 38 h 102"/>
                <a:gd name="T4" fmla="*/ 282 w 282"/>
                <a:gd name="T5" fmla="*/ 44 h 102"/>
                <a:gd name="T6" fmla="*/ 279 w 282"/>
                <a:gd name="T7" fmla="*/ 49 h 102"/>
                <a:gd name="T8" fmla="*/ 271 w 282"/>
                <a:gd name="T9" fmla="*/ 52 h 102"/>
                <a:gd name="T10" fmla="*/ 260 w 282"/>
                <a:gd name="T11" fmla="*/ 53 h 102"/>
                <a:gd name="T12" fmla="*/ 248 w 282"/>
                <a:gd name="T13" fmla="*/ 60 h 102"/>
                <a:gd name="T14" fmla="*/ 230 w 282"/>
                <a:gd name="T15" fmla="*/ 72 h 102"/>
                <a:gd name="T16" fmla="*/ 213 w 282"/>
                <a:gd name="T17" fmla="*/ 89 h 102"/>
                <a:gd name="T18" fmla="*/ 202 w 282"/>
                <a:gd name="T19" fmla="*/ 100 h 102"/>
                <a:gd name="T20" fmla="*/ 196 w 282"/>
                <a:gd name="T21" fmla="*/ 101 h 102"/>
                <a:gd name="T22" fmla="*/ 195 w 282"/>
                <a:gd name="T23" fmla="*/ 95 h 102"/>
                <a:gd name="T24" fmla="*/ 197 w 282"/>
                <a:gd name="T25" fmla="*/ 83 h 102"/>
                <a:gd name="T26" fmla="*/ 204 w 282"/>
                <a:gd name="T27" fmla="*/ 64 h 102"/>
                <a:gd name="T28" fmla="*/ 206 w 282"/>
                <a:gd name="T29" fmla="*/ 48 h 102"/>
                <a:gd name="T30" fmla="*/ 205 w 282"/>
                <a:gd name="T31" fmla="*/ 38 h 102"/>
                <a:gd name="T32" fmla="*/ 203 w 282"/>
                <a:gd name="T33" fmla="*/ 37 h 102"/>
                <a:gd name="T34" fmla="*/ 198 w 282"/>
                <a:gd name="T35" fmla="*/ 37 h 102"/>
                <a:gd name="T36" fmla="*/ 190 w 282"/>
                <a:gd name="T37" fmla="*/ 37 h 102"/>
                <a:gd name="T38" fmla="*/ 178 w 282"/>
                <a:gd name="T39" fmla="*/ 39 h 102"/>
                <a:gd name="T40" fmla="*/ 163 w 282"/>
                <a:gd name="T41" fmla="*/ 40 h 102"/>
                <a:gd name="T42" fmla="*/ 145 w 282"/>
                <a:gd name="T43" fmla="*/ 43 h 102"/>
                <a:gd name="T44" fmla="*/ 122 w 282"/>
                <a:gd name="T45" fmla="*/ 46 h 102"/>
                <a:gd name="T46" fmla="*/ 98 w 282"/>
                <a:gd name="T47" fmla="*/ 51 h 102"/>
                <a:gd name="T48" fmla="*/ 69 w 282"/>
                <a:gd name="T49" fmla="*/ 56 h 102"/>
                <a:gd name="T50" fmla="*/ 36 w 282"/>
                <a:gd name="T51" fmla="*/ 61 h 102"/>
                <a:gd name="T52" fmla="*/ 0 w 282"/>
                <a:gd name="T53" fmla="*/ 68 h 102"/>
                <a:gd name="T54" fmla="*/ 5 w 282"/>
                <a:gd name="T55" fmla="*/ 46 h 102"/>
                <a:gd name="T56" fmla="*/ 14 w 282"/>
                <a:gd name="T57" fmla="*/ 45 h 102"/>
                <a:gd name="T58" fmla="*/ 30 w 282"/>
                <a:gd name="T59" fmla="*/ 43 h 102"/>
                <a:gd name="T60" fmla="*/ 50 w 282"/>
                <a:gd name="T61" fmla="*/ 40 h 102"/>
                <a:gd name="T62" fmla="*/ 74 w 282"/>
                <a:gd name="T63" fmla="*/ 35 h 102"/>
                <a:gd name="T64" fmla="*/ 103 w 282"/>
                <a:gd name="T65" fmla="*/ 29 h 102"/>
                <a:gd name="T66" fmla="*/ 129 w 282"/>
                <a:gd name="T67" fmla="*/ 25 h 102"/>
                <a:gd name="T68" fmla="*/ 151 w 282"/>
                <a:gd name="T69" fmla="*/ 21 h 102"/>
                <a:gd name="T70" fmla="*/ 167 w 282"/>
                <a:gd name="T71" fmla="*/ 18 h 102"/>
                <a:gd name="T72" fmla="*/ 180 w 282"/>
                <a:gd name="T73" fmla="*/ 15 h 102"/>
                <a:gd name="T74" fmla="*/ 187 w 282"/>
                <a:gd name="T75" fmla="*/ 13 h 102"/>
                <a:gd name="T76" fmla="*/ 203 w 282"/>
                <a:gd name="T77" fmla="*/ 8 h 102"/>
                <a:gd name="T78" fmla="*/ 214 w 282"/>
                <a:gd name="T79" fmla="*/ 2 h 102"/>
                <a:gd name="T80" fmla="*/ 224 w 282"/>
                <a:gd name="T81" fmla="*/ 0 h 102"/>
                <a:gd name="T82" fmla="*/ 234 w 282"/>
                <a:gd name="T83" fmla="*/ 5 h 102"/>
                <a:gd name="T84" fmla="*/ 249 w 282"/>
                <a:gd name="T85" fmla="*/ 1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2" h="102">
                  <a:moveTo>
                    <a:pt x="255" y="19"/>
                  </a:moveTo>
                  <a:lnTo>
                    <a:pt x="260" y="23"/>
                  </a:lnTo>
                  <a:lnTo>
                    <a:pt x="266" y="27"/>
                  </a:lnTo>
                  <a:lnTo>
                    <a:pt x="271" y="31"/>
                  </a:lnTo>
                  <a:lnTo>
                    <a:pt x="275" y="35"/>
                  </a:lnTo>
                  <a:lnTo>
                    <a:pt x="279" y="38"/>
                  </a:lnTo>
                  <a:lnTo>
                    <a:pt x="281" y="40"/>
                  </a:lnTo>
                  <a:lnTo>
                    <a:pt x="282" y="42"/>
                  </a:lnTo>
                  <a:lnTo>
                    <a:pt x="282" y="44"/>
                  </a:lnTo>
                  <a:lnTo>
                    <a:pt x="281" y="46"/>
                  </a:lnTo>
                  <a:lnTo>
                    <a:pt x="280" y="48"/>
                  </a:lnTo>
                  <a:lnTo>
                    <a:pt x="279" y="49"/>
                  </a:lnTo>
                  <a:lnTo>
                    <a:pt x="277" y="51"/>
                  </a:lnTo>
                  <a:lnTo>
                    <a:pt x="274" y="51"/>
                  </a:lnTo>
                  <a:lnTo>
                    <a:pt x="271" y="52"/>
                  </a:lnTo>
                  <a:lnTo>
                    <a:pt x="268" y="52"/>
                  </a:lnTo>
                  <a:lnTo>
                    <a:pt x="265" y="52"/>
                  </a:lnTo>
                  <a:lnTo>
                    <a:pt x="260" y="53"/>
                  </a:lnTo>
                  <a:lnTo>
                    <a:pt x="256" y="55"/>
                  </a:lnTo>
                  <a:lnTo>
                    <a:pt x="252" y="57"/>
                  </a:lnTo>
                  <a:lnTo>
                    <a:pt x="248" y="60"/>
                  </a:lnTo>
                  <a:lnTo>
                    <a:pt x="242" y="64"/>
                  </a:lnTo>
                  <a:lnTo>
                    <a:pt x="237" y="68"/>
                  </a:lnTo>
                  <a:lnTo>
                    <a:pt x="230" y="72"/>
                  </a:lnTo>
                  <a:lnTo>
                    <a:pt x="224" y="78"/>
                  </a:lnTo>
                  <a:lnTo>
                    <a:pt x="219" y="84"/>
                  </a:lnTo>
                  <a:lnTo>
                    <a:pt x="213" y="89"/>
                  </a:lnTo>
                  <a:lnTo>
                    <a:pt x="209" y="95"/>
                  </a:lnTo>
                  <a:lnTo>
                    <a:pt x="205" y="98"/>
                  </a:lnTo>
                  <a:lnTo>
                    <a:pt x="202" y="100"/>
                  </a:lnTo>
                  <a:lnTo>
                    <a:pt x="199" y="101"/>
                  </a:lnTo>
                  <a:lnTo>
                    <a:pt x="197" y="102"/>
                  </a:lnTo>
                  <a:lnTo>
                    <a:pt x="196" y="101"/>
                  </a:lnTo>
                  <a:lnTo>
                    <a:pt x="196" y="100"/>
                  </a:lnTo>
                  <a:lnTo>
                    <a:pt x="195" y="98"/>
                  </a:lnTo>
                  <a:lnTo>
                    <a:pt x="195" y="95"/>
                  </a:lnTo>
                  <a:lnTo>
                    <a:pt x="195" y="91"/>
                  </a:lnTo>
                  <a:lnTo>
                    <a:pt x="196" y="87"/>
                  </a:lnTo>
                  <a:lnTo>
                    <a:pt x="197" y="83"/>
                  </a:lnTo>
                  <a:lnTo>
                    <a:pt x="199" y="76"/>
                  </a:lnTo>
                  <a:lnTo>
                    <a:pt x="202" y="70"/>
                  </a:lnTo>
                  <a:lnTo>
                    <a:pt x="204" y="64"/>
                  </a:lnTo>
                  <a:lnTo>
                    <a:pt x="205" y="58"/>
                  </a:lnTo>
                  <a:lnTo>
                    <a:pt x="205" y="52"/>
                  </a:lnTo>
                  <a:lnTo>
                    <a:pt x="206" y="48"/>
                  </a:lnTo>
                  <a:lnTo>
                    <a:pt x="206" y="43"/>
                  </a:lnTo>
                  <a:lnTo>
                    <a:pt x="206" y="40"/>
                  </a:lnTo>
                  <a:lnTo>
                    <a:pt x="205" y="38"/>
                  </a:lnTo>
                  <a:lnTo>
                    <a:pt x="204" y="37"/>
                  </a:lnTo>
                  <a:lnTo>
                    <a:pt x="204" y="37"/>
                  </a:lnTo>
                  <a:lnTo>
                    <a:pt x="203" y="37"/>
                  </a:lnTo>
                  <a:lnTo>
                    <a:pt x="202" y="36"/>
                  </a:lnTo>
                  <a:lnTo>
                    <a:pt x="201" y="36"/>
                  </a:lnTo>
                  <a:lnTo>
                    <a:pt x="198" y="37"/>
                  </a:lnTo>
                  <a:lnTo>
                    <a:pt x="196" y="37"/>
                  </a:lnTo>
                  <a:lnTo>
                    <a:pt x="193" y="37"/>
                  </a:lnTo>
                  <a:lnTo>
                    <a:pt x="190" y="37"/>
                  </a:lnTo>
                  <a:lnTo>
                    <a:pt x="187" y="38"/>
                  </a:lnTo>
                  <a:lnTo>
                    <a:pt x="182" y="38"/>
                  </a:lnTo>
                  <a:lnTo>
                    <a:pt x="178" y="39"/>
                  </a:lnTo>
                  <a:lnTo>
                    <a:pt x="174" y="39"/>
                  </a:lnTo>
                  <a:lnTo>
                    <a:pt x="168" y="40"/>
                  </a:lnTo>
                  <a:lnTo>
                    <a:pt x="163" y="40"/>
                  </a:lnTo>
                  <a:lnTo>
                    <a:pt x="158" y="41"/>
                  </a:lnTo>
                  <a:lnTo>
                    <a:pt x="151" y="42"/>
                  </a:lnTo>
                  <a:lnTo>
                    <a:pt x="145" y="43"/>
                  </a:lnTo>
                  <a:lnTo>
                    <a:pt x="137" y="44"/>
                  </a:lnTo>
                  <a:lnTo>
                    <a:pt x="131" y="45"/>
                  </a:lnTo>
                  <a:lnTo>
                    <a:pt x="122" y="46"/>
                  </a:lnTo>
                  <a:lnTo>
                    <a:pt x="115" y="48"/>
                  </a:lnTo>
                  <a:lnTo>
                    <a:pt x="106" y="50"/>
                  </a:lnTo>
                  <a:lnTo>
                    <a:pt x="98" y="51"/>
                  </a:lnTo>
                  <a:lnTo>
                    <a:pt x="88" y="53"/>
                  </a:lnTo>
                  <a:lnTo>
                    <a:pt x="78" y="54"/>
                  </a:lnTo>
                  <a:lnTo>
                    <a:pt x="69" y="56"/>
                  </a:lnTo>
                  <a:lnTo>
                    <a:pt x="58" y="57"/>
                  </a:lnTo>
                  <a:lnTo>
                    <a:pt x="47" y="59"/>
                  </a:lnTo>
                  <a:lnTo>
                    <a:pt x="36" y="61"/>
                  </a:lnTo>
                  <a:lnTo>
                    <a:pt x="25" y="64"/>
                  </a:lnTo>
                  <a:lnTo>
                    <a:pt x="12" y="66"/>
                  </a:lnTo>
                  <a:lnTo>
                    <a:pt x="0" y="68"/>
                  </a:lnTo>
                  <a:lnTo>
                    <a:pt x="0" y="46"/>
                  </a:lnTo>
                  <a:lnTo>
                    <a:pt x="1" y="46"/>
                  </a:lnTo>
                  <a:lnTo>
                    <a:pt x="5" y="46"/>
                  </a:lnTo>
                  <a:lnTo>
                    <a:pt x="7" y="46"/>
                  </a:lnTo>
                  <a:lnTo>
                    <a:pt x="10" y="46"/>
                  </a:lnTo>
                  <a:lnTo>
                    <a:pt x="14" y="45"/>
                  </a:lnTo>
                  <a:lnTo>
                    <a:pt x="18" y="44"/>
                  </a:lnTo>
                  <a:lnTo>
                    <a:pt x="24" y="44"/>
                  </a:lnTo>
                  <a:lnTo>
                    <a:pt x="30" y="43"/>
                  </a:lnTo>
                  <a:lnTo>
                    <a:pt x="36" y="42"/>
                  </a:lnTo>
                  <a:lnTo>
                    <a:pt x="43" y="41"/>
                  </a:lnTo>
                  <a:lnTo>
                    <a:pt x="50" y="40"/>
                  </a:lnTo>
                  <a:lnTo>
                    <a:pt x="57" y="38"/>
                  </a:lnTo>
                  <a:lnTo>
                    <a:pt x="66" y="37"/>
                  </a:lnTo>
                  <a:lnTo>
                    <a:pt x="74" y="35"/>
                  </a:lnTo>
                  <a:lnTo>
                    <a:pt x="84" y="34"/>
                  </a:lnTo>
                  <a:lnTo>
                    <a:pt x="93" y="31"/>
                  </a:lnTo>
                  <a:lnTo>
                    <a:pt x="103" y="29"/>
                  </a:lnTo>
                  <a:lnTo>
                    <a:pt x="113" y="28"/>
                  </a:lnTo>
                  <a:lnTo>
                    <a:pt x="121" y="26"/>
                  </a:lnTo>
                  <a:lnTo>
                    <a:pt x="129" y="25"/>
                  </a:lnTo>
                  <a:lnTo>
                    <a:pt x="137" y="23"/>
                  </a:lnTo>
                  <a:lnTo>
                    <a:pt x="144" y="22"/>
                  </a:lnTo>
                  <a:lnTo>
                    <a:pt x="151" y="21"/>
                  </a:lnTo>
                  <a:lnTo>
                    <a:pt x="157" y="20"/>
                  </a:lnTo>
                  <a:lnTo>
                    <a:pt x="163" y="19"/>
                  </a:lnTo>
                  <a:lnTo>
                    <a:pt x="167" y="18"/>
                  </a:lnTo>
                  <a:lnTo>
                    <a:pt x="173" y="16"/>
                  </a:lnTo>
                  <a:lnTo>
                    <a:pt x="176" y="15"/>
                  </a:lnTo>
                  <a:lnTo>
                    <a:pt x="180" y="15"/>
                  </a:lnTo>
                  <a:lnTo>
                    <a:pt x="182" y="14"/>
                  </a:lnTo>
                  <a:lnTo>
                    <a:pt x="184" y="14"/>
                  </a:lnTo>
                  <a:lnTo>
                    <a:pt x="187" y="13"/>
                  </a:lnTo>
                  <a:lnTo>
                    <a:pt x="192" y="11"/>
                  </a:lnTo>
                  <a:lnTo>
                    <a:pt x="197" y="9"/>
                  </a:lnTo>
                  <a:lnTo>
                    <a:pt x="203" y="8"/>
                  </a:lnTo>
                  <a:lnTo>
                    <a:pt x="207" y="6"/>
                  </a:lnTo>
                  <a:lnTo>
                    <a:pt x="210" y="4"/>
                  </a:lnTo>
                  <a:lnTo>
                    <a:pt x="214" y="2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6" y="2"/>
                  </a:lnTo>
                  <a:lnTo>
                    <a:pt x="229" y="3"/>
                  </a:lnTo>
                  <a:lnTo>
                    <a:pt x="234" y="5"/>
                  </a:lnTo>
                  <a:lnTo>
                    <a:pt x="238" y="7"/>
                  </a:lnTo>
                  <a:lnTo>
                    <a:pt x="242" y="10"/>
                  </a:lnTo>
                  <a:lnTo>
                    <a:pt x="249" y="14"/>
                  </a:lnTo>
                  <a:lnTo>
                    <a:pt x="255" y="19"/>
                  </a:lnTo>
                  <a:lnTo>
                    <a:pt x="255" y="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66"/>
            <p:cNvSpPr/>
            <p:nvPr/>
          </p:nvSpPr>
          <p:spPr bwMode="auto">
            <a:xfrm>
              <a:off x="2327276" y="2395538"/>
              <a:ext cx="249238" cy="76200"/>
            </a:xfrm>
            <a:custGeom>
              <a:avLst/>
              <a:gdLst>
                <a:gd name="T0" fmla="*/ 63 w 157"/>
                <a:gd name="T1" fmla="*/ 9 h 48"/>
                <a:gd name="T2" fmla="*/ 82 w 157"/>
                <a:gd name="T3" fmla="*/ 5 h 48"/>
                <a:gd name="T4" fmla="*/ 98 w 157"/>
                <a:gd name="T5" fmla="*/ 1 h 48"/>
                <a:gd name="T6" fmla="*/ 112 w 157"/>
                <a:gd name="T7" fmla="*/ 0 h 48"/>
                <a:gd name="T8" fmla="*/ 126 w 157"/>
                <a:gd name="T9" fmla="*/ 0 h 48"/>
                <a:gd name="T10" fmla="*/ 141 w 157"/>
                <a:gd name="T11" fmla="*/ 1 h 48"/>
                <a:gd name="T12" fmla="*/ 149 w 157"/>
                <a:gd name="T13" fmla="*/ 3 h 48"/>
                <a:gd name="T14" fmla="*/ 154 w 157"/>
                <a:gd name="T15" fmla="*/ 5 h 48"/>
                <a:gd name="T16" fmla="*/ 156 w 157"/>
                <a:gd name="T17" fmla="*/ 8 h 48"/>
                <a:gd name="T18" fmla="*/ 157 w 157"/>
                <a:gd name="T19" fmla="*/ 11 h 48"/>
                <a:gd name="T20" fmla="*/ 157 w 157"/>
                <a:gd name="T21" fmla="*/ 14 h 48"/>
                <a:gd name="T22" fmla="*/ 154 w 157"/>
                <a:gd name="T23" fmla="*/ 18 h 48"/>
                <a:gd name="T24" fmla="*/ 148 w 157"/>
                <a:gd name="T25" fmla="*/ 21 h 48"/>
                <a:gd name="T26" fmla="*/ 140 w 157"/>
                <a:gd name="T27" fmla="*/ 24 h 48"/>
                <a:gd name="T28" fmla="*/ 120 w 157"/>
                <a:gd name="T29" fmla="*/ 29 h 48"/>
                <a:gd name="T30" fmla="*/ 90 w 157"/>
                <a:gd name="T31" fmla="*/ 37 h 48"/>
                <a:gd name="T32" fmla="*/ 69 w 157"/>
                <a:gd name="T33" fmla="*/ 41 h 48"/>
                <a:gd name="T34" fmla="*/ 61 w 157"/>
                <a:gd name="T35" fmla="*/ 44 h 48"/>
                <a:gd name="T36" fmla="*/ 54 w 157"/>
                <a:gd name="T37" fmla="*/ 45 h 48"/>
                <a:gd name="T38" fmla="*/ 48 w 157"/>
                <a:gd name="T39" fmla="*/ 46 h 48"/>
                <a:gd name="T40" fmla="*/ 41 w 157"/>
                <a:gd name="T41" fmla="*/ 47 h 48"/>
                <a:gd name="T42" fmla="*/ 35 w 157"/>
                <a:gd name="T43" fmla="*/ 48 h 48"/>
                <a:gd name="T44" fmla="*/ 33 w 157"/>
                <a:gd name="T45" fmla="*/ 48 h 48"/>
                <a:gd name="T46" fmla="*/ 28 w 157"/>
                <a:gd name="T47" fmla="*/ 47 h 48"/>
                <a:gd name="T48" fmla="*/ 24 w 157"/>
                <a:gd name="T49" fmla="*/ 46 h 48"/>
                <a:gd name="T50" fmla="*/ 18 w 157"/>
                <a:gd name="T51" fmla="*/ 42 h 48"/>
                <a:gd name="T52" fmla="*/ 9 w 157"/>
                <a:gd name="T53" fmla="*/ 38 h 48"/>
                <a:gd name="T54" fmla="*/ 4 w 157"/>
                <a:gd name="T55" fmla="*/ 35 h 48"/>
                <a:gd name="T56" fmla="*/ 0 w 157"/>
                <a:gd name="T57" fmla="*/ 32 h 48"/>
                <a:gd name="T58" fmla="*/ 1 w 157"/>
                <a:gd name="T59" fmla="*/ 29 h 48"/>
                <a:gd name="T60" fmla="*/ 4 w 157"/>
                <a:gd name="T61" fmla="*/ 28 h 48"/>
                <a:gd name="T62" fmla="*/ 6 w 157"/>
                <a:gd name="T63" fmla="*/ 26 h 48"/>
                <a:gd name="T64" fmla="*/ 10 w 157"/>
                <a:gd name="T65" fmla="*/ 24 h 48"/>
                <a:gd name="T66" fmla="*/ 14 w 157"/>
                <a:gd name="T67" fmla="*/ 23 h 48"/>
                <a:gd name="T68" fmla="*/ 21 w 157"/>
                <a:gd name="T69" fmla="*/ 21 h 48"/>
                <a:gd name="T70" fmla="*/ 28 w 157"/>
                <a:gd name="T71" fmla="*/ 19 h 48"/>
                <a:gd name="T72" fmla="*/ 41 w 157"/>
                <a:gd name="T73" fmla="*/ 15 h 48"/>
                <a:gd name="T74" fmla="*/ 51 w 157"/>
                <a:gd name="T75" fmla="*/ 1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48">
                  <a:moveTo>
                    <a:pt x="51" y="13"/>
                  </a:moveTo>
                  <a:lnTo>
                    <a:pt x="63" y="9"/>
                  </a:lnTo>
                  <a:lnTo>
                    <a:pt x="72" y="7"/>
                  </a:lnTo>
                  <a:lnTo>
                    <a:pt x="82" y="5"/>
                  </a:lnTo>
                  <a:lnTo>
                    <a:pt x="90" y="3"/>
                  </a:lnTo>
                  <a:lnTo>
                    <a:pt x="98" y="1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17" y="0"/>
                  </a:lnTo>
                  <a:lnTo>
                    <a:pt x="126" y="0"/>
                  </a:lnTo>
                  <a:lnTo>
                    <a:pt x="133" y="0"/>
                  </a:lnTo>
                  <a:lnTo>
                    <a:pt x="141" y="1"/>
                  </a:lnTo>
                  <a:lnTo>
                    <a:pt x="147" y="2"/>
                  </a:lnTo>
                  <a:lnTo>
                    <a:pt x="149" y="3"/>
                  </a:lnTo>
                  <a:lnTo>
                    <a:pt x="151" y="4"/>
                  </a:lnTo>
                  <a:lnTo>
                    <a:pt x="154" y="5"/>
                  </a:lnTo>
                  <a:lnTo>
                    <a:pt x="155" y="7"/>
                  </a:lnTo>
                  <a:lnTo>
                    <a:pt x="156" y="8"/>
                  </a:lnTo>
                  <a:lnTo>
                    <a:pt x="157" y="9"/>
                  </a:lnTo>
                  <a:lnTo>
                    <a:pt x="157" y="11"/>
                  </a:lnTo>
                  <a:lnTo>
                    <a:pt x="157" y="13"/>
                  </a:lnTo>
                  <a:lnTo>
                    <a:pt x="157" y="14"/>
                  </a:lnTo>
                  <a:lnTo>
                    <a:pt x="156" y="16"/>
                  </a:lnTo>
                  <a:lnTo>
                    <a:pt x="154" y="18"/>
                  </a:lnTo>
                  <a:lnTo>
                    <a:pt x="151" y="20"/>
                  </a:lnTo>
                  <a:lnTo>
                    <a:pt x="148" y="21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4" y="25"/>
                  </a:lnTo>
                  <a:lnTo>
                    <a:pt x="120" y="29"/>
                  </a:lnTo>
                  <a:lnTo>
                    <a:pt x="106" y="33"/>
                  </a:lnTo>
                  <a:lnTo>
                    <a:pt x="90" y="37"/>
                  </a:lnTo>
                  <a:lnTo>
                    <a:pt x="74" y="40"/>
                  </a:lnTo>
                  <a:lnTo>
                    <a:pt x="69" y="41"/>
                  </a:lnTo>
                  <a:lnTo>
                    <a:pt x="65" y="42"/>
                  </a:lnTo>
                  <a:lnTo>
                    <a:pt x="61" y="44"/>
                  </a:lnTo>
                  <a:lnTo>
                    <a:pt x="57" y="44"/>
                  </a:lnTo>
                  <a:lnTo>
                    <a:pt x="54" y="45"/>
                  </a:lnTo>
                  <a:lnTo>
                    <a:pt x="51" y="46"/>
                  </a:lnTo>
                  <a:lnTo>
                    <a:pt x="48" y="46"/>
                  </a:lnTo>
                  <a:lnTo>
                    <a:pt x="45" y="47"/>
                  </a:lnTo>
                  <a:lnTo>
                    <a:pt x="41" y="47"/>
                  </a:lnTo>
                  <a:lnTo>
                    <a:pt x="37" y="48"/>
                  </a:lnTo>
                  <a:lnTo>
                    <a:pt x="35" y="48"/>
                  </a:lnTo>
                  <a:lnTo>
                    <a:pt x="34" y="48"/>
                  </a:lnTo>
                  <a:lnTo>
                    <a:pt x="33" y="48"/>
                  </a:lnTo>
                  <a:lnTo>
                    <a:pt x="30" y="48"/>
                  </a:lnTo>
                  <a:lnTo>
                    <a:pt x="28" y="47"/>
                  </a:lnTo>
                  <a:lnTo>
                    <a:pt x="26" y="47"/>
                  </a:lnTo>
                  <a:lnTo>
                    <a:pt x="24" y="46"/>
                  </a:lnTo>
                  <a:lnTo>
                    <a:pt x="21" y="44"/>
                  </a:lnTo>
                  <a:lnTo>
                    <a:pt x="18" y="42"/>
                  </a:lnTo>
                  <a:lnTo>
                    <a:pt x="13" y="40"/>
                  </a:lnTo>
                  <a:lnTo>
                    <a:pt x="9" y="38"/>
                  </a:lnTo>
                  <a:lnTo>
                    <a:pt x="6" y="37"/>
                  </a:lnTo>
                  <a:lnTo>
                    <a:pt x="4" y="35"/>
                  </a:lnTo>
                  <a:lnTo>
                    <a:pt x="1" y="33"/>
                  </a:lnTo>
                  <a:lnTo>
                    <a:pt x="0" y="32"/>
                  </a:lnTo>
                  <a:lnTo>
                    <a:pt x="1" y="30"/>
                  </a:lnTo>
                  <a:lnTo>
                    <a:pt x="1" y="29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5" y="26"/>
                  </a:lnTo>
                  <a:lnTo>
                    <a:pt x="6" y="26"/>
                  </a:lnTo>
                  <a:lnTo>
                    <a:pt x="8" y="25"/>
                  </a:lnTo>
                  <a:lnTo>
                    <a:pt x="10" y="24"/>
                  </a:lnTo>
                  <a:lnTo>
                    <a:pt x="12" y="23"/>
                  </a:lnTo>
                  <a:lnTo>
                    <a:pt x="14" y="23"/>
                  </a:lnTo>
                  <a:lnTo>
                    <a:pt x="18" y="22"/>
                  </a:lnTo>
                  <a:lnTo>
                    <a:pt x="21" y="21"/>
                  </a:lnTo>
                  <a:lnTo>
                    <a:pt x="24" y="20"/>
                  </a:lnTo>
                  <a:lnTo>
                    <a:pt x="28" y="19"/>
                  </a:lnTo>
                  <a:lnTo>
                    <a:pt x="33" y="18"/>
                  </a:lnTo>
                  <a:lnTo>
                    <a:pt x="41" y="15"/>
                  </a:lnTo>
                  <a:lnTo>
                    <a:pt x="51" y="13"/>
                  </a:lnTo>
                  <a:lnTo>
                    <a:pt x="51" y="1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67"/>
            <p:cNvSpPr/>
            <p:nvPr/>
          </p:nvSpPr>
          <p:spPr bwMode="auto">
            <a:xfrm>
              <a:off x="2236788" y="2505075"/>
              <a:ext cx="436563" cy="111125"/>
            </a:xfrm>
            <a:custGeom>
              <a:avLst/>
              <a:gdLst>
                <a:gd name="T0" fmla="*/ 153 w 275"/>
                <a:gd name="T1" fmla="*/ 18 h 70"/>
                <a:gd name="T2" fmla="*/ 171 w 275"/>
                <a:gd name="T3" fmla="*/ 14 h 70"/>
                <a:gd name="T4" fmla="*/ 186 w 275"/>
                <a:gd name="T5" fmla="*/ 10 h 70"/>
                <a:gd name="T6" fmla="*/ 200 w 275"/>
                <a:gd name="T7" fmla="*/ 7 h 70"/>
                <a:gd name="T8" fmla="*/ 212 w 275"/>
                <a:gd name="T9" fmla="*/ 5 h 70"/>
                <a:gd name="T10" fmla="*/ 221 w 275"/>
                <a:gd name="T11" fmla="*/ 2 h 70"/>
                <a:gd name="T12" fmla="*/ 229 w 275"/>
                <a:gd name="T13" fmla="*/ 1 h 70"/>
                <a:gd name="T14" fmla="*/ 234 w 275"/>
                <a:gd name="T15" fmla="*/ 0 h 70"/>
                <a:gd name="T16" fmla="*/ 243 w 275"/>
                <a:gd name="T17" fmla="*/ 0 h 70"/>
                <a:gd name="T18" fmla="*/ 256 w 275"/>
                <a:gd name="T19" fmla="*/ 3 h 70"/>
                <a:gd name="T20" fmla="*/ 264 w 275"/>
                <a:gd name="T21" fmla="*/ 7 h 70"/>
                <a:gd name="T22" fmla="*/ 269 w 275"/>
                <a:gd name="T23" fmla="*/ 11 h 70"/>
                <a:gd name="T24" fmla="*/ 273 w 275"/>
                <a:gd name="T25" fmla="*/ 15 h 70"/>
                <a:gd name="T26" fmla="*/ 274 w 275"/>
                <a:gd name="T27" fmla="*/ 18 h 70"/>
                <a:gd name="T28" fmla="*/ 274 w 275"/>
                <a:gd name="T29" fmla="*/ 22 h 70"/>
                <a:gd name="T30" fmla="*/ 270 w 275"/>
                <a:gd name="T31" fmla="*/ 24 h 70"/>
                <a:gd name="T32" fmla="*/ 263 w 275"/>
                <a:gd name="T33" fmla="*/ 27 h 70"/>
                <a:gd name="T34" fmla="*/ 252 w 275"/>
                <a:gd name="T35" fmla="*/ 30 h 70"/>
                <a:gd name="T36" fmla="*/ 238 w 275"/>
                <a:gd name="T37" fmla="*/ 33 h 70"/>
                <a:gd name="T38" fmla="*/ 220 w 275"/>
                <a:gd name="T39" fmla="*/ 38 h 70"/>
                <a:gd name="T40" fmla="*/ 199 w 275"/>
                <a:gd name="T41" fmla="*/ 42 h 70"/>
                <a:gd name="T42" fmla="*/ 173 w 275"/>
                <a:gd name="T43" fmla="*/ 46 h 70"/>
                <a:gd name="T44" fmla="*/ 144 w 275"/>
                <a:gd name="T45" fmla="*/ 52 h 70"/>
                <a:gd name="T46" fmla="*/ 118 w 275"/>
                <a:gd name="T47" fmla="*/ 56 h 70"/>
                <a:gd name="T48" fmla="*/ 96 w 275"/>
                <a:gd name="T49" fmla="*/ 60 h 70"/>
                <a:gd name="T50" fmla="*/ 77 w 275"/>
                <a:gd name="T51" fmla="*/ 63 h 70"/>
                <a:gd name="T52" fmla="*/ 61 w 275"/>
                <a:gd name="T53" fmla="*/ 66 h 70"/>
                <a:gd name="T54" fmla="*/ 49 w 275"/>
                <a:gd name="T55" fmla="*/ 68 h 70"/>
                <a:gd name="T56" fmla="*/ 40 w 275"/>
                <a:gd name="T57" fmla="*/ 69 h 70"/>
                <a:gd name="T58" fmla="*/ 36 w 275"/>
                <a:gd name="T59" fmla="*/ 70 h 70"/>
                <a:gd name="T60" fmla="*/ 31 w 275"/>
                <a:gd name="T61" fmla="*/ 70 h 70"/>
                <a:gd name="T62" fmla="*/ 21 w 275"/>
                <a:gd name="T63" fmla="*/ 67 h 70"/>
                <a:gd name="T64" fmla="*/ 11 w 275"/>
                <a:gd name="T65" fmla="*/ 63 h 70"/>
                <a:gd name="T66" fmla="*/ 6 w 275"/>
                <a:gd name="T67" fmla="*/ 61 h 70"/>
                <a:gd name="T68" fmla="*/ 2 w 275"/>
                <a:gd name="T69" fmla="*/ 58 h 70"/>
                <a:gd name="T70" fmla="*/ 0 w 275"/>
                <a:gd name="T71" fmla="*/ 56 h 70"/>
                <a:gd name="T72" fmla="*/ 0 w 275"/>
                <a:gd name="T73" fmla="*/ 54 h 70"/>
                <a:gd name="T74" fmla="*/ 1 w 275"/>
                <a:gd name="T75" fmla="*/ 53 h 70"/>
                <a:gd name="T76" fmla="*/ 4 w 275"/>
                <a:gd name="T77" fmla="*/ 52 h 70"/>
                <a:gd name="T78" fmla="*/ 7 w 275"/>
                <a:gd name="T79" fmla="*/ 50 h 70"/>
                <a:gd name="T80" fmla="*/ 14 w 275"/>
                <a:gd name="T81" fmla="*/ 47 h 70"/>
                <a:gd name="T82" fmla="*/ 27 w 275"/>
                <a:gd name="T83" fmla="*/ 45 h 70"/>
                <a:gd name="T84" fmla="*/ 39 w 275"/>
                <a:gd name="T85" fmla="*/ 43 h 70"/>
                <a:gd name="T86" fmla="*/ 49 w 275"/>
                <a:gd name="T87" fmla="*/ 42 h 70"/>
                <a:gd name="T88" fmla="*/ 61 w 275"/>
                <a:gd name="T89" fmla="*/ 40 h 70"/>
                <a:gd name="T90" fmla="*/ 72 w 275"/>
                <a:gd name="T91" fmla="*/ 38 h 70"/>
                <a:gd name="T92" fmla="*/ 86 w 275"/>
                <a:gd name="T93" fmla="*/ 35 h 70"/>
                <a:gd name="T94" fmla="*/ 100 w 275"/>
                <a:gd name="T95" fmla="*/ 31 h 70"/>
                <a:gd name="T96" fmla="*/ 116 w 275"/>
                <a:gd name="T97" fmla="*/ 28 h 70"/>
                <a:gd name="T98" fmla="*/ 135 w 275"/>
                <a:gd name="T99" fmla="*/ 23 h 70"/>
                <a:gd name="T100" fmla="*/ 143 w 275"/>
                <a:gd name="T101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5" h="70">
                  <a:moveTo>
                    <a:pt x="143" y="21"/>
                  </a:moveTo>
                  <a:lnTo>
                    <a:pt x="153" y="18"/>
                  </a:lnTo>
                  <a:lnTo>
                    <a:pt x="162" y="16"/>
                  </a:lnTo>
                  <a:lnTo>
                    <a:pt x="171" y="14"/>
                  </a:lnTo>
                  <a:lnTo>
                    <a:pt x="178" y="12"/>
                  </a:lnTo>
                  <a:lnTo>
                    <a:pt x="186" y="10"/>
                  </a:lnTo>
                  <a:lnTo>
                    <a:pt x="193" y="9"/>
                  </a:lnTo>
                  <a:lnTo>
                    <a:pt x="200" y="7"/>
                  </a:lnTo>
                  <a:lnTo>
                    <a:pt x="206" y="6"/>
                  </a:lnTo>
                  <a:lnTo>
                    <a:pt x="212" y="5"/>
                  </a:lnTo>
                  <a:lnTo>
                    <a:pt x="217" y="3"/>
                  </a:lnTo>
                  <a:lnTo>
                    <a:pt x="221" y="2"/>
                  </a:lnTo>
                  <a:lnTo>
                    <a:pt x="226" y="1"/>
                  </a:lnTo>
                  <a:lnTo>
                    <a:pt x="229" y="1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6" y="0"/>
                  </a:lnTo>
                  <a:lnTo>
                    <a:pt x="243" y="0"/>
                  </a:lnTo>
                  <a:lnTo>
                    <a:pt x="249" y="1"/>
                  </a:lnTo>
                  <a:lnTo>
                    <a:pt x="256" y="3"/>
                  </a:lnTo>
                  <a:lnTo>
                    <a:pt x="262" y="6"/>
                  </a:lnTo>
                  <a:lnTo>
                    <a:pt x="264" y="7"/>
                  </a:lnTo>
                  <a:lnTo>
                    <a:pt x="267" y="9"/>
                  </a:lnTo>
                  <a:lnTo>
                    <a:pt x="269" y="11"/>
                  </a:lnTo>
                  <a:lnTo>
                    <a:pt x="270" y="13"/>
                  </a:lnTo>
                  <a:lnTo>
                    <a:pt x="273" y="15"/>
                  </a:lnTo>
                  <a:lnTo>
                    <a:pt x="274" y="17"/>
                  </a:lnTo>
                  <a:lnTo>
                    <a:pt x="274" y="18"/>
                  </a:lnTo>
                  <a:lnTo>
                    <a:pt x="275" y="21"/>
                  </a:lnTo>
                  <a:lnTo>
                    <a:pt x="274" y="22"/>
                  </a:lnTo>
                  <a:lnTo>
                    <a:pt x="273" y="23"/>
                  </a:lnTo>
                  <a:lnTo>
                    <a:pt x="270" y="24"/>
                  </a:lnTo>
                  <a:lnTo>
                    <a:pt x="267" y="26"/>
                  </a:lnTo>
                  <a:lnTo>
                    <a:pt x="263" y="27"/>
                  </a:lnTo>
                  <a:lnTo>
                    <a:pt x="259" y="28"/>
                  </a:lnTo>
                  <a:lnTo>
                    <a:pt x="252" y="30"/>
                  </a:lnTo>
                  <a:lnTo>
                    <a:pt x="246" y="32"/>
                  </a:lnTo>
                  <a:lnTo>
                    <a:pt x="238" y="33"/>
                  </a:lnTo>
                  <a:lnTo>
                    <a:pt x="230" y="36"/>
                  </a:lnTo>
                  <a:lnTo>
                    <a:pt x="220" y="38"/>
                  </a:lnTo>
                  <a:lnTo>
                    <a:pt x="209" y="40"/>
                  </a:lnTo>
                  <a:lnTo>
                    <a:pt x="199" y="42"/>
                  </a:lnTo>
                  <a:lnTo>
                    <a:pt x="186" y="44"/>
                  </a:lnTo>
                  <a:lnTo>
                    <a:pt x="173" y="46"/>
                  </a:lnTo>
                  <a:lnTo>
                    <a:pt x="158" y="50"/>
                  </a:lnTo>
                  <a:lnTo>
                    <a:pt x="144" y="52"/>
                  </a:lnTo>
                  <a:lnTo>
                    <a:pt x="131" y="54"/>
                  </a:lnTo>
                  <a:lnTo>
                    <a:pt x="118" y="56"/>
                  </a:lnTo>
                  <a:lnTo>
                    <a:pt x="107" y="58"/>
                  </a:lnTo>
                  <a:lnTo>
                    <a:pt x="96" y="60"/>
                  </a:lnTo>
                  <a:lnTo>
                    <a:pt x="86" y="61"/>
                  </a:lnTo>
                  <a:lnTo>
                    <a:pt x="77" y="63"/>
                  </a:lnTo>
                  <a:lnTo>
                    <a:pt x="68" y="65"/>
                  </a:lnTo>
                  <a:lnTo>
                    <a:pt x="61" y="66"/>
                  </a:lnTo>
                  <a:lnTo>
                    <a:pt x="54" y="67"/>
                  </a:lnTo>
                  <a:lnTo>
                    <a:pt x="49" y="68"/>
                  </a:lnTo>
                  <a:lnTo>
                    <a:pt x="45" y="69"/>
                  </a:lnTo>
                  <a:lnTo>
                    <a:pt x="40" y="69"/>
                  </a:lnTo>
                  <a:lnTo>
                    <a:pt x="38" y="70"/>
                  </a:lnTo>
                  <a:lnTo>
                    <a:pt x="36" y="70"/>
                  </a:lnTo>
                  <a:lnTo>
                    <a:pt x="35" y="70"/>
                  </a:lnTo>
                  <a:lnTo>
                    <a:pt x="31" y="70"/>
                  </a:lnTo>
                  <a:lnTo>
                    <a:pt x="26" y="69"/>
                  </a:lnTo>
                  <a:lnTo>
                    <a:pt x="21" y="67"/>
                  </a:lnTo>
                  <a:lnTo>
                    <a:pt x="15" y="65"/>
                  </a:lnTo>
                  <a:lnTo>
                    <a:pt x="11" y="63"/>
                  </a:lnTo>
                  <a:lnTo>
                    <a:pt x="8" y="62"/>
                  </a:lnTo>
                  <a:lnTo>
                    <a:pt x="6" y="61"/>
                  </a:lnTo>
                  <a:lnTo>
                    <a:pt x="4" y="59"/>
                  </a:lnTo>
                  <a:lnTo>
                    <a:pt x="2" y="58"/>
                  </a:lnTo>
                  <a:lnTo>
                    <a:pt x="1" y="57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1" y="54"/>
                  </a:lnTo>
                  <a:lnTo>
                    <a:pt x="1" y="53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5" y="51"/>
                  </a:lnTo>
                  <a:lnTo>
                    <a:pt x="7" y="50"/>
                  </a:lnTo>
                  <a:lnTo>
                    <a:pt x="9" y="50"/>
                  </a:lnTo>
                  <a:lnTo>
                    <a:pt x="14" y="47"/>
                  </a:lnTo>
                  <a:lnTo>
                    <a:pt x="20" y="46"/>
                  </a:lnTo>
                  <a:lnTo>
                    <a:pt x="27" y="45"/>
                  </a:lnTo>
                  <a:lnTo>
                    <a:pt x="35" y="44"/>
                  </a:lnTo>
                  <a:lnTo>
                    <a:pt x="39" y="43"/>
                  </a:lnTo>
                  <a:lnTo>
                    <a:pt x="45" y="43"/>
                  </a:lnTo>
                  <a:lnTo>
                    <a:pt x="49" y="42"/>
                  </a:lnTo>
                  <a:lnTo>
                    <a:pt x="54" y="41"/>
                  </a:lnTo>
                  <a:lnTo>
                    <a:pt x="61" y="40"/>
                  </a:lnTo>
                  <a:lnTo>
                    <a:pt x="66" y="39"/>
                  </a:lnTo>
                  <a:lnTo>
                    <a:pt x="72" y="38"/>
                  </a:lnTo>
                  <a:lnTo>
                    <a:pt x="79" y="37"/>
                  </a:lnTo>
                  <a:lnTo>
                    <a:pt x="86" y="35"/>
                  </a:lnTo>
                  <a:lnTo>
                    <a:pt x="93" y="33"/>
                  </a:lnTo>
                  <a:lnTo>
                    <a:pt x="100" y="31"/>
                  </a:lnTo>
                  <a:lnTo>
                    <a:pt x="109" y="29"/>
                  </a:lnTo>
                  <a:lnTo>
                    <a:pt x="116" y="28"/>
                  </a:lnTo>
                  <a:lnTo>
                    <a:pt x="125" y="26"/>
                  </a:lnTo>
                  <a:lnTo>
                    <a:pt x="135" y="23"/>
                  </a:lnTo>
                  <a:lnTo>
                    <a:pt x="143" y="21"/>
                  </a:lnTo>
                  <a:lnTo>
                    <a:pt x="143" y="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68"/>
            <p:cNvSpPr/>
            <p:nvPr/>
          </p:nvSpPr>
          <p:spPr bwMode="auto">
            <a:xfrm>
              <a:off x="2124076" y="2592388"/>
              <a:ext cx="273050" cy="320675"/>
            </a:xfrm>
            <a:custGeom>
              <a:avLst/>
              <a:gdLst>
                <a:gd name="T0" fmla="*/ 171 w 172"/>
                <a:gd name="T1" fmla="*/ 41 h 202"/>
                <a:gd name="T2" fmla="*/ 169 w 172"/>
                <a:gd name="T3" fmla="*/ 47 h 202"/>
                <a:gd name="T4" fmla="*/ 165 w 172"/>
                <a:gd name="T5" fmla="*/ 57 h 202"/>
                <a:gd name="T6" fmla="*/ 158 w 172"/>
                <a:gd name="T7" fmla="*/ 69 h 202"/>
                <a:gd name="T8" fmla="*/ 149 w 172"/>
                <a:gd name="T9" fmla="*/ 86 h 202"/>
                <a:gd name="T10" fmla="*/ 138 w 172"/>
                <a:gd name="T11" fmla="*/ 103 h 202"/>
                <a:gd name="T12" fmla="*/ 124 w 172"/>
                <a:gd name="T13" fmla="*/ 119 h 202"/>
                <a:gd name="T14" fmla="*/ 108 w 172"/>
                <a:gd name="T15" fmla="*/ 134 h 202"/>
                <a:gd name="T16" fmla="*/ 89 w 172"/>
                <a:gd name="T17" fmla="*/ 151 h 202"/>
                <a:gd name="T18" fmla="*/ 72 w 172"/>
                <a:gd name="T19" fmla="*/ 165 h 202"/>
                <a:gd name="T20" fmla="*/ 55 w 172"/>
                <a:gd name="T21" fmla="*/ 177 h 202"/>
                <a:gd name="T22" fmla="*/ 40 w 172"/>
                <a:gd name="T23" fmla="*/ 185 h 202"/>
                <a:gd name="T24" fmla="*/ 27 w 172"/>
                <a:gd name="T25" fmla="*/ 193 h 202"/>
                <a:gd name="T26" fmla="*/ 16 w 172"/>
                <a:gd name="T27" fmla="*/ 198 h 202"/>
                <a:gd name="T28" fmla="*/ 7 w 172"/>
                <a:gd name="T29" fmla="*/ 201 h 202"/>
                <a:gd name="T30" fmla="*/ 2 w 172"/>
                <a:gd name="T31" fmla="*/ 202 h 202"/>
                <a:gd name="T32" fmla="*/ 0 w 172"/>
                <a:gd name="T33" fmla="*/ 201 h 202"/>
                <a:gd name="T34" fmla="*/ 1 w 172"/>
                <a:gd name="T35" fmla="*/ 199 h 202"/>
                <a:gd name="T36" fmla="*/ 2 w 172"/>
                <a:gd name="T37" fmla="*/ 196 h 202"/>
                <a:gd name="T38" fmla="*/ 6 w 172"/>
                <a:gd name="T39" fmla="*/ 192 h 202"/>
                <a:gd name="T40" fmla="*/ 12 w 172"/>
                <a:gd name="T41" fmla="*/ 187 h 202"/>
                <a:gd name="T42" fmla="*/ 18 w 172"/>
                <a:gd name="T43" fmla="*/ 181 h 202"/>
                <a:gd name="T44" fmla="*/ 27 w 172"/>
                <a:gd name="T45" fmla="*/ 173 h 202"/>
                <a:gd name="T46" fmla="*/ 37 w 172"/>
                <a:gd name="T47" fmla="*/ 165 h 202"/>
                <a:gd name="T48" fmla="*/ 55 w 172"/>
                <a:gd name="T49" fmla="*/ 151 h 202"/>
                <a:gd name="T50" fmla="*/ 75 w 172"/>
                <a:gd name="T51" fmla="*/ 132 h 202"/>
                <a:gd name="T52" fmla="*/ 93 w 172"/>
                <a:gd name="T53" fmla="*/ 110 h 202"/>
                <a:gd name="T54" fmla="*/ 109 w 172"/>
                <a:gd name="T55" fmla="*/ 87 h 202"/>
                <a:gd name="T56" fmla="*/ 122 w 172"/>
                <a:gd name="T57" fmla="*/ 63 h 202"/>
                <a:gd name="T58" fmla="*/ 133 w 172"/>
                <a:gd name="T59" fmla="*/ 42 h 202"/>
                <a:gd name="T60" fmla="*/ 139 w 172"/>
                <a:gd name="T61" fmla="*/ 23 h 202"/>
                <a:gd name="T62" fmla="*/ 143 w 172"/>
                <a:gd name="T63" fmla="*/ 6 h 202"/>
                <a:gd name="T64" fmla="*/ 151 w 172"/>
                <a:gd name="T65" fmla="*/ 6 h 202"/>
                <a:gd name="T66" fmla="*/ 162 w 172"/>
                <a:gd name="T67" fmla="*/ 18 h 202"/>
                <a:gd name="T68" fmla="*/ 168 w 172"/>
                <a:gd name="T69" fmla="*/ 26 h 202"/>
                <a:gd name="T70" fmla="*/ 170 w 172"/>
                <a:gd name="T71" fmla="*/ 30 h 202"/>
                <a:gd name="T72" fmla="*/ 171 w 172"/>
                <a:gd name="T73" fmla="*/ 33 h 202"/>
                <a:gd name="T74" fmla="*/ 172 w 172"/>
                <a:gd name="T75" fmla="*/ 36 h 202"/>
                <a:gd name="T76" fmla="*/ 171 w 172"/>
                <a:gd name="T77" fmla="*/ 3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" h="202">
                  <a:moveTo>
                    <a:pt x="171" y="38"/>
                  </a:moveTo>
                  <a:lnTo>
                    <a:pt x="171" y="41"/>
                  </a:lnTo>
                  <a:lnTo>
                    <a:pt x="170" y="44"/>
                  </a:lnTo>
                  <a:lnTo>
                    <a:pt x="169" y="47"/>
                  </a:lnTo>
                  <a:lnTo>
                    <a:pt x="167" y="52"/>
                  </a:lnTo>
                  <a:lnTo>
                    <a:pt x="165" y="57"/>
                  </a:lnTo>
                  <a:lnTo>
                    <a:pt x="162" y="63"/>
                  </a:lnTo>
                  <a:lnTo>
                    <a:pt x="158" y="69"/>
                  </a:lnTo>
                  <a:lnTo>
                    <a:pt x="154" y="77"/>
                  </a:lnTo>
                  <a:lnTo>
                    <a:pt x="149" y="86"/>
                  </a:lnTo>
                  <a:lnTo>
                    <a:pt x="143" y="94"/>
                  </a:lnTo>
                  <a:lnTo>
                    <a:pt x="138" y="103"/>
                  </a:lnTo>
                  <a:lnTo>
                    <a:pt x="131" y="110"/>
                  </a:lnTo>
                  <a:lnTo>
                    <a:pt x="124" y="119"/>
                  </a:lnTo>
                  <a:lnTo>
                    <a:pt x="116" y="126"/>
                  </a:lnTo>
                  <a:lnTo>
                    <a:pt x="108" y="134"/>
                  </a:lnTo>
                  <a:lnTo>
                    <a:pt x="98" y="142"/>
                  </a:lnTo>
                  <a:lnTo>
                    <a:pt x="89" y="151"/>
                  </a:lnTo>
                  <a:lnTo>
                    <a:pt x="80" y="158"/>
                  </a:lnTo>
                  <a:lnTo>
                    <a:pt x="72" y="165"/>
                  </a:lnTo>
                  <a:lnTo>
                    <a:pt x="63" y="171"/>
                  </a:lnTo>
                  <a:lnTo>
                    <a:pt x="55" y="177"/>
                  </a:lnTo>
                  <a:lnTo>
                    <a:pt x="47" y="181"/>
                  </a:lnTo>
                  <a:lnTo>
                    <a:pt x="40" y="185"/>
                  </a:lnTo>
                  <a:lnTo>
                    <a:pt x="33" y="188"/>
                  </a:lnTo>
                  <a:lnTo>
                    <a:pt x="27" y="193"/>
                  </a:lnTo>
                  <a:lnTo>
                    <a:pt x="21" y="196"/>
                  </a:lnTo>
                  <a:lnTo>
                    <a:pt x="16" y="198"/>
                  </a:lnTo>
                  <a:lnTo>
                    <a:pt x="11" y="200"/>
                  </a:lnTo>
                  <a:lnTo>
                    <a:pt x="7" y="201"/>
                  </a:lnTo>
                  <a:lnTo>
                    <a:pt x="4" y="202"/>
                  </a:lnTo>
                  <a:lnTo>
                    <a:pt x="2" y="202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200"/>
                  </a:lnTo>
                  <a:lnTo>
                    <a:pt x="1" y="199"/>
                  </a:lnTo>
                  <a:lnTo>
                    <a:pt x="1" y="198"/>
                  </a:lnTo>
                  <a:lnTo>
                    <a:pt x="2" y="196"/>
                  </a:lnTo>
                  <a:lnTo>
                    <a:pt x="4" y="194"/>
                  </a:lnTo>
                  <a:lnTo>
                    <a:pt x="6" y="192"/>
                  </a:lnTo>
                  <a:lnTo>
                    <a:pt x="9" y="189"/>
                  </a:lnTo>
                  <a:lnTo>
                    <a:pt x="12" y="187"/>
                  </a:lnTo>
                  <a:lnTo>
                    <a:pt x="15" y="184"/>
                  </a:lnTo>
                  <a:lnTo>
                    <a:pt x="18" y="181"/>
                  </a:lnTo>
                  <a:lnTo>
                    <a:pt x="22" y="178"/>
                  </a:lnTo>
                  <a:lnTo>
                    <a:pt x="27" y="173"/>
                  </a:lnTo>
                  <a:lnTo>
                    <a:pt x="32" y="169"/>
                  </a:lnTo>
                  <a:lnTo>
                    <a:pt x="37" y="165"/>
                  </a:lnTo>
                  <a:lnTo>
                    <a:pt x="43" y="161"/>
                  </a:lnTo>
                  <a:lnTo>
                    <a:pt x="55" y="151"/>
                  </a:lnTo>
                  <a:lnTo>
                    <a:pt x="65" y="141"/>
                  </a:lnTo>
                  <a:lnTo>
                    <a:pt x="75" y="132"/>
                  </a:lnTo>
                  <a:lnTo>
                    <a:pt x="85" y="121"/>
                  </a:lnTo>
                  <a:lnTo>
                    <a:pt x="93" y="110"/>
                  </a:lnTo>
                  <a:lnTo>
                    <a:pt x="102" y="98"/>
                  </a:lnTo>
                  <a:lnTo>
                    <a:pt x="109" y="87"/>
                  </a:lnTo>
                  <a:lnTo>
                    <a:pt x="117" y="75"/>
                  </a:lnTo>
                  <a:lnTo>
                    <a:pt x="122" y="63"/>
                  </a:lnTo>
                  <a:lnTo>
                    <a:pt x="127" y="52"/>
                  </a:lnTo>
                  <a:lnTo>
                    <a:pt x="133" y="42"/>
                  </a:lnTo>
                  <a:lnTo>
                    <a:pt x="137" y="32"/>
                  </a:lnTo>
                  <a:lnTo>
                    <a:pt x="139" y="23"/>
                  </a:lnTo>
                  <a:lnTo>
                    <a:pt x="142" y="15"/>
                  </a:lnTo>
                  <a:lnTo>
                    <a:pt x="143" y="6"/>
                  </a:lnTo>
                  <a:lnTo>
                    <a:pt x="143" y="0"/>
                  </a:lnTo>
                  <a:lnTo>
                    <a:pt x="151" y="6"/>
                  </a:lnTo>
                  <a:lnTo>
                    <a:pt x="157" y="12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68" y="26"/>
                  </a:lnTo>
                  <a:lnTo>
                    <a:pt x="169" y="28"/>
                  </a:lnTo>
                  <a:lnTo>
                    <a:pt x="170" y="30"/>
                  </a:lnTo>
                  <a:lnTo>
                    <a:pt x="171" y="32"/>
                  </a:lnTo>
                  <a:lnTo>
                    <a:pt x="171" y="33"/>
                  </a:lnTo>
                  <a:lnTo>
                    <a:pt x="172" y="35"/>
                  </a:lnTo>
                  <a:lnTo>
                    <a:pt x="172" y="36"/>
                  </a:lnTo>
                  <a:lnTo>
                    <a:pt x="171" y="38"/>
                  </a:lnTo>
                  <a:lnTo>
                    <a:pt x="171" y="3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69"/>
            <p:cNvSpPr/>
            <p:nvPr/>
          </p:nvSpPr>
          <p:spPr bwMode="auto">
            <a:xfrm>
              <a:off x="2468563" y="2557463"/>
              <a:ext cx="354013" cy="373063"/>
            </a:xfrm>
            <a:custGeom>
              <a:avLst/>
              <a:gdLst>
                <a:gd name="T0" fmla="*/ 221 w 223"/>
                <a:gd name="T1" fmla="*/ 184 h 235"/>
                <a:gd name="T2" fmla="*/ 223 w 223"/>
                <a:gd name="T3" fmla="*/ 189 h 235"/>
                <a:gd name="T4" fmla="*/ 221 w 223"/>
                <a:gd name="T5" fmla="*/ 195 h 235"/>
                <a:gd name="T6" fmla="*/ 211 w 223"/>
                <a:gd name="T7" fmla="*/ 207 h 235"/>
                <a:gd name="T8" fmla="*/ 195 w 223"/>
                <a:gd name="T9" fmla="*/ 218 h 235"/>
                <a:gd name="T10" fmla="*/ 175 w 223"/>
                <a:gd name="T11" fmla="*/ 226 h 235"/>
                <a:gd name="T12" fmla="*/ 151 w 223"/>
                <a:gd name="T13" fmla="*/ 232 h 235"/>
                <a:gd name="T14" fmla="*/ 107 w 223"/>
                <a:gd name="T15" fmla="*/ 235 h 235"/>
                <a:gd name="T16" fmla="*/ 81 w 223"/>
                <a:gd name="T17" fmla="*/ 234 h 235"/>
                <a:gd name="T18" fmla="*/ 56 w 223"/>
                <a:gd name="T19" fmla="*/ 229 h 235"/>
                <a:gd name="T20" fmla="*/ 36 w 223"/>
                <a:gd name="T21" fmla="*/ 219 h 235"/>
                <a:gd name="T22" fmla="*/ 23 w 223"/>
                <a:gd name="T23" fmla="*/ 208 h 235"/>
                <a:gd name="T24" fmla="*/ 16 w 223"/>
                <a:gd name="T25" fmla="*/ 199 h 235"/>
                <a:gd name="T26" fmla="*/ 12 w 223"/>
                <a:gd name="T27" fmla="*/ 186 h 235"/>
                <a:gd name="T28" fmla="*/ 8 w 223"/>
                <a:gd name="T29" fmla="*/ 172 h 235"/>
                <a:gd name="T30" fmla="*/ 2 w 223"/>
                <a:gd name="T31" fmla="*/ 135 h 235"/>
                <a:gd name="T32" fmla="*/ 1 w 223"/>
                <a:gd name="T33" fmla="*/ 115 h 235"/>
                <a:gd name="T34" fmla="*/ 0 w 223"/>
                <a:gd name="T35" fmla="*/ 93 h 235"/>
                <a:gd name="T36" fmla="*/ 0 w 223"/>
                <a:gd name="T37" fmla="*/ 40 h 235"/>
                <a:gd name="T38" fmla="*/ 5 w 223"/>
                <a:gd name="T39" fmla="*/ 5 h 235"/>
                <a:gd name="T40" fmla="*/ 16 w 223"/>
                <a:gd name="T41" fmla="*/ 17 h 235"/>
                <a:gd name="T42" fmla="*/ 26 w 223"/>
                <a:gd name="T43" fmla="*/ 25 h 235"/>
                <a:gd name="T44" fmla="*/ 32 w 223"/>
                <a:gd name="T45" fmla="*/ 33 h 235"/>
                <a:gd name="T46" fmla="*/ 37 w 223"/>
                <a:gd name="T47" fmla="*/ 37 h 235"/>
                <a:gd name="T48" fmla="*/ 38 w 223"/>
                <a:gd name="T49" fmla="*/ 40 h 235"/>
                <a:gd name="T50" fmla="*/ 36 w 223"/>
                <a:gd name="T51" fmla="*/ 44 h 235"/>
                <a:gd name="T52" fmla="*/ 35 w 223"/>
                <a:gd name="T53" fmla="*/ 54 h 235"/>
                <a:gd name="T54" fmla="*/ 31 w 223"/>
                <a:gd name="T55" fmla="*/ 68 h 235"/>
                <a:gd name="T56" fmla="*/ 29 w 223"/>
                <a:gd name="T57" fmla="*/ 86 h 235"/>
                <a:gd name="T58" fmla="*/ 28 w 223"/>
                <a:gd name="T59" fmla="*/ 109 h 235"/>
                <a:gd name="T60" fmla="*/ 28 w 223"/>
                <a:gd name="T61" fmla="*/ 133 h 235"/>
                <a:gd name="T62" fmla="*/ 30 w 223"/>
                <a:gd name="T63" fmla="*/ 154 h 235"/>
                <a:gd name="T64" fmla="*/ 36 w 223"/>
                <a:gd name="T65" fmla="*/ 166 h 235"/>
                <a:gd name="T66" fmla="*/ 42 w 223"/>
                <a:gd name="T67" fmla="*/ 175 h 235"/>
                <a:gd name="T68" fmla="*/ 52 w 223"/>
                <a:gd name="T69" fmla="*/ 183 h 235"/>
                <a:gd name="T70" fmla="*/ 65 w 223"/>
                <a:gd name="T71" fmla="*/ 189 h 235"/>
                <a:gd name="T72" fmla="*/ 80 w 223"/>
                <a:gd name="T73" fmla="*/ 193 h 235"/>
                <a:gd name="T74" fmla="*/ 99 w 223"/>
                <a:gd name="T75" fmla="*/ 193 h 235"/>
                <a:gd name="T76" fmla="*/ 120 w 223"/>
                <a:gd name="T77" fmla="*/ 190 h 235"/>
                <a:gd name="T78" fmla="*/ 137 w 223"/>
                <a:gd name="T79" fmla="*/ 188 h 235"/>
                <a:gd name="T80" fmla="*/ 151 w 223"/>
                <a:gd name="T81" fmla="*/ 185 h 235"/>
                <a:gd name="T82" fmla="*/ 169 w 223"/>
                <a:gd name="T83" fmla="*/ 174 h 235"/>
                <a:gd name="T84" fmla="*/ 176 w 223"/>
                <a:gd name="T85" fmla="*/ 162 h 235"/>
                <a:gd name="T86" fmla="*/ 180 w 223"/>
                <a:gd name="T87" fmla="*/ 144 h 235"/>
                <a:gd name="T88" fmla="*/ 182 w 223"/>
                <a:gd name="T89" fmla="*/ 132 h 235"/>
                <a:gd name="T90" fmla="*/ 183 w 223"/>
                <a:gd name="T91" fmla="*/ 117 h 235"/>
                <a:gd name="T92" fmla="*/ 186 w 223"/>
                <a:gd name="T93" fmla="*/ 103 h 235"/>
                <a:gd name="T94" fmla="*/ 187 w 223"/>
                <a:gd name="T95" fmla="*/ 91 h 235"/>
                <a:gd name="T96" fmla="*/ 188 w 223"/>
                <a:gd name="T97" fmla="*/ 83 h 235"/>
                <a:gd name="T98" fmla="*/ 190 w 223"/>
                <a:gd name="T99" fmla="*/ 78 h 235"/>
                <a:gd name="T100" fmla="*/ 191 w 223"/>
                <a:gd name="T101" fmla="*/ 73 h 235"/>
                <a:gd name="T102" fmla="*/ 193 w 223"/>
                <a:gd name="T103" fmla="*/ 74 h 235"/>
                <a:gd name="T104" fmla="*/ 195 w 223"/>
                <a:gd name="T105" fmla="*/ 80 h 235"/>
                <a:gd name="T106" fmla="*/ 197 w 223"/>
                <a:gd name="T107" fmla="*/ 87 h 235"/>
                <a:gd name="T108" fmla="*/ 201 w 223"/>
                <a:gd name="T109" fmla="*/ 98 h 235"/>
                <a:gd name="T110" fmla="*/ 203 w 223"/>
                <a:gd name="T111" fmla="*/ 112 h 235"/>
                <a:gd name="T112" fmla="*/ 208 w 223"/>
                <a:gd name="T113" fmla="*/ 139 h 235"/>
                <a:gd name="T114" fmla="*/ 213 w 223"/>
                <a:gd name="T115" fmla="*/ 163 h 235"/>
                <a:gd name="T116" fmla="*/ 219 w 223"/>
                <a:gd name="T117" fmla="*/ 17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3" h="235">
                  <a:moveTo>
                    <a:pt x="219" y="179"/>
                  </a:moveTo>
                  <a:lnTo>
                    <a:pt x="221" y="181"/>
                  </a:lnTo>
                  <a:lnTo>
                    <a:pt x="221" y="184"/>
                  </a:lnTo>
                  <a:lnTo>
                    <a:pt x="222" y="186"/>
                  </a:lnTo>
                  <a:lnTo>
                    <a:pt x="222" y="187"/>
                  </a:lnTo>
                  <a:lnTo>
                    <a:pt x="223" y="189"/>
                  </a:lnTo>
                  <a:lnTo>
                    <a:pt x="222" y="191"/>
                  </a:lnTo>
                  <a:lnTo>
                    <a:pt x="222" y="193"/>
                  </a:lnTo>
                  <a:lnTo>
                    <a:pt x="221" y="195"/>
                  </a:lnTo>
                  <a:lnTo>
                    <a:pt x="219" y="199"/>
                  </a:lnTo>
                  <a:lnTo>
                    <a:pt x="216" y="203"/>
                  </a:lnTo>
                  <a:lnTo>
                    <a:pt x="211" y="207"/>
                  </a:lnTo>
                  <a:lnTo>
                    <a:pt x="207" y="210"/>
                  </a:lnTo>
                  <a:lnTo>
                    <a:pt x="201" y="215"/>
                  </a:lnTo>
                  <a:lnTo>
                    <a:pt x="195" y="218"/>
                  </a:lnTo>
                  <a:lnTo>
                    <a:pt x="189" y="221"/>
                  </a:lnTo>
                  <a:lnTo>
                    <a:pt x="181" y="224"/>
                  </a:lnTo>
                  <a:lnTo>
                    <a:pt x="175" y="226"/>
                  </a:lnTo>
                  <a:lnTo>
                    <a:pt x="167" y="229"/>
                  </a:lnTo>
                  <a:lnTo>
                    <a:pt x="160" y="230"/>
                  </a:lnTo>
                  <a:lnTo>
                    <a:pt x="151" y="232"/>
                  </a:lnTo>
                  <a:lnTo>
                    <a:pt x="134" y="233"/>
                  </a:lnTo>
                  <a:lnTo>
                    <a:pt x="116" y="235"/>
                  </a:lnTo>
                  <a:lnTo>
                    <a:pt x="107" y="235"/>
                  </a:lnTo>
                  <a:lnTo>
                    <a:pt x="98" y="235"/>
                  </a:lnTo>
                  <a:lnTo>
                    <a:pt x="89" y="235"/>
                  </a:lnTo>
                  <a:lnTo>
                    <a:pt x="81" y="234"/>
                  </a:lnTo>
                  <a:lnTo>
                    <a:pt x="72" y="233"/>
                  </a:lnTo>
                  <a:lnTo>
                    <a:pt x="65" y="231"/>
                  </a:lnTo>
                  <a:lnTo>
                    <a:pt x="56" y="229"/>
                  </a:lnTo>
                  <a:lnTo>
                    <a:pt x="50" y="226"/>
                  </a:lnTo>
                  <a:lnTo>
                    <a:pt x="42" y="223"/>
                  </a:lnTo>
                  <a:lnTo>
                    <a:pt x="36" y="219"/>
                  </a:lnTo>
                  <a:lnTo>
                    <a:pt x="30" y="215"/>
                  </a:lnTo>
                  <a:lnTo>
                    <a:pt x="25" y="210"/>
                  </a:lnTo>
                  <a:lnTo>
                    <a:pt x="23" y="208"/>
                  </a:lnTo>
                  <a:lnTo>
                    <a:pt x="21" y="205"/>
                  </a:lnTo>
                  <a:lnTo>
                    <a:pt x="18" y="202"/>
                  </a:lnTo>
                  <a:lnTo>
                    <a:pt x="16" y="199"/>
                  </a:lnTo>
                  <a:lnTo>
                    <a:pt x="15" y="194"/>
                  </a:lnTo>
                  <a:lnTo>
                    <a:pt x="13" y="191"/>
                  </a:lnTo>
                  <a:lnTo>
                    <a:pt x="12" y="186"/>
                  </a:lnTo>
                  <a:lnTo>
                    <a:pt x="10" y="181"/>
                  </a:lnTo>
                  <a:lnTo>
                    <a:pt x="9" y="177"/>
                  </a:lnTo>
                  <a:lnTo>
                    <a:pt x="8" y="172"/>
                  </a:lnTo>
                  <a:lnTo>
                    <a:pt x="6" y="161"/>
                  </a:lnTo>
                  <a:lnTo>
                    <a:pt x="4" y="148"/>
                  </a:lnTo>
                  <a:lnTo>
                    <a:pt x="2" y="135"/>
                  </a:lnTo>
                  <a:lnTo>
                    <a:pt x="2" y="129"/>
                  </a:lnTo>
                  <a:lnTo>
                    <a:pt x="1" y="123"/>
                  </a:lnTo>
                  <a:lnTo>
                    <a:pt x="1" y="115"/>
                  </a:lnTo>
                  <a:lnTo>
                    <a:pt x="1" y="108"/>
                  </a:lnTo>
                  <a:lnTo>
                    <a:pt x="0" y="100"/>
                  </a:lnTo>
                  <a:lnTo>
                    <a:pt x="0" y="93"/>
                  </a:lnTo>
                  <a:lnTo>
                    <a:pt x="0" y="75"/>
                  </a:lnTo>
                  <a:lnTo>
                    <a:pt x="0" y="58"/>
                  </a:lnTo>
                  <a:lnTo>
                    <a:pt x="0" y="40"/>
                  </a:lnTo>
                  <a:lnTo>
                    <a:pt x="0" y="21"/>
                  </a:lnTo>
                  <a:lnTo>
                    <a:pt x="0" y="0"/>
                  </a:lnTo>
                  <a:lnTo>
                    <a:pt x="5" y="5"/>
                  </a:lnTo>
                  <a:lnTo>
                    <a:pt x="9" y="9"/>
                  </a:lnTo>
                  <a:lnTo>
                    <a:pt x="13" y="13"/>
                  </a:lnTo>
                  <a:lnTo>
                    <a:pt x="16" y="17"/>
                  </a:lnTo>
                  <a:lnTo>
                    <a:pt x="20" y="20"/>
                  </a:lnTo>
                  <a:lnTo>
                    <a:pt x="23" y="23"/>
                  </a:lnTo>
                  <a:lnTo>
                    <a:pt x="26" y="25"/>
                  </a:lnTo>
                  <a:lnTo>
                    <a:pt x="28" y="28"/>
                  </a:lnTo>
                  <a:lnTo>
                    <a:pt x="30" y="30"/>
                  </a:lnTo>
                  <a:lnTo>
                    <a:pt x="32" y="33"/>
                  </a:lnTo>
                  <a:lnTo>
                    <a:pt x="33" y="34"/>
                  </a:lnTo>
                  <a:lnTo>
                    <a:pt x="36" y="36"/>
                  </a:lnTo>
                  <a:lnTo>
                    <a:pt x="37" y="37"/>
                  </a:lnTo>
                  <a:lnTo>
                    <a:pt x="37" y="38"/>
                  </a:lnTo>
                  <a:lnTo>
                    <a:pt x="38" y="39"/>
                  </a:lnTo>
                  <a:lnTo>
                    <a:pt x="38" y="40"/>
                  </a:lnTo>
                  <a:lnTo>
                    <a:pt x="37" y="41"/>
                  </a:lnTo>
                  <a:lnTo>
                    <a:pt x="37" y="42"/>
                  </a:lnTo>
                  <a:lnTo>
                    <a:pt x="36" y="44"/>
                  </a:lnTo>
                  <a:lnTo>
                    <a:pt x="36" y="48"/>
                  </a:lnTo>
                  <a:lnTo>
                    <a:pt x="35" y="51"/>
                  </a:lnTo>
                  <a:lnTo>
                    <a:pt x="35" y="54"/>
                  </a:lnTo>
                  <a:lnTo>
                    <a:pt x="33" y="58"/>
                  </a:lnTo>
                  <a:lnTo>
                    <a:pt x="32" y="63"/>
                  </a:lnTo>
                  <a:lnTo>
                    <a:pt x="31" y="68"/>
                  </a:lnTo>
                  <a:lnTo>
                    <a:pt x="31" y="73"/>
                  </a:lnTo>
                  <a:lnTo>
                    <a:pt x="30" y="80"/>
                  </a:lnTo>
                  <a:lnTo>
                    <a:pt x="29" y="86"/>
                  </a:lnTo>
                  <a:lnTo>
                    <a:pt x="28" y="94"/>
                  </a:lnTo>
                  <a:lnTo>
                    <a:pt x="28" y="101"/>
                  </a:lnTo>
                  <a:lnTo>
                    <a:pt x="28" y="109"/>
                  </a:lnTo>
                  <a:lnTo>
                    <a:pt x="28" y="117"/>
                  </a:lnTo>
                  <a:lnTo>
                    <a:pt x="28" y="126"/>
                  </a:lnTo>
                  <a:lnTo>
                    <a:pt x="28" y="133"/>
                  </a:lnTo>
                  <a:lnTo>
                    <a:pt x="29" y="141"/>
                  </a:lnTo>
                  <a:lnTo>
                    <a:pt x="29" y="147"/>
                  </a:lnTo>
                  <a:lnTo>
                    <a:pt x="30" y="154"/>
                  </a:lnTo>
                  <a:lnTo>
                    <a:pt x="32" y="159"/>
                  </a:lnTo>
                  <a:lnTo>
                    <a:pt x="33" y="163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2"/>
                  </a:lnTo>
                  <a:lnTo>
                    <a:pt x="42" y="175"/>
                  </a:lnTo>
                  <a:lnTo>
                    <a:pt x="45" y="178"/>
                  </a:lnTo>
                  <a:lnTo>
                    <a:pt x="48" y="180"/>
                  </a:lnTo>
                  <a:lnTo>
                    <a:pt x="52" y="183"/>
                  </a:lnTo>
                  <a:lnTo>
                    <a:pt x="56" y="185"/>
                  </a:lnTo>
                  <a:lnTo>
                    <a:pt x="60" y="187"/>
                  </a:lnTo>
                  <a:lnTo>
                    <a:pt x="65" y="189"/>
                  </a:lnTo>
                  <a:lnTo>
                    <a:pt x="69" y="191"/>
                  </a:lnTo>
                  <a:lnTo>
                    <a:pt x="74" y="192"/>
                  </a:lnTo>
                  <a:lnTo>
                    <a:pt x="80" y="193"/>
                  </a:lnTo>
                  <a:lnTo>
                    <a:pt x="85" y="193"/>
                  </a:lnTo>
                  <a:lnTo>
                    <a:pt x="91" y="193"/>
                  </a:lnTo>
                  <a:lnTo>
                    <a:pt x="99" y="193"/>
                  </a:lnTo>
                  <a:lnTo>
                    <a:pt x="106" y="192"/>
                  </a:lnTo>
                  <a:lnTo>
                    <a:pt x="113" y="191"/>
                  </a:lnTo>
                  <a:lnTo>
                    <a:pt x="120" y="190"/>
                  </a:lnTo>
                  <a:lnTo>
                    <a:pt x="127" y="189"/>
                  </a:lnTo>
                  <a:lnTo>
                    <a:pt x="132" y="189"/>
                  </a:lnTo>
                  <a:lnTo>
                    <a:pt x="137" y="188"/>
                  </a:lnTo>
                  <a:lnTo>
                    <a:pt x="143" y="187"/>
                  </a:lnTo>
                  <a:lnTo>
                    <a:pt x="147" y="186"/>
                  </a:lnTo>
                  <a:lnTo>
                    <a:pt x="151" y="185"/>
                  </a:lnTo>
                  <a:lnTo>
                    <a:pt x="158" y="183"/>
                  </a:lnTo>
                  <a:lnTo>
                    <a:pt x="164" y="179"/>
                  </a:lnTo>
                  <a:lnTo>
                    <a:pt x="169" y="174"/>
                  </a:lnTo>
                  <a:lnTo>
                    <a:pt x="174" y="169"/>
                  </a:lnTo>
                  <a:lnTo>
                    <a:pt x="175" y="165"/>
                  </a:lnTo>
                  <a:lnTo>
                    <a:pt x="176" y="162"/>
                  </a:lnTo>
                  <a:lnTo>
                    <a:pt x="177" y="157"/>
                  </a:lnTo>
                  <a:lnTo>
                    <a:pt x="179" y="151"/>
                  </a:lnTo>
                  <a:lnTo>
                    <a:pt x="180" y="144"/>
                  </a:lnTo>
                  <a:lnTo>
                    <a:pt x="181" y="141"/>
                  </a:lnTo>
                  <a:lnTo>
                    <a:pt x="181" y="136"/>
                  </a:lnTo>
                  <a:lnTo>
                    <a:pt x="182" y="132"/>
                  </a:lnTo>
                  <a:lnTo>
                    <a:pt x="182" y="128"/>
                  </a:lnTo>
                  <a:lnTo>
                    <a:pt x="183" y="123"/>
                  </a:lnTo>
                  <a:lnTo>
                    <a:pt x="183" y="117"/>
                  </a:lnTo>
                  <a:lnTo>
                    <a:pt x="184" y="112"/>
                  </a:lnTo>
                  <a:lnTo>
                    <a:pt x="184" y="108"/>
                  </a:lnTo>
                  <a:lnTo>
                    <a:pt x="186" y="103"/>
                  </a:lnTo>
                  <a:lnTo>
                    <a:pt x="186" y="99"/>
                  </a:lnTo>
                  <a:lnTo>
                    <a:pt x="187" y="95"/>
                  </a:lnTo>
                  <a:lnTo>
                    <a:pt x="187" y="91"/>
                  </a:lnTo>
                  <a:lnTo>
                    <a:pt x="188" y="88"/>
                  </a:lnTo>
                  <a:lnTo>
                    <a:pt x="188" y="85"/>
                  </a:lnTo>
                  <a:lnTo>
                    <a:pt x="188" y="83"/>
                  </a:lnTo>
                  <a:lnTo>
                    <a:pt x="189" y="81"/>
                  </a:lnTo>
                  <a:lnTo>
                    <a:pt x="189" y="79"/>
                  </a:lnTo>
                  <a:lnTo>
                    <a:pt x="190" y="78"/>
                  </a:lnTo>
                  <a:lnTo>
                    <a:pt x="190" y="75"/>
                  </a:lnTo>
                  <a:lnTo>
                    <a:pt x="191" y="74"/>
                  </a:lnTo>
                  <a:lnTo>
                    <a:pt x="191" y="73"/>
                  </a:lnTo>
                  <a:lnTo>
                    <a:pt x="192" y="73"/>
                  </a:lnTo>
                  <a:lnTo>
                    <a:pt x="192" y="74"/>
                  </a:lnTo>
                  <a:lnTo>
                    <a:pt x="193" y="74"/>
                  </a:lnTo>
                  <a:lnTo>
                    <a:pt x="194" y="76"/>
                  </a:lnTo>
                  <a:lnTo>
                    <a:pt x="194" y="78"/>
                  </a:lnTo>
                  <a:lnTo>
                    <a:pt x="195" y="80"/>
                  </a:lnTo>
                  <a:lnTo>
                    <a:pt x="196" y="82"/>
                  </a:lnTo>
                  <a:lnTo>
                    <a:pt x="197" y="85"/>
                  </a:lnTo>
                  <a:lnTo>
                    <a:pt x="197" y="87"/>
                  </a:lnTo>
                  <a:lnTo>
                    <a:pt x="198" y="90"/>
                  </a:lnTo>
                  <a:lnTo>
                    <a:pt x="199" y="95"/>
                  </a:lnTo>
                  <a:lnTo>
                    <a:pt x="201" y="98"/>
                  </a:lnTo>
                  <a:lnTo>
                    <a:pt x="202" y="102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4" y="117"/>
                  </a:lnTo>
                  <a:lnTo>
                    <a:pt x="206" y="129"/>
                  </a:lnTo>
                  <a:lnTo>
                    <a:pt x="208" y="139"/>
                  </a:lnTo>
                  <a:lnTo>
                    <a:pt x="210" y="148"/>
                  </a:lnTo>
                  <a:lnTo>
                    <a:pt x="211" y="156"/>
                  </a:lnTo>
                  <a:lnTo>
                    <a:pt x="213" y="163"/>
                  </a:lnTo>
                  <a:lnTo>
                    <a:pt x="216" y="170"/>
                  </a:lnTo>
                  <a:lnTo>
                    <a:pt x="218" y="175"/>
                  </a:lnTo>
                  <a:lnTo>
                    <a:pt x="219" y="179"/>
                  </a:lnTo>
                  <a:lnTo>
                    <a:pt x="219" y="17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5" name="椭圆 204"/>
          <p:cNvSpPr/>
          <p:nvPr/>
        </p:nvSpPr>
        <p:spPr>
          <a:xfrm>
            <a:off x="6065695" y="942473"/>
            <a:ext cx="1168606" cy="1147761"/>
          </a:xfrm>
          <a:prstGeom prst="ellipse">
            <a:avLst/>
          </a:prstGeom>
          <a:noFill/>
          <a:ln>
            <a:solidFill>
              <a:srgbClr val="221D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>
            <a:hlinkClick r:id="rId11" action="ppaction://hlinkfile"/>
          </p:cNvPr>
          <p:cNvSpPr txBox="1"/>
          <p:nvPr/>
        </p:nvSpPr>
        <p:spPr>
          <a:xfrm>
            <a:off x="1921465" y="2099836"/>
            <a:ext cx="13087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墙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" name="圆角矩形 179"/>
          <p:cNvSpPr/>
          <p:nvPr/>
        </p:nvSpPr>
        <p:spPr>
          <a:xfrm>
            <a:off x="4595841" y="498451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81" name="文本框 15"/>
          <p:cNvSpPr txBox="1"/>
          <p:nvPr/>
        </p:nvSpPr>
        <p:spPr>
          <a:xfrm>
            <a:off x="886587" y="26050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2" name="图片 18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231070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5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5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5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5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5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" grpId="0" bldLvl="0" animBg="1"/>
      <p:bldP spid="17" grpId="0" bldLvl="0" animBg="1"/>
      <p:bldP spid="25" grpId="0" bldLvl="0" animBg="1"/>
      <p:bldP spid="317" grpId="0" bldLvl="0" animBg="1"/>
      <p:bldP spid="335" grpId="0" bldLvl="0" animBg="1"/>
      <p:bldP spid="26" grpId="0" bldLvl="0" animBg="1"/>
      <p:bldP spid="373" grpId="0" bldLvl="0" animBg="1"/>
      <p:bldP spid="374" grpId="0" bldLvl="0" animBg="1"/>
      <p:bldP spid="375" grpId="0" bldLvl="0" animBg="1"/>
      <p:bldP spid="376" grpId="0" bldLvl="0" animBg="1"/>
      <p:bldP spid="377" grpId="0" bldLvl="0" animBg="1"/>
      <p:bldP spid="378" grpId="0" bldLvl="0" animBg="1"/>
      <p:bldP spid="379" grpId="0" bldLvl="0" animBg="1"/>
      <p:bldP spid="380" grpId="0" bldLvl="0" animBg="1"/>
      <p:bldP spid="203" grpId="0" bldLvl="0" animBg="1"/>
      <p:bldP spid="20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2"/>
          <p:cNvSpPr/>
          <p:nvPr/>
        </p:nvSpPr>
        <p:spPr>
          <a:xfrm>
            <a:off x="4139952" y="1347614"/>
            <a:ext cx="4320480" cy="3031764"/>
          </a:xfrm>
          <a:prstGeom prst="wedgeRoundRectCallout">
            <a:avLst>
              <a:gd name="adj1" fmla="val -38874"/>
              <a:gd name="adj2" fmla="val 48378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注意：“品字形”结构。上边的“日”居中，下边两个“日”分别在竖中线两侧。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89928" y="1973273"/>
            <a:ext cx="2318547" cy="2326669"/>
            <a:chOff x="5534807" y="1672548"/>
            <a:chExt cx="2318547" cy="2326669"/>
          </a:xfrm>
        </p:grpSpPr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684515" y="2229620"/>
            <a:ext cx="1529373" cy="1854167"/>
            <a:chOff x="4017963" y="992188"/>
            <a:chExt cx="769938" cy="933450"/>
          </a:xfrm>
        </p:grpSpPr>
        <p:sp>
          <p:nvSpPr>
            <p:cNvPr id="18" name="Freeform 39"/>
            <p:cNvSpPr/>
            <p:nvPr/>
          </p:nvSpPr>
          <p:spPr bwMode="auto">
            <a:xfrm>
              <a:off x="4206876" y="1036638"/>
              <a:ext cx="88900" cy="376238"/>
            </a:xfrm>
            <a:custGeom>
              <a:avLst/>
              <a:gdLst>
                <a:gd name="T0" fmla="*/ 6 w 56"/>
                <a:gd name="T1" fmla="*/ 26 h 237"/>
                <a:gd name="T2" fmla="*/ 2 w 56"/>
                <a:gd name="T3" fmla="*/ 20 h 237"/>
                <a:gd name="T4" fmla="*/ 1 w 56"/>
                <a:gd name="T5" fmla="*/ 15 h 237"/>
                <a:gd name="T6" fmla="*/ 1 w 56"/>
                <a:gd name="T7" fmla="*/ 11 h 237"/>
                <a:gd name="T8" fmla="*/ 1 w 56"/>
                <a:gd name="T9" fmla="*/ 6 h 237"/>
                <a:gd name="T10" fmla="*/ 2 w 56"/>
                <a:gd name="T11" fmla="*/ 3 h 237"/>
                <a:gd name="T12" fmla="*/ 5 w 56"/>
                <a:gd name="T13" fmla="*/ 1 h 237"/>
                <a:gd name="T14" fmla="*/ 8 w 56"/>
                <a:gd name="T15" fmla="*/ 1 h 237"/>
                <a:gd name="T16" fmla="*/ 13 w 56"/>
                <a:gd name="T17" fmla="*/ 1 h 237"/>
                <a:gd name="T18" fmla="*/ 20 w 56"/>
                <a:gd name="T19" fmla="*/ 3 h 237"/>
                <a:gd name="T20" fmla="*/ 30 w 56"/>
                <a:gd name="T21" fmla="*/ 5 h 237"/>
                <a:gd name="T22" fmla="*/ 41 w 56"/>
                <a:gd name="T23" fmla="*/ 8 h 237"/>
                <a:gd name="T24" fmla="*/ 49 w 56"/>
                <a:gd name="T25" fmla="*/ 9 h 237"/>
                <a:gd name="T26" fmla="*/ 49 w 56"/>
                <a:gd name="T27" fmla="*/ 13 h 237"/>
                <a:gd name="T28" fmla="*/ 50 w 56"/>
                <a:gd name="T29" fmla="*/ 19 h 237"/>
                <a:gd name="T30" fmla="*/ 50 w 56"/>
                <a:gd name="T31" fmla="*/ 29 h 237"/>
                <a:gd name="T32" fmla="*/ 51 w 56"/>
                <a:gd name="T33" fmla="*/ 41 h 237"/>
                <a:gd name="T34" fmla="*/ 51 w 56"/>
                <a:gd name="T35" fmla="*/ 56 h 237"/>
                <a:gd name="T36" fmla="*/ 52 w 56"/>
                <a:gd name="T37" fmla="*/ 73 h 237"/>
                <a:gd name="T38" fmla="*/ 53 w 56"/>
                <a:gd name="T39" fmla="*/ 93 h 237"/>
                <a:gd name="T40" fmla="*/ 54 w 56"/>
                <a:gd name="T41" fmla="*/ 115 h 237"/>
                <a:gd name="T42" fmla="*/ 55 w 56"/>
                <a:gd name="T43" fmla="*/ 135 h 237"/>
                <a:gd name="T44" fmla="*/ 55 w 56"/>
                <a:gd name="T45" fmla="*/ 152 h 237"/>
                <a:gd name="T46" fmla="*/ 56 w 56"/>
                <a:gd name="T47" fmla="*/ 167 h 237"/>
                <a:gd name="T48" fmla="*/ 56 w 56"/>
                <a:gd name="T49" fmla="*/ 179 h 237"/>
                <a:gd name="T50" fmla="*/ 56 w 56"/>
                <a:gd name="T51" fmla="*/ 189 h 237"/>
                <a:gd name="T52" fmla="*/ 56 w 56"/>
                <a:gd name="T53" fmla="*/ 195 h 237"/>
                <a:gd name="T54" fmla="*/ 56 w 56"/>
                <a:gd name="T55" fmla="*/ 199 h 237"/>
                <a:gd name="T56" fmla="*/ 56 w 56"/>
                <a:gd name="T57" fmla="*/ 205 h 237"/>
                <a:gd name="T58" fmla="*/ 53 w 56"/>
                <a:gd name="T59" fmla="*/ 215 h 237"/>
                <a:gd name="T60" fmla="*/ 50 w 56"/>
                <a:gd name="T61" fmla="*/ 224 h 237"/>
                <a:gd name="T62" fmla="*/ 47 w 56"/>
                <a:gd name="T63" fmla="*/ 230 h 237"/>
                <a:gd name="T64" fmla="*/ 45 w 56"/>
                <a:gd name="T65" fmla="*/ 233 h 237"/>
                <a:gd name="T66" fmla="*/ 42 w 56"/>
                <a:gd name="T67" fmla="*/ 236 h 237"/>
                <a:gd name="T68" fmla="*/ 40 w 56"/>
                <a:gd name="T69" fmla="*/ 236 h 237"/>
                <a:gd name="T70" fmla="*/ 37 w 56"/>
                <a:gd name="T71" fmla="*/ 232 h 237"/>
                <a:gd name="T72" fmla="*/ 35 w 56"/>
                <a:gd name="T73" fmla="*/ 226 h 237"/>
                <a:gd name="T74" fmla="*/ 32 w 56"/>
                <a:gd name="T75" fmla="*/ 216 h 237"/>
                <a:gd name="T76" fmla="*/ 31 w 56"/>
                <a:gd name="T77" fmla="*/ 204 h 237"/>
                <a:gd name="T78" fmla="*/ 28 w 56"/>
                <a:gd name="T79" fmla="*/ 190 h 237"/>
                <a:gd name="T80" fmla="*/ 27 w 56"/>
                <a:gd name="T81" fmla="*/ 172 h 237"/>
                <a:gd name="T82" fmla="*/ 26 w 56"/>
                <a:gd name="T83" fmla="*/ 153 h 237"/>
                <a:gd name="T84" fmla="*/ 26 w 56"/>
                <a:gd name="T85" fmla="*/ 133 h 237"/>
                <a:gd name="T86" fmla="*/ 26 w 56"/>
                <a:gd name="T87" fmla="*/ 112 h 237"/>
                <a:gd name="T88" fmla="*/ 25 w 56"/>
                <a:gd name="T89" fmla="*/ 95 h 237"/>
                <a:gd name="T90" fmla="*/ 24 w 56"/>
                <a:gd name="T91" fmla="*/ 78 h 237"/>
                <a:gd name="T92" fmla="*/ 22 w 56"/>
                <a:gd name="T93" fmla="*/ 63 h 237"/>
                <a:gd name="T94" fmla="*/ 20 w 56"/>
                <a:gd name="T95" fmla="*/ 50 h 237"/>
                <a:gd name="T96" fmla="*/ 16 w 56"/>
                <a:gd name="T97" fmla="*/ 40 h 237"/>
                <a:gd name="T98" fmla="*/ 11 w 56"/>
                <a:gd name="T99" fmla="*/ 32 h 237"/>
                <a:gd name="T100" fmla="*/ 8 w 56"/>
                <a:gd name="T101" fmla="*/ 2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6" h="237">
                  <a:moveTo>
                    <a:pt x="8" y="29"/>
                  </a:moveTo>
                  <a:lnTo>
                    <a:pt x="6" y="26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1" y="11"/>
                  </a:lnTo>
                  <a:lnTo>
                    <a:pt x="1" y="9"/>
                  </a:lnTo>
                  <a:lnTo>
                    <a:pt x="1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5" y="1"/>
                  </a:lnTo>
                  <a:lnTo>
                    <a:pt x="6" y="1"/>
                  </a:lnTo>
                  <a:lnTo>
                    <a:pt x="8" y="1"/>
                  </a:lnTo>
                  <a:lnTo>
                    <a:pt x="11" y="0"/>
                  </a:lnTo>
                  <a:lnTo>
                    <a:pt x="13" y="1"/>
                  </a:lnTo>
                  <a:lnTo>
                    <a:pt x="16" y="2"/>
                  </a:lnTo>
                  <a:lnTo>
                    <a:pt x="20" y="3"/>
                  </a:lnTo>
                  <a:lnTo>
                    <a:pt x="24" y="4"/>
                  </a:lnTo>
                  <a:lnTo>
                    <a:pt x="30" y="5"/>
                  </a:lnTo>
                  <a:lnTo>
                    <a:pt x="35" y="6"/>
                  </a:lnTo>
                  <a:lnTo>
                    <a:pt x="41" y="8"/>
                  </a:lnTo>
                  <a:lnTo>
                    <a:pt x="49" y="9"/>
                  </a:lnTo>
                  <a:lnTo>
                    <a:pt x="49" y="9"/>
                  </a:lnTo>
                  <a:lnTo>
                    <a:pt x="49" y="11"/>
                  </a:lnTo>
                  <a:lnTo>
                    <a:pt x="49" y="13"/>
                  </a:lnTo>
                  <a:lnTo>
                    <a:pt x="49" y="16"/>
                  </a:lnTo>
                  <a:lnTo>
                    <a:pt x="50" y="19"/>
                  </a:lnTo>
                  <a:lnTo>
                    <a:pt x="50" y="24"/>
                  </a:lnTo>
                  <a:lnTo>
                    <a:pt x="50" y="29"/>
                  </a:lnTo>
                  <a:lnTo>
                    <a:pt x="50" y="34"/>
                  </a:lnTo>
                  <a:lnTo>
                    <a:pt x="51" y="41"/>
                  </a:lnTo>
                  <a:lnTo>
                    <a:pt x="51" y="48"/>
                  </a:lnTo>
                  <a:lnTo>
                    <a:pt x="51" y="56"/>
                  </a:lnTo>
                  <a:lnTo>
                    <a:pt x="52" y="64"/>
                  </a:lnTo>
                  <a:lnTo>
                    <a:pt x="52" y="73"/>
                  </a:lnTo>
                  <a:lnTo>
                    <a:pt x="53" y="83"/>
                  </a:lnTo>
                  <a:lnTo>
                    <a:pt x="53" y="93"/>
                  </a:lnTo>
                  <a:lnTo>
                    <a:pt x="54" y="104"/>
                  </a:lnTo>
                  <a:lnTo>
                    <a:pt x="54" y="115"/>
                  </a:lnTo>
                  <a:lnTo>
                    <a:pt x="54" y="125"/>
                  </a:lnTo>
                  <a:lnTo>
                    <a:pt x="55" y="135"/>
                  </a:lnTo>
                  <a:lnTo>
                    <a:pt x="55" y="144"/>
                  </a:lnTo>
                  <a:lnTo>
                    <a:pt x="55" y="152"/>
                  </a:lnTo>
                  <a:lnTo>
                    <a:pt x="55" y="160"/>
                  </a:lnTo>
                  <a:lnTo>
                    <a:pt x="56" y="167"/>
                  </a:lnTo>
                  <a:lnTo>
                    <a:pt x="56" y="174"/>
                  </a:lnTo>
                  <a:lnTo>
                    <a:pt x="56" y="179"/>
                  </a:lnTo>
                  <a:lnTo>
                    <a:pt x="56" y="184"/>
                  </a:lnTo>
                  <a:lnTo>
                    <a:pt x="56" y="189"/>
                  </a:lnTo>
                  <a:lnTo>
                    <a:pt x="56" y="192"/>
                  </a:lnTo>
                  <a:lnTo>
                    <a:pt x="56" y="195"/>
                  </a:lnTo>
                  <a:lnTo>
                    <a:pt x="56" y="197"/>
                  </a:lnTo>
                  <a:lnTo>
                    <a:pt x="56" y="199"/>
                  </a:lnTo>
                  <a:lnTo>
                    <a:pt x="56" y="200"/>
                  </a:lnTo>
                  <a:lnTo>
                    <a:pt x="56" y="205"/>
                  </a:lnTo>
                  <a:lnTo>
                    <a:pt x="54" y="209"/>
                  </a:lnTo>
                  <a:lnTo>
                    <a:pt x="53" y="215"/>
                  </a:lnTo>
                  <a:lnTo>
                    <a:pt x="51" y="221"/>
                  </a:lnTo>
                  <a:lnTo>
                    <a:pt x="50" y="224"/>
                  </a:lnTo>
                  <a:lnTo>
                    <a:pt x="48" y="227"/>
                  </a:lnTo>
                  <a:lnTo>
                    <a:pt x="47" y="230"/>
                  </a:lnTo>
                  <a:lnTo>
                    <a:pt x="46" y="232"/>
                  </a:lnTo>
                  <a:lnTo>
                    <a:pt x="45" y="233"/>
                  </a:lnTo>
                  <a:lnTo>
                    <a:pt x="43" y="236"/>
                  </a:lnTo>
                  <a:lnTo>
                    <a:pt x="42" y="236"/>
                  </a:lnTo>
                  <a:lnTo>
                    <a:pt x="41" y="237"/>
                  </a:lnTo>
                  <a:lnTo>
                    <a:pt x="40" y="236"/>
                  </a:lnTo>
                  <a:lnTo>
                    <a:pt x="39" y="235"/>
                  </a:lnTo>
                  <a:lnTo>
                    <a:pt x="37" y="232"/>
                  </a:lnTo>
                  <a:lnTo>
                    <a:pt x="36" y="230"/>
                  </a:lnTo>
                  <a:lnTo>
                    <a:pt x="35" y="226"/>
                  </a:lnTo>
                  <a:lnTo>
                    <a:pt x="34" y="222"/>
                  </a:lnTo>
                  <a:lnTo>
                    <a:pt x="32" y="216"/>
                  </a:lnTo>
                  <a:lnTo>
                    <a:pt x="31" y="210"/>
                  </a:lnTo>
                  <a:lnTo>
                    <a:pt x="31" y="204"/>
                  </a:lnTo>
                  <a:lnTo>
                    <a:pt x="30" y="197"/>
                  </a:lnTo>
                  <a:lnTo>
                    <a:pt x="28" y="190"/>
                  </a:lnTo>
                  <a:lnTo>
                    <a:pt x="27" y="181"/>
                  </a:lnTo>
                  <a:lnTo>
                    <a:pt x="27" y="172"/>
                  </a:lnTo>
                  <a:lnTo>
                    <a:pt x="26" y="163"/>
                  </a:lnTo>
                  <a:lnTo>
                    <a:pt x="26" y="153"/>
                  </a:lnTo>
                  <a:lnTo>
                    <a:pt x="26" y="142"/>
                  </a:lnTo>
                  <a:lnTo>
                    <a:pt x="26" y="133"/>
                  </a:lnTo>
                  <a:lnTo>
                    <a:pt x="26" y="122"/>
                  </a:lnTo>
                  <a:lnTo>
                    <a:pt x="26" y="112"/>
                  </a:lnTo>
                  <a:lnTo>
                    <a:pt x="25" y="104"/>
                  </a:lnTo>
                  <a:lnTo>
                    <a:pt x="25" y="95"/>
                  </a:lnTo>
                  <a:lnTo>
                    <a:pt x="25" y="87"/>
                  </a:lnTo>
                  <a:lnTo>
                    <a:pt x="24" y="78"/>
                  </a:lnTo>
                  <a:lnTo>
                    <a:pt x="23" y="71"/>
                  </a:lnTo>
                  <a:lnTo>
                    <a:pt x="22" y="63"/>
                  </a:lnTo>
                  <a:lnTo>
                    <a:pt x="21" y="57"/>
                  </a:lnTo>
                  <a:lnTo>
                    <a:pt x="20" y="50"/>
                  </a:lnTo>
                  <a:lnTo>
                    <a:pt x="18" y="45"/>
                  </a:lnTo>
                  <a:lnTo>
                    <a:pt x="16" y="40"/>
                  </a:lnTo>
                  <a:lnTo>
                    <a:pt x="13" y="35"/>
                  </a:lnTo>
                  <a:lnTo>
                    <a:pt x="11" y="32"/>
                  </a:lnTo>
                  <a:lnTo>
                    <a:pt x="8" y="29"/>
                  </a:lnTo>
                  <a:lnTo>
                    <a:pt x="8" y="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40"/>
            <p:cNvSpPr/>
            <p:nvPr/>
          </p:nvSpPr>
          <p:spPr bwMode="auto">
            <a:xfrm>
              <a:off x="4264026" y="1169988"/>
              <a:ext cx="192088" cy="52388"/>
            </a:xfrm>
            <a:custGeom>
              <a:avLst/>
              <a:gdLst>
                <a:gd name="T0" fmla="*/ 101 w 121"/>
                <a:gd name="T1" fmla="*/ 23 h 33"/>
                <a:gd name="T2" fmla="*/ 97 w 121"/>
                <a:gd name="T3" fmla="*/ 24 h 33"/>
                <a:gd name="T4" fmla="*/ 93 w 121"/>
                <a:gd name="T5" fmla="*/ 25 h 33"/>
                <a:gd name="T6" fmla="*/ 89 w 121"/>
                <a:gd name="T7" fmla="*/ 26 h 33"/>
                <a:gd name="T8" fmla="*/ 85 w 121"/>
                <a:gd name="T9" fmla="*/ 27 h 33"/>
                <a:gd name="T10" fmla="*/ 79 w 121"/>
                <a:gd name="T11" fmla="*/ 28 h 33"/>
                <a:gd name="T12" fmla="*/ 74 w 121"/>
                <a:gd name="T13" fmla="*/ 30 h 33"/>
                <a:gd name="T14" fmla="*/ 68 w 121"/>
                <a:gd name="T15" fmla="*/ 31 h 33"/>
                <a:gd name="T16" fmla="*/ 62 w 121"/>
                <a:gd name="T17" fmla="*/ 31 h 33"/>
                <a:gd name="T18" fmla="*/ 56 w 121"/>
                <a:gd name="T19" fmla="*/ 32 h 33"/>
                <a:gd name="T20" fmla="*/ 48 w 121"/>
                <a:gd name="T21" fmla="*/ 32 h 33"/>
                <a:gd name="T22" fmla="*/ 41 w 121"/>
                <a:gd name="T23" fmla="*/ 32 h 33"/>
                <a:gd name="T24" fmla="*/ 33 w 121"/>
                <a:gd name="T25" fmla="*/ 33 h 33"/>
                <a:gd name="T26" fmla="*/ 26 w 121"/>
                <a:gd name="T27" fmla="*/ 33 h 33"/>
                <a:gd name="T28" fmla="*/ 17 w 121"/>
                <a:gd name="T29" fmla="*/ 33 h 33"/>
                <a:gd name="T30" fmla="*/ 9 w 121"/>
                <a:gd name="T31" fmla="*/ 33 h 33"/>
                <a:gd name="T32" fmla="*/ 0 w 121"/>
                <a:gd name="T33" fmla="*/ 33 h 33"/>
                <a:gd name="T34" fmla="*/ 0 w 121"/>
                <a:gd name="T35" fmla="*/ 15 h 33"/>
                <a:gd name="T36" fmla="*/ 5 w 121"/>
                <a:gd name="T37" fmla="*/ 15 h 33"/>
                <a:gd name="T38" fmla="*/ 11 w 121"/>
                <a:gd name="T39" fmla="*/ 15 h 33"/>
                <a:gd name="T40" fmla="*/ 17 w 121"/>
                <a:gd name="T41" fmla="*/ 14 h 33"/>
                <a:gd name="T42" fmla="*/ 25 w 121"/>
                <a:gd name="T43" fmla="*/ 14 h 33"/>
                <a:gd name="T44" fmla="*/ 31 w 121"/>
                <a:gd name="T45" fmla="*/ 11 h 33"/>
                <a:gd name="T46" fmla="*/ 40 w 121"/>
                <a:gd name="T47" fmla="*/ 10 h 33"/>
                <a:gd name="T48" fmla="*/ 47 w 121"/>
                <a:gd name="T49" fmla="*/ 9 h 33"/>
                <a:gd name="T50" fmla="*/ 56 w 121"/>
                <a:gd name="T51" fmla="*/ 7 h 33"/>
                <a:gd name="T52" fmla="*/ 63 w 121"/>
                <a:gd name="T53" fmla="*/ 5 h 33"/>
                <a:gd name="T54" fmla="*/ 71 w 121"/>
                <a:gd name="T55" fmla="*/ 4 h 33"/>
                <a:gd name="T56" fmla="*/ 77 w 121"/>
                <a:gd name="T57" fmla="*/ 3 h 33"/>
                <a:gd name="T58" fmla="*/ 82 w 121"/>
                <a:gd name="T59" fmla="*/ 2 h 33"/>
                <a:gd name="T60" fmla="*/ 88 w 121"/>
                <a:gd name="T61" fmla="*/ 1 h 33"/>
                <a:gd name="T62" fmla="*/ 92 w 121"/>
                <a:gd name="T63" fmla="*/ 0 h 33"/>
                <a:gd name="T64" fmla="*/ 95 w 121"/>
                <a:gd name="T65" fmla="*/ 0 h 33"/>
                <a:gd name="T66" fmla="*/ 98 w 121"/>
                <a:gd name="T67" fmla="*/ 0 h 33"/>
                <a:gd name="T68" fmla="*/ 104 w 121"/>
                <a:gd name="T69" fmla="*/ 0 h 33"/>
                <a:gd name="T70" fmla="*/ 108 w 121"/>
                <a:gd name="T71" fmla="*/ 1 h 33"/>
                <a:gd name="T72" fmla="*/ 113 w 121"/>
                <a:gd name="T73" fmla="*/ 3 h 33"/>
                <a:gd name="T74" fmla="*/ 119 w 121"/>
                <a:gd name="T75" fmla="*/ 5 h 33"/>
                <a:gd name="T76" fmla="*/ 120 w 121"/>
                <a:gd name="T77" fmla="*/ 6 h 33"/>
                <a:gd name="T78" fmla="*/ 121 w 121"/>
                <a:gd name="T79" fmla="*/ 6 h 33"/>
                <a:gd name="T80" fmla="*/ 121 w 121"/>
                <a:gd name="T81" fmla="*/ 7 h 33"/>
                <a:gd name="T82" fmla="*/ 121 w 121"/>
                <a:gd name="T83" fmla="*/ 8 h 33"/>
                <a:gd name="T84" fmla="*/ 121 w 121"/>
                <a:gd name="T85" fmla="*/ 9 h 33"/>
                <a:gd name="T86" fmla="*/ 121 w 121"/>
                <a:gd name="T87" fmla="*/ 10 h 33"/>
                <a:gd name="T88" fmla="*/ 120 w 121"/>
                <a:gd name="T89" fmla="*/ 11 h 33"/>
                <a:gd name="T90" fmla="*/ 119 w 121"/>
                <a:gd name="T91" fmla="*/ 12 h 33"/>
                <a:gd name="T92" fmla="*/ 118 w 121"/>
                <a:gd name="T93" fmla="*/ 14 h 33"/>
                <a:gd name="T94" fmla="*/ 117 w 121"/>
                <a:gd name="T95" fmla="*/ 15 h 33"/>
                <a:gd name="T96" fmla="*/ 115 w 121"/>
                <a:gd name="T97" fmla="*/ 16 h 33"/>
                <a:gd name="T98" fmla="*/ 112 w 121"/>
                <a:gd name="T99" fmla="*/ 17 h 33"/>
                <a:gd name="T100" fmla="*/ 107 w 121"/>
                <a:gd name="T101" fmla="*/ 20 h 33"/>
                <a:gd name="T102" fmla="*/ 101 w 121"/>
                <a:gd name="T103" fmla="*/ 23 h 33"/>
                <a:gd name="T104" fmla="*/ 101 w 121"/>
                <a:gd name="T105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1" h="33">
                  <a:moveTo>
                    <a:pt x="101" y="23"/>
                  </a:moveTo>
                  <a:lnTo>
                    <a:pt x="97" y="24"/>
                  </a:lnTo>
                  <a:lnTo>
                    <a:pt x="93" y="25"/>
                  </a:lnTo>
                  <a:lnTo>
                    <a:pt x="89" y="26"/>
                  </a:lnTo>
                  <a:lnTo>
                    <a:pt x="85" y="27"/>
                  </a:lnTo>
                  <a:lnTo>
                    <a:pt x="79" y="28"/>
                  </a:lnTo>
                  <a:lnTo>
                    <a:pt x="74" y="30"/>
                  </a:lnTo>
                  <a:lnTo>
                    <a:pt x="68" y="31"/>
                  </a:lnTo>
                  <a:lnTo>
                    <a:pt x="62" y="31"/>
                  </a:lnTo>
                  <a:lnTo>
                    <a:pt x="56" y="32"/>
                  </a:lnTo>
                  <a:lnTo>
                    <a:pt x="48" y="32"/>
                  </a:lnTo>
                  <a:lnTo>
                    <a:pt x="41" y="32"/>
                  </a:lnTo>
                  <a:lnTo>
                    <a:pt x="33" y="33"/>
                  </a:lnTo>
                  <a:lnTo>
                    <a:pt x="26" y="33"/>
                  </a:lnTo>
                  <a:lnTo>
                    <a:pt x="17" y="33"/>
                  </a:lnTo>
                  <a:lnTo>
                    <a:pt x="9" y="33"/>
                  </a:lnTo>
                  <a:lnTo>
                    <a:pt x="0" y="33"/>
                  </a:lnTo>
                  <a:lnTo>
                    <a:pt x="0" y="15"/>
                  </a:lnTo>
                  <a:lnTo>
                    <a:pt x="5" y="15"/>
                  </a:lnTo>
                  <a:lnTo>
                    <a:pt x="11" y="15"/>
                  </a:lnTo>
                  <a:lnTo>
                    <a:pt x="17" y="14"/>
                  </a:lnTo>
                  <a:lnTo>
                    <a:pt x="25" y="14"/>
                  </a:lnTo>
                  <a:lnTo>
                    <a:pt x="31" y="11"/>
                  </a:lnTo>
                  <a:lnTo>
                    <a:pt x="40" y="10"/>
                  </a:lnTo>
                  <a:lnTo>
                    <a:pt x="47" y="9"/>
                  </a:lnTo>
                  <a:lnTo>
                    <a:pt x="56" y="7"/>
                  </a:lnTo>
                  <a:lnTo>
                    <a:pt x="63" y="5"/>
                  </a:lnTo>
                  <a:lnTo>
                    <a:pt x="71" y="4"/>
                  </a:lnTo>
                  <a:lnTo>
                    <a:pt x="77" y="3"/>
                  </a:lnTo>
                  <a:lnTo>
                    <a:pt x="82" y="2"/>
                  </a:lnTo>
                  <a:lnTo>
                    <a:pt x="88" y="1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8" y="0"/>
                  </a:lnTo>
                  <a:lnTo>
                    <a:pt x="104" y="0"/>
                  </a:lnTo>
                  <a:lnTo>
                    <a:pt x="108" y="1"/>
                  </a:lnTo>
                  <a:lnTo>
                    <a:pt x="113" y="3"/>
                  </a:lnTo>
                  <a:lnTo>
                    <a:pt x="119" y="5"/>
                  </a:lnTo>
                  <a:lnTo>
                    <a:pt x="120" y="6"/>
                  </a:lnTo>
                  <a:lnTo>
                    <a:pt x="121" y="6"/>
                  </a:lnTo>
                  <a:lnTo>
                    <a:pt x="121" y="7"/>
                  </a:lnTo>
                  <a:lnTo>
                    <a:pt x="121" y="8"/>
                  </a:lnTo>
                  <a:lnTo>
                    <a:pt x="121" y="9"/>
                  </a:lnTo>
                  <a:lnTo>
                    <a:pt x="121" y="10"/>
                  </a:lnTo>
                  <a:lnTo>
                    <a:pt x="120" y="11"/>
                  </a:lnTo>
                  <a:lnTo>
                    <a:pt x="119" y="12"/>
                  </a:lnTo>
                  <a:lnTo>
                    <a:pt x="118" y="14"/>
                  </a:lnTo>
                  <a:lnTo>
                    <a:pt x="117" y="15"/>
                  </a:lnTo>
                  <a:lnTo>
                    <a:pt x="115" y="16"/>
                  </a:lnTo>
                  <a:lnTo>
                    <a:pt x="112" y="17"/>
                  </a:lnTo>
                  <a:lnTo>
                    <a:pt x="107" y="20"/>
                  </a:lnTo>
                  <a:lnTo>
                    <a:pt x="101" y="23"/>
                  </a:lnTo>
                  <a:lnTo>
                    <a:pt x="101" y="2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41"/>
            <p:cNvSpPr/>
            <p:nvPr/>
          </p:nvSpPr>
          <p:spPr bwMode="auto">
            <a:xfrm>
              <a:off x="4271963" y="1320800"/>
              <a:ext cx="212725" cy="46038"/>
            </a:xfrm>
            <a:custGeom>
              <a:avLst/>
              <a:gdLst>
                <a:gd name="T0" fmla="*/ 93 w 134"/>
                <a:gd name="T1" fmla="*/ 26 h 29"/>
                <a:gd name="T2" fmla="*/ 71 w 134"/>
                <a:gd name="T3" fmla="*/ 28 h 29"/>
                <a:gd name="T4" fmla="*/ 47 w 134"/>
                <a:gd name="T5" fmla="*/ 29 h 29"/>
                <a:gd name="T6" fmla="*/ 24 w 134"/>
                <a:gd name="T7" fmla="*/ 29 h 29"/>
                <a:gd name="T8" fmla="*/ 0 w 134"/>
                <a:gd name="T9" fmla="*/ 29 h 29"/>
                <a:gd name="T10" fmla="*/ 0 w 134"/>
                <a:gd name="T11" fmla="*/ 8 h 29"/>
                <a:gd name="T12" fmla="*/ 11 w 134"/>
                <a:gd name="T13" fmla="*/ 7 h 29"/>
                <a:gd name="T14" fmla="*/ 21 w 134"/>
                <a:gd name="T15" fmla="*/ 6 h 29"/>
                <a:gd name="T16" fmla="*/ 30 w 134"/>
                <a:gd name="T17" fmla="*/ 5 h 29"/>
                <a:gd name="T18" fmla="*/ 39 w 134"/>
                <a:gd name="T19" fmla="*/ 4 h 29"/>
                <a:gd name="T20" fmla="*/ 47 w 134"/>
                <a:gd name="T21" fmla="*/ 4 h 29"/>
                <a:gd name="T22" fmla="*/ 56 w 134"/>
                <a:gd name="T23" fmla="*/ 3 h 29"/>
                <a:gd name="T24" fmla="*/ 62 w 134"/>
                <a:gd name="T25" fmla="*/ 3 h 29"/>
                <a:gd name="T26" fmla="*/ 70 w 134"/>
                <a:gd name="T27" fmla="*/ 2 h 29"/>
                <a:gd name="T28" fmla="*/ 75 w 134"/>
                <a:gd name="T29" fmla="*/ 2 h 29"/>
                <a:gd name="T30" fmla="*/ 81 w 134"/>
                <a:gd name="T31" fmla="*/ 1 h 29"/>
                <a:gd name="T32" fmla="*/ 86 w 134"/>
                <a:gd name="T33" fmla="*/ 1 h 29"/>
                <a:gd name="T34" fmla="*/ 90 w 134"/>
                <a:gd name="T35" fmla="*/ 1 h 29"/>
                <a:gd name="T36" fmla="*/ 93 w 134"/>
                <a:gd name="T37" fmla="*/ 1 h 29"/>
                <a:gd name="T38" fmla="*/ 97 w 134"/>
                <a:gd name="T39" fmla="*/ 0 h 29"/>
                <a:gd name="T40" fmla="*/ 99 w 134"/>
                <a:gd name="T41" fmla="*/ 0 h 29"/>
                <a:gd name="T42" fmla="*/ 101 w 134"/>
                <a:gd name="T43" fmla="*/ 0 h 29"/>
                <a:gd name="T44" fmla="*/ 104 w 134"/>
                <a:gd name="T45" fmla="*/ 0 h 29"/>
                <a:gd name="T46" fmla="*/ 107 w 134"/>
                <a:gd name="T47" fmla="*/ 1 h 29"/>
                <a:gd name="T48" fmla="*/ 112 w 134"/>
                <a:gd name="T49" fmla="*/ 1 h 29"/>
                <a:gd name="T50" fmla="*/ 115 w 134"/>
                <a:gd name="T51" fmla="*/ 2 h 29"/>
                <a:gd name="T52" fmla="*/ 125 w 134"/>
                <a:gd name="T53" fmla="*/ 3 h 29"/>
                <a:gd name="T54" fmla="*/ 134 w 134"/>
                <a:gd name="T55" fmla="*/ 5 h 29"/>
                <a:gd name="T56" fmla="*/ 134 w 134"/>
                <a:gd name="T57" fmla="*/ 7 h 29"/>
                <a:gd name="T58" fmla="*/ 134 w 134"/>
                <a:gd name="T59" fmla="*/ 10 h 29"/>
                <a:gd name="T60" fmla="*/ 134 w 134"/>
                <a:gd name="T61" fmla="*/ 12 h 29"/>
                <a:gd name="T62" fmla="*/ 134 w 134"/>
                <a:gd name="T63" fmla="*/ 14 h 29"/>
                <a:gd name="T64" fmla="*/ 133 w 134"/>
                <a:gd name="T65" fmla="*/ 15 h 29"/>
                <a:gd name="T66" fmla="*/ 132 w 134"/>
                <a:gd name="T67" fmla="*/ 17 h 29"/>
                <a:gd name="T68" fmla="*/ 130 w 134"/>
                <a:gd name="T69" fmla="*/ 18 h 29"/>
                <a:gd name="T70" fmla="*/ 128 w 134"/>
                <a:gd name="T71" fmla="*/ 19 h 29"/>
                <a:gd name="T72" fmla="*/ 125 w 134"/>
                <a:gd name="T73" fmla="*/ 20 h 29"/>
                <a:gd name="T74" fmla="*/ 121 w 134"/>
                <a:gd name="T75" fmla="*/ 21 h 29"/>
                <a:gd name="T76" fmla="*/ 118 w 134"/>
                <a:gd name="T77" fmla="*/ 22 h 29"/>
                <a:gd name="T78" fmla="*/ 114 w 134"/>
                <a:gd name="T79" fmla="*/ 23 h 29"/>
                <a:gd name="T80" fmla="*/ 110 w 134"/>
                <a:gd name="T81" fmla="*/ 25 h 29"/>
                <a:gd name="T82" fmla="*/ 104 w 134"/>
                <a:gd name="T83" fmla="*/ 25 h 29"/>
                <a:gd name="T84" fmla="*/ 99 w 134"/>
                <a:gd name="T85" fmla="*/ 26 h 29"/>
                <a:gd name="T86" fmla="*/ 93 w 134"/>
                <a:gd name="T87" fmla="*/ 26 h 29"/>
                <a:gd name="T88" fmla="*/ 93 w 134"/>
                <a:gd name="T8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" h="29">
                  <a:moveTo>
                    <a:pt x="93" y="26"/>
                  </a:moveTo>
                  <a:lnTo>
                    <a:pt x="71" y="28"/>
                  </a:lnTo>
                  <a:lnTo>
                    <a:pt x="47" y="29"/>
                  </a:lnTo>
                  <a:lnTo>
                    <a:pt x="24" y="29"/>
                  </a:lnTo>
                  <a:lnTo>
                    <a:pt x="0" y="29"/>
                  </a:lnTo>
                  <a:lnTo>
                    <a:pt x="0" y="8"/>
                  </a:lnTo>
                  <a:lnTo>
                    <a:pt x="11" y="7"/>
                  </a:lnTo>
                  <a:lnTo>
                    <a:pt x="21" y="6"/>
                  </a:lnTo>
                  <a:lnTo>
                    <a:pt x="30" y="5"/>
                  </a:lnTo>
                  <a:lnTo>
                    <a:pt x="39" y="4"/>
                  </a:lnTo>
                  <a:lnTo>
                    <a:pt x="47" y="4"/>
                  </a:lnTo>
                  <a:lnTo>
                    <a:pt x="56" y="3"/>
                  </a:lnTo>
                  <a:lnTo>
                    <a:pt x="62" y="3"/>
                  </a:lnTo>
                  <a:lnTo>
                    <a:pt x="70" y="2"/>
                  </a:lnTo>
                  <a:lnTo>
                    <a:pt x="75" y="2"/>
                  </a:lnTo>
                  <a:lnTo>
                    <a:pt x="81" y="1"/>
                  </a:lnTo>
                  <a:lnTo>
                    <a:pt x="86" y="1"/>
                  </a:lnTo>
                  <a:lnTo>
                    <a:pt x="90" y="1"/>
                  </a:lnTo>
                  <a:lnTo>
                    <a:pt x="93" y="1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4" y="0"/>
                  </a:lnTo>
                  <a:lnTo>
                    <a:pt x="107" y="1"/>
                  </a:lnTo>
                  <a:lnTo>
                    <a:pt x="112" y="1"/>
                  </a:lnTo>
                  <a:lnTo>
                    <a:pt x="115" y="2"/>
                  </a:lnTo>
                  <a:lnTo>
                    <a:pt x="125" y="3"/>
                  </a:lnTo>
                  <a:lnTo>
                    <a:pt x="134" y="5"/>
                  </a:lnTo>
                  <a:lnTo>
                    <a:pt x="134" y="7"/>
                  </a:lnTo>
                  <a:lnTo>
                    <a:pt x="134" y="10"/>
                  </a:lnTo>
                  <a:lnTo>
                    <a:pt x="134" y="12"/>
                  </a:lnTo>
                  <a:lnTo>
                    <a:pt x="134" y="14"/>
                  </a:lnTo>
                  <a:lnTo>
                    <a:pt x="133" y="15"/>
                  </a:lnTo>
                  <a:lnTo>
                    <a:pt x="132" y="17"/>
                  </a:lnTo>
                  <a:lnTo>
                    <a:pt x="130" y="18"/>
                  </a:lnTo>
                  <a:lnTo>
                    <a:pt x="128" y="19"/>
                  </a:lnTo>
                  <a:lnTo>
                    <a:pt x="125" y="20"/>
                  </a:lnTo>
                  <a:lnTo>
                    <a:pt x="121" y="21"/>
                  </a:lnTo>
                  <a:lnTo>
                    <a:pt x="118" y="22"/>
                  </a:lnTo>
                  <a:lnTo>
                    <a:pt x="114" y="23"/>
                  </a:lnTo>
                  <a:lnTo>
                    <a:pt x="110" y="25"/>
                  </a:lnTo>
                  <a:lnTo>
                    <a:pt x="104" y="25"/>
                  </a:lnTo>
                  <a:lnTo>
                    <a:pt x="99" y="26"/>
                  </a:lnTo>
                  <a:lnTo>
                    <a:pt x="93" y="26"/>
                  </a:lnTo>
                  <a:lnTo>
                    <a:pt x="93" y="2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42"/>
            <p:cNvSpPr/>
            <p:nvPr/>
          </p:nvSpPr>
          <p:spPr bwMode="auto">
            <a:xfrm>
              <a:off x="4017963" y="1498600"/>
              <a:ext cx="74613" cy="373063"/>
            </a:xfrm>
            <a:custGeom>
              <a:avLst/>
              <a:gdLst>
                <a:gd name="T0" fmla="*/ 4 w 47"/>
                <a:gd name="T1" fmla="*/ 20 h 235"/>
                <a:gd name="T2" fmla="*/ 1 w 47"/>
                <a:gd name="T3" fmla="*/ 14 h 235"/>
                <a:gd name="T4" fmla="*/ 0 w 47"/>
                <a:gd name="T5" fmla="*/ 9 h 235"/>
                <a:gd name="T6" fmla="*/ 1 w 47"/>
                <a:gd name="T7" fmla="*/ 5 h 235"/>
                <a:gd name="T8" fmla="*/ 3 w 47"/>
                <a:gd name="T9" fmla="*/ 1 h 235"/>
                <a:gd name="T10" fmla="*/ 6 w 47"/>
                <a:gd name="T11" fmla="*/ 0 h 235"/>
                <a:gd name="T12" fmla="*/ 14 w 47"/>
                <a:gd name="T13" fmla="*/ 0 h 235"/>
                <a:gd name="T14" fmla="*/ 25 w 47"/>
                <a:gd name="T15" fmla="*/ 4 h 235"/>
                <a:gd name="T16" fmla="*/ 39 w 47"/>
                <a:gd name="T17" fmla="*/ 7 h 235"/>
                <a:gd name="T18" fmla="*/ 47 w 47"/>
                <a:gd name="T19" fmla="*/ 20 h 235"/>
                <a:gd name="T20" fmla="*/ 47 w 47"/>
                <a:gd name="T21" fmla="*/ 44 h 235"/>
                <a:gd name="T22" fmla="*/ 47 w 47"/>
                <a:gd name="T23" fmla="*/ 67 h 235"/>
                <a:gd name="T24" fmla="*/ 47 w 47"/>
                <a:gd name="T25" fmla="*/ 88 h 235"/>
                <a:gd name="T26" fmla="*/ 47 w 47"/>
                <a:gd name="T27" fmla="*/ 107 h 235"/>
                <a:gd name="T28" fmla="*/ 47 w 47"/>
                <a:gd name="T29" fmla="*/ 126 h 235"/>
                <a:gd name="T30" fmla="*/ 47 w 47"/>
                <a:gd name="T31" fmla="*/ 143 h 235"/>
                <a:gd name="T32" fmla="*/ 47 w 47"/>
                <a:gd name="T33" fmla="*/ 158 h 235"/>
                <a:gd name="T34" fmla="*/ 47 w 47"/>
                <a:gd name="T35" fmla="*/ 172 h 235"/>
                <a:gd name="T36" fmla="*/ 46 w 47"/>
                <a:gd name="T37" fmla="*/ 183 h 235"/>
                <a:gd name="T38" fmla="*/ 46 w 47"/>
                <a:gd name="T39" fmla="*/ 194 h 235"/>
                <a:gd name="T40" fmla="*/ 46 w 47"/>
                <a:gd name="T41" fmla="*/ 203 h 235"/>
                <a:gd name="T42" fmla="*/ 46 w 47"/>
                <a:gd name="T43" fmla="*/ 210 h 235"/>
                <a:gd name="T44" fmla="*/ 46 w 47"/>
                <a:gd name="T45" fmla="*/ 217 h 235"/>
                <a:gd name="T46" fmla="*/ 45 w 47"/>
                <a:gd name="T47" fmla="*/ 221 h 235"/>
                <a:gd name="T48" fmla="*/ 45 w 47"/>
                <a:gd name="T49" fmla="*/ 224 h 235"/>
                <a:gd name="T50" fmla="*/ 44 w 47"/>
                <a:gd name="T51" fmla="*/ 227 h 235"/>
                <a:gd name="T52" fmla="*/ 41 w 47"/>
                <a:gd name="T53" fmla="*/ 232 h 235"/>
                <a:gd name="T54" fmla="*/ 39 w 47"/>
                <a:gd name="T55" fmla="*/ 234 h 235"/>
                <a:gd name="T56" fmla="*/ 37 w 47"/>
                <a:gd name="T57" fmla="*/ 235 h 235"/>
                <a:gd name="T58" fmla="*/ 36 w 47"/>
                <a:gd name="T59" fmla="*/ 235 h 235"/>
                <a:gd name="T60" fmla="*/ 33 w 47"/>
                <a:gd name="T61" fmla="*/ 233 h 235"/>
                <a:gd name="T62" fmla="*/ 30 w 47"/>
                <a:gd name="T63" fmla="*/ 229 h 235"/>
                <a:gd name="T64" fmla="*/ 26 w 47"/>
                <a:gd name="T65" fmla="*/ 225 h 235"/>
                <a:gd name="T66" fmla="*/ 22 w 47"/>
                <a:gd name="T67" fmla="*/ 218 h 235"/>
                <a:gd name="T68" fmla="*/ 20 w 47"/>
                <a:gd name="T69" fmla="*/ 207 h 235"/>
                <a:gd name="T70" fmla="*/ 18 w 47"/>
                <a:gd name="T71" fmla="*/ 193 h 235"/>
                <a:gd name="T72" fmla="*/ 18 w 47"/>
                <a:gd name="T73" fmla="*/ 176 h 235"/>
                <a:gd name="T74" fmla="*/ 19 w 47"/>
                <a:gd name="T75" fmla="*/ 144 h 235"/>
                <a:gd name="T76" fmla="*/ 19 w 47"/>
                <a:gd name="T77" fmla="*/ 100 h 235"/>
                <a:gd name="T78" fmla="*/ 18 w 47"/>
                <a:gd name="T79" fmla="*/ 67 h 235"/>
                <a:gd name="T80" fmla="*/ 16 w 47"/>
                <a:gd name="T81" fmla="*/ 50 h 235"/>
                <a:gd name="T82" fmla="*/ 13 w 47"/>
                <a:gd name="T83" fmla="*/ 36 h 235"/>
                <a:gd name="T84" fmla="*/ 9 w 47"/>
                <a:gd name="T85" fmla="*/ 26 h 235"/>
                <a:gd name="T86" fmla="*/ 6 w 47"/>
                <a:gd name="T87" fmla="*/ 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235">
                  <a:moveTo>
                    <a:pt x="6" y="23"/>
                  </a:moveTo>
                  <a:lnTo>
                    <a:pt x="4" y="20"/>
                  </a:lnTo>
                  <a:lnTo>
                    <a:pt x="2" y="17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9" y="2"/>
                  </a:lnTo>
                  <a:lnTo>
                    <a:pt x="25" y="4"/>
                  </a:lnTo>
                  <a:lnTo>
                    <a:pt x="32" y="6"/>
                  </a:lnTo>
                  <a:lnTo>
                    <a:pt x="39" y="7"/>
                  </a:lnTo>
                  <a:lnTo>
                    <a:pt x="47" y="8"/>
                  </a:lnTo>
                  <a:lnTo>
                    <a:pt x="47" y="20"/>
                  </a:lnTo>
                  <a:lnTo>
                    <a:pt x="47" y="32"/>
                  </a:lnTo>
                  <a:lnTo>
                    <a:pt x="47" y="44"/>
                  </a:lnTo>
                  <a:lnTo>
                    <a:pt x="47" y="56"/>
                  </a:lnTo>
                  <a:lnTo>
                    <a:pt x="47" y="67"/>
                  </a:lnTo>
                  <a:lnTo>
                    <a:pt x="47" y="77"/>
                  </a:lnTo>
                  <a:lnTo>
                    <a:pt x="47" y="88"/>
                  </a:lnTo>
                  <a:lnTo>
                    <a:pt x="47" y="98"/>
                  </a:lnTo>
                  <a:lnTo>
                    <a:pt x="47" y="107"/>
                  </a:lnTo>
                  <a:lnTo>
                    <a:pt x="47" y="117"/>
                  </a:lnTo>
                  <a:lnTo>
                    <a:pt x="47" y="126"/>
                  </a:lnTo>
                  <a:lnTo>
                    <a:pt x="47" y="134"/>
                  </a:lnTo>
                  <a:lnTo>
                    <a:pt x="47" y="143"/>
                  </a:lnTo>
                  <a:lnTo>
                    <a:pt x="47" y="150"/>
                  </a:lnTo>
                  <a:lnTo>
                    <a:pt x="47" y="158"/>
                  </a:lnTo>
                  <a:lnTo>
                    <a:pt x="47" y="164"/>
                  </a:lnTo>
                  <a:lnTo>
                    <a:pt x="47" y="172"/>
                  </a:lnTo>
                  <a:lnTo>
                    <a:pt x="47" y="177"/>
                  </a:lnTo>
                  <a:lnTo>
                    <a:pt x="46" y="183"/>
                  </a:lnTo>
                  <a:lnTo>
                    <a:pt x="46" y="189"/>
                  </a:lnTo>
                  <a:lnTo>
                    <a:pt x="46" y="194"/>
                  </a:lnTo>
                  <a:lnTo>
                    <a:pt x="46" y="198"/>
                  </a:lnTo>
                  <a:lnTo>
                    <a:pt x="46" y="203"/>
                  </a:lnTo>
                  <a:lnTo>
                    <a:pt x="46" y="207"/>
                  </a:lnTo>
                  <a:lnTo>
                    <a:pt x="46" y="210"/>
                  </a:lnTo>
                  <a:lnTo>
                    <a:pt x="46" y="213"/>
                  </a:lnTo>
                  <a:lnTo>
                    <a:pt x="46" y="217"/>
                  </a:lnTo>
                  <a:lnTo>
                    <a:pt x="45" y="219"/>
                  </a:lnTo>
                  <a:lnTo>
                    <a:pt x="45" y="221"/>
                  </a:lnTo>
                  <a:lnTo>
                    <a:pt x="45" y="223"/>
                  </a:lnTo>
                  <a:lnTo>
                    <a:pt x="45" y="224"/>
                  </a:lnTo>
                  <a:lnTo>
                    <a:pt x="45" y="225"/>
                  </a:lnTo>
                  <a:lnTo>
                    <a:pt x="44" y="227"/>
                  </a:lnTo>
                  <a:lnTo>
                    <a:pt x="43" y="229"/>
                  </a:lnTo>
                  <a:lnTo>
                    <a:pt x="41" y="232"/>
                  </a:lnTo>
                  <a:lnTo>
                    <a:pt x="40" y="233"/>
                  </a:lnTo>
                  <a:lnTo>
                    <a:pt x="39" y="234"/>
                  </a:lnTo>
                  <a:lnTo>
                    <a:pt x="38" y="235"/>
                  </a:lnTo>
                  <a:lnTo>
                    <a:pt x="37" y="235"/>
                  </a:lnTo>
                  <a:lnTo>
                    <a:pt x="37" y="235"/>
                  </a:lnTo>
                  <a:lnTo>
                    <a:pt x="36" y="235"/>
                  </a:lnTo>
                  <a:lnTo>
                    <a:pt x="34" y="234"/>
                  </a:lnTo>
                  <a:lnTo>
                    <a:pt x="33" y="233"/>
                  </a:lnTo>
                  <a:lnTo>
                    <a:pt x="32" y="232"/>
                  </a:lnTo>
                  <a:lnTo>
                    <a:pt x="30" y="229"/>
                  </a:lnTo>
                  <a:lnTo>
                    <a:pt x="28" y="227"/>
                  </a:lnTo>
                  <a:lnTo>
                    <a:pt x="26" y="225"/>
                  </a:lnTo>
                  <a:lnTo>
                    <a:pt x="24" y="222"/>
                  </a:lnTo>
                  <a:lnTo>
                    <a:pt x="22" y="218"/>
                  </a:lnTo>
                  <a:lnTo>
                    <a:pt x="21" y="213"/>
                  </a:lnTo>
                  <a:lnTo>
                    <a:pt x="20" y="207"/>
                  </a:lnTo>
                  <a:lnTo>
                    <a:pt x="19" y="201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6"/>
                  </a:lnTo>
                  <a:lnTo>
                    <a:pt x="19" y="165"/>
                  </a:lnTo>
                  <a:lnTo>
                    <a:pt x="19" y="144"/>
                  </a:lnTo>
                  <a:lnTo>
                    <a:pt x="19" y="122"/>
                  </a:lnTo>
                  <a:lnTo>
                    <a:pt x="19" y="100"/>
                  </a:lnTo>
                  <a:lnTo>
                    <a:pt x="19" y="77"/>
                  </a:lnTo>
                  <a:lnTo>
                    <a:pt x="18" y="67"/>
                  </a:lnTo>
                  <a:lnTo>
                    <a:pt x="17" y="58"/>
                  </a:lnTo>
                  <a:lnTo>
                    <a:pt x="16" y="50"/>
                  </a:lnTo>
                  <a:lnTo>
                    <a:pt x="15" y="42"/>
                  </a:lnTo>
                  <a:lnTo>
                    <a:pt x="13" y="36"/>
                  </a:lnTo>
                  <a:lnTo>
                    <a:pt x="11" y="30"/>
                  </a:lnTo>
                  <a:lnTo>
                    <a:pt x="9" y="26"/>
                  </a:lnTo>
                  <a:lnTo>
                    <a:pt x="6" y="23"/>
                  </a:lnTo>
                  <a:lnTo>
                    <a:pt x="6" y="2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43"/>
            <p:cNvSpPr/>
            <p:nvPr/>
          </p:nvSpPr>
          <p:spPr bwMode="auto">
            <a:xfrm>
              <a:off x="4059238" y="1465263"/>
              <a:ext cx="288925" cy="427038"/>
            </a:xfrm>
            <a:custGeom>
              <a:avLst/>
              <a:gdLst>
                <a:gd name="T0" fmla="*/ 173 w 182"/>
                <a:gd name="T1" fmla="*/ 48 h 269"/>
                <a:gd name="T2" fmla="*/ 171 w 182"/>
                <a:gd name="T3" fmla="*/ 55 h 269"/>
                <a:gd name="T4" fmla="*/ 169 w 182"/>
                <a:gd name="T5" fmla="*/ 65 h 269"/>
                <a:gd name="T6" fmla="*/ 167 w 182"/>
                <a:gd name="T7" fmla="*/ 80 h 269"/>
                <a:gd name="T8" fmla="*/ 167 w 182"/>
                <a:gd name="T9" fmla="*/ 99 h 269"/>
                <a:gd name="T10" fmla="*/ 166 w 182"/>
                <a:gd name="T11" fmla="*/ 128 h 269"/>
                <a:gd name="T12" fmla="*/ 166 w 182"/>
                <a:gd name="T13" fmla="*/ 168 h 269"/>
                <a:gd name="T14" fmla="*/ 165 w 182"/>
                <a:gd name="T15" fmla="*/ 200 h 269"/>
                <a:gd name="T16" fmla="*/ 162 w 182"/>
                <a:gd name="T17" fmla="*/ 226 h 269"/>
                <a:gd name="T18" fmla="*/ 157 w 182"/>
                <a:gd name="T19" fmla="*/ 244 h 269"/>
                <a:gd name="T20" fmla="*/ 149 w 182"/>
                <a:gd name="T21" fmla="*/ 256 h 269"/>
                <a:gd name="T22" fmla="*/ 141 w 182"/>
                <a:gd name="T23" fmla="*/ 263 h 269"/>
                <a:gd name="T24" fmla="*/ 134 w 182"/>
                <a:gd name="T25" fmla="*/ 269 h 269"/>
                <a:gd name="T26" fmla="*/ 130 w 182"/>
                <a:gd name="T27" fmla="*/ 269 h 269"/>
                <a:gd name="T28" fmla="*/ 127 w 182"/>
                <a:gd name="T29" fmla="*/ 265 h 269"/>
                <a:gd name="T30" fmla="*/ 126 w 182"/>
                <a:gd name="T31" fmla="*/ 257 h 269"/>
                <a:gd name="T32" fmla="*/ 125 w 182"/>
                <a:gd name="T33" fmla="*/ 244 h 269"/>
                <a:gd name="T34" fmla="*/ 117 w 182"/>
                <a:gd name="T35" fmla="*/ 225 h 269"/>
                <a:gd name="T36" fmla="*/ 101 w 182"/>
                <a:gd name="T37" fmla="*/ 199 h 269"/>
                <a:gd name="T38" fmla="*/ 120 w 182"/>
                <a:gd name="T39" fmla="*/ 197 h 269"/>
                <a:gd name="T40" fmla="*/ 131 w 182"/>
                <a:gd name="T41" fmla="*/ 191 h 269"/>
                <a:gd name="T42" fmla="*/ 134 w 182"/>
                <a:gd name="T43" fmla="*/ 182 h 269"/>
                <a:gd name="T44" fmla="*/ 134 w 182"/>
                <a:gd name="T45" fmla="*/ 174 h 269"/>
                <a:gd name="T46" fmla="*/ 134 w 182"/>
                <a:gd name="T47" fmla="*/ 164 h 269"/>
                <a:gd name="T48" fmla="*/ 134 w 182"/>
                <a:gd name="T49" fmla="*/ 149 h 269"/>
                <a:gd name="T50" fmla="*/ 134 w 182"/>
                <a:gd name="T51" fmla="*/ 131 h 269"/>
                <a:gd name="T52" fmla="*/ 134 w 182"/>
                <a:gd name="T53" fmla="*/ 108 h 269"/>
                <a:gd name="T54" fmla="*/ 134 w 182"/>
                <a:gd name="T55" fmla="*/ 87 h 269"/>
                <a:gd name="T56" fmla="*/ 133 w 182"/>
                <a:gd name="T57" fmla="*/ 70 h 269"/>
                <a:gd name="T58" fmla="*/ 132 w 182"/>
                <a:gd name="T59" fmla="*/ 56 h 269"/>
                <a:gd name="T60" fmla="*/ 131 w 182"/>
                <a:gd name="T61" fmla="*/ 46 h 269"/>
                <a:gd name="T62" fmla="*/ 130 w 182"/>
                <a:gd name="T63" fmla="*/ 40 h 269"/>
                <a:gd name="T64" fmla="*/ 126 w 182"/>
                <a:gd name="T65" fmla="*/ 37 h 269"/>
                <a:gd name="T66" fmla="*/ 113 w 182"/>
                <a:gd name="T67" fmla="*/ 36 h 269"/>
                <a:gd name="T68" fmla="*/ 94 w 182"/>
                <a:gd name="T69" fmla="*/ 38 h 269"/>
                <a:gd name="T70" fmla="*/ 65 w 182"/>
                <a:gd name="T71" fmla="*/ 42 h 269"/>
                <a:gd name="T72" fmla="*/ 29 w 182"/>
                <a:gd name="T73" fmla="*/ 47 h 269"/>
                <a:gd name="T74" fmla="*/ 0 w 182"/>
                <a:gd name="T75" fmla="*/ 33 h 269"/>
                <a:gd name="T76" fmla="*/ 38 w 182"/>
                <a:gd name="T77" fmla="*/ 27 h 269"/>
                <a:gd name="T78" fmla="*/ 68 w 182"/>
                <a:gd name="T79" fmla="*/ 21 h 269"/>
                <a:gd name="T80" fmla="*/ 90 w 182"/>
                <a:gd name="T81" fmla="*/ 16 h 269"/>
                <a:gd name="T82" fmla="*/ 106 w 182"/>
                <a:gd name="T83" fmla="*/ 12 h 269"/>
                <a:gd name="T84" fmla="*/ 115 w 182"/>
                <a:gd name="T85" fmla="*/ 8 h 269"/>
                <a:gd name="T86" fmla="*/ 121 w 182"/>
                <a:gd name="T87" fmla="*/ 2 h 269"/>
                <a:gd name="T88" fmla="*/ 130 w 182"/>
                <a:gd name="T89" fmla="*/ 1 h 269"/>
                <a:gd name="T90" fmla="*/ 139 w 182"/>
                <a:gd name="T91" fmla="*/ 4 h 269"/>
                <a:gd name="T92" fmla="*/ 151 w 182"/>
                <a:gd name="T93" fmla="*/ 10 h 269"/>
                <a:gd name="T94" fmla="*/ 166 w 182"/>
                <a:gd name="T95" fmla="*/ 18 h 269"/>
                <a:gd name="T96" fmla="*/ 177 w 182"/>
                <a:gd name="T97" fmla="*/ 26 h 269"/>
                <a:gd name="T98" fmla="*/ 182 w 182"/>
                <a:gd name="T99" fmla="*/ 31 h 269"/>
                <a:gd name="T100" fmla="*/ 178 w 182"/>
                <a:gd name="T101" fmla="*/ 43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2" h="269">
                  <a:moveTo>
                    <a:pt x="174" y="46"/>
                  </a:moveTo>
                  <a:lnTo>
                    <a:pt x="174" y="47"/>
                  </a:lnTo>
                  <a:lnTo>
                    <a:pt x="173" y="48"/>
                  </a:lnTo>
                  <a:lnTo>
                    <a:pt x="172" y="50"/>
                  </a:lnTo>
                  <a:lnTo>
                    <a:pt x="171" y="52"/>
                  </a:lnTo>
                  <a:lnTo>
                    <a:pt x="171" y="55"/>
                  </a:lnTo>
                  <a:lnTo>
                    <a:pt x="170" y="58"/>
                  </a:lnTo>
                  <a:lnTo>
                    <a:pt x="170" y="62"/>
                  </a:lnTo>
                  <a:lnTo>
                    <a:pt x="169" y="65"/>
                  </a:lnTo>
                  <a:lnTo>
                    <a:pt x="169" y="70"/>
                  </a:lnTo>
                  <a:lnTo>
                    <a:pt x="167" y="75"/>
                  </a:lnTo>
                  <a:lnTo>
                    <a:pt x="167" y="80"/>
                  </a:lnTo>
                  <a:lnTo>
                    <a:pt x="167" y="87"/>
                  </a:lnTo>
                  <a:lnTo>
                    <a:pt x="167" y="92"/>
                  </a:lnTo>
                  <a:lnTo>
                    <a:pt x="167" y="99"/>
                  </a:lnTo>
                  <a:lnTo>
                    <a:pt x="167" y="106"/>
                  </a:lnTo>
                  <a:lnTo>
                    <a:pt x="166" y="113"/>
                  </a:lnTo>
                  <a:lnTo>
                    <a:pt x="166" y="128"/>
                  </a:lnTo>
                  <a:lnTo>
                    <a:pt x="166" y="143"/>
                  </a:lnTo>
                  <a:lnTo>
                    <a:pt x="166" y="156"/>
                  </a:lnTo>
                  <a:lnTo>
                    <a:pt x="166" y="168"/>
                  </a:lnTo>
                  <a:lnTo>
                    <a:pt x="166" y="180"/>
                  </a:lnTo>
                  <a:lnTo>
                    <a:pt x="165" y="191"/>
                  </a:lnTo>
                  <a:lnTo>
                    <a:pt x="165" y="200"/>
                  </a:lnTo>
                  <a:lnTo>
                    <a:pt x="164" y="210"/>
                  </a:lnTo>
                  <a:lnTo>
                    <a:pt x="163" y="218"/>
                  </a:lnTo>
                  <a:lnTo>
                    <a:pt x="162" y="226"/>
                  </a:lnTo>
                  <a:lnTo>
                    <a:pt x="160" y="232"/>
                  </a:lnTo>
                  <a:lnTo>
                    <a:pt x="159" y="239"/>
                  </a:lnTo>
                  <a:lnTo>
                    <a:pt x="157" y="244"/>
                  </a:lnTo>
                  <a:lnTo>
                    <a:pt x="155" y="249"/>
                  </a:lnTo>
                  <a:lnTo>
                    <a:pt x="153" y="253"/>
                  </a:lnTo>
                  <a:lnTo>
                    <a:pt x="149" y="256"/>
                  </a:lnTo>
                  <a:lnTo>
                    <a:pt x="146" y="259"/>
                  </a:lnTo>
                  <a:lnTo>
                    <a:pt x="144" y="261"/>
                  </a:lnTo>
                  <a:lnTo>
                    <a:pt x="141" y="263"/>
                  </a:lnTo>
                  <a:lnTo>
                    <a:pt x="139" y="265"/>
                  </a:lnTo>
                  <a:lnTo>
                    <a:pt x="136" y="268"/>
                  </a:lnTo>
                  <a:lnTo>
                    <a:pt x="134" y="269"/>
                  </a:lnTo>
                  <a:lnTo>
                    <a:pt x="133" y="269"/>
                  </a:lnTo>
                  <a:lnTo>
                    <a:pt x="131" y="269"/>
                  </a:lnTo>
                  <a:lnTo>
                    <a:pt x="130" y="269"/>
                  </a:lnTo>
                  <a:lnTo>
                    <a:pt x="128" y="269"/>
                  </a:lnTo>
                  <a:lnTo>
                    <a:pt x="127" y="267"/>
                  </a:lnTo>
                  <a:lnTo>
                    <a:pt x="127" y="265"/>
                  </a:lnTo>
                  <a:lnTo>
                    <a:pt x="126" y="263"/>
                  </a:lnTo>
                  <a:lnTo>
                    <a:pt x="126" y="260"/>
                  </a:lnTo>
                  <a:lnTo>
                    <a:pt x="126" y="257"/>
                  </a:lnTo>
                  <a:lnTo>
                    <a:pt x="127" y="254"/>
                  </a:lnTo>
                  <a:lnTo>
                    <a:pt x="126" y="249"/>
                  </a:lnTo>
                  <a:lnTo>
                    <a:pt x="125" y="244"/>
                  </a:lnTo>
                  <a:lnTo>
                    <a:pt x="124" y="239"/>
                  </a:lnTo>
                  <a:lnTo>
                    <a:pt x="120" y="232"/>
                  </a:lnTo>
                  <a:lnTo>
                    <a:pt x="117" y="225"/>
                  </a:lnTo>
                  <a:lnTo>
                    <a:pt x="113" y="217"/>
                  </a:lnTo>
                  <a:lnTo>
                    <a:pt x="108" y="209"/>
                  </a:lnTo>
                  <a:lnTo>
                    <a:pt x="101" y="199"/>
                  </a:lnTo>
                  <a:lnTo>
                    <a:pt x="109" y="199"/>
                  </a:lnTo>
                  <a:lnTo>
                    <a:pt x="115" y="198"/>
                  </a:lnTo>
                  <a:lnTo>
                    <a:pt x="120" y="197"/>
                  </a:lnTo>
                  <a:lnTo>
                    <a:pt x="125" y="196"/>
                  </a:lnTo>
                  <a:lnTo>
                    <a:pt x="128" y="194"/>
                  </a:lnTo>
                  <a:lnTo>
                    <a:pt x="131" y="191"/>
                  </a:lnTo>
                  <a:lnTo>
                    <a:pt x="133" y="187"/>
                  </a:lnTo>
                  <a:lnTo>
                    <a:pt x="134" y="184"/>
                  </a:lnTo>
                  <a:lnTo>
                    <a:pt x="134" y="182"/>
                  </a:lnTo>
                  <a:lnTo>
                    <a:pt x="134" y="180"/>
                  </a:lnTo>
                  <a:lnTo>
                    <a:pt x="134" y="178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67"/>
                  </a:lnTo>
                  <a:lnTo>
                    <a:pt x="134" y="164"/>
                  </a:lnTo>
                  <a:lnTo>
                    <a:pt x="134" y="158"/>
                  </a:lnTo>
                  <a:lnTo>
                    <a:pt x="134" y="154"/>
                  </a:lnTo>
                  <a:lnTo>
                    <a:pt x="134" y="149"/>
                  </a:lnTo>
                  <a:lnTo>
                    <a:pt x="134" y="142"/>
                  </a:lnTo>
                  <a:lnTo>
                    <a:pt x="134" y="137"/>
                  </a:lnTo>
                  <a:lnTo>
                    <a:pt x="134" y="131"/>
                  </a:lnTo>
                  <a:lnTo>
                    <a:pt x="134" y="123"/>
                  </a:lnTo>
                  <a:lnTo>
                    <a:pt x="134" y="117"/>
                  </a:lnTo>
                  <a:lnTo>
                    <a:pt x="134" y="108"/>
                  </a:lnTo>
                  <a:lnTo>
                    <a:pt x="134" y="101"/>
                  </a:lnTo>
                  <a:lnTo>
                    <a:pt x="134" y="94"/>
                  </a:lnTo>
                  <a:lnTo>
                    <a:pt x="134" y="87"/>
                  </a:lnTo>
                  <a:lnTo>
                    <a:pt x="133" y="81"/>
                  </a:lnTo>
                  <a:lnTo>
                    <a:pt x="133" y="75"/>
                  </a:lnTo>
                  <a:lnTo>
                    <a:pt x="133" y="70"/>
                  </a:lnTo>
                  <a:lnTo>
                    <a:pt x="133" y="64"/>
                  </a:lnTo>
                  <a:lnTo>
                    <a:pt x="132" y="60"/>
                  </a:lnTo>
                  <a:lnTo>
                    <a:pt x="132" y="56"/>
                  </a:lnTo>
                  <a:lnTo>
                    <a:pt x="132" y="52"/>
                  </a:lnTo>
                  <a:lnTo>
                    <a:pt x="131" y="49"/>
                  </a:lnTo>
                  <a:lnTo>
                    <a:pt x="131" y="46"/>
                  </a:lnTo>
                  <a:lnTo>
                    <a:pt x="130" y="44"/>
                  </a:lnTo>
                  <a:lnTo>
                    <a:pt x="130" y="42"/>
                  </a:lnTo>
                  <a:lnTo>
                    <a:pt x="130" y="40"/>
                  </a:lnTo>
                  <a:lnTo>
                    <a:pt x="129" y="38"/>
                  </a:lnTo>
                  <a:lnTo>
                    <a:pt x="128" y="37"/>
                  </a:lnTo>
                  <a:lnTo>
                    <a:pt x="126" y="37"/>
                  </a:lnTo>
                  <a:lnTo>
                    <a:pt x="123" y="36"/>
                  </a:lnTo>
                  <a:lnTo>
                    <a:pt x="118" y="36"/>
                  </a:lnTo>
                  <a:lnTo>
                    <a:pt x="113" y="36"/>
                  </a:lnTo>
                  <a:lnTo>
                    <a:pt x="108" y="37"/>
                  </a:lnTo>
                  <a:lnTo>
                    <a:pt x="101" y="37"/>
                  </a:lnTo>
                  <a:lnTo>
                    <a:pt x="94" y="38"/>
                  </a:lnTo>
                  <a:lnTo>
                    <a:pt x="85" y="40"/>
                  </a:lnTo>
                  <a:lnTo>
                    <a:pt x="75" y="41"/>
                  </a:lnTo>
                  <a:lnTo>
                    <a:pt x="65" y="42"/>
                  </a:lnTo>
                  <a:lnTo>
                    <a:pt x="54" y="44"/>
                  </a:lnTo>
                  <a:lnTo>
                    <a:pt x="42" y="45"/>
                  </a:lnTo>
                  <a:lnTo>
                    <a:pt x="29" y="47"/>
                  </a:lnTo>
                  <a:lnTo>
                    <a:pt x="15" y="49"/>
                  </a:lnTo>
                  <a:lnTo>
                    <a:pt x="0" y="51"/>
                  </a:lnTo>
                  <a:lnTo>
                    <a:pt x="0" y="33"/>
                  </a:lnTo>
                  <a:lnTo>
                    <a:pt x="14" y="31"/>
                  </a:lnTo>
                  <a:lnTo>
                    <a:pt x="26" y="29"/>
                  </a:lnTo>
                  <a:lnTo>
                    <a:pt x="38" y="27"/>
                  </a:lnTo>
                  <a:lnTo>
                    <a:pt x="49" y="25"/>
                  </a:lnTo>
                  <a:lnTo>
                    <a:pt x="59" y="22"/>
                  </a:lnTo>
                  <a:lnTo>
                    <a:pt x="68" y="21"/>
                  </a:lnTo>
                  <a:lnTo>
                    <a:pt x="76" y="19"/>
                  </a:lnTo>
                  <a:lnTo>
                    <a:pt x="84" y="17"/>
                  </a:lnTo>
                  <a:lnTo>
                    <a:pt x="90" y="16"/>
                  </a:lnTo>
                  <a:lnTo>
                    <a:pt x="97" y="15"/>
                  </a:lnTo>
                  <a:lnTo>
                    <a:pt x="102" y="13"/>
                  </a:lnTo>
                  <a:lnTo>
                    <a:pt x="106" y="12"/>
                  </a:lnTo>
                  <a:lnTo>
                    <a:pt x="111" y="11"/>
                  </a:lnTo>
                  <a:lnTo>
                    <a:pt x="113" y="10"/>
                  </a:lnTo>
                  <a:lnTo>
                    <a:pt x="115" y="8"/>
                  </a:lnTo>
                  <a:lnTo>
                    <a:pt x="116" y="7"/>
                  </a:lnTo>
                  <a:lnTo>
                    <a:pt x="119" y="4"/>
                  </a:lnTo>
                  <a:lnTo>
                    <a:pt x="121" y="2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0" y="1"/>
                  </a:lnTo>
                  <a:lnTo>
                    <a:pt x="132" y="2"/>
                  </a:lnTo>
                  <a:lnTo>
                    <a:pt x="135" y="3"/>
                  </a:lnTo>
                  <a:lnTo>
                    <a:pt x="139" y="4"/>
                  </a:lnTo>
                  <a:lnTo>
                    <a:pt x="142" y="6"/>
                  </a:lnTo>
                  <a:lnTo>
                    <a:pt x="146" y="7"/>
                  </a:lnTo>
                  <a:lnTo>
                    <a:pt x="151" y="10"/>
                  </a:lnTo>
                  <a:lnTo>
                    <a:pt x="157" y="13"/>
                  </a:lnTo>
                  <a:lnTo>
                    <a:pt x="162" y="16"/>
                  </a:lnTo>
                  <a:lnTo>
                    <a:pt x="166" y="18"/>
                  </a:lnTo>
                  <a:lnTo>
                    <a:pt x="171" y="21"/>
                  </a:lnTo>
                  <a:lnTo>
                    <a:pt x="174" y="23"/>
                  </a:lnTo>
                  <a:lnTo>
                    <a:pt x="177" y="26"/>
                  </a:lnTo>
                  <a:lnTo>
                    <a:pt x="179" y="28"/>
                  </a:lnTo>
                  <a:lnTo>
                    <a:pt x="180" y="30"/>
                  </a:lnTo>
                  <a:lnTo>
                    <a:pt x="182" y="31"/>
                  </a:lnTo>
                  <a:lnTo>
                    <a:pt x="181" y="35"/>
                  </a:lnTo>
                  <a:lnTo>
                    <a:pt x="180" y="38"/>
                  </a:lnTo>
                  <a:lnTo>
                    <a:pt x="178" y="43"/>
                  </a:lnTo>
                  <a:lnTo>
                    <a:pt x="174" y="46"/>
                  </a:lnTo>
                  <a:lnTo>
                    <a:pt x="174" y="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44"/>
            <p:cNvSpPr/>
            <p:nvPr/>
          </p:nvSpPr>
          <p:spPr bwMode="auto">
            <a:xfrm>
              <a:off x="4071938" y="1630363"/>
              <a:ext cx="153988" cy="44450"/>
            </a:xfrm>
            <a:custGeom>
              <a:avLst/>
              <a:gdLst>
                <a:gd name="T0" fmla="*/ 43 w 97"/>
                <a:gd name="T1" fmla="*/ 4 h 28"/>
                <a:gd name="T2" fmla="*/ 49 w 97"/>
                <a:gd name="T3" fmla="*/ 3 h 28"/>
                <a:gd name="T4" fmla="*/ 55 w 97"/>
                <a:gd name="T5" fmla="*/ 1 h 28"/>
                <a:gd name="T6" fmla="*/ 61 w 97"/>
                <a:gd name="T7" fmla="*/ 0 h 28"/>
                <a:gd name="T8" fmla="*/ 68 w 97"/>
                <a:gd name="T9" fmla="*/ 0 h 28"/>
                <a:gd name="T10" fmla="*/ 74 w 97"/>
                <a:gd name="T11" fmla="*/ 0 h 28"/>
                <a:gd name="T12" fmla="*/ 79 w 97"/>
                <a:gd name="T13" fmla="*/ 0 h 28"/>
                <a:gd name="T14" fmla="*/ 86 w 97"/>
                <a:gd name="T15" fmla="*/ 1 h 28"/>
                <a:gd name="T16" fmla="*/ 91 w 97"/>
                <a:gd name="T17" fmla="*/ 2 h 28"/>
                <a:gd name="T18" fmla="*/ 93 w 97"/>
                <a:gd name="T19" fmla="*/ 3 h 28"/>
                <a:gd name="T20" fmla="*/ 95 w 97"/>
                <a:gd name="T21" fmla="*/ 4 h 28"/>
                <a:gd name="T22" fmla="*/ 96 w 97"/>
                <a:gd name="T23" fmla="*/ 6 h 28"/>
                <a:gd name="T24" fmla="*/ 97 w 97"/>
                <a:gd name="T25" fmla="*/ 7 h 28"/>
                <a:gd name="T26" fmla="*/ 97 w 97"/>
                <a:gd name="T27" fmla="*/ 8 h 28"/>
                <a:gd name="T28" fmla="*/ 97 w 97"/>
                <a:gd name="T29" fmla="*/ 10 h 28"/>
                <a:gd name="T30" fmla="*/ 96 w 97"/>
                <a:gd name="T31" fmla="*/ 12 h 28"/>
                <a:gd name="T32" fmla="*/ 96 w 97"/>
                <a:gd name="T33" fmla="*/ 13 h 28"/>
                <a:gd name="T34" fmla="*/ 94 w 97"/>
                <a:gd name="T35" fmla="*/ 14 h 28"/>
                <a:gd name="T36" fmla="*/ 93 w 97"/>
                <a:gd name="T37" fmla="*/ 15 h 28"/>
                <a:gd name="T38" fmla="*/ 90 w 97"/>
                <a:gd name="T39" fmla="*/ 15 h 28"/>
                <a:gd name="T40" fmla="*/ 87 w 97"/>
                <a:gd name="T41" fmla="*/ 16 h 28"/>
                <a:gd name="T42" fmla="*/ 83 w 97"/>
                <a:gd name="T43" fmla="*/ 17 h 28"/>
                <a:gd name="T44" fmla="*/ 79 w 97"/>
                <a:gd name="T45" fmla="*/ 18 h 28"/>
                <a:gd name="T46" fmla="*/ 74 w 97"/>
                <a:gd name="T47" fmla="*/ 19 h 28"/>
                <a:gd name="T48" fmla="*/ 67 w 97"/>
                <a:gd name="T49" fmla="*/ 20 h 28"/>
                <a:gd name="T50" fmla="*/ 62 w 97"/>
                <a:gd name="T51" fmla="*/ 21 h 28"/>
                <a:gd name="T52" fmla="*/ 55 w 97"/>
                <a:gd name="T53" fmla="*/ 22 h 28"/>
                <a:gd name="T54" fmla="*/ 47 w 97"/>
                <a:gd name="T55" fmla="*/ 23 h 28"/>
                <a:gd name="T56" fmla="*/ 39 w 97"/>
                <a:gd name="T57" fmla="*/ 24 h 28"/>
                <a:gd name="T58" fmla="*/ 30 w 97"/>
                <a:gd name="T59" fmla="*/ 25 h 28"/>
                <a:gd name="T60" fmla="*/ 20 w 97"/>
                <a:gd name="T61" fmla="*/ 25 h 28"/>
                <a:gd name="T62" fmla="*/ 11 w 97"/>
                <a:gd name="T63" fmla="*/ 27 h 28"/>
                <a:gd name="T64" fmla="*/ 0 w 97"/>
                <a:gd name="T65" fmla="*/ 28 h 28"/>
                <a:gd name="T66" fmla="*/ 0 w 97"/>
                <a:gd name="T67" fmla="*/ 7 h 28"/>
                <a:gd name="T68" fmla="*/ 9 w 97"/>
                <a:gd name="T69" fmla="*/ 7 h 28"/>
                <a:gd name="T70" fmla="*/ 15 w 97"/>
                <a:gd name="T71" fmla="*/ 7 h 28"/>
                <a:gd name="T72" fmla="*/ 21 w 97"/>
                <a:gd name="T73" fmla="*/ 7 h 28"/>
                <a:gd name="T74" fmla="*/ 27 w 97"/>
                <a:gd name="T75" fmla="*/ 7 h 28"/>
                <a:gd name="T76" fmla="*/ 32 w 97"/>
                <a:gd name="T77" fmla="*/ 6 h 28"/>
                <a:gd name="T78" fmla="*/ 36 w 97"/>
                <a:gd name="T79" fmla="*/ 6 h 28"/>
                <a:gd name="T80" fmla="*/ 40 w 97"/>
                <a:gd name="T81" fmla="*/ 5 h 28"/>
                <a:gd name="T82" fmla="*/ 43 w 97"/>
                <a:gd name="T83" fmla="*/ 4 h 28"/>
                <a:gd name="T84" fmla="*/ 43 w 97"/>
                <a:gd name="T85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7" h="28">
                  <a:moveTo>
                    <a:pt x="43" y="4"/>
                  </a:moveTo>
                  <a:lnTo>
                    <a:pt x="49" y="3"/>
                  </a:lnTo>
                  <a:lnTo>
                    <a:pt x="55" y="1"/>
                  </a:lnTo>
                  <a:lnTo>
                    <a:pt x="61" y="0"/>
                  </a:lnTo>
                  <a:lnTo>
                    <a:pt x="68" y="0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86" y="1"/>
                  </a:lnTo>
                  <a:lnTo>
                    <a:pt x="91" y="2"/>
                  </a:lnTo>
                  <a:lnTo>
                    <a:pt x="93" y="3"/>
                  </a:lnTo>
                  <a:lnTo>
                    <a:pt x="95" y="4"/>
                  </a:lnTo>
                  <a:lnTo>
                    <a:pt x="96" y="6"/>
                  </a:lnTo>
                  <a:lnTo>
                    <a:pt x="97" y="7"/>
                  </a:lnTo>
                  <a:lnTo>
                    <a:pt x="97" y="8"/>
                  </a:lnTo>
                  <a:lnTo>
                    <a:pt x="97" y="10"/>
                  </a:lnTo>
                  <a:lnTo>
                    <a:pt x="96" y="12"/>
                  </a:lnTo>
                  <a:lnTo>
                    <a:pt x="96" y="13"/>
                  </a:lnTo>
                  <a:lnTo>
                    <a:pt x="94" y="14"/>
                  </a:lnTo>
                  <a:lnTo>
                    <a:pt x="93" y="15"/>
                  </a:lnTo>
                  <a:lnTo>
                    <a:pt x="90" y="15"/>
                  </a:lnTo>
                  <a:lnTo>
                    <a:pt x="87" y="16"/>
                  </a:lnTo>
                  <a:lnTo>
                    <a:pt x="83" y="17"/>
                  </a:lnTo>
                  <a:lnTo>
                    <a:pt x="79" y="18"/>
                  </a:lnTo>
                  <a:lnTo>
                    <a:pt x="74" y="19"/>
                  </a:lnTo>
                  <a:lnTo>
                    <a:pt x="67" y="20"/>
                  </a:lnTo>
                  <a:lnTo>
                    <a:pt x="62" y="21"/>
                  </a:lnTo>
                  <a:lnTo>
                    <a:pt x="55" y="22"/>
                  </a:lnTo>
                  <a:lnTo>
                    <a:pt x="47" y="23"/>
                  </a:lnTo>
                  <a:lnTo>
                    <a:pt x="39" y="24"/>
                  </a:lnTo>
                  <a:lnTo>
                    <a:pt x="30" y="25"/>
                  </a:lnTo>
                  <a:lnTo>
                    <a:pt x="20" y="25"/>
                  </a:lnTo>
                  <a:lnTo>
                    <a:pt x="11" y="27"/>
                  </a:lnTo>
                  <a:lnTo>
                    <a:pt x="0" y="28"/>
                  </a:lnTo>
                  <a:lnTo>
                    <a:pt x="0" y="7"/>
                  </a:lnTo>
                  <a:lnTo>
                    <a:pt x="9" y="7"/>
                  </a:lnTo>
                  <a:lnTo>
                    <a:pt x="15" y="7"/>
                  </a:lnTo>
                  <a:lnTo>
                    <a:pt x="21" y="7"/>
                  </a:lnTo>
                  <a:lnTo>
                    <a:pt x="27" y="7"/>
                  </a:lnTo>
                  <a:lnTo>
                    <a:pt x="32" y="6"/>
                  </a:lnTo>
                  <a:lnTo>
                    <a:pt x="36" y="6"/>
                  </a:lnTo>
                  <a:lnTo>
                    <a:pt x="40" y="5"/>
                  </a:lnTo>
                  <a:lnTo>
                    <a:pt x="43" y="4"/>
                  </a:lnTo>
                  <a:lnTo>
                    <a:pt x="43" y="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45"/>
            <p:cNvSpPr/>
            <p:nvPr/>
          </p:nvSpPr>
          <p:spPr bwMode="auto">
            <a:xfrm>
              <a:off x="4071938" y="1773238"/>
              <a:ext cx="184150" cy="39688"/>
            </a:xfrm>
            <a:custGeom>
              <a:avLst/>
              <a:gdLst>
                <a:gd name="T0" fmla="*/ 116 w 116"/>
                <a:gd name="T1" fmla="*/ 21 h 25"/>
                <a:gd name="T2" fmla="*/ 106 w 116"/>
                <a:gd name="T3" fmla="*/ 21 h 25"/>
                <a:gd name="T4" fmla="*/ 96 w 116"/>
                <a:gd name="T5" fmla="*/ 22 h 25"/>
                <a:gd name="T6" fmla="*/ 87 w 116"/>
                <a:gd name="T7" fmla="*/ 22 h 25"/>
                <a:gd name="T8" fmla="*/ 78 w 116"/>
                <a:gd name="T9" fmla="*/ 22 h 25"/>
                <a:gd name="T10" fmla="*/ 70 w 116"/>
                <a:gd name="T11" fmla="*/ 23 h 25"/>
                <a:gd name="T12" fmla="*/ 61 w 116"/>
                <a:gd name="T13" fmla="*/ 23 h 25"/>
                <a:gd name="T14" fmla="*/ 53 w 116"/>
                <a:gd name="T15" fmla="*/ 24 h 25"/>
                <a:gd name="T16" fmla="*/ 46 w 116"/>
                <a:gd name="T17" fmla="*/ 24 h 25"/>
                <a:gd name="T18" fmla="*/ 39 w 116"/>
                <a:gd name="T19" fmla="*/ 24 h 25"/>
                <a:gd name="T20" fmla="*/ 32 w 116"/>
                <a:gd name="T21" fmla="*/ 25 h 25"/>
                <a:gd name="T22" fmla="*/ 26 w 116"/>
                <a:gd name="T23" fmla="*/ 25 h 25"/>
                <a:gd name="T24" fmla="*/ 20 w 116"/>
                <a:gd name="T25" fmla="*/ 25 h 25"/>
                <a:gd name="T26" fmla="*/ 15 w 116"/>
                <a:gd name="T27" fmla="*/ 25 h 25"/>
                <a:gd name="T28" fmla="*/ 10 w 116"/>
                <a:gd name="T29" fmla="*/ 25 h 25"/>
                <a:gd name="T30" fmla="*/ 4 w 116"/>
                <a:gd name="T31" fmla="*/ 25 h 25"/>
                <a:gd name="T32" fmla="*/ 0 w 116"/>
                <a:gd name="T33" fmla="*/ 25 h 25"/>
                <a:gd name="T34" fmla="*/ 0 w 116"/>
                <a:gd name="T35" fmla="*/ 8 h 25"/>
                <a:gd name="T36" fmla="*/ 6 w 116"/>
                <a:gd name="T37" fmla="*/ 7 h 25"/>
                <a:gd name="T38" fmla="*/ 12 w 116"/>
                <a:gd name="T39" fmla="*/ 6 h 25"/>
                <a:gd name="T40" fmla="*/ 17 w 116"/>
                <a:gd name="T41" fmla="*/ 5 h 25"/>
                <a:gd name="T42" fmla="*/ 22 w 116"/>
                <a:gd name="T43" fmla="*/ 3 h 25"/>
                <a:gd name="T44" fmla="*/ 26 w 116"/>
                <a:gd name="T45" fmla="*/ 2 h 25"/>
                <a:gd name="T46" fmla="*/ 30 w 116"/>
                <a:gd name="T47" fmla="*/ 1 h 25"/>
                <a:gd name="T48" fmla="*/ 33 w 116"/>
                <a:gd name="T49" fmla="*/ 1 h 25"/>
                <a:gd name="T50" fmla="*/ 37 w 116"/>
                <a:gd name="T51" fmla="*/ 1 h 25"/>
                <a:gd name="T52" fmla="*/ 43 w 116"/>
                <a:gd name="T53" fmla="*/ 0 h 25"/>
                <a:gd name="T54" fmla="*/ 48 w 116"/>
                <a:gd name="T55" fmla="*/ 0 h 25"/>
                <a:gd name="T56" fmla="*/ 55 w 116"/>
                <a:gd name="T57" fmla="*/ 0 h 25"/>
                <a:gd name="T58" fmla="*/ 61 w 116"/>
                <a:gd name="T59" fmla="*/ 0 h 25"/>
                <a:gd name="T60" fmla="*/ 74 w 116"/>
                <a:gd name="T61" fmla="*/ 1 h 25"/>
                <a:gd name="T62" fmla="*/ 89 w 116"/>
                <a:gd name="T63" fmla="*/ 2 h 25"/>
                <a:gd name="T64" fmla="*/ 103 w 116"/>
                <a:gd name="T65" fmla="*/ 4 h 25"/>
                <a:gd name="T66" fmla="*/ 116 w 116"/>
                <a:gd name="T67" fmla="*/ 8 h 25"/>
                <a:gd name="T68" fmla="*/ 116 w 116"/>
                <a:gd name="T69" fmla="*/ 21 h 25"/>
                <a:gd name="T70" fmla="*/ 116 w 116"/>
                <a:gd name="T7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" h="25">
                  <a:moveTo>
                    <a:pt x="116" y="21"/>
                  </a:moveTo>
                  <a:lnTo>
                    <a:pt x="106" y="21"/>
                  </a:lnTo>
                  <a:lnTo>
                    <a:pt x="96" y="22"/>
                  </a:lnTo>
                  <a:lnTo>
                    <a:pt x="87" y="22"/>
                  </a:lnTo>
                  <a:lnTo>
                    <a:pt x="78" y="22"/>
                  </a:lnTo>
                  <a:lnTo>
                    <a:pt x="70" y="23"/>
                  </a:lnTo>
                  <a:lnTo>
                    <a:pt x="61" y="23"/>
                  </a:lnTo>
                  <a:lnTo>
                    <a:pt x="53" y="24"/>
                  </a:lnTo>
                  <a:lnTo>
                    <a:pt x="46" y="24"/>
                  </a:lnTo>
                  <a:lnTo>
                    <a:pt x="39" y="24"/>
                  </a:lnTo>
                  <a:lnTo>
                    <a:pt x="32" y="25"/>
                  </a:lnTo>
                  <a:lnTo>
                    <a:pt x="26" y="25"/>
                  </a:lnTo>
                  <a:lnTo>
                    <a:pt x="20" y="25"/>
                  </a:lnTo>
                  <a:lnTo>
                    <a:pt x="15" y="25"/>
                  </a:lnTo>
                  <a:lnTo>
                    <a:pt x="10" y="25"/>
                  </a:lnTo>
                  <a:lnTo>
                    <a:pt x="4" y="25"/>
                  </a:lnTo>
                  <a:lnTo>
                    <a:pt x="0" y="25"/>
                  </a:lnTo>
                  <a:lnTo>
                    <a:pt x="0" y="8"/>
                  </a:lnTo>
                  <a:lnTo>
                    <a:pt x="6" y="7"/>
                  </a:lnTo>
                  <a:lnTo>
                    <a:pt x="12" y="6"/>
                  </a:lnTo>
                  <a:lnTo>
                    <a:pt x="17" y="5"/>
                  </a:lnTo>
                  <a:lnTo>
                    <a:pt x="22" y="3"/>
                  </a:lnTo>
                  <a:lnTo>
                    <a:pt x="26" y="2"/>
                  </a:lnTo>
                  <a:lnTo>
                    <a:pt x="30" y="1"/>
                  </a:lnTo>
                  <a:lnTo>
                    <a:pt x="33" y="1"/>
                  </a:lnTo>
                  <a:lnTo>
                    <a:pt x="37" y="1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61" y="0"/>
                  </a:lnTo>
                  <a:lnTo>
                    <a:pt x="74" y="1"/>
                  </a:lnTo>
                  <a:lnTo>
                    <a:pt x="89" y="2"/>
                  </a:lnTo>
                  <a:lnTo>
                    <a:pt x="103" y="4"/>
                  </a:lnTo>
                  <a:lnTo>
                    <a:pt x="116" y="8"/>
                  </a:lnTo>
                  <a:lnTo>
                    <a:pt x="116" y="21"/>
                  </a:lnTo>
                  <a:lnTo>
                    <a:pt x="116" y="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6"/>
            <p:cNvSpPr/>
            <p:nvPr/>
          </p:nvSpPr>
          <p:spPr bwMode="auto">
            <a:xfrm>
              <a:off x="4433888" y="1474788"/>
              <a:ext cx="74613" cy="387350"/>
            </a:xfrm>
            <a:custGeom>
              <a:avLst/>
              <a:gdLst>
                <a:gd name="T0" fmla="*/ 4 w 47"/>
                <a:gd name="T1" fmla="*/ 21 h 244"/>
                <a:gd name="T2" fmla="*/ 0 w 47"/>
                <a:gd name="T3" fmla="*/ 12 h 244"/>
                <a:gd name="T4" fmla="*/ 0 w 47"/>
                <a:gd name="T5" fmla="*/ 7 h 244"/>
                <a:gd name="T6" fmla="*/ 2 w 47"/>
                <a:gd name="T7" fmla="*/ 2 h 244"/>
                <a:gd name="T8" fmla="*/ 8 w 47"/>
                <a:gd name="T9" fmla="*/ 0 h 244"/>
                <a:gd name="T10" fmla="*/ 15 w 47"/>
                <a:gd name="T11" fmla="*/ 0 h 244"/>
                <a:gd name="T12" fmla="*/ 26 w 47"/>
                <a:gd name="T13" fmla="*/ 2 h 244"/>
                <a:gd name="T14" fmla="*/ 39 w 47"/>
                <a:gd name="T15" fmla="*/ 7 h 244"/>
                <a:gd name="T16" fmla="*/ 47 w 47"/>
                <a:gd name="T17" fmla="*/ 23 h 244"/>
                <a:gd name="T18" fmla="*/ 47 w 47"/>
                <a:gd name="T19" fmla="*/ 47 h 244"/>
                <a:gd name="T20" fmla="*/ 46 w 47"/>
                <a:gd name="T21" fmla="*/ 71 h 244"/>
                <a:gd name="T22" fmla="*/ 46 w 47"/>
                <a:gd name="T23" fmla="*/ 93 h 244"/>
                <a:gd name="T24" fmla="*/ 46 w 47"/>
                <a:gd name="T25" fmla="*/ 114 h 244"/>
                <a:gd name="T26" fmla="*/ 46 w 47"/>
                <a:gd name="T27" fmla="*/ 132 h 244"/>
                <a:gd name="T28" fmla="*/ 45 w 47"/>
                <a:gd name="T29" fmla="*/ 150 h 244"/>
                <a:gd name="T30" fmla="*/ 45 w 47"/>
                <a:gd name="T31" fmla="*/ 165 h 244"/>
                <a:gd name="T32" fmla="*/ 45 w 47"/>
                <a:gd name="T33" fmla="*/ 180 h 244"/>
                <a:gd name="T34" fmla="*/ 44 w 47"/>
                <a:gd name="T35" fmla="*/ 192 h 244"/>
                <a:gd name="T36" fmla="*/ 44 w 47"/>
                <a:gd name="T37" fmla="*/ 204 h 244"/>
                <a:gd name="T38" fmla="*/ 43 w 47"/>
                <a:gd name="T39" fmla="*/ 213 h 244"/>
                <a:gd name="T40" fmla="*/ 42 w 47"/>
                <a:gd name="T41" fmla="*/ 221 h 244"/>
                <a:gd name="T42" fmla="*/ 42 w 47"/>
                <a:gd name="T43" fmla="*/ 227 h 244"/>
                <a:gd name="T44" fmla="*/ 41 w 47"/>
                <a:gd name="T45" fmla="*/ 233 h 244"/>
                <a:gd name="T46" fmla="*/ 40 w 47"/>
                <a:gd name="T47" fmla="*/ 236 h 244"/>
                <a:gd name="T48" fmla="*/ 37 w 47"/>
                <a:gd name="T49" fmla="*/ 240 h 244"/>
                <a:gd name="T50" fmla="*/ 33 w 47"/>
                <a:gd name="T51" fmla="*/ 243 h 244"/>
                <a:gd name="T52" fmla="*/ 30 w 47"/>
                <a:gd name="T53" fmla="*/ 244 h 244"/>
                <a:gd name="T54" fmla="*/ 26 w 47"/>
                <a:gd name="T55" fmla="*/ 242 h 244"/>
                <a:gd name="T56" fmla="*/ 23 w 47"/>
                <a:gd name="T57" fmla="*/ 238 h 244"/>
                <a:gd name="T58" fmla="*/ 20 w 47"/>
                <a:gd name="T59" fmla="*/ 232 h 244"/>
                <a:gd name="T60" fmla="*/ 18 w 47"/>
                <a:gd name="T61" fmla="*/ 223 h 244"/>
                <a:gd name="T62" fmla="*/ 17 w 47"/>
                <a:gd name="T63" fmla="*/ 212 h 244"/>
                <a:gd name="T64" fmla="*/ 16 w 47"/>
                <a:gd name="T65" fmla="*/ 200 h 244"/>
                <a:gd name="T66" fmla="*/ 16 w 47"/>
                <a:gd name="T67" fmla="*/ 183 h 244"/>
                <a:gd name="T68" fmla="*/ 16 w 47"/>
                <a:gd name="T69" fmla="*/ 165 h 244"/>
                <a:gd name="T70" fmla="*/ 16 w 47"/>
                <a:gd name="T71" fmla="*/ 145 h 244"/>
                <a:gd name="T72" fmla="*/ 17 w 47"/>
                <a:gd name="T73" fmla="*/ 122 h 244"/>
                <a:gd name="T74" fmla="*/ 17 w 47"/>
                <a:gd name="T75" fmla="*/ 103 h 244"/>
                <a:gd name="T76" fmla="*/ 17 w 47"/>
                <a:gd name="T77" fmla="*/ 85 h 244"/>
                <a:gd name="T78" fmla="*/ 16 w 47"/>
                <a:gd name="T79" fmla="*/ 69 h 244"/>
                <a:gd name="T80" fmla="*/ 14 w 47"/>
                <a:gd name="T81" fmla="*/ 55 h 244"/>
                <a:gd name="T82" fmla="*/ 13 w 47"/>
                <a:gd name="T83" fmla="*/ 44 h 244"/>
                <a:gd name="T84" fmla="*/ 11 w 47"/>
                <a:gd name="T85" fmla="*/ 35 h 244"/>
                <a:gd name="T86" fmla="*/ 8 w 47"/>
                <a:gd name="T87" fmla="*/ 27 h 244"/>
                <a:gd name="T88" fmla="*/ 6 w 47"/>
                <a:gd name="T89" fmla="*/ 2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" h="244">
                  <a:moveTo>
                    <a:pt x="6" y="25"/>
                  </a:moveTo>
                  <a:lnTo>
                    <a:pt x="4" y="21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1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1"/>
                  </a:lnTo>
                  <a:lnTo>
                    <a:pt x="26" y="2"/>
                  </a:lnTo>
                  <a:lnTo>
                    <a:pt x="31" y="5"/>
                  </a:lnTo>
                  <a:lnTo>
                    <a:pt x="39" y="7"/>
                  </a:lnTo>
                  <a:lnTo>
                    <a:pt x="47" y="9"/>
                  </a:lnTo>
                  <a:lnTo>
                    <a:pt x="47" y="23"/>
                  </a:lnTo>
                  <a:lnTo>
                    <a:pt x="47" y="36"/>
                  </a:lnTo>
                  <a:lnTo>
                    <a:pt x="47" y="47"/>
                  </a:lnTo>
                  <a:lnTo>
                    <a:pt x="47" y="59"/>
                  </a:lnTo>
                  <a:lnTo>
                    <a:pt x="46" y="71"/>
                  </a:lnTo>
                  <a:lnTo>
                    <a:pt x="46" y="83"/>
                  </a:lnTo>
                  <a:lnTo>
                    <a:pt x="46" y="93"/>
                  </a:lnTo>
                  <a:lnTo>
                    <a:pt x="46" y="103"/>
                  </a:lnTo>
                  <a:lnTo>
                    <a:pt x="46" y="114"/>
                  </a:lnTo>
                  <a:lnTo>
                    <a:pt x="46" y="123"/>
                  </a:lnTo>
                  <a:lnTo>
                    <a:pt x="46" y="132"/>
                  </a:lnTo>
                  <a:lnTo>
                    <a:pt x="46" y="142"/>
                  </a:lnTo>
                  <a:lnTo>
                    <a:pt x="45" y="150"/>
                  </a:lnTo>
                  <a:lnTo>
                    <a:pt x="45" y="158"/>
                  </a:lnTo>
                  <a:lnTo>
                    <a:pt x="45" y="165"/>
                  </a:lnTo>
                  <a:lnTo>
                    <a:pt x="45" y="173"/>
                  </a:lnTo>
                  <a:lnTo>
                    <a:pt x="45" y="180"/>
                  </a:lnTo>
                  <a:lnTo>
                    <a:pt x="44" y="187"/>
                  </a:lnTo>
                  <a:lnTo>
                    <a:pt x="44" y="192"/>
                  </a:lnTo>
                  <a:lnTo>
                    <a:pt x="44" y="198"/>
                  </a:lnTo>
                  <a:lnTo>
                    <a:pt x="44" y="204"/>
                  </a:lnTo>
                  <a:lnTo>
                    <a:pt x="43" y="208"/>
                  </a:lnTo>
                  <a:lnTo>
                    <a:pt x="43" y="213"/>
                  </a:lnTo>
                  <a:lnTo>
                    <a:pt x="43" y="218"/>
                  </a:lnTo>
                  <a:lnTo>
                    <a:pt x="42" y="221"/>
                  </a:lnTo>
                  <a:lnTo>
                    <a:pt x="42" y="224"/>
                  </a:lnTo>
                  <a:lnTo>
                    <a:pt x="42" y="227"/>
                  </a:lnTo>
                  <a:lnTo>
                    <a:pt x="41" y="231"/>
                  </a:lnTo>
                  <a:lnTo>
                    <a:pt x="41" y="233"/>
                  </a:lnTo>
                  <a:lnTo>
                    <a:pt x="40" y="235"/>
                  </a:lnTo>
                  <a:lnTo>
                    <a:pt x="40" y="236"/>
                  </a:lnTo>
                  <a:lnTo>
                    <a:pt x="40" y="237"/>
                  </a:lnTo>
                  <a:lnTo>
                    <a:pt x="37" y="240"/>
                  </a:lnTo>
                  <a:lnTo>
                    <a:pt x="35" y="242"/>
                  </a:lnTo>
                  <a:lnTo>
                    <a:pt x="33" y="243"/>
                  </a:lnTo>
                  <a:lnTo>
                    <a:pt x="32" y="244"/>
                  </a:lnTo>
                  <a:lnTo>
                    <a:pt x="30" y="244"/>
                  </a:lnTo>
                  <a:lnTo>
                    <a:pt x="28" y="243"/>
                  </a:lnTo>
                  <a:lnTo>
                    <a:pt x="26" y="242"/>
                  </a:lnTo>
                  <a:lnTo>
                    <a:pt x="25" y="240"/>
                  </a:lnTo>
                  <a:lnTo>
                    <a:pt x="23" y="238"/>
                  </a:lnTo>
                  <a:lnTo>
                    <a:pt x="21" y="235"/>
                  </a:lnTo>
                  <a:lnTo>
                    <a:pt x="20" y="232"/>
                  </a:lnTo>
                  <a:lnTo>
                    <a:pt x="19" y="227"/>
                  </a:lnTo>
                  <a:lnTo>
                    <a:pt x="18" y="223"/>
                  </a:lnTo>
                  <a:lnTo>
                    <a:pt x="18" y="218"/>
                  </a:lnTo>
                  <a:lnTo>
                    <a:pt x="17" y="212"/>
                  </a:lnTo>
                  <a:lnTo>
                    <a:pt x="16" y="206"/>
                  </a:lnTo>
                  <a:lnTo>
                    <a:pt x="16" y="200"/>
                  </a:lnTo>
                  <a:lnTo>
                    <a:pt x="16" y="192"/>
                  </a:lnTo>
                  <a:lnTo>
                    <a:pt x="16" y="183"/>
                  </a:lnTo>
                  <a:lnTo>
                    <a:pt x="16" y="175"/>
                  </a:lnTo>
                  <a:lnTo>
                    <a:pt x="16" y="165"/>
                  </a:lnTo>
                  <a:lnTo>
                    <a:pt x="16" y="156"/>
                  </a:lnTo>
                  <a:lnTo>
                    <a:pt x="16" y="145"/>
                  </a:lnTo>
                  <a:lnTo>
                    <a:pt x="16" y="134"/>
                  </a:lnTo>
                  <a:lnTo>
                    <a:pt x="17" y="122"/>
                  </a:lnTo>
                  <a:lnTo>
                    <a:pt x="17" y="113"/>
                  </a:lnTo>
                  <a:lnTo>
                    <a:pt x="17" y="103"/>
                  </a:lnTo>
                  <a:lnTo>
                    <a:pt x="17" y="93"/>
                  </a:lnTo>
                  <a:lnTo>
                    <a:pt x="17" y="85"/>
                  </a:lnTo>
                  <a:lnTo>
                    <a:pt x="16" y="76"/>
                  </a:lnTo>
                  <a:lnTo>
                    <a:pt x="16" y="69"/>
                  </a:lnTo>
                  <a:lnTo>
                    <a:pt x="15" y="61"/>
                  </a:lnTo>
                  <a:lnTo>
                    <a:pt x="14" y="55"/>
                  </a:lnTo>
                  <a:lnTo>
                    <a:pt x="14" y="50"/>
                  </a:lnTo>
                  <a:lnTo>
                    <a:pt x="13" y="44"/>
                  </a:lnTo>
                  <a:lnTo>
                    <a:pt x="12" y="39"/>
                  </a:lnTo>
                  <a:lnTo>
                    <a:pt x="11" y="35"/>
                  </a:lnTo>
                  <a:lnTo>
                    <a:pt x="10" y="30"/>
                  </a:lnTo>
                  <a:lnTo>
                    <a:pt x="8" y="27"/>
                  </a:lnTo>
                  <a:lnTo>
                    <a:pt x="6" y="25"/>
                  </a:lnTo>
                  <a:lnTo>
                    <a:pt x="6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7"/>
            <p:cNvSpPr/>
            <p:nvPr/>
          </p:nvSpPr>
          <p:spPr bwMode="auto">
            <a:xfrm>
              <a:off x="4464051" y="1430338"/>
              <a:ext cx="323850" cy="495300"/>
            </a:xfrm>
            <a:custGeom>
              <a:avLst/>
              <a:gdLst>
                <a:gd name="T0" fmla="*/ 148 w 204"/>
                <a:gd name="T1" fmla="*/ 2 h 312"/>
                <a:gd name="T2" fmla="*/ 160 w 204"/>
                <a:gd name="T3" fmla="*/ 7 h 312"/>
                <a:gd name="T4" fmla="*/ 176 w 204"/>
                <a:gd name="T5" fmla="*/ 14 h 312"/>
                <a:gd name="T6" fmla="*/ 192 w 204"/>
                <a:gd name="T7" fmla="*/ 24 h 312"/>
                <a:gd name="T8" fmla="*/ 202 w 204"/>
                <a:gd name="T9" fmla="*/ 32 h 312"/>
                <a:gd name="T10" fmla="*/ 204 w 204"/>
                <a:gd name="T11" fmla="*/ 39 h 312"/>
                <a:gd name="T12" fmla="*/ 196 w 204"/>
                <a:gd name="T13" fmla="*/ 51 h 312"/>
                <a:gd name="T14" fmla="*/ 193 w 204"/>
                <a:gd name="T15" fmla="*/ 57 h 312"/>
                <a:gd name="T16" fmla="*/ 190 w 204"/>
                <a:gd name="T17" fmla="*/ 69 h 312"/>
                <a:gd name="T18" fmla="*/ 189 w 204"/>
                <a:gd name="T19" fmla="*/ 86 h 312"/>
                <a:gd name="T20" fmla="*/ 188 w 204"/>
                <a:gd name="T21" fmla="*/ 110 h 312"/>
                <a:gd name="T22" fmla="*/ 189 w 204"/>
                <a:gd name="T23" fmla="*/ 138 h 312"/>
                <a:gd name="T24" fmla="*/ 189 w 204"/>
                <a:gd name="T25" fmla="*/ 170 h 312"/>
                <a:gd name="T26" fmla="*/ 189 w 204"/>
                <a:gd name="T27" fmla="*/ 198 h 312"/>
                <a:gd name="T28" fmla="*/ 188 w 204"/>
                <a:gd name="T29" fmla="*/ 221 h 312"/>
                <a:gd name="T30" fmla="*/ 187 w 204"/>
                <a:gd name="T31" fmla="*/ 239 h 312"/>
                <a:gd name="T32" fmla="*/ 184 w 204"/>
                <a:gd name="T33" fmla="*/ 253 h 312"/>
                <a:gd name="T34" fmla="*/ 181 w 204"/>
                <a:gd name="T35" fmla="*/ 271 h 312"/>
                <a:gd name="T36" fmla="*/ 172 w 204"/>
                <a:gd name="T37" fmla="*/ 299 h 312"/>
                <a:gd name="T38" fmla="*/ 164 w 204"/>
                <a:gd name="T39" fmla="*/ 307 h 312"/>
                <a:gd name="T40" fmla="*/ 158 w 204"/>
                <a:gd name="T41" fmla="*/ 311 h 312"/>
                <a:gd name="T42" fmla="*/ 152 w 204"/>
                <a:gd name="T43" fmla="*/ 311 h 312"/>
                <a:gd name="T44" fmla="*/ 148 w 204"/>
                <a:gd name="T45" fmla="*/ 307 h 312"/>
                <a:gd name="T46" fmla="*/ 146 w 204"/>
                <a:gd name="T47" fmla="*/ 296 h 312"/>
                <a:gd name="T48" fmla="*/ 144 w 204"/>
                <a:gd name="T49" fmla="*/ 278 h 312"/>
                <a:gd name="T50" fmla="*/ 134 w 204"/>
                <a:gd name="T51" fmla="*/ 250 h 312"/>
                <a:gd name="T52" fmla="*/ 116 w 204"/>
                <a:gd name="T53" fmla="*/ 214 h 312"/>
                <a:gd name="T54" fmla="*/ 133 w 204"/>
                <a:gd name="T55" fmla="*/ 222 h 312"/>
                <a:gd name="T56" fmla="*/ 143 w 204"/>
                <a:gd name="T57" fmla="*/ 223 h 312"/>
                <a:gd name="T58" fmla="*/ 147 w 204"/>
                <a:gd name="T59" fmla="*/ 220 h 312"/>
                <a:gd name="T60" fmla="*/ 150 w 204"/>
                <a:gd name="T61" fmla="*/ 211 h 312"/>
                <a:gd name="T62" fmla="*/ 152 w 204"/>
                <a:gd name="T63" fmla="*/ 196 h 312"/>
                <a:gd name="T64" fmla="*/ 153 w 204"/>
                <a:gd name="T65" fmla="*/ 176 h 312"/>
                <a:gd name="T66" fmla="*/ 153 w 204"/>
                <a:gd name="T67" fmla="*/ 159 h 312"/>
                <a:gd name="T68" fmla="*/ 153 w 204"/>
                <a:gd name="T69" fmla="*/ 143 h 312"/>
                <a:gd name="T70" fmla="*/ 152 w 204"/>
                <a:gd name="T71" fmla="*/ 124 h 312"/>
                <a:gd name="T72" fmla="*/ 151 w 204"/>
                <a:gd name="T73" fmla="*/ 103 h 312"/>
                <a:gd name="T74" fmla="*/ 149 w 204"/>
                <a:gd name="T75" fmla="*/ 84 h 312"/>
                <a:gd name="T76" fmla="*/ 148 w 204"/>
                <a:gd name="T77" fmla="*/ 69 h 312"/>
                <a:gd name="T78" fmla="*/ 147 w 204"/>
                <a:gd name="T79" fmla="*/ 57 h 312"/>
                <a:gd name="T80" fmla="*/ 145 w 204"/>
                <a:gd name="T81" fmla="*/ 50 h 312"/>
                <a:gd name="T82" fmla="*/ 144 w 204"/>
                <a:gd name="T83" fmla="*/ 45 h 312"/>
                <a:gd name="T84" fmla="*/ 124 w 204"/>
                <a:gd name="T85" fmla="*/ 38 h 312"/>
                <a:gd name="T86" fmla="*/ 113 w 204"/>
                <a:gd name="T87" fmla="*/ 39 h 312"/>
                <a:gd name="T88" fmla="*/ 92 w 204"/>
                <a:gd name="T89" fmla="*/ 41 h 312"/>
                <a:gd name="T90" fmla="*/ 65 w 204"/>
                <a:gd name="T91" fmla="*/ 45 h 312"/>
                <a:gd name="T92" fmla="*/ 28 w 204"/>
                <a:gd name="T93" fmla="*/ 51 h 312"/>
                <a:gd name="T94" fmla="*/ 0 w 204"/>
                <a:gd name="T95" fmla="*/ 35 h 312"/>
                <a:gd name="T96" fmla="*/ 24 w 204"/>
                <a:gd name="T97" fmla="*/ 32 h 312"/>
                <a:gd name="T98" fmla="*/ 45 w 204"/>
                <a:gd name="T99" fmla="*/ 29 h 312"/>
                <a:gd name="T100" fmla="*/ 65 w 204"/>
                <a:gd name="T101" fmla="*/ 26 h 312"/>
                <a:gd name="T102" fmla="*/ 81 w 204"/>
                <a:gd name="T103" fmla="*/ 23 h 312"/>
                <a:gd name="T104" fmla="*/ 95 w 204"/>
                <a:gd name="T105" fmla="*/ 20 h 312"/>
                <a:gd name="T106" fmla="*/ 111 w 204"/>
                <a:gd name="T107" fmla="*/ 17 h 312"/>
                <a:gd name="T108" fmla="*/ 124 w 204"/>
                <a:gd name="T109" fmla="*/ 12 h 312"/>
                <a:gd name="T110" fmla="*/ 133 w 204"/>
                <a:gd name="T111" fmla="*/ 6 h 312"/>
                <a:gd name="T112" fmla="*/ 137 w 204"/>
                <a:gd name="T113" fmla="*/ 2 h 312"/>
                <a:gd name="T114" fmla="*/ 142 w 204"/>
                <a:gd name="T115" fmla="*/ 0 h 312"/>
                <a:gd name="T116" fmla="*/ 144 w 204"/>
                <a:gd name="T117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4" h="312">
                  <a:moveTo>
                    <a:pt x="144" y="2"/>
                  </a:moveTo>
                  <a:lnTo>
                    <a:pt x="146" y="2"/>
                  </a:lnTo>
                  <a:lnTo>
                    <a:pt x="148" y="2"/>
                  </a:lnTo>
                  <a:lnTo>
                    <a:pt x="151" y="3"/>
                  </a:lnTo>
                  <a:lnTo>
                    <a:pt x="156" y="5"/>
                  </a:lnTo>
                  <a:lnTo>
                    <a:pt x="160" y="7"/>
                  </a:lnTo>
                  <a:lnTo>
                    <a:pt x="164" y="9"/>
                  </a:lnTo>
                  <a:lnTo>
                    <a:pt x="171" y="11"/>
                  </a:lnTo>
                  <a:lnTo>
                    <a:pt x="176" y="14"/>
                  </a:lnTo>
                  <a:lnTo>
                    <a:pt x="182" y="18"/>
                  </a:lnTo>
                  <a:lnTo>
                    <a:pt x="188" y="21"/>
                  </a:lnTo>
                  <a:lnTo>
                    <a:pt x="192" y="24"/>
                  </a:lnTo>
                  <a:lnTo>
                    <a:pt x="196" y="27"/>
                  </a:lnTo>
                  <a:lnTo>
                    <a:pt x="199" y="29"/>
                  </a:lnTo>
                  <a:lnTo>
                    <a:pt x="202" y="32"/>
                  </a:lnTo>
                  <a:lnTo>
                    <a:pt x="203" y="34"/>
                  </a:lnTo>
                  <a:lnTo>
                    <a:pt x="204" y="35"/>
                  </a:lnTo>
                  <a:lnTo>
                    <a:pt x="204" y="39"/>
                  </a:lnTo>
                  <a:lnTo>
                    <a:pt x="203" y="42"/>
                  </a:lnTo>
                  <a:lnTo>
                    <a:pt x="199" y="47"/>
                  </a:lnTo>
                  <a:lnTo>
                    <a:pt x="196" y="51"/>
                  </a:lnTo>
                  <a:lnTo>
                    <a:pt x="195" y="52"/>
                  </a:lnTo>
                  <a:lnTo>
                    <a:pt x="194" y="54"/>
                  </a:lnTo>
                  <a:lnTo>
                    <a:pt x="193" y="57"/>
                  </a:lnTo>
                  <a:lnTo>
                    <a:pt x="192" y="60"/>
                  </a:lnTo>
                  <a:lnTo>
                    <a:pt x="191" y="65"/>
                  </a:lnTo>
                  <a:lnTo>
                    <a:pt x="190" y="69"/>
                  </a:lnTo>
                  <a:lnTo>
                    <a:pt x="190" y="74"/>
                  </a:lnTo>
                  <a:lnTo>
                    <a:pt x="189" y="80"/>
                  </a:lnTo>
                  <a:lnTo>
                    <a:pt x="189" y="86"/>
                  </a:lnTo>
                  <a:lnTo>
                    <a:pt x="189" y="94"/>
                  </a:lnTo>
                  <a:lnTo>
                    <a:pt x="188" y="101"/>
                  </a:lnTo>
                  <a:lnTo>
                    <a:pt x="188" y="110"/>
                  </a:lnTo>
                  <a:lnTo>
                    <a:pt x="188" y="118"/>
                  </a:lnTo>
                  <a:lnTo>
                    <a:pt x="189" y="128"/>
                  </a:lnTo>
                  <a:lnTo>
                    <a:pt x="189" y="138"/>
                  </a:lnTo>
                  <a:lnTo>
                    <a:pt x="189" y="148"/>
                  </a:lnTo>
                  <a:lnTo>
                    <a:pt x="189" y="160"/>
                  </a:lnTo>
                  <a:lnTo>
                    <a:pt x="189" y="170"/>
                  </a:lnTo>
                  <a:lnTo>
                    <a:pt x="189" y="179"/>
                  </a:lnTo>
                  <a:lnTo>
                    <a:pt x="189" y="189"/>
                  </a:lnTo>
                  <a:lnTo>
                    <a:pt x="189" y="198"/>
                  </a:lnTo>
                  <a:lnTo>
                    <a:pt x="188" y="206"/>
                  </a:lnTo>
                  <a:lnTo>
                    <a:pt x="188" y="214"/>
                  </a:lnTo>
                  <a:lnTo>
                    <a:pt x="188" y="221"/>
                  </a:lnTo>
                  <a:lnTo>
                    <a:pt x="187" y="228"/>
                  </a:lnTo>
                  <a:lnTo>
                    <a:pt x="187" y="234"/>
                  </a:lnTo>
                  <a:lnTo>
                    <a:pt x="187" y="239"/>
                  </a:lnTo>
                  <a:lnTo>
                    <a:pt x="186" y="245"/>
                  </a:lnTo>
                  <a:lnTo>
                    <a:pt x="186" y="249"/>
                  </a:lnTo>
                  <a:lnTo>
                    <a:pt x="184" y="253"/>
                  </a:lnTo>
                  <a:lnTo>
                    <a:pt x="184" y="256"/>
                  </a:lnTo>
                  <a:lnTo>
                    <a:pt x="184" y="260"/>
                  </a:lnTo>
                  <a:lnTo>
                    <a:pt x="181" y="271"/>
                  </a:lnTo>
                  <a:lnTo>
                    <a:pt x="179" y="281"/>
                  </a:lnTo>
                  <a:lnTo>
                    <a:pt x="175" y="291"/>
                  </a:lnTo>
                  <a:lnTo>
                    <a:pt x="172" y="299"/>
                  </a:lnTo>
                  <a:lnTo>
                    <a:pt x="168" y="301"/>
                  </a:lnTo>
                  <a:lnTo>
                    <a:pt x="166" y="305"/>
                  </a:lnTo>
                  <a:lnTo>
                    <a:pt x="164" y="307"/>
                  </a:lnTo>
                  <a:lnTo>
                    <a:pt x="162" y="308"/>
                  </a:lnTo>
                  <a:lnTo>
                    <a:pt x="160" y="310"/>
                  </a:lnTo>
                  <a:lnTo>
                    <a:pt x="158" y="311"/>
                  </a:lnTo>
                  <a:lnTo>
                    <a:pt x="156" y="312"/>
                  </a:lnTo>
                  <a:lnTo>
                    <a:pt x="153" y="312"/>
                  </a:lnTo>
                  <a:lnTo>
                    <a:pt x="152" y="311"/>
                  </a:lnTo>
                  <a:lnTo>
                    <a:pt x="150" y="310"/>
                  </a:lnTo>
                  <a:lnTo>
                    <a:pt x="149" y="309"/>
                  </a:lnTo>
                  <a:lnTo>
                    <a:pt x="148" y="307"/>
                  </a:lnTo>
                  <a:lnTo>
                    <a:pt x="147" y="304"/>
                  </a:lnTo>
                  <a:lnTo>
                    <a:pt x="147" y="300"/>
                  </a:lnTo>
                  <a:lnTo>
                    <a:pt x="146" y="296"/>
                  </a:lnTo>
                  <a:lnTo>
                    <a:pt x="146" y="291"/>
                  </a:lnTo>
                  <a:lnTo>
                    <a:pt x="146" y="285"/>
                  </a:lnTo>
                  <a:lnTo>
                    <a:pt x="144" y="278"/>
                  </a:lnTo>
                  <a:lnTo>
                    <a:pt x="142" y="269"/>
                  </a:lnTo>
                  <a:lnTo>
                    <a:pt x="138" y="260"/>
                  </a:lnTo>
                  <a:lnTo>
                    <a:pt x="134" y="250"/>
                  </a:lnTo>
                  <a:lnTo>
                    <a:pt x="129" y="239"/>
                  </a:lnTo>
                  <a:lnTo>
                    <a:pt x="123" y="226"/>
                  </a:lnTo>
                  <a:lnTo>
                    <a:pt x="116" y="214"/>
                  </a:lnTo>
                  <a:lnTo>
                    <a:pt x="122" y="217"/>
                  </a:lnTo>
                  <a:lnTo>
                    <a:pt x="128" y="220"/>
                  </a:lnTo>
                  <a:lnTo>
                    <a:pt x="133" y="222"/>
                  </a:lnTo>
                  <a:lnTo>
                    <a:pt x="136" y="223"/>
                  </a:lnTo>
                  <a:lnTo>
                    <a:pt x="141" y="224"/>
                  </a:lnTo>
                  <a:lnTo>
                    <a:pt x="143" y="223"/>
                  </a:lnTo>
                  <a:lnTo>
                    <a:pt x="145" y="223"/>
                  </a:lnTo>
                  <a:lnTo>
                    <a:pt x="146" y="221"/>
                  </a:lnTo>
                  <a:lnTo>
                    <a:pt x="147" y="220"/>
                  </a:lnTo>
                  <a:lnTo>
                    <a:pt x="148" y="218"/>
                  </a:lnTo>
                  <a:lnTo>
                    <a:pt x="149" y="215"/>
                  </a:lnTo>
                  <a:lnTo>
                    <a:pt x="150" y="211"/>
                  </a:lnTo>
                  <a:lnTo>
                    <a:pt x="151" y="207"/>
                  </a:lnTo>
                  <a:lnTo>
                    <a:pt x="152" y="202"/>
                  </a:lnTo>
                  <a:lnTo>
                    <a:pt x="152" y="196"/>
                  </a:lnTo>
                  <a:lnTo>
                    <a:pt x="153" y="190"/>
                  </a:lnTo>
                  <a:lnTo>
                    <a:pt x="153" y="184"/>
                  </a:lnTo>
                  <a:lnTo>
                    <a:pt x="153" y="176"/>
                  </a:lnTo>
                  <a:lnTo>
                    <a:pt x="153" y="169"/>
                  </a:lnTo>
                  <a:lnTo>
                    <a:pt x="153" y="163"/>
                  </a:lnTo>
                  <a:lnTo>
                    <a:pt x="153" y="159"/>
                  </a:lnTo>
                  <a:lnTo>
                    <a:pt x="153" y="154"/>
                  </a:lnTo>
                  <a:lnTo>
                    <a:pt x="153" y="148"/>
                  </a:lnTo>
                  <a:lnTo>
                    <a:pt x="153" y="143"/>
                  </a:lnTo>
                  <a:lnTo>
                    <a:pt x="152" y="136"/>
                  </a:lnTo>
                  <a:lnTo>
                    <a:pt x="152" y="130"/>
                  </a:lnTo>
                  <a:lnTo>
                    <a:pt x="152" y="124"/>
                  </a:lnTo>
                  <a:lnTo>
                    <a:pt x="151" y="117"/>
                  </a:lnTo>
                  <a:lnTo>
                    <a:pt x="151" y="110"/>
                  </a:lnTo>
                  <a:lnTo>
                    <a:pt x="151" y="103"/>
                  </a:lnTo>
                  <a:lnTo>
                    <a:pt x="150" y="96"/>
                  </a:lnTo>
                  <a:lnTo>
                    <a:pt x="150" y="90"/>
                  </a:lnTo>
                  <a:lnTo>
                    <a:pt x="149" y="84"/>
                  </a:lnTo>
                  <a:lnTo>
                    <a:pt x="149" y="79"/>
                  </a:lnTo>
                  <a:lnTo>
                    <a:pt x="148" y="73"/>
                  </a:lnTo>
                  <a:lnTo>
                    <a:pt x="148" y="69"/>
                  </a:lnTo>
                  <a:lnTo>
                    <a:pt x="147" y="65"/>
                  </a:lnTo>
                  <a:lnTo>
                    <a:pt x="147" y="62"/>
                  </a:lnTo>
                  <a:lnTo>
                    <a:pt x="147" y="57"/>
                  </a:lnTo>
                  <a:lnTo>
                    <a:pt x="146" y="55"/>
                  </a:lnTo>
                  <a:lnTo>
                    <a:pt x="146" y="52"/>
                  </a:lnTo>
                  <a:lnTo>
                    <a:pt x="145" y="50"/>
                  </a:lnTo>
                  <a:lnTo>
                    <a:pt x="145" y="48"/>
                  </a:lnTo>
                  <a:lnTo>
                    <a:pt x="144" y="47"/>
                  </a:lnTo>
                  <a:lnTo>
                    <a:pt x="144" y="45"/>
                  </a:lnTo>
                  <a:lnTo>
                    <a:pt x="129" y="37"/>
                  </a:lnTo>
                  <a:lnTo>
                    <a:pt x="127" y="37"/>
                  </a:lnTo>
                  <a:lnTo>
                    <a:pt x="124" y="38"/>
                  </a:lnTo>
                  <a:lnTo>
                    <a:pt x="121" y="38"/>
                  </a:lnTo>
                  <a:lnTo>
                    <a:pt x="118" y="38"/>
                  </a:lnTo>
                  <a:lnTo>
                    <a:pt x="113" y="39"/>
                  </a:lnTo>
                  <a:lnTo>
                    <a:pt x="107" y="40"/>
                  </a:lnTo>
                  <a:lnTo>
                    <a:pt x="100" y="40"/>
                  </a:lnTo>
                  <a:lnTo>
                    <a:pt x="92" y="41"/>
                  </a:lnTo>
                  <a:lnTo>
                    <a:pt x="84" y="42"/>
                  </a:lnTo>
                  <a:lnTo>
                    <a:pt x="75" y="44"/>
                  </a:lnTo>
                  <a:lnTo>
                    <a:pt x="65" y="45"/>
                  </a:lnTo>
                  <a:lnTo>
                    <a:pt x="54" y="48"/>
                  </a:lnTo>
                  <a:lnTo>
                    <a:pt x="41" y="49"/>
                  </a:lnTo>
                  <a:lnTo>
                    <a:pt x="28" y="51"/>
                  </a:lnTo>
                  <a:lnTo>
                    <a:pt x="14" y="53"/>
                  </a:lnTo>
                  <a:lnTo>
                    <a:pt x="0" y="55"/>
                  </a:lnTo>
                  <a:lnTo>
                    <a:pt x="0" y="35"/>
                  </a:lnTo>
                  <a:lnTo>
                    <a:pt x="9" y="34"/>
                  </a:lnTo>
                  <a:lnTo>
                    <a:pt x="16" y="33"/>
                  </a:lnTo>
                  <a:lnTo>
                    <a:pt x="24" y="32"/>
                  </a:lnTo>
                  <a:lnTo>
                    <a:pt x="31" y="30"/>
                  </a:lnTo>
                  <a:lnTo>
                    <a:pt x="39" y="29"/>
                  </a:lnTo>
                  <a:lnTo>
                    <a:pt x="45" y="29"/>
                  </a:lnTo>
                  <a:lnTo>
                    <a:pt x="53" y="28"/>
                  </a:lnTo>
                  <a:lnTo>
                    <a:pt x="59" y="27"/>
                  </a:lnTo>
                  <a:lnTo>
                    <a:pt x="65" y="26"/>
                  </a:lnTo>
                  <a:lnTo>
                    <a:pt x="70" y="25"/>
                  </a:lnTo>
                  <a:lnTo>
                    <a:pt x="75" y="24"/>
                  </a:lnTo>
                  <a:lnTo>
                    <a:pt x="81" y="23"/>
                  </a:lnTo>
                  <a:lnTo>
                    <a:pt x="86" y="22"/>
                  </a:lnTo>
                  <a:lnTo>
                    <a:pt x="90" y="21"/>
                  </a:lnTo>
                  <a:lnTo>
                    <a:pt x="95" y="20"/>
                  </a:lnTo>
                  <a:lnTo>
                    <a:pt x="99" y="20"/>
                  </a:lnTo>
                  <a:lnTo>
                    <a:pt x="105" y="18"/>
                  </a:lnTo>
                  <a:lnTo>
                    <a:pt x="111" y="17"/>
                  </a:lnTo>
                  <a:lnTo>
                    <a:pt x="116" y="15"/>
                  </a:lnTo>
                  <a:lnTo>
                    <a:pt x="120" y="13"/>
                  </a:lnTo>
                  <a:lnTo>
                    <a:pt x="124" y="12"/>
                  </a:lnTo>
                  <a:lnTo>
                    <a:pt x="129" y="10"/>
                  </a:lnTo>
                  <a:lnTo>
                    <a:pt x="131" y="8"/>
                  </a:lnTo>
                  <a:lnTo>
                    <a:pt x="133" y="6"/>
                  </a:lnTo>
                  <a:lnTo>
                    <a:pt x="134" y="5"/>
                  </a:lnTo>
                  <a:lnTo>
                    <a:pt x="136" y="3"/>
                  </a:lnTo>
                  <a:lnTo>
                    <a:pt x="137" y="2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3" y="0"/>
                  </a:lnTo>
                  <a:lnTo>
                    <a:pt x="144" y="2"/>
                  </a:lnTo>
                  <a:lnTo>
                    <a:pt x="144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8"/>
            <p:cNvSpPr/>
            <p:nvPr/>
          </p:nvSpPr>
          <p:spPr bwMode="auto">
            <a:xfrm>
              <a:off x="4487863" y="1609725"/>
              <a:ext cx="180975" cy="52388"/>
            </a:xfrm>
            <a:custGeom>
              <a:avLst/>
              <a:gdLst>
                <a:gd name="T0" fmla="*/ 0 w 114"/>
                <a:gd name="T1" fmla="*/ 33 h 33"/>
                <a:gd name="T2" fmla="*/ 0 w 114"/>
                <a:gd name="T3" fmla="*/ 13 h 33"/>
                <a:gd name="T4" fmla="*/ 10 w 114"/>
                <a:gd name="T5" fmla="*/ 12 h 33"/>
                <a:gd name="T6" fmla="*/ 21 w 114"/>
                <a:gd name="T7" fmla="*/ 11 h 33"/>
                <a:gd name="T8" fmla="*/ 30 w 114"/>
                <a:gd name="T9" fmla="*/ 8 h 33"/>
                <a:gd name="T10" fmla="*/ 41 w 114"/>
                <a:gd name="T11" fmla="*/ 4 h 33"/>
                <a:gd name="T12" fmla="*/ 50 w 114"/>
                <a:gd name="T13" fmla="*/ 3 h 33"/>
                <a:gd name="T14" fmla="*/ 59 w 114"/>
                <a:gd name="T15" fmla="*/ 1 h 33"/>
                <a:gd name="T16" fmla="*/ 69 w 114"/>
                <a:gd name="T17" fmla="*/ 0 h 33"/>
                <a:gd name="T18" fmla="*/ 78 w 114"/>
                <a:gd name="T19" fmla="*/ 0 h 33"/>
                <a:gd name="T20" fmla="*/ 85 w 114"/>
                <a:gd name="T21" fmla="*/ 0 h 33"/>
                <a:gd name="T22" fmla="*/ 92 w 114"/>
                <a:gd name="T23" fmla="*/ 0 h 33"/>
                <a:gd name="T24" fmla="*/ 98 w 114"/>
                <a:gd name="T25" fmla="*/ 1 h 33"/>
                <a:gd name="T26" fmla="*/ 103 w 114"/>
                <a:gd name="T27" fmla="*/ 2 h 33"/>
                <a:gd name="T28" fmla="*/ 106 w 114"/>
                <a:gd name="T29" fmla="*/ 3 h 33"/>
                <a:gd name="T30" fmla="*/ 108 w 114"/>
                <a:gd name="T31" fmla="*/ 4 h 33"/>
                <a:gd name="T32" fmla="*/ 109 w 114"/>
                <a:gd name="T33" fmla="*/ 5 h 33"/>
                <a:gd name="T34" fmla="*/ 112 w 114"/>
                <a:gd name="T35" fmla="*/ 7 h 33"/>
                <a:gd name="T36" fmla="*/ 113 w 114"/>
                <a:gd name="T37" fmla="*/ 8 h 33"/>
                <a:gd name="T38" fmla="*/ 113 w 114"/>
                <a:gd name="T39" fmla="*/ 10 h 33"/>
                <a:gd name="T40" fmla="*/ 114 w 114"/>
                <a:gd name="T41" fmla="*/ 12 h 33"/>
                <a:gd name="T42" fmla="*/ 114 w 114"/>
                <a:gd name="T43" fmla="*/ 13 h 33"/>
                <a:gd name="T44" fmla="*/ 113 w 114"/>
                <a:gd name="T45" fmla="*/ 13 h 33"/>
                <a:gd name="T46" fmla="*/ 112 w 114"/>
                <a:gd name="T47" fmla="*/ 14 h 33"/>
                <a:gd name="T48" fmla="*/ 109 w 114"/>
                <a:gd name="T49" fmla="*/ 15 h 33"/>
                <a:gd name="T50" fmla="*/ 106 w 114"/>
                <a:gd name="T51" fmla="*/ 15 h 33"/>
                <a:gd name="T52" fmla="*/ 102 w 114"/>
                <a:gd name="T53" fmla="*/ 16 h 33"/>
                <a:gd name="T54" fmla="*/ 98 w 114"/>
                <a:gd name="T55" fmla="*/ 17 h 33"/>
                <a:gd name="T56" fmla="*/ 92 w 114"/>
                <a:gd name="T57" fmla="*/ 18 h 33"/>
                <a:gd name="T58" fmla="*/ 85 w 114"/>
                <a:gd name="T59" fmla="*/ 20 h 33"/>
                <a:gd name="T60" fmla="*/ 77 w 114"/>
                <a:gd name="T61" fmla="*/ 21 h 33"/>
                <a:gd name="T62" fmla="*/ 69 w 114"/>
                <a:gd name="T63" fmla="*/ 22 h 33"/>
                <a:gd name="T64" fmla="*/ 60 w 114"/>
                <a:gd name="T65" fmla="*/ 25 h 33"/>
                <a:gd name="T66" fmla="*/ 50 w 114"/>
                <a:gd name="T67" fmla="*/ 26 h 33"/>
                <a:gd name="T68" fmla="*/ 39 w 114"/>
                <a:gd name="T69" fmla="*/ 28 h 33"/>
                <a:gd name="T70" fmla="*/ 27 w 114"/>
                <a:gd name="T71" fmla="*/ 29 h 33"/>
                <a:gd name="T72" fmla="*/ 14 w 114"/>
                <a:gd name="T73" fmla="*/ 31 h 33"/>
                <a:gd name="T74" fmla="*/ 0 w 114"/>
                <a:gd name="T75" fmla="*/ 33 h 33"/>
                <a:gd name="T76" fmla="*/ 0 w 114"/>
                <a:gd name="T7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" h="33">
                  <a:moveTo>
                    <a:pt x="0" y="33"/>
                  </a:moveTo>
                  <a:lnTo>
                    <a:pt x="0" y="13"/>
                  </a:lnTo>
                  <a:lnTo>
                    <a:pt x="10" y="12"/>
                  </a:lnTo>
                  <a:lnTo>
                    <a:pt x="21" y="11"/>
                  </a:lnTo>
                  <a:lnTo>
                    <a:pt x="30" y="8"/>
                  </a:lnTo>
                  <a:lnTo>
                    <a:pt x="41" y="4"/>
                  </a:lnTo>
                  <a:lnTo>
                    <a:pt x="50" y="3"/>
                  </a:lnTo>
                  <a:lnTo>
                    <a:pt x="59" y="1"/>
                  </a:lnTo>
                  <a:lnTo>
                    <a:pt x="69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92" y="0"/>
                  </a:lnTo>
                  <a:lnTo>
                    <a:pt x="98" y="1"/>
                  </a:lnTo>
                  <a:lnTo>
                    <a:pt x="103" y="2"/>
                  </a:lnTo>
                  <a:lnTo>
                    <a:pt x="106" y="3"/>
                  </a:lnTo>
                  <a:lnTo>
                    <a:pt x="108" y="4"/>
                  </a:lnTo>
                  <a:lnTo>
                    <a:pt x="109" y="5"/>
                  </a:lnTo>
                  <a:lnTo>
                    <a:pt x="112" y="7"/>
                  </a:lnTo>
                  <a:lnTo>
                    <a:pt x="113" y="8"/>
                  </a:lnTo>
                  <a:lnTo>
                    <a:pt x="113" y="10"/>
                  </a:lnTo>
                  <a:lnTo>
                    <a:pt x="114" y="12"/>
                  </a:lnTo>
                  <a:lnTo>
                    <a:pt x="114" y="13"/>
                  </a:lnTo>
                  <a:lnTo>
                    <a:pt x="113" y="13"/>
                  </a:lnTo>
                  <a:lnTo>
                    <a:pt x="112" y="14"/>
                  </a:lnTo>
                  <a:lnTo>
                    <a:pt x="109" y="15"/>
                  </a:lnTo>
                  <a:lnTo>
                    <a:pt x="106" y="15"/>
                  </a:lnTo>
                  <a:lnTo>
                    <a:pt x="102" y="16"/>
                  </a:lnTo>
                  <a:lnTo>
                    <a:pt x="98" y="17"/>
                  </a:lnTo>
                  <a:lnTo>
                    <a:pt x="92" y="18"/>
                  </a:lnTo>
                  <a:lnTo>
                    <a:pt x="85" y="20"/>
                  </a:lnTo>
                  <a:lnTo>
                    <a:pt x="77" y="21"/>
                  </a:lnTo>
                  <a:lnTo>
                    <a:pt x="69" y="22"/>
                  </a:lnTo>
                  <a:lnTo>
                    <a:pt x="60" y="25"/>
                  </a:lnTo>
                  <a:lnTo>
                    <a:pt x="50" y="26"/>
                  </a:lnTo>
                  <a:lnTo>
                    <a:pt x="39" y="28"/>
                  </a:lnTo>
                  <a:lnTo>
                    <a:pt x="27" y="29"/>
                  </a:lnTo>
                  <a:lnTo>
                    <a:pt x="14" y="31"/>
                  </a:lnTo>
                  <a:lnTo>
                    <a:pt x="0" y="33"/>
                  </a:lnTo>
                  <a:lnTo>
                    <a:pt x="0" y="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9"/>
            <p:cNvSpPr/>
            <p:nvPr/>
          </p:nvSpPr>
          <p:spPr bwMode="auto">
            <a:xfrm>
              <a:off x="4487863" y="1749425"/>
              <a:ext cx="180975" cy="52388"/>
            </a:xfrm>
            <a:custGeom>
              <a:avLst/>
              <a:gdLst>
                <a:gd name="T0" fmla="*/ 56 w 114"/>
                <a:gd name="T1" fmla="*/ 5 h 33"/>
                <a:gd name="T2" fmla="*/ 62 w 114"/>
                <a:gd name="T3" fmla="*/ 4 h 33"/>
                <a:gd name="T4" fmla="*/ 68 w 114"/>
                <a:gd name="T5" fmla="*/ 3 h 33"/>
                <a:gd name="T6" fmla="*/ 72 w 114"/>
                <a:gd name="T7" fmla="*/ 2 h 33"/>
                <a:gd name="T8" fmla="*/ 77 w 114"/>
                <a:gd name="T9" fmla="*/ 1 h 33"/>
                <a:gd name="T10" fmla="*/ 81 w 114"/>
                <a:gd name="T11" fmla="*/ 1 h 33"/>
                <a:gd name="T12" fmla="*/ 85 w 114"/>
                <a:gd name="T13" fmla="*/ 0 h 33"/>
                <a:gd name="T14" fmla="*/ 88 w 114"/>
                <a:gd name="T15" fmla="*/ 0 h 33"/>
                <a:gd name="T16" fmla="*/ 91 w 114"/>
                <a:gd name="T17" fmla="*/ 0 h 33"/>
                <a:gd name="T18" fmla="*/ 93 w 114"/>
                <a:gd name="T19" fmla="*/ 0 h 33"/>
                <a:gd name="T20" fmla="*/ 97 w 114"/>
                <a:gd name="T21" fmla="*/ 2 h 33"/>
                <a:gd name="T22" fmla="*/ 100 w 114"/>
                <a:gd name="T23" fmla="*/ 4 h 33"/>
                <a:gd name="T24" fmla="*/ 102 w 114"/>
                <a:gd name="T25" fmla="*/ 7 h 33"/>
                <a:gd name="T26" fmla="*/ 105 w 114"/>
                <a:gd name="T27" fmla="*/ 12 h 33"/>
                <a:gd name="T28" fmla="*/ 108 w 114"/>
                <a:gd name="T29" fmla="*/ 16 h 33"/>
                <a:gd name="T30" fmla="*/ 111 w 114"/>
                <a:gd name="T31" fmla="*/ 21 h 33"/>
                <a:gd name="T32" fmla="*/ 114 w 114"/>
                <a:gd name="T33" fmla="*/ 28 h 33"/>
                <a:gd name="T34" fmla="*/ 103 w 114"/>
                <a:gd name="T35" fmla="*/ 29 h 33"/>
                <a:gd name="T36" fmla="*/ 91 w 114"/>
                <a:gd name="T37" fmla="*/ 29 h 33"/>
                <a:gd name="T38" fmla="*/ 78 w 114"/>
                <a:gd name="T39" fmla="*/ 29 h 33"/>
                <a:gd name="T40" fmla="*/ 65 w 114"/>
                <a:gd name="T41" fmla="*/ 30 h 33"/>
                <a:gd name="T42" fmla="*/ 50 w 114"/>
                <a:gd name="T43" fmla="*/ 31 h 33"/>
                <a:gd name="T44" fmla="*/ 35 w 114"/>
                <a:gd name="T45" fmla="*/ 31 h 33"/>
                <a:gd name="T46" fmla="*/ 17 w 114"/>
                <a:gd name="T47" fmla="*/ 32 h 33"/>
                <a:gd name="T48" fmla="*/ 0 w 114"/>
                <a:gd name="T49" fmla="*/ 33 h 33"/>
                <a:gd name="T50" fmla="*/ 0 w 114"/>
                <a:gd name="T51" fmla="*/ 13 h 33"/>
                <a:gd name="T52" fmla="*/ 15 w 114"/>
                <a:gd name="T53" fmla="*/ 10 h 33"/>
                <a:gd name="T54" fmla="*/ 29 w 114"/>
                <a:gd name="T55" fmla="*/ 8 h 33"/>
                <a:gd name="T56" fmla="*/ 42 w 114"/>
                <a:gd name="T57" fmla="*/ 6 h 33"/>
                <a:gd name="T58" fmla="*/ 56 w 114"/>
                <a:gd name="T59" fmla="*/ 5 h 33"/>
                <a:gd name="T60" fmla="*/ 56 w 114"/>
                <a:gd name="T61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4" h="33">
                  <a:moveTo>
                    <a:pt x="56" y="5"/>
                  </a:moveTo>
                  <a:lnTo>
                    <a:pt x="62" y="4"/>
                  </a:lnTo>
                  <a:lnTo>
                    <a:pt x="68" y="3"/>
                  </a:lnTo>
                  <a:lnTo>
                    <a:pt x="72" y="2"/>
                  </a:lnTo>
                  <a:lnTo>
                    <a:pt x="77" y="1"/>
                  </a:lnTo>
                  <a:lnTo>
                    <a:pt x="81" y="1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7" y="2"/>
                  </a:lnTo>
                  <a:lnTo>
                    <a:pt x="100" y="4"/>
                  </a:lnTo>
                  <a:lnTo>
                    <a:pt x="102" y="7"/>
                  </a:lnTo>
                  <a:lnTo>
                    <a:pt x="105" y="12"/>
                  </a:lnTo>
                  <a:lnTo>
                    <a:pt x="108" y="16"/>
                  </a:lnTo>
                  <a:lnTo>
                    <a:pt x="111" y="21"/>
                  </a:lnTo>
                  <a:lnTo>
                    <a:pt x="114" y="28"/>
                  </a:lnTo>
                  <a:lnTo>
                    <a:pt x="103" y="29"/>
                  </a:lnTo>
                  <a:lnTo>
                    <a:pt x="91" y="29"/>
                  </a:lnTo>
                  <a:lnTo>
                    <a:pt x="78" y="29"/>
                  </a:lnTo>
                  <a:lnTo>
                    <a:pt x="65" y="30"/>
                  </a:lnTo>
                  <a:lnTo>
                    <a:pt x="50" y="31"/>
                  </a:lnTo>
                  <a:lnTo>
                    <a:pt x="35" y="31"/>
                  </a:lnTo>
                  <a:lnTo>
                    <a:pt x="17" y="32"/>
                  </a:lnTo>
                  <a:lnTo>
                    <a:pt x="0" y="33"/>
                  </a:lnTo>
                  <a:lnTo>
                    <a:pt x="0" y="13"/>
                  </a:lnTo>
                  <a:lnTo>
                    <a:pt x="15" y="10"/>
                  </a:lnTo>
                  <a:lnTo>
                    <a:pt x="29" y="8"/>
                  </a:lnTo>
                  <a:lnTo>
                    <a:pt x="42" y="6"/>
                  </a:lnTo>
                  <a:lnTo>
                    <a:pt x="56" y="5"/>
                  </a:lnTo>
                  <a:lnTo>
                    <a:pt x="56" y="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0"/>
            <p:cNvSpPr/>
            <p:nvPr/>
          </p:nvSpPr>
          <p:spPr bwMode="auto">
            <a:xfrm>
              <a:off x="4240213" y="992188"/>
              <a:ext cx="360363" cy="423863"/>
            </a:xfrm>
            <a:custGeom>
              <a:avLst/>
              <a:gdLst>
                <a:gd name="T0" fmla="*/ 204 w 227"/>
                <a:gd name="T1" fmla="*/ 218 h 267"/>
                <a:gd name="T2" fmla="*/ 201 w 227"/>
                <a:gd name="T3" fmla="*/ 237 h 267"/>
                <a:gd name="T4" fmla="*/ 197 w 227"/>
                <a:gd name="T5" fmla="*/ 251 h 267"/>
                <a:gd name="T6" fmla="*/ 189 w 227"/>
                <a:gd name="T7" fmla="*/ 260 h 267"/>
                <a:gd name="T8" fmla="*/ 184 w 227"/>
                <a:gd name="T9" fmla="*/ 266 h 267"/>
                <a:gd name="T10" fmla="*/ 180 w 227"/>
                <a:gd name="T11" fmla="*/ 267 h 267"/>
                <a:gd name="T12" fmla="*/ 176 w 227"/>
                <a:gd name="T13" fmla="*/ 266 h 267"/>
                <a:gd name="T14" fmla="*/ 172 w 227"/>
                <a:gd name="T15" fmla="*/ 259 h 267"/>
                <a:gd name="T16" fmla="*/ 168 w 227"/>
                <a:gd name="T17" fmla="*/ 250 h 267"/>
                <a:gd name="T18" fmla="*/ 157 w 227"/>
                <a:gd name="T19" fmla="*/ 234 h 267"/>
                <a:gd name="T20" fmla="*/ 141 w 227"/>
                <a:gd name="T21" fmla="*/ 215 h 267"/>
                <a:gd name="T22" fmla="*/ 157 w 227"/>
                <a:gd name="T23" fmla="*/ 213 h 267"/>
                <a:gd name="T24" fmla="*/ 168 w 227"/>
                <a:gd name="T25" fmla="*/ 207 h 267"/>
                <a:gd name="T26" fmla="*/ 171 w 227"/>
                <a:gd name="T27" fmla="*/ 200 h 267"/>
                <a:gd name="T28" fmla="*/ 172 w 227"/>
                <a:gd name="T29" fmla="*/ 193 h 267"/>
                <a:gd name="T30" fmla="*/ 173 w 227"/>
                <a:gd name="T31" fmla="*/ 181 h 267"/>
                <a:gd name="T32" fmla="*/ 173 w 227"/>
                <a:gd name="T33" fmla="*/ 165 h 267"/>
                <a:gd name="T34" fmla="*/ 173 w 227"/>
                <a:gd name="T35" fmla="*/ 145 h 267"/>
                <a:gd name="T36" fmla="*/ 173 w 227"/>
                <a:gd name="T37" fmla="*/ 119 h 267"/>
                <a:gd name="T38" fmla="*/ 173 w 227"/>
                <a:gd name="T39" fmla="*/ 96 h 267"/>
                <a:gd name="T40" fmla="*/ 172 w 227"/>
                <a:gd name="T41" fmla="*/ 75 h 267"/>
                <a:gd name="T42" fmla="*/ 171 w 227"/>
                <a:gd name="T43" fmla="*/ 60 h 267"/>
                <a:gd name="T44" fmla="*/ 168 w 227"/>
                <a:gd name="T45" fmla="*/ 49 h 267"/>
                <a:gd name="T46" fmla="*/ 165 w 227"/>
                <a:gd name="T47" fmla="*/ 43 h 267"/>
                <a:gd name="T48" fmla="*/ 161 w 227"/>
                <a:gd name="T49" fmla="*/ 40 h 267"/>
                <a:gd name="T50" fmla="*/ 153 w 227"/>
                <a:gd name="T51" fmla="*/ 38 h 267"/>
                <a:gd name="T52" fmla="*/ 142 w 227"/>
                <a:gd name="T53" fmla="*/ 38 h 267"/>
                <a:gd name="T54" fmla="*/ 130 w 227"/>
                <a:gd name="T55" fmla="*/ 39 h 267"/>
                <a:gd name="T56" fmla="*/ 113 w 227"/>
                <a:gd name="T57" fmla="*/ 41 h 267"/>
                <a:gd name="T58" fmla="*/ 87 w 227"/>
                <a:gd name="T59" fmla="*/ 46 h 267"/>
                <a:gd name="T60" fmla="*/ 47 w 227"/>
                <a:gd name="T61" fmla="*/ 52 h 267"/>
                <a:gd name="T62" fmla="*/ 12 w 227"/>
                <a:gd name="T63" fmla="*/ 53 h 267"/>
                <a:gd name="T64" fmla="*/ 9 w 227"/>
                <a:gd name="T65" fmla="*/ 33 h 267"/>
                <a:gd name="T66" fmla="*/ 40 w 227"/>
                <a:gd name="T67" fmla="*/ 31 h 267"/>
                <a:gd name="T68" fmla="*/ 77 w 227"/>
                <a:gd name="T69" fmla="*/ 26 h 267"/>
                <a:gd name="T70" fmla="*/ 104 w 227"/>
                <a:gd name="T71" fmla="*/ 22 h 267"/>
                <a:gd name="T72" fmla="*/ 122 w 227"/>
                <a:gd name="T73" fmla="*/ 18 h 267"/>
                <a:gd name="T74" fmla="*/ 136 w 227"/>
                <a:gd name="T75" fmla="*/ 15 h 267"/>
                <a:gd name="T76" fmla="*/ 147 w 227"/>
                <a:gd name="T77" fmla="*/ 13 h 267"/>
                <a:gd name="T78" fmla="*/ 153 w 227"/>
                <a:gd name="T79" fmla="*/ 10 h 267"/>
                <a:gd name="T80" fmla="*/ 158 w 227"/>
                <a:gd name="T81" fmla="*/ 4 h 267"/>
                <a:gd name="T82" fmla="*/ 169 w 227"/>
                <a:gd name="T83" fmla="*/ 0 h 267"/>
                <a:gd name="T84" fmla="*/ 177 w 227"/>
                <a:gd name="T85" fmla="*/ 2 h 267"/>
                <a:gd name="T86" fmla="*/ 189 w 227"/>
                <a:gd name="T87" fmla="*/ 8 h 267"/>
                <a:gd name="T88" fmla="*/ 208 w 227"/>
                <a:gd name="T89" fmla="*/ 16 h 267"/>
                <a:gd name="T90" fmla="*/ 221 w 227"/>
                <a:gd name="T91" fmla="*/ 27 h 267"/>
                <a:gd name="T92" fmla="*/ 226 w 227"/>
                <a:gd name="T93" fmla="*/ 34 h 267"/>
                <a:gd name="T94" fmla="*/ 226 w 227"/>
                <a:gd name="T95" fmla="*/ 41 h 267"/>
                <a:gd name="T96" fmla="*/ 223 w 227"/>
                <a:gd name="T97" fmla="*/ 47 h 267"/>
                <a:gd name="T98" fmla="*/ 217 w 227"/>
                <a:gd name="T99" fmla="*/ 51 h 267"/>
                <a:gd name="T100" fmla="*/ 215 w 227"/>
                <a:gd name="T101" fmla="*/ 57 h 267"/>
                <a:gd name="T102" fmla="*/ 213 w 227"/>
                <a:gd name="T103" fmla="*/ 67 h 267"/>
                <a:gd name="T104" fmla="*/ 212 w 227"/>
                <a:gd name="T105" fmla="*/ 79 h 267"/>
                <a:gd name="T106" fmla="*/ 212 w 227"/>
                <a:gd name="T107" fmla="*/ 96 h 267"/>
                <a:gd name="T108" fmla="*/ 212 w 227"/>
                <a:gd name="T109" fmla="*/ 123 h 267"/>
                <a:gd name="T110" fmla="*/ 210 w 227"/>
                <a:gd name="T111" fmla="*/ 161 h 267"/>
                <a:gd name="T112" fmla="*/ 208 w 227"/>
                <a:gd name="T113" fmla="*/ 19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7" h="267">
                  <a:moveTo>
                    <a:pt x="207" y="202"/>
                  </a:moveTo>
                  <a:lnTo>
                    <a:pt x="206" y="210"/>
                  </a:lnTo>
                  <a:lnTo>
                    <a:pt x="204" y="218"/>
                  </a:lnTo>
                  <a:lnTo>
                    <a:pt x="203" y="225"/>
                  </a:lnTo>
                  <a:lnTo>
                    <a:pt x="202" y="232"/>
                  </a:lnTo>
                  <a:lnTo>
                    <a:pt x="201" y="237"/>
                  </a:lnTo>
                  <a:lnTo>
                    <a:pt x="200" y="242"/>
                  </a:lnTo>
                  <a:lnTo>
                    <a:pt x="198" y="247"/>
                  </a:lnTo>
                  <a:lnTo>
                    <a:pt x="197" y="251"/>
                  </a:lnTo>
                  <a:lnTo>
                    <a:pt x="194" y="255"/>
                  </a:lnTo>
                  <a:lnTo>
                    <a:pt x="192" y="258"/>
                  </a:lnTo>
                  <a:lnTo>
                    <a:pt x="189" y="260"/>
                  </a:lnTo>
                  <a:lnTo>
                    <a:pt x="187" y="263"/>
                  </a:lnTo>
                  <a:lnTo>
                    <a:pt x="185" y="265"/>
                  </a:lnTo>
                  <a:lnTo>
                    <a:pt x="184" y="266"/>
                  </a:lnTo>
                  <a:lnTo>
                    <a:pt x="182" y="267"/>
                  </a:lnTo>
                  <a:lnTo>
                    <a:pt x="181" y="267"/>
                  </a:lnTo>
                  <a:lnTo>
                    <a:pt x="180" y="267"/>
                  </a:lnTo>
                  <a:lnTo>
                    <a:pt x="178" y="267"/>
                  </a:lnTo>
                  <a:lnTo>
                    <a:pt x="177" y="267"/>
                  </a:lnTo>
                  <a:lnTo>
                    <a:pt x="176" y="266"/>
                  </a:lnTo>
                  <a:lnTo>
                    <a:pt x="174" y="264"/>
                  </a:lnTo>
                  <a:lnTo>
                    <a:pt x="173" y="261"/>
                  </a:lnTo>
                  <a:lnTo>
                    <a:pt x="172" y="259"/>
                  </a:lnTo>
                  <a:lnTo>
                    <a:pt x="171" y="256"/>
                  </a:lnTo>
                  <a:lnTo>
                    <a:pt x="170" y="253"/>
                  </a:lnTo>
                  <a:lnTo>
                    <a:pt x="168" y="250"/>
                  </a:lnTo>
                  <a:lnTo>
                    <a:pt x="165" y="244"/>
                  </a:lnTo>
                  <a:lnTo>
                    <a:pt x="162" y="240"/>
                  </a:lnTo>
                  <a:lnTo>
                    <a:pt x="157" y="234"/>
                  </a:lnTo>
                  <a:lnTo>
                    <a:pt x="153" y="228"/>
                  </a:lnTo>
                  <a:lnTo>
                    <a:pt x="148" y="222"/>
                  </a:lnTo>
                  <a:lnTo>
                    <a:pt x="141" y="215"/>
                  </a:lnTo>
                  <a:lnTo>
                    <a:pt x="148" y="214"/>
                  </a:lnTo>
                  <a:lnTo>
                    <a:pt x="153" y="214"/>
                  </a:lnTo>
                  <a:lnTo>
                    <a:pt x="157" y="213"/>
                  </a:lnTo>
                  <a:lnTo>
                    <a:pt x="162" y="211"/>
                  </a:lnTo>
                  <a:lnTo>
                    <a:pt x="165" y="209"/>
                  </a:lnTo>
                  <a:lnTo>
                    <a:pt x="168" y="207"/>
                  </a:lnTo>
                  <a:lnTo>
                    <a:pt x="170" y="205"/>
                  </a:lnTo>
                  <a:lnTo>
                    <a:pt x="171" y="202"/>
                  </a:lnTo>
                  <a:lnTo>
                    <a:pt x="171" y="200"/>
                  </a:lnTo>
                  <a:lnTo>
                    <a:pt x="172" y="198"/>
                  </a:lnTo>
                  <a:lnTo>
                    <a:pt x="172" y="196"/>
                  </a:lnTo>
                  <a:lnTo>
                    <a:pt x="172" y="193"/>
                  </a:lnTo>
                  <a:lnTo>
                    <a:pt x="173" y="190"/>
                  </a:lnTo>
                  <a:lnTo>
                    <a:pt x="173" y="185"/>
                  </a:lnTo>
                  <a:lnTo>
                    <a:pt x="173" y="181"/>
                  </a:lnTo>
                  <a:lnTo>
                    <a:pt x="173" y="176"/>
                  </a:lnTo>
                  <a:lnTo>
                    <a:pt x="173" y="170"/>
                  </a:lnTo>
                  <a:lnTo>
                    <a:pt x="173" y="165"/>
                  </a:lnTo>
                  <a:lnTo>
                    <a:pt x="173" y="159"/>
                  </a:lnTo>
                  <a:lnTo>
                    <a:pt x="173" y="151"/>
                  </a:lnTo>
                  <a:lnTo>
                    <a:pt x="173" y="145"/>
                  </a:lnTo>
                  <a:lnTo>
                    <a:pt x="173" y="136"/>
                  </a:lnTo>
                  <a:lnTo>
                    <a:pt x="173" y="128"/>
                  </a:lnTo>
                  <a:lnTo>
                    <a:pt x="173" y="119"/>
                  </a:lnTo>
                  <a:lnTo>
                    <a:pt x="173" y="111"/>
                  </a:lnTo>
                  <a:lnTo>
                    <a:pt x="173" y="103"/>
                  </a:lnTo>
                  <a:lnTo>
                    <a:pt x="173" y="96"/>
                  </a:lnTo>
                  <a:lnTo>
                    <a:pt x="173" y="88"/>
                  </a:lnTo>
                  <a:lnTo>
                    <a:pt x="173" y="82"/>
                  </a:lnTo>
                  <a:lnTo>
                    <a:pt x="172" y="75"/>
                  </a:lnTo>
                  <a:lnTo>
                    <a:pt x="172" y="70"/>
                  </a:lnTo>
                  <a:lnTo>
                    <a:pt x="171" y="64"/>
                  </a:lnTo>
                  <a:lnTo>
                    <a:pt x="171" y="60"/>
                  </a:lnTo>
                  <a:lnTo>
                    <a:pt x="170" y="56"/>
                  </a:lnTo>
                  <a:lnTo>
                    <a:pt x="169" y="53"/>
                  </a:lnTo>
                  <a:lnTo>
                    <a:pt x="168" y="49"/>
                  </a:lnTo>
                  <a:lnTo>
                    <a:pt x="167" y="46"/>
                  </a:lnTo>
                  <a:lnTo>
                    <a:pt x="166" y="44"/>
                  </a:lnTo>
                  <a:lnTo>
                    <a:pt x="165" y="43"/>
                  </a:lnTo>
                  <a:lnTo>
                    <a:pt x="164" y="41"/>
                  </a:lnTo>
                  <a:lnTo>
                    <a:pt x="163" y="41"/>
                  </a:lnTo>
                  <a:lnTo>
                    <a:pt x="161" y="40"/>
                  </a:lnTo>
                  <a:lnTo>
                    <a:pt x="158" y="39"/>
                  </a:lnTo>
                  <a:lnTo>
                    <a:pt x="155" y="39"/>
                  </a:lnTo>
                  <a:lnTo>
                    <a:pt x="153" y="38"/>
                  </a:lnTo>
                  <a:lnTo>
                    <a:pt x="150" y="38"/>
                  </a:lnTo>
                  <a:lnTo>
                    <a:pt x="147" y="38"/>
                  </a:lnTo>
                  <a:lnTo>
                    <a:pt x="142" y="38"/>
                  </a:lnTo>
                  <a:lnTo>
                    <a:pt x="138" y="38"/>
                  </a:lnTo>
                  <a:lnTo>
                    <a:pt x="134" y="39"/>
                  </a:lnTo>
                  <a:lnTo>
                    <a:pt x="130" y="39"/>
                  </a:lnTo>
                  <a:lnTo>
                    <a:pt x="124" y="40"/>
                  </a:lnTo>
                  <a:lnTo>
                    <a:pt x="119" y="41"/>
                  </a:lnTo>
                  <a:lnTo>
                    <a:pt x="113" y="41"/>
                  </a:lnTo>
                  <a:lnTo>
                    <a:pt x="107" y="43"/>
                  </a:lnTo>
                  <a:lnTo>
                    <a:pt x="101" y="44"/>
                  </a:lnTo>
                  <a:lnTo>
                    <a:pt x="87" y="46"/>
                  </a:lnTo>
                  <a:lnTo>
                    <a:pt x="74" y="48"/>
                  </a:lnTo>
                  <a:lnTo>
                    <a:pt x="60" y="51"/>
                  </a:lnTo>
                  <a:lnTo>
                    <a:pt x="47" y="52"/>
                  </a:lnTo>
                  <a:lnTo>
                    <a:pt x="35" y="53"/>
                  </a:lnTo>
                  <a:lnTo>
                    <a:pt x="24" y="53"/>
                  </a:lnTo>
                  <a:lnTo>
                    <a:pt x="12" y="53"/>
                  </a:lnTo>
                  <a:lnTo>
                    <a:pt x="0" y="52"/>
                  </a:lnTo>
                  <a:lnTo>
                    <a:pt x="0" y="33"/>
                  </a:lnTo>
                  <a:lnTo>
                    <a:pt x="9" y="33"/>
                  </a:lnTo>
                  <a:lnTo>
                    <a:pt x="18" y="33"/>
                  </a:lnTo>
                  <a:lnTo>
                    <a:pt x="29" y="32"/>
                  </a:lnTo>
                  <a:lnTo>
                    <a:pt x="40" y="31"/>
                  </a:lnTo>
                  <a:lnTo>
                    <a:pt x="51" y="30"/>
                  </a:lnTo>
                  <a:lnTo>
                    <a:pt x="64" y="28"/>
                  </a:lnTo>
                  <a:lnTo>
                    <a:pt x="77" y="26"/>
                  </a:lnTo>
                  <a:lnTo>
                    <a:pt x="91" y="24"/>
                  </a:lnTo>
                  <a:lnTo>
                    <a:pt x="97" y="23"/>
                  </a:lnTo>
                  <a:lnTo>
                    <a:pt x="104" y="22"/>
                  </a:lnTo>
                  <a:lnTo>
                    <a:pt x="110" y="21"/>
                  </a:lnTo>
                  <a:lnTo>
                    <a:pt x="117" y="19"/>
                  </a:lnTo>
                  <a:lnTo>
                    <a:pt x="122" y="18"/>
                  </a:lnTo>
                  <a:lnTo>
                    <a:pt x="126" y="17"/>
                  </a:lnTo>
                  <a:lnTo>
                    <a:pt x="132" y="16"/>
                  </a:lnTo>
                  <a:lnTo>
                    <a:pt x="136" y="15"/>
                  </a:lnTo>
                  <a:lnTo>
                    <a:pt x="139" y="14"/>
                  </a:lnTo>
                  <a:lnTo>
                    <a:pt x="143" y="13"/>
                  </a:lnTo>
                  <a:lnTo>
                    <a:pt x="147" y="13"/>
                  </a:lnTo>
                  <a:lnTo>
                    <a:pt x="149" y="12"/>
                  </a:lnTo>
                  <a:lnTo>
                    <a:pt x="152" y="11"/>
                  </a:lnTo>
                  <a:lnTo>
                    <a:pt x="153" y="10"/>
                  </a:lnTo>
                  <a:lnTo>
                    <a:pt x="155" y="9"/>
                  </a:lnTo>
                  <a:lnTo>
                    <a:pt x="156" y="8"/>
                  </a:lnTo>
                  <a:lnTo>
                    <a:pt x="158" y="4"/>
                  </a:lnTo>
                  <a:lnTo>
                    <a:pt x="162" y="2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3" y="1"/>
                  </a:lnTo>
                  <a:lnTo>
                    <a:pt x="177" y="2"/>
                  </a:lnTo>
                  <a:lnTo>
                    <a:pt x="181" y="3"/>
                  </a:lnTo>
                  <a:lnTo>
                    <a:pt x="185" y="6"/>
                  </a:lnTo>
                  <a:lnTo>
                    <a:pt x="189" y="8"/>
                  </a:lnTo>
                  <a:lnTo>
                    <a:pt x="195" y="10"/>
                  </a:lnTo>
                  <a:lnTo>
                    <a:pt x="201" y="13"/>
                  </a:lnTo>
                  <a:lnTo>
                    <a:pt x="208" y="16"/>
                  </a:lnTo>
                  <a:lnTo>
                    <a:pt x="213" y="21"/>
                  </a:lnTo>
                  <a:lnTo>
                    <a:pt x="217" y="24"/>
                  </a:lnTo>
                  <a:lnTo>
                    <a:pt x="221" y="27"/>
                  </a:lnTo>
                  <a:lnTo>
                    <a:pt x="224" y="29"/>
                  </a:lnTo>
                  <a:lnTo>
                    <a:pt x="225" y="32"/>
                  </a:lnTo>
                  <a:lnTo>
                    <a:pt x="226" y="34"/>
                  </a:lnTo>
                  <a:lnTo>
                    <a:pt x="227" y="37"/>
                  </a:lnTo>
                  <a:lnTo>
                    <a:pt x="227" y="39"/>
                  </a:lnTo>
                  <a:lnTo>
                    <a:pt x="226" y="41"/>
                  </a:lnTo>
                  <a:lnTo>
                    <a:pt x="226" y="43"/>
                  </a:lnTo>
                  <a:lnTo>
                    <a:pt x="225" y="44"/>
                  </a:lnTo>
                  <a:lnTo>
                    <a:pt x="223" y="47"/>
                  </a:lnTo>
                  <a:lnTo>
                    <a:pt x="219" y="49"/>
                  </a:lnTo>
                  <a:lnTo>
                    <a:pt x="218" y="49"/>
                  </a:lnTo>
                  <a:lnTo>
                    <a:pt x="217" y="51"/>
                  </a:lnTo>
                  <a:lnTo>
                    <a:pt x="216" y="53"/>
                  </a:lnTo>
                  <a:lnTo>
                    <a:pt x="216" y="55"/>
                  </a:lnTo>
                  <a:lnTo>
                    <a:pt x="215" y="57"/>
                  </a:lnTo>
                  <a:lnTo>
                    <a:pt x="214" y="60"/>
                  </a:lnTo>
                  <a:lnTo>
                    <a:pt x="214" y="62"/>
                  </a:lnTo>
                  <a:lnTo>
                    <a:pt x="213" y="67"/>
                  </a:lnTo>
                  <a:lnTo>
                    <a:pt x="213" y="70"/>
                  </a:lnTo>
                  <a:lnTo>
                    <a:pt x="213" y="75"/>
                  </a:lnTo>
                  <a:lnTo>
                    <a:pt x="212" y="79"/>
                  </a:lnTo>
                  <a:lnTo>
                    <a:pt x="212" y="85"/>
                  </a:lnTo>
                  <a:lnTo>
                    <a:pt x="212" y="90"/>
                  </a:lnTo>
                  <a:lnTo>
                    <a:pt x="212" y="96"/>
                  </a:lnTo>
                  <a:lnTo>
                    <a:pt x="212" y="102"/>
                  </a:lnTo>
                  <a:lnTo>
                    <a:pt x="212" y="108"/>
                  </a:lnTo>
                  <a:lnTo>
                    <a:pt x="212" y="123"/>
                  </a:lnTo>
                  <a:lnTo>
                    <a:pt x="211" y="136"/>
                  </a:lnTo>
                  <a:lnTo>
                    <a:pt x="211" y="149"/>
                  </a:lnTo>
                  <a:lnTo>
                    <a:pt x="210" y="161"/>
                  </a:lnTo>
                  <a:lnTo>
                    <a:pt x="209" y="173"/>
                  </a:lnTo>
                  <a:lnTo>
                    <a:pt x="209" y="183"/>
                  </a:lnTo>
                  <a:lnTo>
                    <a:pt x="208" y="193"/>
                  </a:lnTo>
                  <a:lnTo>
                    <a:pt x="207" y="202"/>
                  </a:lnTo>
                  <a:lnTo>
                    <a:pt x="207" y="20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0" name="Freeform 39"/>
          <p:cNvSpPr/>
          <p:nvPr/>
        </p:nvSpPr>
        <p:spPr bwMode="auto">
          <a:xfrm>
            <a:off x="2059764" y="2317914"/>
            <a:ext cx="176587" cy="747344"/>
          </a:xfrm>
          <a:custGeom>
            <a:avLst/>
            <a:gdLst>
              <a:gd name="T0" fmla="*/ 6 w 56"/>
              <a:gd name="T1" fmla="*/ 26 h 237"/>
              <a:gd name="T2" fmla="*/ 2 w 56"/>
              <a:gd name="T3" fmla="*/ 20 h 237"/>
              <a:gd name="T4" fmla="*/ 1 w 56"/>
              <a:gd name="T5" fmla="*/ 15 h 237"/>
              <a:gd name="T6" fmla="*/ 1 w 56"/>
              <a:gd name="T7" fmla="*/ 11 h 237"/>
              <a:gd name="T8" fmla="*/ 1 w 56"/>
              <a:gd name="T9" fmla="*/ 6 h 237"/>
              <a:gd name="T10" fmla="*/ 2 w 56"/>
              <a:gd name="T11" fmla="*/ 3 h 237"/>
              <a:gd name="T12" fmla="*/ 5 w 56"/>
              <a:gd name="T13" fmla="*/ 1 h 237"/>
              <a:gd name="T14" fmla="*/ 8 w 56"/>
              <a:gd name="T15" fmla="*/ 1 h 237"/>
              <a:gd name="T16" fmla="*/ 13 w 56"/>
              <a:gd name="T17" fmla="*/ 1 h 237"/>
              <a:gd name="T18" fmla="*/ 20 w 56"/>
              <a:gd name="T19" fmla="*/ 3 h 237"/>
              <a:gd name="T20" fmla="*/ 30 w 56"/>
              <a:gd name="T21" fmla="*/ 5 h 237"/>
              <a:gd name="T22" fmla="*/ 41 w 56"/>
              <a:gd name="T23" fmla="*/ 8 h 237"/>
              <a:gd name="T24" fmla="*/ 49 w 56"/>
              <a:gd name="T25" fmla="*/ 9 h 237"/>
              <a:gd name="T26" fmla="*/ 49 w 56"/>
              <a:gd name="T27" fmla="*/ 13 h 237"/>
              <a:gd name="T28" fmla="*/ 50 w 56"/>
              <a:gd name="T29" fmla="*/ 19 h 237"/>
              <a:gd name="T30" fmla="*/ 50 w 56"/>
              <a:gd name="T31" fmla="*/ 29 h 237"/>
              <a:gd name="T32" fmla="*/ 51 w 56"/>
              <a:gd name="T33" fmla="*/ 41 h 237"/>
              <a:gd name="T34" fmla="*/ 51 w 56"/>
              <a:gd name="T35" fmla="*/ 56 h 237"/>
              <a:gd name="T36" fmla="*/ 52 w 56"/>
              <a:gd name="T37" fmla="*/ 73 h 237"/>
              <a:gd name="T38" fmla="*/ 53 w 56"/>
              <a:gd name="T39" fmla="*/ 93 h 237"/>
              <a:gd name="T40" fmla="*/ 54 w 56"/>
              <a:gd name="T41" fmla="*/ 115 h 237"/>
              <a:gd name="T42" fmla="*/ 55 w 56"/>
              <a:gd name="T43" fmla="*/ 135 h 237"/>
              <a:gd name="T44" fmla="*/ 55 w 56"/>
              <a:gd name="T45" fmla="*/ 152 h 237"/>
              <a:gd name="T46" fmla="*/ 56 w 56"/>
              <a:gd name="T47" fmla="*/ 167 h 237"/>
              <a:gd name="T48" fmla="*/ 56 w 56"/>
              <a:gd name="T49" fmla="*/ 179 h 237"/>
              <a:gd name="T50" fmla="*/ 56 w 56"/>
              <a:gd name="T51" fmla="*/ 189 h 237"/>
              <a:gd name="T52" fmla="*/ 56 w 56"/>
              <a:gd name="T53" fmla="*/ 195 h 237"/>
              <a:gd name="T54" fmla="*/ 56 w 56"/>
              <a:gd name="T55" fmla="*/ 199 h 237"/>
              <a:gd name="T56" fmla="*/ 56 w 56"/>
              <a:gd name="T57" fmla="*/ 205 h 237"/>
              <a:gd name="T58" fmla="*/ 53 w 56"/>
              <a:gd name="T59" fmla="*/ 215 h 237"/>
              <a:gd name="T60" fmla="*/ 50 w 56"/>
              <a:gd name="T61" fmla="*/ 224 h 237"/>
              <a:gd name="T62" fmla="*/ 47 w 56"/>
              <a:gd name="T63" fmla="*/ 230 h 237"/>
              <a:gd name="T64" fmla="*/ 45 w 56"/>
              <a:gd name="T65" fmla="*/ 233 h 237"/>
              <a:gd name="T66" fmla="*/ 42 w 56"/>
              <a:gd name="T67" fmla="*/ 236 h 237"/>
              <a:gd name="T68" fmla="*/ 40 w 56"/>
              <a:gd name="T69" fmla="*/ 236 h 237"/>
              <a:gd name="T70" fmla="*/ 37 w 56"/>
              <a:gd name="T71" fmla="*/ 232 h 237"/>
              <a:gd name="T72" fmla="*/ 35 w 56"/>
              <a:gd name="T73" fmla="*/ 226 h 237"/>
              <a:gd name="T74" fmla="*/ 32 w 56"/>
              <a:gd name="T75" fmla="*/ 216 h 237"/>
              <a:gd name="T76" fmla="*/ 31 w 56"/>
              <a:gd name="T77" fmla="*/ 204 h 237"/>
              <a:gd name="T78" fmla="*/ 28 w 56"/>
              <a:gd name="T79" fmla="*/ 190 h 237"/>
              <a:gd name="T80" fmla="*/ 27 w 56"/>
              <a:gd name="T81" fmla="*/ 172 h 237"/>
              <a:gd name="T82" fmla="*/ 26 w 56"/>
              <a:gd name="T83" fmla="*/ 153 h 237"/>
              <a:gd name="T84" fmla="*/ 26 w 56"/>
              <a:gd name="T85" fmla="*/ 133 h 237"/>
              <a:gd name="T86" fmla="*/ 26 w 56"/>
              <a:gd name="T87" fmla="*/ 112 h 237"/>
              <a:gd name="T88" fmla="*/ 25 w 56"/>
              <a:gd name="T89" fmla="*/ 95 h 237"/>
              <a:gd name="T90" fmla="*/ 24 w 56"/>
              <a:gd name="T91" fmla="*/ 78 h 237"/>
              <a:gd name="T92" fmla="*/ 22 w 56"/>
              <a:gd name="T93" fmla="*/ 63 h 237"/>
              <a:gd name="T94" fmla="*/ 20 w 56"/>
              <a:gd name="T95" fmla="*/ 50 h 237"/>
              <a:gd name="T96" fmla="*/ 16 w 56"/>
              <a:gd name="T97" fmla="*/ 40 h 237"/>
              <a:gd name="T98" fmla="*/ 11 w 56"/>
              <a:gd name="T99" fmla="*/ 32 h 237"/>
              <a:gd name="T100" fmla="*/ 8 w 56"/>
              <a:gd name="T101" fmla="*/ 29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6" h="237">
                <a:moveTo>
                  <a:pt x="8" y="29"/>
                </a:moveTo>
                <a:lnTo>
                  <a:pt x="6" y="26"/>
                </a:lnTo>
                <a:lnTo>
                  <a:pt x="4" y="24"/>
                </a:lnTo>
                <a:lnTo>
                  <a:pt x="2" y="20"/>
                </a:lnTo>
                <a:lnTo>
                  <a:pt x="1" y="17"/>
                </a:lnTo>
                <a:lnTo>
                  <a:pt x="1" y="15"/>
                </a:lnTo>
                <a:lnTo>
                  <a:pt x="0" y="13"/>
                </a:lnTo>
                <a:lnTo>
                  <a:pt x="1" y="11"/>
                </a:lnTo>
                <a:lnTo>
                  <a:pt x="1" y="9"/>
                </a:lnTo>
                <a:lnTo>
                  <a:pt x="1" y="6"/>
                </a:lnTo>
                <a:lnTo>
                  <a:pt x="2" y="4"/>
                </a:lnTo>
                <a:lnTo>
                  <a:pt x="2" y="3"/>
                </a:lnTo>
                <a:lnTo>
                  <a:pt x="3" y="2"/>
                </a:lnTo>
                <a:lnTo>
                  <a:pt x="5" y="1"/>
                </a:lnTo>
                <a:lnTo>
                  <a:pt x="6" y="1"/>
                </a:lnTo>
                <a:lnTo>
                  <a:pt x="8" y="1"/>
                </a:lnTo>
                <a:lnTo>
                  <a:pt x="11" y="0"/>
                </a:lnTo>
                <a:lnTo>
                  <a:pt x="13" y="1"/>
                </a:lnTo>
                <a:lnTo>
                  <a:pt x="16" y="2"/>
                </a:lnTo>
                <a:lnTo>
                  <a:pt x="20" y="3"/>
                </a:lnTo>
                <a:lnTo>
                  <a:pt x="24" y="4"/>
                </a:lnTo>
                <a:lnTo>
                  <a:pt x="30" y="5"/>
                </a:lnTo>
                <a:lnTo>
                  <a:pt x="35" y="6"/>
                </a:lnTo>
                <a:lnTo>
                  <a:pt x="41" y="8"/>
                </a:lnTo>
                <a:lnTo>
                  <a:pt x="49" y="9"/>
                </a:lnTo>
                <a:lnTo>
                  <a:pt x="49" y="9"/>
                </a:lnTo>
                <a:lnTo>
                  <a:pt x="49" y="11"/>
                </a:lnTo>
                <a:lnTo>
                  <a:pt x="49" y="13"/>
                </a:lnTo>
                <a:lnTo>
                  <a:pt x="49" y="16"/>
                </a:lnTo>
                <a:lnTo>
                  <a:pt x="50" y="19"/>
                </a:lnTo>
                <a:lnTo>
                  <a:pt x="50" y="24"/>
                </a:lnTo>
                <a:lnTo>
                  <a:pt x="50" y="29"/>
                </a:lnTo>
                <a:lnTo>
                  <a:pt x="50" y="34"/>
                </a:lnTo>
                <a:lnTo>
                  <a:pt x="51" y="41"/>
                </a:lnTo>
                <a:lnTo>
                  <a:pt x="51" y="48"/>
                </a:lnTo>
                <a:lnTo>
                  <a:pt x="51" y="56"/>
                </a:lnTo>
                <a:lnTo>
                  <a:pt x="52" y="64"/>
                </a:lnTo>
                <a:lnTo>
                  <a:pt x="52" y="73"/>
                </a:lnTo>
                <a:lnTo>
                  <a:pt x="53" y="83"/>
                </a:lnTo>
                <a:lnTo>
                  <a:pt x="53" y="93"/>
                </a:lnTo>
                <a:lnTo>
                  <a:pt x="54" y="104"/>
                </a:lnTo>
                <a:lnTo>
                  <a:pt x="54" y="115"/>
                </a:lnTo>
                <a:lnTo>
                  <a:pt x="54" y="125"/>
                </a:lnTo>
                <a:lnTo>
                  <a:pt x="55" y="135"/>
                </a:lnTo>
                <a:lnTo>
                  <a:pt x="55" y="144"/>
                </a:lnTo>
                <a:lnTo>
                  <a:pt x="55" y="152"/>
                </a:lnTo>
                <a:lnTo>
                  <a:pt x="55" y="160"/>
                </a:lnTo>
                <a:lnTo>
                  <a:pt x="56" y="167"/>
                </a:lnTo>
                <a:lnTo>
                  <a:pt x="56" y="174"/>
                </a:lnTo>
                <a:lnTo>
                  <a:pt x="56" y="179"/>
                </a:lnTo>
                <a:lnTo>
                  <a:pt x="56" y="184"/>
                </a:lnTo>
                <a:lnTo>
                  <a:pt x="56" y="189"/>
                </a:lnTo>
                <a:lnTo>
                  <a:pt x="56" y="192"/>
                </a:lnTo>
                <a:lnTo>
                  <a:pt x="56" y="195"/>
                </a:lnTo>
                <a:lnTo>
                  <a:pt x="56" y="197"/>
                </a:lnTo>
                <a:lnTo>
                  <a:pt x="56" y="199"/>
                </a:lnTo>
                <a:lnTo>
                  <a:pt x="56" y="200"/>
                </a:lnTo>
                <a:lnTo>
                  <a:pt x="56" y="205"/>
                </a:lnTo>
                <a:lnTo>
                  <a:pt x="54" y="209"/>
                </a:lnTo>
                <a:lnTo>
                  <a:pt x="53" y="215"/>
                </a:lnTo>
                <a:lnTo>
                  <a:pt x="51" y="221"/>
                </a:lnTo>
                <a:lnTo>
                  <a:pt x="50" y="224"/>
                </a:lnTo>
                <a:lnTo>
                  <a:pt x="48" y="227"/>
                </a:lnTo>
                <a:lnTo>
                  <a:pt x="47" y="230"/>
                </a:lnTo>
                <a:lnTo>
                  <a:pt x="46" y="232"/>
                </a:lnTo>
                <a:lnTo>
                  <a:pt x="45" y="233"/>
                </a:lnTo>
                <a:lnTo>
                  <a:pt x="43" y="236"/>
                </a:lnTo>
                <a:lnTo>
                  <a:pt x="42" y="236"/>
                </a:lnTo>
                <a:lnTo>
                  <a:pt x="41" y="237"/>
                </a:lnTo>
                <a:lnTo>
                  <a:pt x="40" y="236"/>
                </a:lnTo>
                <a:lnTo>
                  <a:pt x="39" y="235"/>
                </a:lnTo>
                <a:lnTo>
                  <a:pt x="37" y="232"/>
                </a:lnTo>
                <a:lnTo>
                  <a:pt x="36" y="230"/>
                </a:lnTo>
                <a:lnTo>
                  <a:pt x="35" y="226"/>
                </a:lnTo>
                <a:lnTo>
                  <a:pt x="34" y="222"/>
                </a:lnTo>
                <a:lnTo>
                  <a:pt x="32" y="216"/>
                </a:lnTo>
                <a:lnTo>
                  <a:pt x="31" y="210"/>
                </a:lnTo>
                <a:lnTo>
                  <a:pt x="31" y="204"/>
                </a:lnTo>
                <a:lnTo>
                  <a:pt x="30" y="197"/>
                </a:lnTo>
                <a:lnTo>
                  <a:pt x="28" y="190"/>
                </a:lnTo>
                <a:lnTo>
                  <a:pt x="27" y="181"/>
                </a:lnTo>
                <a:lnTo>
                  <a:pt x="27" y="172"/>
                </a:lnTo>
                <a:lnTo>
                  <a:pt x="26" y="163"/>
                </a:lnTo>
                <a:lnTo>
                  <a:pt x="26" y="153"/>
                </a:lnTo>
                <a:lnTo>
                  <a:pt x="26" y="142"/>
                </a:lnTo>
                <a:lnTo>
                  <a:pt x="26" y="133"/>
                </a:lnTo>
                <a:lnTo>
                  <a:pt x="26" y="122"/>
                </a:lnTo>
                <a:lnTo>
                  <a:pt x="26" y="112"/>
                </a:lnTo>
                <a:lnTo>
                  <a:pt x="25" y="104"/>
                </a:lnTo>
                <a:lnTo>
                  <a:pt x="25" y="95"/>
                </a:lnTo>
                <a:lnTo>
                  <a:pt x="25" y="87"/>
                </a:lnTo>
                <a:lnTo>
                  <a:pt x="24" y="78"/>
                </a:lnTo>
                <a:lnTo>
                  <a:pt x="23" y="71"/>
                </a:lnTo>
                <a:lnTo>
                  <a:pt x="22" y="63"/>
                </a:lnTo>
                <a:lnTo>
                  <a:pt x="21" y="57"/>
                </a:lnTo>
                <a:lnTo>
                  <a:pt x="20" y="50"/>
                </a:lnTo>
                <a:lnTo>
                  <a:pt x="18" y="45"/>
                </a:lnTo>
                <a:lnTo>
                  <a:pt x="16" y="40"/>
                </a:lnTo>
                <a:lnTo>
                  <a:pt x="13" y="35"/>
                </a:lnTo>
                <a:lnTo>
                  <a:pt x="11" y="32"/>
                </a:lnTo>
                <a:lnTo>
                  <a:pt x="8" y="29"/>
                </a:lnTo>
                <a:lnTo>
                  <a:pt x="8" y="2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0"/>
          <p:cNvSpPr/>
          <p:nvPr/>
        </p:nvSpPr>
        <p:spPr bwMode="auto">
          <a:xfrm>
            <a:off x="2173284" y="2582795"/>
            <a:ext cx="381556" cy="104061"/>
          </a:xfrm>
          <a:custGeom>
            <a:avLst/>
            <a:gdLst>
              <a:gd name="T0" fmla="*/ 101 w 121"/>
              <a:gd name="T1" fmla="*/ 23 h 33"/>
              <a:gd name="T2" fmla="*/ 97 w 121"/>
              <a:gd name="T3" fmla="*/ 24 h 33"/>
              <a:gd name="T4" fmla="*/ 93 w 121"/>
              <a:gd name="T5" fmla="*/ 25 h 33"/>
              <a:gd name="T6" fmla="*/ 89 w 121"/>
              <a:gd name="T7" fmla="*/ 26 h 33"/>
              <a:gd name="T8" fmla="*/ 85 w 121"/>
              <a:gd name="T9" fmla="*/ 27 h 33"/>
              <a:gd name="T10" fmla="*/ 79 w 121"/>
              <a:gd name="T11" fmla="*/ 28 h 33"/>
              <a:gd name="T12" fmla="*/ 74 w 121"/>
              <a:gd name="T13" fmla="*/ 30 h 33"/>
              <a:gd name="T14" fmla="*/ 68 w 121"/>
              <a:gd name="T15" fmla="*/ 31 h 33"/>
              <a:gd name="T16" fmla="*/ 62 w 121"/>
              <a:gd name="T17" fmla="*/ 31 h 33"/>
              <a:gd name="T18" fmla="*/ 56 w 121"/>
              <a:gd name="T19" fmla="*/ 32 h 33"/>
              <a:gd name="T20" fmla="*/ 48 w 121"/>
              <a:gd name="T21" fmla="*/ 32 h 33"/>
              <a:gd name="T22" fmla="*/ 41 w 121"/>
              <a:gd name="T23" fmla="*/ 32 h 33"/>
              <a:gd name="T24" fmla="*/ 33 w 121"/>
              <a:gd name="T25" fmla="*/ 33 h 33"/>
              <a:gd name="T26" fmla="*/ 26 w 121"/>
              <a:gd name="T27" fmla="*/ 33 h 33"/>
              <a:gd name="T28" fmla="*/ 17 w 121"/>
              <a:gd name="T29" fmla="*/ 33 h 33"/>
              <a:gd name="T30" fmla="*/ 9 w 121"/>
              <a:gd name="T31" fmla="*/ 33 h 33"/>
              <a:gd name="T32" fmla="*/ 0 w 121"/>
              <a:gd name="T33" fmla="*/ 33 h 33"/>
              <a:gd name="T34" fmla="*/ 0 w 121"/>
              <a:gd name="T35" fmla="*/ 15 h 33"/>
              <a:gd name="T36" fmla="*/ 5 w 121"/>
              <a:gd name="T37" fmla="*/ 15 h 33"/>
              <a:gd name="T38" fmla="*/ 11 w 121"/>
              <a:gd name="T39" fmla="*/ 15 h 33"/>
              <a:gd name="T40" fmla="*/ 17 w 121"/>
              <a:gd name="T41" fmla="*/ 14 h 33"/>
              <a:gd name="T42" fmla="*/ 25 w 121"/>
              <a:gd name="T43" fmla="*/ 14 h 33"/>
              <a:gd name="T44" fmla="*/ 31 w 121"/>
              <a:gd name="T45" fmla="*/ 11 h 33"/>
              <a:gd name="T46" fmla="*/ 40 w 121"/>
              <a:gd name="T47" fmla="*/ 10 h 33"/>
              <a:gd name="T48" fmla="*/ 47 w 121"/>
              <a:gd name="T49" fmla="*/ 9 h 33"/>
              <a:gd name="T50" fmla="*/ 56 w 121"/>
              <a:gd name="T51" fmla="*/ 7 h 33"/>
              <a:gd name="T52" fmla="*/ 63 w 121"/>
              <a:gd name="T53" fmla="*/ 5 h 33"/>
              <a:gd name="T54" fmla="*/ 71 w 121"/>
              <a:gd name="T55" fmla="*/ 4 h 33"/>
              <a:gd name="T56" fmla="*/ 77 w 121"/>
              <a:gd name="T57" fmla="*/ 3 h 33"/>
              <a:gd name="T58" fmla="*/ 82 w 121"/>
              <a:gd name="T59" fmla="*/ 2 h 33"/>
              <a:gd name="T60" fmla="*/ 88 w 121"/>
              <a:gd name="T61" fmla="*/ 1 h 33"/>
              <a:gd name="T62" fmla="*/ 92 w 121"/>
              <a:gd name="T63" fmla="*/ 0 h 33"/>
              <a:gd name="T64" fmla="*/ 95 w 121"/>
              <a:gd name="T65" fmla="*/ 0 h 33"/>
              <a:gd name="T66" fmla="*/ 98 w 121"/>
              <a:gd name="T67" fmla="*/ 0 h 33"/>
              <a:gd name="T68" fmla="*/ 104 w 121"/>
              <a:gd name="T69" fmla="*/ 0 h 33"/>
              <a:gd name="T70" fmla="*/ 108 w 121"/>
              <a:gd name="T71" fmla="*/ 1 h 33"/>
              <a:gd name="T72" fmla="*/ 113 w 121"/>
              <a:gd name="T73" fmla="*/ 3 h 33"/>
              <a:gd name="T74" fmla="*/ 119 w 121"/>
              <a:gd name="T75" fmla="*/ 5 h 33"/>
              <a:gd name="T76" fmla="*/ 120 w 121"/>
              <a:gd name="T77" fmla="*/ 6 h 33"/>
              <a:gd name="T78" fmla="*/ 121 w 121"/>
              <a:gd name="T79" fmla="*/ 6 h 33"/>
              <a:gd name="T80" fmla="*/ 121 w 121"/>
              <a:gd name="T81" fmla="*/ 7 h 33"/>
              <a:gd name="T82" fmla="*/ 121 w 121"/>
              <a:gd name="T83" fmla="*/ 8 h 33"/>
              <a:gd name="T84" fmla="*/ 121 w 121"/>
              <a:gd name="T85" fmla="*/ 9 h 33"/>
              <a:gd name="T86" fmla="*/ 121 w 121"/>
              <a:gd name="T87" fmla="*/ 10 h 33"/>
              <a:gd name="T88" fmla="*/ 120 w 121"/>
              <a:gd name="T89" fmla="*/ 11 h 33"/>
              <a:gd name="T90" fmla="*/ 119 w 121"/>
              <a:gd name="T91" fmla="*/ 12 h 33"/>
              <a:gd name="T92" fmla="*/ 118 w 121"/>
              <a:gd name="T93" fmla="*/ 14 h 33"/>
              <a:gd name="T94" fmla="*/ 117 w 121"/>
              <a:gd name="T95" fmla="*/ 15 h 33"/>
              <a:gd name="T96" fmla="*/ 115 w 121"/>
              <a:gd name="T97" fmla="*/ 16 h 33"/>
              <a:gd name="T98" fmla="*/ 112 w 121"/>
              <a:gd name="T99" fmla="*/ 17 h 33"/>
              <a:gd name="T100" fmla="*/ 107 w 121"/>
              <a:gd name="T101" fmla="*/ 20 h 33"/>
              <a:gd name="T102" fmla="*/ 101 w 121"/>
              <a:gd name="T103" fmla="*/ 23 h 33"/>
              <a:gd name="T104" fmla="*/ 101 w 121"/>
              <a:gd name="T105" fmla="*/ 2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1" h="33">
                <a:moveTo>
                  <a:pt x="101" y="23"/>
                </a:moveTo>
                <a:lnTo>
                  <a:pt x="97" y="24"/>
                </a:lnTo>
                <a:lnTo>
                  <a:pt x="93" y="25"/>
                </a:lnTo>
                <a:lnTo>
                  <a:pt x="89" y="26"/>
                </a:lnTo>
                <a:lnTo>
                  <a:pt x="85" y="27"/>
                </a:lnTo>
                <a:lnTo>
                  <a:pt x="79" y="28"/>
                </a:lnTo>
                <a:lnTo>
                  <a:pt x="74" y="30"/>
                </a:lnTo>
                <a:lnTo>
                  <a:pt x="68" y="31"/>
                </a:lnTo>
                <a:lnTo>
                  <a:pt x="62" y="31"/>
                </a:lnTo>
                <a:lnTo>
                  <a:pt x="56" y="32"/>
                </a:lnTo>
                <a:lnTo>
                  <a:pt x="48" y="32"/>
                </a:lnTo>
                <a:lnTo>
                  <a:pt x="41" y="32"/>
                </a:lnTo>
                <a:lnTo>
                  <a:pt x="33" y="33"/>
                </a:lnTo>
                <a:lnTo>
                  <a:pt x="26" y="33"/>
                </a:lnTo>
                <a:lnTo>
                  <a:pt x="17" y="33"/>
                </a:lnTo>
                <a:lnTo>
                  <a:pt x="9" y="33"/>
                </a:lnTo>
                <a:lnTo>
                  <a:pt x="0" y="33"/>
                </a:lnTo>
                <a:lnTo>
                  <a:pt x="0" y="15"/>
                </a:lnTo>
                <a:lnTo>
                  <a:pt x="5" y="15"/>
                </a:lnTo>
                <a:lnTo>
                  <a:pt x="11" y="15"/>
                </a:lnTo>
                <a:lnTo>
                  <a:pt x="17" y="14"/>
                </a:lnTo>
                <a:lnTo>
                  <a:pt x="25" y="14"/>
                </a:lnTo>
                <a:lnTo>
                  <a:pt x="31" y="11"/>
                </a:lnTo>
                <a:lnTo>
                  <a:pt x="40" y="10"/>
                </a:lnTo>
                <a:lnTo>
                  <a:pt x="47" y="9"/>
                </a:lnTo>
                <a:lnTo>
                  <a:pt x="56" y="7"/>
                </a:lnTo>
                <a:lnTo>
                  <a:pt x="63" y="5"/>
                </a:lnTo>
                <a:lnTo>
                  <a:pt x="71" y="4"/>
                </a:lnTo>
                <a:lnTo>
                  <a:pt x="77" y="3"/>
                </a:lnTo>
                <a:lnTo>
                  <a:pt x="82" y="2"/>
                </a:lnTo>
                <a:lnTo>
                  <a:pt x="88" y="1"/>
                </a:lnTo>
                <a:lnTo>
                  <a:pt x="92" y="0"/>
                </a:lnTo>
                <a:lnTo>
                  <a:pt x="95" y="0"/>
                </a:lnTo>
                <a:lnTo>
                  <a:pt x="98" y="0"/>
                </a:lnTo>
                <a:lnTo>
                  <a:pt x="104" y="0"/>
                </a:lnTo>
                <a:lnTo>
                  <a:pt x="108" y="1"/>
                </a:lnTo>
                <a:lnTo>
                  <a:pt x="113" y="3"/>
                </a:lnTo>
                <a:lnTo>
                  <a:pt x="119" y="5"/>
                </a:lnTo>
                <a:lnTo>
                  <a:pt x="120" y="6"/>
                </a:lnTo>
                <a:lnTo>
                  <a:pt x="121" y="6"/>
                </a:lnTo>
                <a:lnTo>
                  <a:pt x="121" y="7"/>
                </a:lnTo>
                <a:lnTo>
                  <a:pt x="121" y="8"/>
                </a:lnTo>
                <a:lnTo>
                  <a:pt x="121" y="9"/>
                </a:lnTo>
                <a:lnTo>
                  <a:pt x="121" y="10"/>
                </a:lnTo>
                <a:lnTo>
                  <a:pt x="120" y="11"/>
                </a:lnTo>
                <a:lnTo>
                  <a:pt x="119" y="12"/>
                </a:lnTo>
                <a:lnTo>
                  <a:pt x="118" y="14"/>
                </a:lnTo>
                <a:lnTo>
                  <a:pt x="117" y="15"/>
                </a:lnTo>
                <a:lnTo>
                  <a:pt x="115" y="16"/>
                </a:lnTo>
                <a:lnTo>
                  <a:pt x="112" y="17"/>
                </a:lnTo>
                <a:lnTo>
                  <a:pt x="107" y="20"/>
                </a:lnTo>
                <a:lnTo>
                  <a:pt x="101" y="23"/>
                </a:lnTo>
                <a:lnTo>
                  <a:pt x="101" y="2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1"/>
          <p:cNvSpPr/>
          <p:nvPr/>
        </p:nvSpPr>
        <p:spPr bwMode="auto">
          <a:xfrm>
            <a:off x="2189050" y="2882361"/>
            <a:ext cx="422548" cy="91448"/>
          </a:xfrm>
          <a:custGeom>
            <a:avLst/>
            <a:gdLst>
              <a:gd name="T0" fmla="*/ 93 w 134"/>
              <a:gd name="T1" fmla="*/ 26 h 29"/>
              <a:gd name="T2" fmla="*/ 71 w 134"/>
              <a:gd name="T3" fmla="*/ 28 h 29"/>
              <a:gd name="T4" fmla="*/ 47 w 134"/>
              <a:gd name="T5" fmla="*/ 29 h 29"/>
              <a:gd name="T6" fmla="*/ 24 w 134"/>
              <a:gd name="T7" fmla="*/ 29 h 29"/>
              <a:gd name="T8" fmla="*/ 0 w 134"/>
              <a:gd name="T9" fmla="*/ 29 h 29"/>
              <a:gd name="T10" fmla="*/ 0 w 134"/>
              <a:gd name="T11" fmla="*/ 8 h 29"/>
              <a:gd name="T12" fmla="*/ 11 w 134"/>
              <a:gd name="T13" fmla="*/ 7 h 29"/>
              <a:gd name="T14" fmla="*/ 21 w 134"/>
              <a:gd name="T15" fmla="*/ 6 h 29"/>
              <a:gd name="T16" fmla="*/ 30 w 134"/>
              <a:gd name="T17" fmla="*/ 5 h 29"/>
              <a:gd name="T18" fmla="*/ 39 w 134"/>
              <a:gd name="T19" fmla="*/ 4 h 29"/>
              <a:gd name="T20" fmla="*/ 47 w 134"/>
              <a:gd name="T21" fmla="*/ 4 h 29"/>
              <a:gd name="T22" fmla="*/ 56 w 134"/>
              <a:gd name="T23" fmla="*/ 3 h 29"/>
              <a:gd name="T24" fmla="*/ 62 w 134"/>
              <a:gd name="T25" fmla="*/ 3 h 29"/>
              <a:gd name="T26" fmla="*/ 70 w 134"/>
              <a:gd name="T27" fmla="*/ 2 h 29"/>
              <a:gd name="T28" fmla="*/ 75 w 134"/>
              <a:gd name="T29" fmla="*/ 2 h 29"/>
              <a:gd name="T30" fmla="*/ 81 w 134"/>
              <a:gd name="T31" fmla="*/ 1 h 29"/>
              <a:gd name="T32" fmla="*/ 86 w 134"/>
              <a:gd name="T33" fmla="*/ 1 h 29"/>
              <a:gd name="T34" fmla="*/ 90 w 134"/>
              <a:gd name="T35" fmla="*/ 1 h 29"/>
              <a:gd name="T36" fmla="*/ 93 w 134"/>
              <a:gd name="T37" fmla="*/ 1 h 29"/>
              <a:gd name="T38" fmla="*/ 97 w 134"/>
              <a:gd name="T39" fmla="*/ 0 h 29"/>
              <a:gd name="T40" fmla="*/ 99 w 134"/>
              <a:gd name="T41" fmla="*/ 0 h 29"/>
              <a:gd name="T42" fmla="*/ 101 w 134"/>
              <a:gd name="T43" fmla="*/ 0 h 29"/>
              <a:gd name="T44" fmla="*/ 104 w 134"/>
              <a:gd name="T45" fmla="*/ 0 h 29"/>
              <a:gd name="T46" fmla="*/ 107 w 134"/>
              <a:gd name="T47" fmla="*/ 1 h 29"/>
              <a:gd name="T48" fmla="*/ 112 w 134"/>
              <a:gd name="T49" fmla="*/ 1 h 29"/>
              <a:gd name="T50" fmla="*/ 115 w 134"/>
              <a:gd name="T51" fmla="*/ 2 h 29"/>
              <a:gd name="T52" fmla="*/ 125 w 134"/>
              <a:gd name="T53" fmla="*/ 3 h 29"/>
              <a:gd name="T54" fmla="*/ 134 w 134"/>
              <a:gd name="T55" fmla="*/ 5 h 29"/>
              <a:gd name="T56" fmla="*/ 134 w 134"/>
              <a:gd name="T57" fmla="*/ 7 h 29"/>
              <a:gd name="T58" fmla="*/ 134 w 134"/>
              <a:gd name="T59" fmla="*/ 10 h 29"/>
              <a:gd name="T60" fmla="*/ 134 w 134"/>
              <a:gd name="T61" fmla="*/ 12 h 29"/>
              <a:gd name="T62" fmla="*/ 134 w 134"/>
              <a:gd name="T63" fmla="*/ 14 h 29"/>
              <a:gd name="T64" fmla="*/ 133 w 134"/>
              <a:gd name="T65" fmla="*/ 15 h 29"/>
              <a:gd name="T66" fmla="*/ 132 w 134"/>
              <a:gd name="T67" fmla="*/ 17 h 29"/>
              <a:gd name="T68" fmla="*/ 130 w 134"/>
              <a:gd name="T69" fmla="*/ 18 h 29"/>
              <a:gd name="T70" fmla="*/ 128 w 134"/>
              <a:gd name="T71" fmla="*/ 19 h 29"/>
              <a:gd name="T72" fmla="*/ 125 w 134"/>
              <a:gd name="T73" fmla="*/ 20 h 29"/>
              <a:gd name="T74" fmla="*/ 121 w 134"/>
              <a:gd name="T75" fmla="*/ 21 h 29"/>
              <a:gd name="T76" fmla="*/ 118 w 134"/>
              <a:gd name="T77" fmla="*/ 22 h 29"/>
              <a:gd name="T78" fmla="*/ 114 w 134"/>
              <a:gd name="T79" fmla="*/ 23 h 29"/>
              <a:gd name="T80" fmla="*/ 110 w 134"/>
              <a:gd name="T81" fmla="*/ 25 h 29"/>
              <a:gd name="T82" fmla="*/ 104 w 134"/>
              <a:gd name="T83" fmla="*/ 25 h 29"/>
              <a:gd name="T84" fmla="*/ 99 w 134"/>
              <a:gd name="T85" fmla="*/ 26 h 29"/>
              <a:gd name="T86" fmla="*/ 93 w 134"/>
              <a:gd name="T87" fmla="*/ 26 h 29"/>
              <a:gd name="T88" fmla="*/ 93 w 134"/>
              <a:gd name="T89" fmla="*/ 2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4" h="29">
                <a:moveTo>
                  <a:pt x="93" y="26"/>
                </a:moveTo>
                <a:lnTo>
                  <a:pt x="71" y="28"/>
                </a:lnTo>
                <a:lnTo>
                  <a:pt x="47" y="29"/>
                </a:lnTo>
                <a:lnTo>
                  <a:pt x="24" y="29"/>
                </a:lnTo>
                <a:lnTo>
                  <a:pt x="0" y="29"/>
                </a:lnTo>
                <a:lnTo>
                  <a:pt x="0" y="8"/>
                </a:lnTo>
                <a:lnTo>
                  <a:pt x="11" y="7"/>
                </a:lnTo>
                <a:lnTo>
                  <a:pt x="21" y="6"/>
                </a:lnTo>
                <a:lnTo>
                  <a:pt x="30" y="5"/>
                </a:lnTo>
                <a:lnTo>
                  <a:pt x="39" y="4"/>
                </a:lnTo>
                <a:lnTo>
                  <a:pt x="47" y="4"/>
                </a:lnTo>
                <a:lnTo>
                  <a:pt x="56" y="3"/>
                </a:lnTo>
                <a:lnTo>
                  <a:pt x="62" y="3"/>
                </a:lnTo>
                <a:lnTo>
                  <a:pt x="70" y="2"/>
                </a:lnTo>
                <a:lnTo>
                  <a:pt x="75" y="2"/>
                </a:lnTo>
                <a:lnTo>
                  <a:pt x="81" y="1"/>
                </a:lnTo>
                <a:lnTo>
                  <a:pt x="86" y="1"/>
                </a:lnTo>
                <a:lnTo>
                  <a:pt x="90" y="1"/>
                </a:lnTo>
                <a:lnTo>
                  <a:pt x="93" y="1"/>
                </a:lnTo>
                <a:lnTo>
                  <a:pt x="97" y="0"/>
                </a:lnTo>
                <a:lnTo>
                  <a:pt x="99" y="0"/>
                </a:lnTo>
                <a:lnTo>
                  <a:pt x="101" y="0"/>
                </a:lnTo>
                <a:lnTo>
                  <a:pt x="104" y="0"/>
                </a:lnTo>
                <a:lnTo>
                  <a:pt x="107" y="1"/>
                </a:lnTo>
                <a:lnTo>
                  <a:pt x="112" y="1"/>
                </a:lnTo>
                <a:lnTo>
                  <a:pt x="115" y="2"/>
                </a:lnTo>
                <a:lnTo>
                  <a:pt x="125" y="3"/>
                </a:lnTo>
                <a:lnTo>
                  <a:pt x="134" y="5"/>
                </a:lnTo>
                <a:lnTo>
                  <a:pt x="134" y="7"/>
                </a:lnTo>
                <a:lnTo>
                  <a:pt x="134" y="10"/>
                </a:lnTo>
                <a:lnTo>
                  <a:pt x="134" y="12"/>
                </a:lnTo>
                <a:lnTo>
                  <a:pt x="134" y="14"/>
                </a:lnTo>
                <a:lnTo>
                  <a:pt x="133" y="15"/>
                </a:lnTo>
                <a:lnTo>
                  <a:pt x="132" y="17"/>
                </a:lnTo>
                <a:lnTo>
                  <a:pt x="130" y="18"/>
                </a:lnTo>
                <a:lnTo>
                  <a:pt x="128" y="19"/>
                </a:lnTo>
                <a:lnTo>
                  <a:pt x="125" y="20"/>
                </a:lnTo>
                <a:lnTo>
                  <a:pt x="121" y="21"/>
                </a:lnTo>
                <a:lnTo>
                  <a:pt x="118" y="22"/>
                </a:lnTo>
                <a:lnTo>
                  <a:pt x="114" y="23"/>
                </a:lnTo>
                <a:lnTo>
                  <a:pt x="110" y="25"/>
                </a:lnTo>
                <a:lnTo>
                  <a:pt x="104" y="25"/>
                </a:lnTo>
                <a:lnTo>
                  <a:pt x="99" y="26"/>
                </a:lnTo>
                <a:lnTo>
                  <a:pt x="93" y="26"/>
                </a:lnTo>
                <a:lnTo>
                  <a:pt x="93" y="2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42"/>
          <p:cNvSpPr/>
          <p:nvPr/>
        </p:nvSpPr>
        <p:spPr bwMode="auto">
          <a:xfrm>
            <a:off x="1684515" y="3235536"/>
            <a:ext cx="148208" cy="741037"/>
          </a:xfrm>
          <a:custGeom>
            <a:avLst/>
            <a:gdLst>
              <a:gd name="T0" fmla="*/ 4 w 47"/>
              <a:gd name="T1" fmla="*/ 20 h 235"/>
              <a:gd name="T2" fmla="*/ 1 w 47"/>
              <a:gd name="T3" fmla="*/ 14 h 235"/>
              <a:gd name="T4" fmla="*/ 0 w 47"/>
              <a:gd name="T5" fmla="*/ 9 h 235"/>
              <a:gd name="T6" fmla="*/ 1 w 47"/>
              <a:gd name="T7" fmla="*/ 5 h 235"/>
              <a:gd name="T8" fmla="*/ 3 w 47"/>
              <a:gd name="T9" fmla="*/ 1 h 235"/>
              <a:gd name="T10" fmla="*/ 6 w 47"/>
              <a:gd name="T11" fmla="*/ 0 h 235"/>
              <a:gd name="T12" fmla="*/ 14 w 47"/>
              <a:gd name="T13" fmla="*/ 0 h 235"/>
              <a:gd name="T14" fmla="*/ 25 w 47"/>
              <a:gd name="T15" fmla="*/ 4 h 235"/>
              <a:gd name="T16" fmla="*/ 39 w 47"/>
              <a:gd name="T17" fmla="*/ 7 h 235"/>
              <a:gd name="T18" fmla="*/ 47 w 47"/>
              <a:gd name="T19" fmla="*/ 20 h 235"/>
              <a:gd name="T20" fmla="*/ 47 w 47"/>
              <a:gd name="T21" fmla="*/ 44 h 235"/>
              <a:gd name="T22" fmla="*/ 47 w 47"/>
              <a:gd name="T23" fmla="*/ 67 h 235"/>
              <a:gd name="T24" fmla="*/ 47 w 47"/>
              <a:gd name="T25" fmla="*/ 88 h 235"/>
              <a:gd name="T26" fmla="*/ 47 w 47"/>
              <a:gd name="T27" fmla="*/ 107 h 235"/>
              <a:gd name="T28" fmla="*/ 47 w 47"/>
              <a:gd name="T29" fmla="*/ 126 h 235"/>
              <a:gd name="T30" fmla="*/ 47 w 47"/>
              <a:gd name="T31" fmla="*/ 143 h 235"/>
              <a:gd name="T32" fmla="*/ 47 w 47"/>
              <a:gd name="T33" fmla="*/ 158 h 235"/>
              <a:gd name="T34" fmla="*/ 47 w 47"/>
              <a:gd name="T35" fmla="*/ 172 h 235"/>
              <a:gd name="T36" fmla="*/ 46 w 47"/>
              <a:gd name="T37" fmla="*/ 183 h 235"/>
              <a:gd name="T38" fmla="*/ 46 w 47"/>
              <a:gd name="T39" fmla="*/ 194 h 235"/>
              <a:gd name="T40" fmla="*/ 46 w 47"/>
              <a:gd name="T41" fmla="*/ 203 h 235"/>
              <a:gd name="T42" fmla="*/ 46 w 47"/>
              <a:gd name="T43" fmla="*/ 210 h 235"/>
              <a:gd name="T44" fmla="*/ 46 w 47"/>
              <a:gd name="T45" fmla="*/ 217 h 235"/>
              <a:gd name="T46" fmla="*/ 45 w 47"/>
              <a:gd name="T47" fmla="*/ 221 h 235"/>
              <a:gd name="T48" fmla="*/ 45 w 47"/>
              <a:gd name="T49" fmla="*/ 224 h 235"/>
              <a:gd name="T50" fmla="*/ 44 w 47"/>
              <a:gd name="T51" fmla="*/ 227 h 235"/>
              <a:gd name="T52" fmla="*/ 41 w 47"/>
              <a:gd name="T53" fmla="*/ 232 h 235"/>
              <a:gd name="T54" fmla="*/ 39 w 47"/>
              <a:gd name="T55" fmla="*/ 234 h 235"/>
              <a:gd name="T56" fmla="*/ 37 w 47"/>
              <a:gd name="T57" fmla="*/ 235 h 235"/>
              <a:gd name="T58" fmla="*/ 36 w 47"/>
              <a:gd name="T59" fmla="*/ 235 h 235"/>
              <a:gd name="T60" fmla="*/ 33 w 47"/>
              <a:gd name="T61" fmla="*/ 233 h 235"/>
              <a:gd name="T62" fmla="*/ 30 w 47"/>
              <a:gd name="T63" fmla="*/ 229 h 235"/>
              <a:gd name="T64" fmla="*/ 26 w 47"/>
              <a:gd name="T65" fmla="*/ 225 h 235"/>
              <a:gd name="T66" fmla="*/ 22 w 47"/>
              <a:gd name="T67" fmla="*/ 218 h 235"/>
              <a:gd name="T68" fmla="*/ 20 w 47"/>
              <a:gd name="T69" fmla="*/ 207 h 235"/>
              <a:gd name="T70" fmla="*/ 18 w 47"/>
              <a:gd name="T71" fmla="*/ 193 h 235"/>
              <a:gd name="T72" fmla="*/ 18 w 47"/>
              <a:gd name="T73" fmla="*/ 176 h 235"/>
              <a:gd name="T74" fmla="*/ 19 w 47"/>
              <a:gd name="T75" fmla="*/ 144 h 235"/>
              <a:gd name="T76" fmla="*/ 19 w 47"/>
              <a:gd name="T77" fmla="*/ 100 h 235"/>
              <a:gd name="T78" fmla="*/ 18 w 47"/>
              <a:gd name="T79" fmla="*/ 67 h 235"/>
              <a:gd name="T80" fmla="*/ 16 w 47"/>
              <a:gd name="T81" fmla="*/ 50 h 235"/>
              <a:gd name="T82" fmla="*/ 13 w 47"/>
              <a:gd name="T83" fmla="*/ 36 h 235"/>
              <a:gd name="T84" fmla="*/ 9 w 47"/>
              <a:gd name="T85" fmla="*/ 26 h 235"/>
              <a:gd name="T86" fmla="*/ 6 w 47"/>
              <a:gd name="T87" fmla="*/ 23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235">
                <a:moveTo>
                  <a:pt x="6" y="23"/>
                </a:moveTo>
                <a:lnTo>
                  <a:pt x="4" y="20"/>
                </a:lnTo>
                <a:lnTo>
                  <a:pt x="2" y="17"/>
                </a:lnTo>
                <a:lnTo>
                  <a:pt x="1" y="14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1" y="5"/>
                </a:lnTo>
                <a:lnTo>
                  <a:pt x="2" y="2"/>
                </a:lnTo>
                <a:lnTo>
                  <a:pt x="3" y="1"/>
                </a:lnTo>
                <a:lnTo>
                  <a:pt x="4" y="0"/>
                </a:lnTo>
                <a:lnTo>
                  <a:pt x="6" y="0"/>
                </a:lnTo>
                <a:lnTo>
                  <a:pt x="8" y="0"/>
                </a:lnTo>
                <a:lnTo>
                  <a:pt x="14" y="0"/>
                </a:lnTo>
                <a:lnTo>
                  <a:pt x="19" y="2"/>
                </a:lnTo>
                <a:lnTo>
                  <a:pt x="25" y="4"/>
                </a:lnTo>
                <a:lnTo>
                  <a:pt x="32" y="6"/>
                </a:lnTo>
                <a:lnTo>
                  <a:pt x="39" y="7"/>
                </a:lnTo>
                <a:lnTo>
                  <a:pt x="47" y="8"/>
                </a:lnTo>
                <a:lnTo>
                  <a:pt x="47" y="20"/>
                </a:lnTo>
                <a:lnTo>
                  <a:pt x="47" y="32"/>
                </a:lnTo>
                <a:lnTo>
                  <a:pt x="47" y="44"/>
                </a:lnTo>
                <a:lnTo>
                  <a:pt x="47" y="56"/>
                </a:lnTo>
                <a:lnTo>
                  <a:pt x="47" y="67"/>
                </a:lnTo>
                <a:lnTo>
                  <a:pt x="47" y="77"/>
                </a:lnTo>
                <a:lnTo>
                  <a:pt x="47" y="88"/>
                </a:lnTo>
                <a:lnTo>
                  <a:pt x="47" y="98"/>
                </a:lnTo>
                <a:lnTo>
                  <a:pt x="47" y="107"/>
                </a:lnTo>
                <a:lnTo>
                  <a:pt x="47" y="117"/>
                </a:lnTo>
                <a:lnTo>
                  <a:pt x="47" y="126"/>
                </a:lnTo>
                <a:lnTo>
                  <a:pt x="47" y="134"/>
                </a:lnTo>
                <a:lnTo>
                  <a:pt x="47" y="143"/>
                </a:lnTo>
                <a:lnTo>
                  <a:pt x="47" y="150"/>
                </a:lnTo>
                <a:lnTo>
                  <a:pt x="47" y="158"/>
                </a:lnTo>
                <a:lnTo>
                  <a:pt x="47" y="164"/>
                </a:lnTo>
                <a:lnTo>
                  <a:pt x="47" y="172"/>
                </a:lnTo>
                <a:lnTo>
                  <a:pt x="47" y="177"/>
                </a:lnTo>
                <a:lnTo>
                  <a:pt x="46" y="183"/>
                </a:lnTo>
                <a:lnTo>
                  <a:pt x="46" y="189"/>
                </a:lnTo>
                <a:lnTo>
                  <a:pt x="46" y="194"/>
                </a:lnTo>
                <a:lnTo>
                  <a:pt x="46" y="198"/>
                </a:lnTo>
                <a:lnTo>
                  <a:pt x="46" y="203"/>
                </a:lnTo>
                <a:lnTo>
                  <a:pt x="46" y="207"/>
                </a:lnTo>
                <a:lnTo>
                  <a:pt x="46" y="210"/>
                </a:lnTo>
                <a:lnTo>
                  <a:pt x="46" y="213"/>
                </a:lnTo>
                <a:lnTo>
                  <a:pt x="46" y="217"/>
                </a:lnTo>
                <a:lnTo>
                  <a:pt x="45" y="219"/>
                </a:lnTo>
                <a:lnTo>
                  <a:pt x="45" y="221"/>
                </a:lnTo>
                <a:lnTo>
                  <a:pt x="45" y="223"/>
                </a:lnTo>
                <a:lnTo>
                  <a:pt x="45" y="224"/>
                </a:lnTo>
                <a:lnTo>
                  <a:pt x="45" y="225"/>
                </a:lnTo>
                <a:lnTo>
                  <a:pt x="44" y="227"/>
                </a:lnTo>
                <a:lnTo>
                  <a:pt x="43" y="229"/>
                </a:lnTo>
                <a:lnTo>
                  <a:pt x="41" y="232"/>
                </a:lnTo>
                <a:lnTo>
                  <a:pt x="40" y="233"/>
                </a:lnTo>
                <a:lnTo>
                  <a:pt x="39" y="234"/>
                </a:lnTo>
                <a:lnTo>
                  <a:pt x="38" y="235"/>
                </a:lnTo>
                <a:lnTo>
                  <a:pt x="37" y="235"/>
                </a:lnTo>
                <a:lnTo>
                  <a:pt x="37" y="235"/>
                </a:lnTo>
                <a:lnTo>
                  <a:pt x="36" y="235"/>
                </a:lnTo>
                <a:lnTo>
                  <a:pt x="34" y="234"/>
                </a:lnTo>
                <a:lnTo>
                  <a:pt x="33" y="233"/>
                </a:lnTo>
                <a:lnTo>
                  <a:pt x="32" y="232"/>
                </a:lnTo>
                <a:lnTo>
                  <a:pt x="30" y="229"/>
                </a:lnTo>
                <a:lnTo>
                  <a:pt x="28" y="227"/>
                </a:lnTo>
                <a:lnTo>
                  <a:pt x="26" y="225"/>
                </a:lnTo>
                <a:lnTo>
                  <a:pt x="24" y="222"/>
                </a:lnTo>
                <a:lnTo>
                  <a:pt x="22" y="218"/>
                </a:lnTo>
                <a:lnTo>
                  <a:pt x="21" y="213"/>
                </a:lnTo>
                <a:lnTo>
                  <a:pt x="20" y="207"/>
                </a:lnTo>
                <a:lnTo>
                  <a:pt x="19" y="201"/>
                </a:lnTo>
                <a:lnTo>
                  <a:pt x="18" y="193"/>
                </a:lnTo>
                <a:lnTo>
                  <a:pt x="18" y="185"/>
                </a:lnTo>
                <a:lnTo>
                  <a:pt x="18" y="176"/>
                </a:lnTo>
                <a:lnTo>
                  <a:pt x="19" y="165"/>
                </a:lnTo>
                <a:lnTo>
                  <a:pt x="19" y="144"/>
                </a:lnTo>
                <a:lnTo>
                  <a:pt x="19" y="122"/>
                </a:lnTo>
                <a:lnTo>
                  <a:pt x="19" y="100"/>
                </a:lnTo>
                <a:lnTo>
                  <a:pt x="19" y="77"/>
                </a:lnTo>
                <a:lnTo>
                  <a:pt x="18" y="67"/>
                </a:lnTo>
                <a:lnTo>
                  <a:pt x="17" y="58"/>
                </a:lnTo>
                <a:lnTo>
                  <a:pt x="16" y="50"/>
                </a:lnTo>
                <a:lnTo>
                  <a:pt x="15" y="42"/>
                </a:lnTo>
                <a:lnTo>
                  <a:pt x="13" y="36"/>
                </a:lnTo>
                <a:lnTo>
                  <a:pt x="11" y="30"/>
                </a:lnTo>
                <a:lnTo>
                  <a:pt x="9" y="26"/>
                </a:lnTo>
                <a:lnTo>
                  <a:pt x="6" y="23"/>
                </a:lnTo>
                <a:lnTo>
                  <a:pt x="6" y="2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3"/>
          <p:cNvSpPr/>
          <p:nvPr/>
        </p:nvSpPr>
        <p:spPr bwMode="auto">
          <a:xfrm>
            <a:off x="1766502" y="3169317"/>
            <a:ext cx="573909" cy="848251"/>
          </a:xfrm>
          <a:custGeom>
            <a:avLst/>
            <a:gdLst>
              <a:gd name="T0" fmla="*/ 173 w 182"/>
              <a:gd name="T1" fmla="*/ 48 h 269"/>
              <a:gd name="T2" fmla="*/ 171 w 182"/>
              <a:gd name="T3" fmla="*/ 55 h 269"/>
              <a:gd name="T4" fmla="*/ 169 w 182"/>
              <a:gd name="T5" fmla="*/ 65 h 269"/>
              <a:gd name="T6" fmla="*/ 167 w 182"/>
              <a:gd name="T7" fmla="*/ 80 h 269"/>
              <a:gd name="T8" fmla="*/ 167 w 182"/>
              <a:gd name="T9" fmla="*/ 99 h 269"/>
              <a:gd name="T10" fmla="*/ 166 w 182"/>
              <a:gd name="T11" fmla="*/ 128 h 269"/>
              <a:gd name="T12" fmla="*/ 166 w 182"/>
              <a:gd name="T13" fmla="*/ 168 h 269"/>
              <a:gd name="T14" fmla="*/ 165 w 182"/>
              <a:gd name="T15" fmla="*/ 200 h 269"/>
              <a:gd name="T16" fmla="*/ 162 w 182"/>
              <a:gd name="T17" fmla="*/ 226 h 269"/>
              <a:gd name="T18" fmla="*/ 157 w 182"/>
              <a:gd name="T19" fmla="*/ 244 h 269"/>
              <a:gd name="T20" fmla="*/ 149 w 182"/>
              <a:gd name="T21" fmla="*/ 256 h 269"/>
              <a:gd name="T22" fmla="*/ 141 w 182"/>
              <a:gd name="T23" fmla="*/ 263 h 269"/>
              <a:gd name="T24" fmla="*/ 134 w 182"/>
              <a:gd name="T25" fmla="*/ 269 h 269"/>
              <a:gd name="T26" fmla="*/ 130 w 182"/>
              <a:gd name="T27" fmla="*/ 269 h 269"/>
              <a:gd name="T28" fmla="*/ 127 w 182"/>
              <a:gd name="T29" fmla="*/ 265 h 269"/>
              <a:gd name="T30" fmla="*/ 126 w 182"/>
              <a:gd name="T31" fmla="*/ 257 h 269"/>
              <a:gd name="T32" fmla="*/ 125 w 182"/>
              <a:gd name="T33" fmla="*/ 244 h 269"/>
              <a:gd name="T34" fmla="*/ 117 w 182"/>
              <a:gd name="T35" fmla="*/ 225 h 269"/>
              <a:gd name="T36" fmla="*/ 101 w 182"/>
              <a:gd name="T37" fmla="*/ 199 h 269"/>
              <a:gd name="T38" fmla="*/ 120 w 182"/>
              <a:gd name="T39" fmla="*/ 197 h 269"/>
              <a:gd name="T40" fmla="*/ 131 w 182"/>
              <a:gd name="T41" fmla="*/ 191 h 269"/>
              <a:gd name="T42" fmla="*/ 134 w 182"/>
              <a:gd name="T43" fmla="*/ 182 h 269"/>
              <a:gd name="T44" fmla="*/ 134 w 182"/>
              <a:gd name="T45" fmla="*/ 174 h 269"/>
              <a:gd name="T46" fmla="*/ 134 w 182"/>
              <a:gd name="T47" fmla="*/ 164 h 269"/>
              <a:gd name="T48" fmla="*/ 134 w 182"/>
              <a:gd name="T49" fmla="*/ 149 h 269"/>
              <a:gd name="T50" fmla="*/ 134 w 182"/>
              <a:gd name="T51" fmla="*/ 131 h 269"/>
              <a:gd name="T52" fmla="*/ 134 w 182"/>
              <a:gd name="T53" fmla="*/ 108 h 269"/>
              <a:gd name="T54" fmla="*/ 134 w 182"/>
              <a:gd name="T55" fmla="*/ 87 h 269"/>
              <a:gd name="T56" fmla="*/ 133 w 182"/>
              <a:gd name="T57" fmla="*/ 70 h 269"/>
              <a:gd name="T58" fmla="*/ 132 w 182"/>
              <a:gd name="T59" fmla="*/ 56 h 269"/>
              <a:gd name="T60" fmla="*/ 131 w 182"/>
              <a:gd name="T61" fmla="*/ 46 h 269"/>
              <a:gd name="T62" fmla="*/ 130 w 182"/>
              <a:gd name="T63" fmla="*/ 40 h 269"/>
              <a:gd name="T64" fmla="*/ 126 w 182"/>
              <a:gd name="T65" fmla="*/ 37 h 269"/>
              <a:gd name="T66" fmla="*/ 113 w 182"/>
              <a:gd name="T67" fmla="*/ 36 h 269"/>
              <a:gd name="T68" fmla="*/ 94 w 182"/>
              <a:gd name="T69" fmla="*/ 38 h 269"/>
              <a:gd name="T70" fmla="*/ 65 w 182"/>
              <a:gd name="T71" fmla="*/ 42 h 269"/>
              <a:gd name="T72" fmla="*/ 29 w 182"/>
              <a:gd name="T73" fmla="*/ 47 h 269"/>
              <a:gd name="T74" fmla="*/ 0 w 182"/>
              <a:gd name="T75" fmla="*/ 33 h 269"/>
              <a:gd name="T76" fmla="*/ 38 w 182"/>
              <a:gd name="T77" fmla="*/ 27 h 269"/>
              <a:gd name="T78" fmla="*/ 68 w 182"/>
              <a:gd name="T79" fmla="*/ 21 h 269"/>
              <a:gd name="T80" fmla="*/ 90 w 182"/>
              <a:gd name="T81" fmla="*/ 16 h 269"/>
              <a:gd name="T82" fmla="*/ 106 w 182"/>
              <a:gd name="T83" fmla="*/ 12 h 269"/>
              <a:gd name="T84" fmla="*/ 115 w 182"/>
              <a:gd name="T85" fmla="*/ 8 h 269"/>
              <a:gd name="T86" fmla="*/ 121 w 182"/>
              <a:gd name="T87" fmla="*/ 2 h 269"/>
              <a:gd name="T88" fmla="*/ 130 w 182"/>
              <a:gd name="T89" fmla="*/ 1 h 269"/>
              <a:gd name="T90" fmla="*/ 139 w 182"/>
              <a:gd name="T91" fmla="*/ 4 h 269"/>
              <a:gd name="T92" fmla="*/ 151 w 182"/>
              <a:gd name="T93" fmla="*/ 10 h 269"/>
              <a:gd name="T94" fmla="*/ 166 w 182"/>
              <a:gd name="T95" fmla="*/ 18 h 269"/>
              <a:gd name="T96" fmla="*/ 177 w 182"/>
              <a:gd name="T97" fmla="*/ 26 h 269"/>
              <a:gd name="T98" fmla="*/ 182 w 182"/>
              <a:gd name="T99" fmla="*/ 31 h 269"/>
              <a:gd name="T100" fmla="*/ 178 w 182"/>
              <a:gd name="T101" fmla="*/ 43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2" h="269">
                <a:moveTo>
                  <a:pt x="174" y="46"/>
                </a:moveTo>
                <a:lnTo>
                  <a:pt x="174" y="47"/>
                </a:lnTo>
                <a:lnTo>
                  <a:pt x="173" y="48"/>
                </a:lnTo>
                <a:lnTo>
                  <a:pt x="172" y="50"/>
                </a:lnTo>
                <a:lnTo>
                  <a:pt x="171" y="52"/>
                </a:lnTo>
                <a:lnTo>
                  <a:pt x="171" y="55"/>
                </a:lnTo>
                <a:lnTo>
                  <a:pt x="170" y="58"/>
                </a:lnTo>
                <a:lnTo>
                  <a:pt x="170" y="62"/>
                </a:lnTo>
                <a:lnTo>
                  <a:pt x="169" y="65"/>
                </a:lnTo>
                <a:lnTo>
                  <a:pt x="169" y="70"/>
                </a:lnTo>
                <a:lnTo>
                  <a:pt x="167" y="75"/>
                </a:lnTo>
                <a:lnTo>
                  <a:pt x="167" y="80"/>
                </a:lnTo>
                <a:lnTo>
                  <a:pt x="167" y="87"/>
                </a:lnTo>
                <a:lnTo>
                  <a:pt x="167" y="92"/>
                </a:lnTo>
                <a:lnTo>
                  <a:pt x="167" y="99"/>
                </a:lnTo>
                <a:lnTo>
                  <a:pt x="167" y="106"/>
                </a:lnTo>
                <a:lnTo>
                  <a:pt x="166" y="113"/>
                </a:lnTo>
                <a:lnTo>
                  <a:pt x="166" y="128"/>
                </a:lnTo>
                <a:lnTo>
                  <a:pt x="166" y="143"/>
                </a:lnTo>
                <a:lnTo>
                  <a:pt x="166" y="156"/>
                </a:lnTo>
                <a:lnTo>
                  <a:pt x="166" y="168"/>
                </a:lnTo>
                <a:lnTo>
                  <a:pt x="166" y="180"/>
                </a:lnTo>
                <a:lnTo>
                  <a:pt x="165" y="191"/>
                </a:lnTo>
                <a:lnTo>
                  <a:pt x="165" y="200"/>
                </a:lnTo>
                <a:lnTo>
                  <a:pt x="164" y="210"/>
                </a:lnTo>
                <a:lnTo>
                  <a:pt x="163" y="218"/>
                </a:lnTo>
                <a:lnTo>
                  <a:pt x="162" y="226"/>
                </a:lnTo>
                <a:lnTo>
                  <a:pt x="160" y="232"/>
                </a:lnTo>
                <a:lnTo>
                  <a:pt x="159" y="239"/>
                </a:lnTo>
                <a:lnTo>
                  <a:pt x="157" y="244"/>
                </a:lnTo>
                <a:lnTo>
                  <a:pt x="155" y="249"/>
                </a:lnTo>
                <a:lnTo>
                  <a:pt x="153" y="253"/>
                </a:lnTo>
                <a:lnTo>
                  <a:pt x="149" y="256"/>
                </a:lnTo>
                <a:lnTo>
                  <a:pt x="146" y="259"/>
                </a:lnTo>
                <a:lnTo>
                  <a:pt x="144" y="261"/>
                </a:lnTo>
                <a:lnTo>
                  <a:pt x="141" y="263"/>
                </a:lnTo>
                <a:lnTo>
                  <a:pt x="139" y="265"/>
                </a:lnTo>
                <a:lnTo>
                  <a:pt x="136" y="268"/>
                </a:lnTo>
                <a:lnTo>
                  <a:pt x="134" y="269"/>
                </a:lnTo>
                <a:lnTo>
                  <a:pt x="133" y="269"/>
                </a:lnTo>
                <a:lnTo>
                  <a:pt x="131" y="269"/>
                </a:lnTo>
                <a:lnTo>
                  <a:pt x="130" y="269"/>
                </a:lnTo>
                <a:lnTo>
                  <a:pt x="128" y="269"/>
                </a:lnTo>
                <a:lnTo>
                  <a:pt x="127" y="267"/>
                </a:lnTo>
                <a:lnTo>
                  <a:pt x="127" y="265"/>
                </a:lnTo>
                <a:lnTo>
                  <a:pt x="126" y="263"/>
                </a:lnTo>
                <a:lnTo>
                  <a:pt x="126" y="260"/>
                </a:lnTo>
                <a:lnTo>
                  <a:pt x="126" y="257"/>
                </a:lnTo>
                <a:lnTo>
                  <a:pt x="127" y="254"/>
                </a:lnTo>
                <a:lnTo>
                  <a:pt x="126" y="249"/>
                </a:lnTo>
                <a:lnTo>
                  <a:pt x="125" y="244"/>
                </a:lnTo>
                <a:lnTo>
                  <a:pt x="124" y="239"/>
                </a:lnTo>
                <a:lnTo>
                  <a:pt x="120" y="232"/>
                </a:lnTo>
                <a:lnTo>
                  <a:pt x="117" y="225"/>
                </a:lnTo>
                <a:lnTo>
                  <a:pt x="113" y="217"/>
                </a:lnTo>
                <a:lnTo>
                  <a:pt x="108" y="209"/>
                </a:lnTo>
                <a:lnTo>
                  <a:pt x="101" y="199"/>
                </a:lnTo>
                <a:lnTo>
                  <a:pt x="109" y="199"/>
                </a:lnTo>
                <a:lnTo>
                  <a:pt x="115" y="198"/>
                </a:lnTo>
                <a:lnTo>
                  <a:pt x="120" y="197"/>
                </a:lnTo>
                <a:lnTo>
                  <a:pt x="125" y="196"/>
                </a:lnTo>
                <a:lnTo>
                  <a:pt x="128" y="194"/>
                </a:lnTo>
                <a:lnTo>
                  <a:pt x="131" y="191"/>
                </a:lnTo>
                <a:lnTo>
                  <a:pt x="133" y="187"/>
                </a:lnTo>
                <a:lnTo>
                  <a:pt x="134" y="184"/>
                </a:lnTo>
                <a:lnTo>
                  <a:pt x="134" y="182"/>
                </a:lnTo>
                <a:lnTo>
                  <a:pt x="134" y="180"/>
                </a:lnTo>
                <a:lnTo>
                  <a:pt x="134" y="178"/>
                </a:lnTo>
                <a:lnTo>
                  <a:pt x="134" y="174"/>
                </a:lnTo>
                <a:lnTo>
                  <a:pt x="134" y="171"/>
                </a:lnTo>
                <a:lnTo>
                  <a:pt x="134" y="167"/>
                </a:lnTo>
                <a:lnTo>
                  <a:pt x="134" y="164"/>
                </a:lnTo>
                <a:lnTo>
                  <a:pt x="134" y="158"/>
                </a:lnTo>
                <a:lnTo>
                  <a:pt x="134" y="154"/>
                </a:lnTo>
                <a:lnTo>
                  <a:pt x="134" y="149"/>
                </a:lnTo>
                <a:lnTo>
                  <a:pt x="134" y="142"/>
                </a:lnTo>
                <a:lnTo>
                  <a:pt x="134" y="137"/>
                </a:lnTo>
                <a:lnTo>
                  <a:pt x="134" y="131"/>
                </a:lnTo>
                <a:lnTo>
                  <a:pt x="134" y="123"/>
                </a:lnTo>
                <a:lnTo>
                  <a:pt x="134" y="117"/>
                </a:lnTo>
                <a:lnTo>
                  <a:pt x="134" y="108"/>
                </a:lnTo>
                <a:lnTo>
                  <a:pt x="134" y="101"/>
                </a:lnTo>
                <a:lnTo>
                  <a:pt x="134" y="94"/>
                </a:lnTo>
                <a:lnTo>
                  <a:pt x="134" y="87"/>
                </a:lnTo>
                <a:lnTo>
                  <a:pt x="133" y="81"/>
                </a:lnTo>
                <a:lnTo>
                  <a:pt x="133" y="75"/>
                </a:lnTo>
                <a:lnTo>
                  <a:pt x="133" y="70"/>
                </a:lnTo>
                <a:lnTo>
                  <a:pt x="133" y="64"/>
                </a:lnTo>
                <a:lnTo>
                  <a:pt x="132" y="60"/>
                </a:lnTo>
                <a:lnTo>
                  <a:pt x="132" y="56"/>
                </a:lnTo>
                <a:lnTo>
                  <a:pt x="132" y="52"/>
                </a:lnTo>
                <a:lnTo>
                  <a:pt x="131" y="49"/>
                </a:lnTo>
                <a:lnTo>
                  <a:pt x="131" y="46"/>
                </a:lnTo>
                <a:lnTo>
                  <a:pt x="130" y="44"/>
                </a:lnTo>
                <a:lnTo>
                  <a:pt x="130" y="42"/>
                </a:lnTo>
                <a:lnTo>
                  <a:pt x="130" y="40"/>
                </a:lnTo>
                <a:lnTo>
                  <a:pt x="129" y="38"/>
                </a:lnTo>
                <a:lnTo>
                  <a:pt x="128" y="37"/>
                </a:lnTo>
                <a:lnTo>
                  <a:pt x="126" y="37"/>
                </a:lnTo>
                <a:lnTo>
                  <a:pt x="123" y="36"/>
                </a:lnTo>
                <a:lnTo>
                  <a:pt x="118" y="36"/>
                </a:lnTo>
                <a:lnTo>
                  <a:pt x="113" y="36"/>
                </a:lnTo>
                <a:lnTo>
                  <a:pt x="108" y="37"/>
                </a:lnTo>
                <a:lnTo>
                  <a:pt x="101" y="37"/>
                </a:lnTo>
                <a:lnTo>
                  <a:pt x="94" y="38"/>
                </a:lnTo>
                <a:lnTo>
                  <a:pt x="85" y="40"/>
                </a:lnTo>
                <a:lnTo>
                  <a:pt x="75" y="41"/>
                </a:lnTo>
                <a:lnTo>
                  <a:pt x="65" y="42"/>
                </a:lnTo>
                <a:lnTo>
                  <a:pt x="54" y="44"/>
                </a:lnTo>
                <a:lnTo>
                  <a:pt x="42" y="45"/>
                </a:lnTo>
                <a:lnTo>
                  <a:pt x="29" y="47"/>
                </a:lnTo>
                <a:lnTo>
                  <a:pt x="15" y="49"/>
                </a:lnTo>
                <a:lnTo>
                  <a:pt x="0" y="51"/>
                </a:lnTo>
                <a:lnTo>
                  <a:pt x="0" y="33"/>
                </a:lnTo>
                <a:lnTo>
                  <a:pt x="14" y="31"/>
                </a:lnTo>
                <a:lnTo>
                  <a:pt x="26" y="29"/>
                </a:lnTo>
                <a:lnTo>
                  <a:pt x="38" y="27"/>
                </a:lnTo>
                <a:lnTo>
                  <a:pt x="49" y="25"/>
                </a:lnTo>
                <a:lnTo>
                  <a:pt x="59" y="22"/>
                </a:lnTo>
                <a:lnTo>
                  <a:pt x="68" y="21"/>
                </a:lnTo>
                <a:lnTo>
                  <a:pt x="76" y="19"/>
                </a:lnTo>
                <a:lnTo>
                  <a:pt x="84" y="17"/>
                </a:lnTo>
                <a:lnTo>
                  <a:pt x="90" y="16"/>
                </a:lnTo>
                <a:lnTo>
                  <a:pt x="97" y="15"/>
                </a:lnTo>
                <a:lnTo>
                  <a:pt x="102" y="13"/>
                </a:lnTo>
                <a:lnTo>
                  <a:pt x="106" y="12"/>
                </a:lnTo>
                <a:lnTo>
                  <a:pt x="111" y="11"/>
                </a:lnTo>
                <a:lnTo>
                  <a:pt x="113" y="10"/>
                </a:lnTo>
                <a:lnTo>
                  <a:pt x="115" y="8"/>
                </a:lnTo>
                <a:lnTo>
                  <a:pt x="116" y="7"/>
                </a:lnTo>
                <a:lnTo>
                  <a:pt x="119" y="4"/>
                </a:lnTo>
                <a:lnTo>
                  <a:pt x="121" y="2"/>
                </a:lnTo>
                <a:lnTo>
                  <a:pt x="126" y="0"/>
                </a:lnTo>
                <a:lnTo>
                  <a:pt x="129" y="0"/>
                </a:lnTo>
                <a:lnTo>
                  <a:pt x="130" y="1"/>
                </a:lnTo>
                <a:lnTo>
                  <a:pt x="132" y="2"/>
                </a:lnTo>
                <a:lnTo>
                  <a:pt x="135" y="3"/>
                </a:lnTo>
                <a:lnTo>
                  <a:pt x="139" y="4"/>
                </a:lnTo>
                <a:lnTo>
                  <a:pt x="142" y="6"/>
                </a:lnTo>
                <a:lnTo>
                  <a:pt x="146" y="7"/>
                </a:lnTo>
                <a:lnTo>
                  <a:pt x="151" y="10"/>
                </a:lnTo>
                <a:lnTo>
                  <a:pt x="157" y="13"/>
                </a:lnTo>
                <a:lnTo>
                  <a:pt x="162" y="16"/>
                </a:lnTo>
                <a:lnTo>
                  <a:pt x="166" y="18"/>
                </a:lnTo>
                <a:lnTo>
                  <a:pt x="171" y="21"/>
                </a:lnTo>
                <a:lnTo>
                  <a:pt x="174" y="23"/>
                </a:lnTo>
                <a:lnTo>
                  <a:pt x="177" y="26"/>
                </a:lnTo>
                <a:lnTo>
                  <a:pt x="179" y="28"/>
                </a:lnTo>
                <a:lnTo>
                  <a:pt x="180" y="30"/>
                </a:lnTo>
                <a:lnTo>
                  <a:pt x="182" y="31"/>
                </a:lnTo>
                <a:lnTo>
                  <a:pt x="181" y="35"/>
                </a:lnTo>
                <a:lnTo>
                  <a:pt x="180" y="38"/>
                </a:lnTo>
                <a:lnTo>
                  <a:pt x="178" y="43"/>
                </a:lnTo>
                <a:lnTo>
                  <a:pt x="174" y="46"/>
                </a:lnTo>
                <a:lnTo>
                  <a:pt x="174" y="4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44"/>
          <p:cNvSpPr/>
          <p:nvPr/>
        </p:nvSpPr>
        <p:spPr bwMode="auto">
          <a:xfrm>
            <a:off x="1791729" y="3497265"/>
            <a:ext cx="305875" cy="88294"/>
          </a:xfrm>
          <a:custGeom>
            <a:avLst/>
            <a:gdLst>
              <a:gd name="T0" fmla="*/ 43 w 97"/>
              <a:gd name="T1" fmla="*/ 4 h 28"/>
              <a:gd name="T2" fmla="*/ 49 w 97"/>
              <a:gd name="T3" fmla="*/ 3 h 28"/>
              <a:gd name="T4" fmla="*/ 55 w 97"/>
              <a:gd name="T5" fmla="*/ 1 h 28"/>
              <a:gd name="T6" fmla="*/ 61 w 97"/>
              <a:gd name="T7" fmla="*/ 0 h 28"/>
              <a:gd name="T8" fmla="*/ 68 w 97"/>
              <a:gd name="T9" fmla="*/ 0 h 28"/>
              <a:gd name="T10" fmla="*/ 74 w 97"/>
              <a:gd name="T11" fmla="*/ 0 h 28"/>
              <a:gd name="T12" fmla="*/ 79 w 97"/>
              <a:gd name="T13" fmla="*/ 0 h 28"/>
              <a:gd name="T14" fmla="*/ 86 w 97"/>
              <a:gd name="T15" fmla="*/ 1 h 28"/>
              <a:gd name="T16" fmla="*/ 91 w 97"/>
              <a:gd name="T17" fmla="*/ 2 h 28"/>
              <a:gd name="T18" fmla="*/ 93 w 97"/>
              <a:gd name="T19" fmla="*/ 3 h 28"/>
              <a:gd name="T20" fmla="*/ 95 w 97"/>
              <a:gd name="T21" fmla="*/ 4 h 28"/>
              <a:gd name="T22" fmla="*/ 96 w 97"/>
              <a:gd name="T23" fmla="*/ 6 h 28"/>
              <a:gd name="T24" fmla="*/ 97 w 97"/>
              <a:gd name="T25" fmla="*/ 7 h 28"/>
              <a:gd name="T26" fmla="*/ 97 w 97"/>
              <a:gd name="T27" fmla="*/ 8 h 28"/>
              <a:gd name="T28" fmla="*/ 97 w 97"/>
              <a:gd name="T29" fmla="*/ 10 h 28"/>
              <a:gd name="T30" fmla="*/ 96 w 97"/>
              <a:gd name="T31" fmla="*/ 12 h 28"/>
              <a:gd name="T32" fmla="*/ 96 w 97"/>
              <a:gd name="T33" fmla="*/ 13 h 28"/>
              <a:gd name="T34" fmla="*/ 94 w 97"/>
              <a:gd name="T35" fmla="*/ 14 h 28"/>
              <a:gd name="T36" fmla="*/ 93 w 97"/>
              <a:gd name="T37" fmla="*/ 15 h 28"/>
              <a:gd name="T38" fmla="*/ 90 w 97"/>
              <a:gd name="T39" fmla="*/ 15 h 28"/>
              <a:gd name="T40" fmla="*/ 87 w 97"/>
              <a:gd name="T41" fmla="*/ 16 h 28"/>
              <a:gd name="T42" fmla="*/ 83 w 97"/>
              <a:gd name="T43" fmla="*/ 17 h 28"/>
              <a:gd name="T44" fmla="*/ 79 w 97"/>
              <a:gd name="T45" fmla="*/ 18 h 28"/>
              <a:gd name="T46" fmla="*/ 74 w 97"/>
              <a:gd name="T47" fmla="*/ 19 h 28"/>
              <a:gd name="T48" fmla="*/ 67 w 97"/>
              <a:gd name="T49" fmla="*/ 20 h 28"/>
              <a:gd name="T50" fmla="*/ 62 w 97"/>
              <a:gd name="T51" fmla="*/ 21 h 28"/>
              <a:gd name="T52" fmla="*/ 55 w 97"/>
              <a:gd name="T53" fmla="*/ 22 h 28"/>
              <a:gd name="T54" fmla="*/ 47 w 97"/>
              <a:gd name="T55" fmla="*/ 23 h 28"/>
              <a:gd name="T56" fmla="*/ 39 w 97"/>
              <a:gd name="T57" fmla="*/ 24 h 28"/>
              <a:gd name="T58" fmla="*/ 30 w 97"/>
              <a:gd name="T59" fmla="*/ 25 h 28"/>
              <a:gd name="T60" fmla="*/ 20 w 97"/>
              <a:gd name="T61" fmla="*/ 25 h 28"/>
              <a:gd name="T62" fmla="*/ 11 w 97"/>
              <a:gd name="T63" fmla="*/ 27 h 28"/>
              <a:gd name="T64" fmla="*/ 0 w 97"/>
              <a:gd name="T65" fmla="*/ 28 h 28"/>
              <a:gd name="T66" fmla="*/ 0 w 97"/>
              <a:gd name="T67" fmla="*/ 7 h 28"/>
              <a:gd name="T68" fmla="*/ 9 w 97"/>
              <a:gd name="T69" fmla="*/ 7 h 28"/>
              <a:gd name="T70" fmla="*/ 15 w 97"/>
              <a:gd name="T71" fmla="*/ 7 h 28"/>
              <a:gd name="T72" fmla="*/ 21 w 97"/>
              <a:gd name="T73" fmla="*/ 7 h 28"/>
              <a:gd name="T74" fmla="*/ 27 w 97"/>
              <a:gd name="T75" fmla="*/ 7 h 28"/>
              <a:gd name="T76" fmla="*/ 32 w 97"/>
              <a:gd name="T77" fmla="*/ 6 h 28"/>
              <a:gd name="T78" fmla="*/ 36 w 97"/>
              <a:gd name="T79" fmla="*/ 6 h 28"/>
              <a:gd name="T80" fmla="*/ 40 w 97"/>
              <a:gd name="T81" fmla="*/ 5 h 28"/>
              <a:gd name="T82" fmla="*/ 43 w 97"/>
              <a:gd name="T83" fmla="*/ 4 h 28"/>
              <a:gd name="T84" fmla="*/ 43 w 97"/>
              <a:gd name="T85" fmla="*/ 4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7" h="28">
                <a:moveTo>
                  <a:pt x="43" y="4"/>
                </a:moveTo>
                <a:lnTo>
                  <a:pt x="49" y="3"/>
                </a:lnTo>
                <a:lnTo>
                  <a:pt x="55" y="1"/>
                </a:lnTo>
                <a:lnTo>
                  <a:pt x="61" y="0"/>
                </a:lnTo>
                <a:lnTo>
                  <a:pt x="68" y="0"/>
                </a:lnTo>
                <a:lnTo>
                  <a:pt x="74" y="0"/>
                </a:lnTo>
                <a:lnTo>
                  <a:pt x="79" y="0"/>
                </a:lnTo>
                <a:lnTo>
                  <a:pt x="86" y="1"/>
                </a:lnTo>
                <a:lnTo>
                  <a:pt x="91" y="2"/>
                </a:lnTo>
                <a:lnTo>
                  <a:pt x="93" y="3"/>
                </a:lnTo>
                <a:lnTo>
                  <a:pt x="95" y="4"/>
                </a:lnTo>
                <a:lnTo>
                  <a:pt x="96" y="6"/>
                </a:lnTo>
                <a:lnTo>
                  <a:pt x="97" y="7"/>
                </a:lnTo>
                <a:lnTo>
                  <a:pt x="97" y="8"/>
                </a:lnTo>
                <a:lnTo>
                  <a:pt x="97" y="10"/>
                </a:lnTo>
                <a:lnTo>
                  <a:pt x="96" y="12"/>
                </a:lnTo>
                <a:lnTo>
                  <a:pt x="96" y="13"/>
                </a:lnTo>
                <a:lnTo>
                  <a:pt x="94" y="14"/>
                </a:lnTo>
                <a:lnTo>
                  <a:pt x="93" y="15"/>
                </a:lnTo>
                <a:lnTo>
                  <a:pt x="90" y="15"/>
                </a:lnTo>
                <a:lnTo>
                  <a:pt x="87" y="16"/>
                </a:lnTo>
                <a:lnTo>
                  <a:pt x="83" y="17"/>
                </a:lnTo>
                <a:lnTo>
                  <a:pt x="79" y="18"/>
                </a:lnTo>
                <a:lnTo>
                  <a:pt x="74" y="19"/>
                </a:lnTo>
                <a:lnTo>
                  <a:pt x="67" y="20"/>
                </a:lnTo>
                <a:lnTo>
                  <a:pt x="62" y="21"/>
                </a:lnTo>
                <a:lnTo>
                  <a:pt x="55" y="22"/>
                </a:lnTo>
                <a:lnTo>
                  <a:pt x="47" y="23"/>
                </a:lnTo>
                <a:lnTo>
                  <a:pt x="39" y="24"/>
                </a:lnTo>
                <a:lnTo>
                  <a:pt x="30" y="25"/>
                </a:lnTo>
                <a:lnTo>
                  <a:pt x="20" y="25"/>
                </a:lnTo>
                <a:lnTo>
                  <a:pt x="11" y="27"/>
                </a:lnTo>
                <a:lnTo>
                  <a:pt x="0" y="28"/>
                </a:lnTo>
                <a:lnTo>
                  <a:pt x="0" y="7"/>
                </a:lnTo>
                <a:lnTo>
                  <a:pt x="9" y="7"/>
                </a:lnTo>
                <a:lnTo>
                  <a:pt x="15" y="7"/>
                </a:lnTo>
                <a:lnTo>
                  <a:pt x="21" y="7"/>
                </a:lnTo>
                <a:lnTo>
                  <a:pt x="27" y="7"/>
                </a:lnTo>
                <a:lnTo>
                  <a:pt x="32" y="6"/>
                </a:lnTo>
                <a:lnTo>
                  <a:pt x="36" y="6"/>
                </a:lnTo>
                <a:lnTo>
                  <a:pt x="40" y="5"/>
                </a:lnTo>
                <a:lnTo>
                  <a:pt x="43" y="4"/>
                </a:lnTo>
                <a:lnTo>
                  <a:pt x="43" y="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45"/>
          <p:cNvSpPr/>
          <p:nvPr/>
        </p:nvSpPr>
        <p:spPr bwMode="auto">
          <a:xfrm>
            <a:off x="1791729" y="3781066"/>
            <a:ext cx="365788" cy="78835"/>
          </a:xfrm>
          <a:custGeom>
            <a:avLst/>
            <a:gdLst>
              <a:gd name="T0" fmla="*/ 116 w 116"/>
              <a:gd name="T1" fmla="*/ 21 h 25"/>
              <a:gd name="T2" fmla="*/ 106 w 116"/>
              <a:gd name="T3" fmla="*/ 21 h 25"/>
              <a:gd name="T4" fmla="*/ 96 w 116"/>
              <a:gd name="T5" fmla="*/ 22 h 25"/>
              <a:gd name="T6" fmla="*/ 87 w 116"/>
              <a:gd name="T7" fmla="*/ 22 h 25"/>
              <a:gd name="T8" fmla="*/ 78 w 116"/>
              <a:gd name="T9" fmla="*/ 22 h 25"/>
              <a:gd name="T10" fmla="*/ 70 w 116"/>
              <a:gd name="T11" fmla="*/ 23 h 25"/>
              <a:gd name="T12" fmla="*/ 61 w 116"/>
              <a:gd name="T13" fmla="*/ 23 h 25"/>
              <a:gd name="T14" fmla="*/ 53 w 116"/>
              <a:gd name="T15" fmla="*/ 24 h 25"/>
              <a:gd name="T16" fmla="*/ 46 w 116"/>
              <a:gd name="T17" fmla="*/ 24 h 25"/>
              <a:gd name="T18" fmla="*/ 39 w 116"/>
              <a:gd name="T19" fmla="*/ 24 h 25"/>
              <a:gd name="T20" fmla="*/ 32 w 116"/>
              <a:gd name="T21" fmla="*/ 25 h 25"/>
              <a:gd name="T22" fmla="*/ 26 w 116"/>
              <a:gd name="T23" fmla="*/ 25 h 25"/>
              <a:gd name="T24" fmla="*/ 20 w 116"/>
              <a:gd name="T25" fmla="*/ 25 h 25"/>
              <a:gd name="T26" fmla="*/ 15 w 116"/>
              <a:gd name="T27" fmla="*/ 25 h 25"/>
              <a:gd name="T28" fmla="*/ 10 w 116"/>
              <a:gd name="T29" fmla="*/ 25 h 25"/>
              <a:gd name="T30" fmla="*/ 4 w 116"/>
              <a:gd name="T31" fmla="*/ 25 h 25"/>
              <a:gd name="T32" fmla="*/ 0 w 116"/>
              <a:gd name="T33" fmla="*/ 25 h 25"/>
              <a:gd name="T34" fmla="*/ 0 w 116"/>
              <a:gd name="T35" fmla="*/ 8 h 25"/>
              <a:gd name="T36" fmla="*/ 6 w 116"/>
              <a:gd name="T37" fmla="*/ 7 h 25"/>
              <a:gd name="T38" fmla="*/ 12 w 116"/>
              <a:gd name="T39" fmla="*/ 6 h 25"/>
              <a:gd name="T40" fmla="*/ 17 w 116"/>
              <a:gd name="T41" fmla="*/ 5 h 25"/>
              <a:gd name="T42" fmla="*/ 22 w 116"/>
              <a:gd name="T43" fmla="*/ 3 h 25"/>
              <a:gd name="T44" fmla="*/ 26 w 116"/>
              <a:gd name="T45" fmla="*/ 2 h 25"/>
              <a:gd name="T46" fmla="*/ 30 w 116"/>
              <a:gd name="T47" fmla="*/ 1 h 25"/>
              <a:gd name="T48" fmla="*/ 33 w 116"/>
              <a:gd name="T49" fmla="*/ 1 h 25"/>
              <a:gd name="T50" fmla="*/ 37 w 116"/>
              <a:gd name="T51" fmla="*/ 1 h 25"/>
              <a:gd name="T52" fmla="*/ 43 w 116"/>
              <a:gd name="T53" fmla="*/ 0 h 25"/>
              <a:gd name="T54" fmla="*/ 48 w 116"/>
              <a:gd name="T55" fmla="*/ 0 h 25"/>
              <a:gd name="T56" fmla="*/ 55 w 116"/>
              <a:gd name="T57" fmla="*/ 0 h 25"/>
              <a:gd name="T58" fmla="*/ 61 w 116"/>
              <a:gd name="T59" fmla="*/ 0 h 25"/>
              <a:gd name="T60" fmla="*/ 74 w 116"/>
              <a:gd name="T61" fmla="*/ 1 h 25"/>
              <a:gd name="T62" fmla="*/ 89 w 116"/>
              <a:gd name="T63" fmla="*/ 2 h 25"/>
              <a:gd name="T64" fmla="*/ 103 w 116"/>
              <a:gd name="T65" fmla="*/ 4 h 25"/>
              <a:gd name="T66" fmla="*/ 116 w 116"/>
              <a:gd name="T67" fmla="*/ 8 h 25"/>
              <a:gd name="T68" fmla="*/ 116 w 116"/>
              <a:gd name="T69" fmla="*/ 21 h 25"/>
              <a:gd name="T70" fmla="*/ 116 w 116"/>
              <a:gd name="T71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6" h="25">
                <a:moveTo>
                  <a:pt x="116" y="21"/>
                </a:moveTo>
                <a:lnTo>
                  <a:pt x="106" y="21"/>
                </a:lnTo>
                <a:lnTo>
                  <a:pt x="96" y="22"/>
                </a:lnTo>
                <a:lnTo>
                  <a:pt x="87" y="22"/>
                </a:lnTo>
                <a:lnTo>
                  <a:pt x="78" y="22"/>
                </a:lnTo>
                <a:lnTo>
                  <a:pt x="70" y="23"/>
                </a:lnTo>
                <a:lnTo>
                  <a:pt x="61" y="23"/>
                </a:lnTo>
                <a:lnTo>
                  <a:pt x="53" y="24"/>
                </a:lnTo>
                <a:lnTo>
                  <a:pt x="46" y="24"/>
                </a:lnTo>
                <a:lnTo>
                  <a:pt x="39" y="24"/>
                </a:lnTo>
                <a:lnTo>
                  <a:pt x="32" y="25"/>
                </a:lnTo>
                <a:lnTo>
                  <a:pt x="26" y="25"/>
                </a:lnTo>
                <a:lnTo>
                  <a:pt x="20" y="25"/>
                </a:lnTo>
                <a:lnTo>
                  <a:pt x="15" y="25"/>
                </a:lnTo>
                <a:lnTo>
                  <a:pt x="10" y="25"/>
                </a:lnTo>
                <a:lnTo>
                  <a:pt x="4" y="25"/>
                </a:lnTo>
                <a:lnTo>
                  <a:pt x="0" y="25"/>
                </a:lnTo>
                <a:lnTo>
                  <a:pt x="0" y="8"/>
                </a:lnTo>
                <a:lnTo>
                  <a:pt x="6" y="7"/>
                </a:lnTo>
                <a:lnTo>
                  <a:pt x="12" y="6"/>
                </a:lnTo>
                <a:lnTo>
                  <a:pt x="17" y="5"/>
                </a:lnTo>
                <a:lnTo>
                  <a:pt x="22" y="3"/>
                </a:lnTo>
                <a:lnTo>
                  <a:pt x="26" y="2"/>
                </a:lnTo>
                <a:lnTo>
                  <a:pt x="30" y="1"/>
                </a:lnTo>
                <a:lnTo>
                  <a:pt x="33" y="1"/>
                </a:lnTo>
                <a:lnTo>
                  <a:pt x="37" y="1"/>
                </a:lnTo>
                <a:lnTo>
                  <a:pt x="43" y="0"/>
                </a:lnTo>
                <a:lnTo>
                  <a:pt x="48" y="0"/>
                </a:lnTo>
                <a:lnTo>
                  <a:pt x="55" y="0"/>
                </a:lnTo>
                <a:lnTo>
                  <a:pt x="61" y="0"/>
                </a:lnTo>
                <a:lnTo>
                  <a:pt x="74" y="1"/>
                </a:lnTo>
                <a:lnTo>
                  <a:pt x="89" y="2"/>
                </a:lnTo>
                <a:lnTo>
                  <a:pt x="103" y="4"/>
                </a:lnTo>
                <a:lnTo>
                  <a:pt x="116" y="8"/>
                </a:lnTo>
                <a:lnTo>
                  <a:pt x="116" y="21"/>
                </a:lnTo>
                <a:lnTo>
                  <a:pt x="116" y="2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46"/>
          <p:cNvSpPr/>
          <p:nvPr/>
        </p:nvSpPr>
        <p:spPr bwMode="auto">
          <a:xfrm>
            <a:off x="2510691" y="3188237"/>
            <a:ext cx="148208" cy="769416"/>
          </a:xfrm>
          <a:custGeom>
            <a:avLst/>
            <a:gdLst>
              <a:gd name="T0" fmla="*/ 4 w 47"/>
              <a:gd name="T1" fmla="*/ 21 h 244"/>
              <a:gd name="T2" fmla="*/ 0 w 47"/>
              <a:gd name="T3" fmla="*/ 12 h 244"/>
              <a:gd name="T4" fmla="*/ 0 w 47"/>
              <a:gd name="T5" fmla="*/ 7 h 244"/>
              <a:gd name="T6" fmla="*/ 2 w 47"/>
              <a:gd name="T7" fmla="*/ 2 h 244"/>
              <a:gd name="T8" fmla="*/ 8 w 47"/>
              <a:gd name="T9" fmla="*/ 0 h 244"/>
              <a:gd name="T10" fmla="*/ 15 w 47"/>
              <a:gd name="T11" fmla="*/ 0 h 244"/>
              <a:gd name="T12" fmla="*/ 26 w 47"/>
              <a:gd name="T13" fmla="*/ 2 h 244"/>
              <a:gd name="T14" fmla="*/ 39 w 47"/>
              <a:gd name="T15" fmla="*/ 7 h 244"/>
              <a:gd name="T16" fmla="*/ 47 w 47"/>
              <a:gd name="T17" fmla="*/ 23 h 244"/>
              <a:gd name="T18" fmla="*/ 47 w 47"/>
              <a:gd name="T19" fmla="*/ 47 h 244"/>
              <a:gd name="T20" fmla="*/ 46 w 47"/>
              <a:gd name="T21" fmla="*/ 71 h 244"/>
              <a:gd name="T22" fmla="*/ 46 w 47"/>
              <a:gd name="T23" fmla="*/ 93 h 244"/>
              <a:gd name="T24" fmla="*/ 46 w 47"/>
              <a:gd name="T25" fmla="*/ 114 h 244"/>
              <a:gd name="T26" fmla="*/ 46 w 47"/>
              <a:gd name="T27" fmla="*/ 132 h 244"/>
              <a:gd name="T28" fmla="*/ 45 w 47"/>
              <a:gd name="T29" fmla="*/ 150 h 244"/>
              <a:gd name="T30" fmla="*/ 45 w 47"/>
              <a:gd name="T31" fmla="*/ 165 h 244"/>
              <a:gd name="T32" fmla="*/ 45 w 47"/>
              <a:gd name="T33" fmla="*/ 180 h 244"/>
              <a:gd name="T34" fmla="*/ 44 w 47"/>
              <a:gd name="T35" fmla="*/ 192 h 244"/>
              <a:gd name="T36" fmla="*/ 44 w 47"/>
              <a:gd name="T37" fmla="*/ 204 h 244"/>
              <a:gd name="T38" fmla="*/ 43 w 47"/>
              <a:gd name="T39" fmla="*/ 213 h 244"/>
              <a:gd name="T40" fmla="*/ 42 w 47"/>
              <a:gd name="T41" fmla="*/ 221 h 244"/>
              <a:gd name="T42" fmla="*/ 42 w 47"/>
              <a:gd name="T43" fmla="*/ 227 h 244"/>
              <a:gd name="T44" fmla="*/ 41 w 47"/>
              <a:gd name="T45" fmla="*/ 233 h 244"/>
              <a:gd name="T46" fmla="*/ 40 w 47"/>
              <a:gd name="T47" fmla="*/ 236 h 244"/>
              <a:gd name="T48" fmla="*/ 37 w 47"/>
              <a:gd name="T49" fmla="*/ 240 h 244"/>
              <a:gd name="T50" fmla="*/ 33 w 47"/>
              <a:gd name="T51" fmla="*/ 243 h 244"/>
              <a:gd name="T52" fmla="*/ 30 w 47"/>
              <a:gd name="T53" fmla="*/ 244 h 244"/>
              <a:gd name="T54" fmla="*/ 26 w 47"/>
              <a:gd name="T55" fmla="*/ 242 h 244"/>
              <a:gd name="T56" fmla="*/ 23 w 47"/>
              <a:gd name="T57" fmla="*/ 238 h 244"/>
              <a:gd name="T58" fmla="*/ 20 w 47"/>
              <a:gd name="T59" fmla="*/ 232 h 244"/>
              <a:gd name="T60" fmla="*/ 18 w 47"/>
              <a:gd name="T61" fmla="*/ 223 h 244"/>
              <a:gd name="T62" fmla="*/ 17 w 47"/>
              <a:gd name="T63" fmla="*/ 212 h 244"/>
              <a:gd name="T64" fmla="*/ 16 w 47"/>
              <a:gd name="T65" fmla="*/ 200 h 244"/>
              <a:gd name="T66" fmla="*/ 16 w 47"/>
              <a:gd name="T67" fmla="*/ 183 h 244"/>
              <a:gd name="T68" fmla="*/ 16 w 47"/>
              <a:gd name="T69" fmla="*/ 165 h 244"/>
              <a:gd name="T70" fmla="*/ 16 w 47"/>
              <a:gd name="T71" fmla="*/ 145 h 244"/>
              <a:gd name="T72" fmla="*/ 17 w 47"/>
              <a:gd name="T73" fmla="*/ 122 h 244"/>
              <a:gd name="T74" fmla="*/ 17 w 47"/>
              <a:gd name="T75" fmla="*/ 103 h 244"/>
              <a:gd name="T76" fmla="*/ 17 w 47"/>
              <a:gd name="T77" fmla="*/ 85 h 244"/>
              <a:gd name="T78" fmla="*/ 16 w 47"/>
              <a:gd name="T79" fmla="*/ 69 h 244"/>
              <a:gd name="T80" fmla="*/ 14 w 47"/>
              <a:gd name="T81" fmla="*/ 55 h 244"/>
              <a:gd name="T82" fmla="*/ 13 w 47"/>
              <a:gd name="T83" fmla="*/ 44 h 244"/>
              <a:gd name="T84" fmla="*/ 11 w 47"/>
              <a:gd name="T85" fmla="*/ 35 h 244"/>
              <a:gd name="T86" fmla="*/ 8 w 47"/>
              <a:gd name="T87" fmla="*/ 27 h 244"/>
              <a:gd name="T88" fmla="*/ 6 w 47"/>
              <a:gd name="T89" fmla="*/ 25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" h="244">
                <a:moveTo>
                  <a:pt x="6" y="25"/>
                </a:moveTo>
                <a:lnTo>
                  <a:pt x="4" y="21"/>
                </a:lnTo>
                <a:lnTo>
                  <a:pt x="2" y="16"/>
                </a:lnTo>
                <a:lnTo>
                  <a:pt x="0" y="12"/>
                </a:lnTo>
                <a:lnTo>
                  <a:pt x="0" y="9"/>
                </a:lnTo>
                <a:lnTo>
                  <a:pt x="0" y="7"/>
                </a:lnTo>
                <a:lnTo>
                  <a:pt x="0" y="5"/>
                </a:lnTo>
                <a:lnTo>
                  <a:pt x="2" y="2"/>
                </a:lnTo>
                <a:lnTo>
                  <a:pt x="4" y="1"/>
                </a:lnTo>
                <a:lnTo>
                  <a:pt x="8" y="0"/>
                </a:lnTo>
                <a:lnTo>
                  <a:pt x="11" y="0"/>
                </a:lnTo>
                <a:lnTo>
                  <a:pt x="15" y="0"/>
                </a:lnTo>
                <a:lnTo>
                  <a:pt x="19" y="1"/>
                </a:lnTo>
                <a:lnTo>
                  <a:pt x="26" y="2"/>
                </a:lnTo>
                <a:lnTo>
                  <a:pt x="31" y="5"/>
                </a:lnTo>
                <a:lnTo>
                  <a:pt x="39" y="7"/>
                </a:lnTo>
                <a:lnTo>
                  <a:pt x="47" y="9"/>
                </a:lnTo>
                <a:lnTo>
                  <a:pt x="47" y="23"/>
                </a:lnTo>
                <a:lnTo>
                  <a:pt x="47" y="36"/>
                </a:lnTo>
                <a:lnTo>
                  <a:pt x="47" y="47"/>
                </a:lnTo>
                <a:lnTo>
                  <a:pt x="47" y="59"/>
                </a:lnTo>
                <a:lnTo>
                  <a:pt x="46" y="71"/>
                </a:lnTo>
                <a:lnTo>
                  <a:pt x="46" y="83"/>
                </a:lnTo>
                <a:lnTo>
                  <a:pt x="46" y="93"/>
                </a:lnTo>
                <a:lnTo>
                  <a:pt x="46" y="103"/>
                </a:lnTo>
                <a:lnTo>
                  <a:pt x="46" y="114"/>
                </a:lnTo>
                <a:lnTo>
                  <a:pt x="46" y="123"/>
                </a:lnTo>
                <a:lnTo>
                  <a:pt x="46" y="132"/>
                </a:lnTo>
                <a:lnTo>
                  <a:pt x="46" y="142"/>
                </a:lnTo>
                <a:lnTo>
                  <a:pt x="45" y="150"/>
                </a:lnTo>
                <a:lnTo>
                  <a:pt x="45" y="158"/>
                </a:lnTo>
                <a:lnTo>
                  <a:pt x="45" y="165"/>
                </a:lnTo>
                <a:lnTo>
                  <a:pt x="45" y="173"/>
                </a:lnTo>
                <a:lnTo>
                  <a:pt x="45" y="180"/>
                </a:lnTo>
                <a:lnTo>
                  <a:pt x="44" y="187"/>
                </a:lnTo>
                <a:lnTo>
                  <a:pt x="44" y="192"/>
                </a:lnTo>
                <a:lnTo>
                  <a:pt x="44" y="198"/>
                </a:lnTo>
                <a:lnTo>
                  <a:pt x="44" y="204"/>
                </a:lnTo>
                <a:lnTo>
                  <a:pt x="43" y="208"/>
                </a:lnTo>
                <a:lnTo>
                  <a:pt x="43" y="213"/>
                </a:lnTo>
                <a:lnTo>
                  <a:pt x="43" y="218"/>
                </a:lnTo>
                <a:lnTo>
                  <a:pt x="42" y="221"/>
                </a:lnTo>
                <a:lnTo>
                  <a:pt x="42" y="224"/>
                </a:lnTo>
                <a:lnTo>
                  <a:pt x="42" y="227"/>
                </a:lnTo>
                <a:lnTo>
                  <a:pt x="41" y="231"/>
                </a:lnTo>
                <a:lnTo>
                  <a:pt x="41" y="233"/>
                </a:lnTo>
                <a:lnTo>
                  <a:pt x="40" y="235"/>
                </a:lnTo>
                <a:lnTo>
                  <a:pt x="40" y="236"/>
                </a:lnTo>
                <a:lnTo>
                  <a:pt x="40" y="237"/>
                </a:lnTo>
                <a:lnTo>
                  <a:pt x="37" y="240"/>
                </a:lnTo>
                <a:lnTo>
                  <a:pt x="35" y="242"/>
                </a:lnTo>
                <a:lnTo>
                  <a:pt x="33" y="243"/>
                </a:lnTo>
                <a:lnTo>
                  <a:pt x="32" y="244"/>
                </a:lnTo>
                <a:lnTo>
                  <a:pt x="30" y="244"/>
                </a:lnTo>
                <a:lnTo>
                  <a:pt x="28" y="243"/>
                </a:lnTo>
                <a:lnTo>
                  <a:pt x="26" y="242"/>
                </a:lnTo>
                <a:lnTo>
                  <a:pt x="25" y="240"/>
                </a:lnTo>
                <a:lnTo>
                  <a:pt x="23" y="238"/>
                </a:lnTo>
                <a:lnTo>
                  <a:pt x="21" y="235"/>
                </a:lnTo>
                <a:lnTo>
                  <a:pt x="20" y="232"/>
                </a:lnTo>
                <a:lnTo>
                  <a:pt x="19" y="227"/>
                </a:lnTo>
                <a:lnTo>
                  <a:pt x="18" y="223"/>
                </a:lnTo>
                <a:lnTo>
                  <a:pt x="18" y="218"/>
                </a:lnTo>
                <a:lnTo>
                  <a:pt x="17" y="212"/>
                </a:lnTo>
                <a:lnTo>
                  <a:pt x="16" y="206"/>
                </a:lnTo>
                <a:lnTo>
                  <a:pt x="16" y="200"/>
                </a:lnTo>
                <a:lnTo>
                  <a:pt x="16" y="192"/>
                </a:lnTo>
                <a:lnTo>
                  <a:pt x="16" y="183"/>
                </a:lnTo>
                <a:lnTo>
                  <a:pt x="16" y="175"/>
                </a:lnTo>
                <a:lnTo>
                  <a:pt x="16" y="165"/>
                </a:lnTo>
                <a:lnTo>
                  <a:pt x="16" y="156"/>
                </a:lnTo>
                <a:lnTo>
                  <a:pt x="16" y="145"/>
                </a:lnTo>
                <a:lnTo>
                  <a:pt x="16" y="134"/>
                </a:lnTo>
                <a:lnTo>
                  <a:pt x="17" y="122"/>
                </a:lnTo>
                <a:lnTo>
                  <a:pt x="17" y="113"/>
                </a:lnTo>
                <a:lnTo>
                  <a:pt x="17" y="103"/>
                </a:lnTo>
                <a:lnTo>
                  <a:pt x="17" y="93"/>
                </a:lnTo>
                <a:lnTo>
                  <a:pt x="17" y="85"/>
                </a:lnTo>
                <a:lnTo>
                  <a:pt x="16" y="76"/>
                </a:lnTo>
                <a:lnTo>
                  <a:pt x="16" y="69"/>
                </a:lnTo>
                <a:lnTo>
                  <a:pt x="15" y="61"/>
                </a:lnTo>
                <a:lnTo>
                  <a:pt x="14" y="55"/>
                </a:lnTo>
                <a:lnTo>
                  <a:pt x="14" y="50"/>
                </a:lnTo>
                <a:lnTo>
                  <a:pt x="13" y="44"/>
                </a:lnTo>
                <a:lnTo>
                  <a:pt x="12" y="39"/>
                </a:lnTo>
                <a:lnTo>
                  <a:pt x="11" y="35"/>
                </a:lnTo>
                <a:lnTo>
                  <a:pt x="10" y="30"/>
                </a:lnTo>
                <a:lnTo>
                  <a:pt x="8" y="27"/>
                </a:lnTo>
                <a:lnTo>
                  <a:pt x="6" y="25"/>
                </a:lnTo>
                <a:lnTo>
                  <a:pt x="6" y="2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47"/>
          <p:cNvSpPr/>
          <p:nvPr/>
        </p:nvSpPr>
        <p:spPr bwMode="auto">
          <a:xfrm>
            <a:off x="2570606" y="3099943"/>
            <a:ext cx="643282" cy="983844"/>
          </a:xfrm>
          <a:custGeom>
            <a:avLst/>
            <a:gdLst>
              <a:gd name="T0" fmla="*/ 148 w 204"/>
              <a:gd name="T1" fmla="*/ 2 h 312"/>
              <a:gd name="T2" fmla="*/ 160 w 204"/>
              <a:gd name="T3" fmla="*/ 7 h 312"/>
              <a:gd name="T4" fmla="*/ 176 w 204"/>
              <a:gd name="T5" fmla="*/ 14 h 312"/>
              <a:gd name="T6" fmla="*/ 192 w 204"/>
              <a:gd name="T7" fmla="*/ 24 h 312"/>
              <a:gd name="T8" fmla="*/ 202 w 204"/>
              <a:gd name="T9" fmla="*/ 32 h 312"/>
              <a:gd name="T10" fmla="*/ 204 w 204"/>
              <a:gd name="T11" fmla="*/ 39 h 312"/>
              <a:gd name="T12" fmla="*/ 196 w 204"/>
              <a:gd name="T13" fmla="*/ 51 h 312"/>
              <a:gd name="T14" fmla="*/ 193 w 204"/>
              <a:gd name="T15" fmla="*/ 57 h 312"/>
              <a:gd name="T16" fmla="*/ 190 w 204"/>
              <a:gd name="T17" fmla="*/ 69 h 312"/>
              <a:gd name="T18" fmla="*/ 189 w 204"/>
              <a:gd name="T19" fmla="*/ 86 h 312"/>
              <a:gd name="T20" fmla="*/ 188 w 204"/>
              <a:gd name="T21" fmla="*/ 110 h 312"/>
              <a:gd name="T22" fmla="*/ 189 w 204"/>
              <a:gd name="T23" fmla="*/ 138 h 312"/>
              <a:gd name="T24" fmla="*/ 189 w 204"/>
              <a:gd name="T25" fmla="*/ 170 h 312"/>
              <a:gd name="T26" fmla="*/ 189 w 204"/>
              <a:gd name="T27" fmla="*/ 198 h 312"/>
              <a:gd name="T28" fmla="*/ 188 w 204"/>
              <a:gd name="T29" fmla="*/ 221 h 312"/>
              <a:gd name="T30" fmla="*/ 187 w 204"/>
              <a:gd name="T31" fmla="*/ 239 h 312"/>
              <a:gd name="T32" fmla="*/ 184 w 204"/>
              <a:gd name="T33" fmla="*/ 253 h 312"/>
              <a:gd name="T34" fmla="*/ 181 w 204"/>
              <a:gd name="T35" fmla="*/ 271 h 312"/>
              <a:gd name="T36" fmla="*/ 172 w 204"/>
              <a:gd name="T37" fmla="*/ 299 h 312"/>
              <a:gd name="T38" fmla="*/ 164 w 204"/>
              <a:gd name="T39" fmla="*/ 307 h 312"/>
              <a:gd name="T40" fmla="*/ 158 w 204"/>
              <a:gd name="T41" fmla="*/ 311 h 312"/>
              <a:gd name="T42" fmla="*/ 152 w 204"/>
              <a:gd name="T43" fmla="*/ 311 h 312"/>
              <a:gd name="T44" fmla="*/ 148 w 204"/>
              <a:gd name="T45" fmla="*/ 307 h 312"/>
              <a:gd name="T46" fmla="*/ 146 w 204"/>
              <a:gd name="T47" fmla="*/ 296 h 312"/>
              <a:gd name="T48" fmla="*/ 144 w 204"/>
              <a:gd name="T49" fmla="*/ 278 h 312"/>
              <a:gd name="T50" fmla="*/ 134 w 204"/>
              <a:gd name="T51" fmla="*/ 250 h 312"/>
              <a:gd name="T52" fmla="*/ 116 w 204"/>
              <a:gd name="T53" fmla="*/ 214 h 312"/>
              <a:gd name="T54" fmla="*/ 133 w 204"/>
              <a:gd name="T55" fmla="*/ 222 h 312"/>
              <a:gd name="T56" fmla="*/ 143 w 204"/>
              <a:gd name="T57" fmla="*/ 223 h 312"/>
              <a:gd name="T58" fmla="*/ 147 w 204"/>
              <a:gd name="T59" fmla="*/ 220 h 312"/>
              <a:gd name="T60" fmla="*/ 150 w 204"/>
              <a:gd name="T61" fmla="*/ 211 h 312"/>
              <a:gd name="T62" fmla="*/ 152 w 204"/>
              <a:gd name="T63" fmla="*/ 196 h 312"/>
              <a:gd name="T64" fmla="*/ 153 w 204"/>
              <a:gd name="T65" fmla="*/ 176 h 312"/>
              <a:gd name="T66" fmla="*/ 153 w 204"/>
              <a:gd name="T67" fmla="*/ 159 h 312"/>
              <a:gd name="T68" fmla="*/ 153 w 204"/>
              <a:gd name="T69" fmla="*/ 143 h 312"/>
              <a:gd name="T70" fmla="*/ 152 w 204"/>
              <a:gd name="T71" fmla="*/ 124 h 312"/>
              <a:gd name="T72" fmla="*/ 151 w 204"/>
              <a:gd name="T73" fmla="*/ 103 h 312"/>
              <a:gd name="T74" fmla="*/ 149 w 204"/>
              <a:gd name="T75" fmla="*/ 84 h 312"/>
              <a:gd name="T76" fmla="*/ 148 w 204"/>
              <a:gd name="T77" fmla="*/ 69 h 312"/>
              <a:gd name="T78" fmla="*/ 147 w 204"/>
              <a:gd name="T79" fmla="*/ 57 h 312"/>
              <a:gd name="T80" fmla="*/ 145 w 204"/>
              <a:gd name="T81" fmla="*/ 50 h 312"/>
              <a:gd name="T82" fmla="*/ 144 w 204"/>
              <a:gd name="T83" fmla="*/ 45 h 312"/>
              <a:gd name="T84" fmla="*/ 124 w 204"/>
              <a:gd name="T85" fmla="*/ 38 h 312"/>
              <a:gd name="T86" fmla="*/ 113 w 204"/>
              <a:gd name="T87" fmla="*/ 39 h 312"/>
              <a:gd name="T88" fmla="*/ 92 w 204"/>
              <a:gd name="T89" fmla="*/ 41 h 312"/>
              <a:gd name="T90" fmla="*/ 65 w 204"/>
              <a:gd name="T91" fmla="*/ 45 h 312"/>
              <a:gd name="T92" fmla="*/ 28 w 204"/>
              <a:gd name="T93" fmla="*/ 51 h 312"/>
              <a:gd name="T94" fmla="*/ 0 w 204"/>
              <a:gd name="T95" fmla="*/ 35 h 312"/>
              <a:gd name="T96" fmla="*/ 24 w 204"/>
              <a:gd name="T97" fmla="*/ 32 h 312"/>
              <a:gd name="T98" fmla="*/ 45 w 204"/>
              <a:gd name="T99" fmla="*/ 29 h 312"/>
              <a:gd name="T100" fmla="*/ 65 w 204"/>
              <a:gd name="T101" fmla="*/ 26 h 312"/>
              <a:gd name="T102" fmla="*/ 81 w 204"/>
              <a:gd name="T103" fmla="*/ 23 h 312"/>
              <a:gd name="T104" fmla="*/ 95 w 204"/>
              <a:gd name="T105" fmla="*/ 20 h 312"/>
              <a:gd name="T106" fmla="*/ 111 w 204"/>
              <a:gd name="T107" fmla="*/ 17 h 312"/>
              <a:gd name="T108" fmla="*/ 124 w 204"/>
              <a:gd name="T109" fmla="*/ 12 h 312"/>
              <a:gd name="T110" fmla="*/ 133 w 204"/>
              <a:gd name="T111" fmla="*/ 6 h 312"/>
              <a:gd name="T112" fmla="*/ 137 w 204"/>
              <a:gd name="T113" fmla="*/ 2 h 312"/>
              <a:gd name="T114" fmla="*/ 142 w 204"/>
              <a:gd name="T115" fmla="*/ 0 h 312"/>
              <a:gd name="T116" fmla="*/ 144 w 204"/>
              <a:gd name="T117" fmla="*/ 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" h="312">
                <a:moveTo>
                  <a:pt x="144" y="2"/>
                </a:moveTo>
                <a:lnTo>
                  <a:pt x="146" y="2"/>
                </a:lnTo>
                <a:lnTo>
                  <a:pt x="148" y="2"/>
                </a:lnTo>
                <a:lnTo>
                  <a:pt x="151" y="3"/>
                </a:lnTo>
                <a:lnTo>
                  <a:pt x="156" y="5"/>
                </a:lnTo>
                <a:lnTo>
                  <a:pt x="160" y="7"/>
                </a:lnTo>
                <a:lnTo>
                  <a:pt x="164" y="9"/>
                </a:lnTo>
                <a:lnTo>
                  <a:pt x="171" y="11"/>
                </a:lnTo>
                <a:lnTo>
                  <a:pt x="176" y="14"/>
                </a:lnTo>
                <a:lnTo>
                  <a:pt x="182" y="18"/>
                </a:lnTo>
                <a:lnTo>
                  <a:pt x="188" y="21"/>
                </a:lnTo>
                <a:lnTo>
                  <a:pt x="192" y="24"/>
                </a:lnTo>
                <a:lnTo>
                  <a:pt x="196" y="27"/>
                </a:lnTo>
                <a:lnTo>
                  <a:pt x="199" y="29"/>
                </a:lnTo>
                <a:lnTo>
                  <a:pt x="202" y="32"/>
                </a:lnTo>
                <a:lnTo>
                  <a:pt x="203" y="34"/>
                </a:lnTo>
                <a:lnTo>
                  <a:pt x="204" y="35"/>
                </a:lnTo>
                <a:lnTo>
                  <a:pt x="204" y="39"/>
                </a:lnTo>
                <a:lnTo>
                  <a:pt x="203" y="42"/>
                </a:lnTo>
                <a:lnTo>
                  <a:pt x="199" y="47"/>
                </a:lnTo>
                <a:lnTo>
                  <a:pt x="196" y="51"/>
                </a:lnTo>
                <a:lnTo>
                  <a:pt x="195" y="52"/>
                </a:lnTo>
                <a:lnTo>
                  <a:pt x="194" y="54"/>
                </a:lnTo>
                <a:lnTo>
                  <a:pt x="193" y="57"/>
                </a:lnTo>
                <a:lnTo>
                  <a:pt x="192" y="60"/>
                </a:lnTo>
                <a:lnTo>
                  <a:pt x="191" y="65"/>
                </a:lnTo>
                <a:lnTo>
                  <a:pt x="190" y="69"/>
                </a:lnTo>
                <a:lnTo>
                  <a:pt x="190" y="74"/>
                </a:lnTo>
                <a:lnTo>
                  <a:pt x="189" y="80"/>
                </a:lnTo>
                <a:lnTo>
                  <a:pt x="189" y="86"/>
                </a:lnTo>
                <a:lnTo>
                  <a:pt x="189" y="94"/>
                </a:lnTo>
                <a:lnTo>
                  <a:pt x="188" y="101"/>
                </a:lnTo>
                <a:lnTo>
                  <a:pt x="188" y="110"/>
                </a:lnTo>
                <a:lnTo>
                  <a:pt x="188" y="118"/>
                </a:lnTo>
                <a:lnTo>
                  <a:pt x="189" y="128"/>
                </a:lnTo>
                <a:lnTo>
                  <a:pt x="189" y="138"/>
                </a:lnTo>
                <a:lnTo>
                  <a:pt x="189" y="148"/>
                </a:lnTo>
                <a:lnTo>
                  <a:pt x="189" y="160"/>
                </a:lnTo>
                <a:lnTo>
                  <a:pt x="189" y="170"/>
                </a:lnTo>
                <a:lnTo>
                  <a:pt x="189" y="179"/>
                </a:lnTo>
                <a:lnTo>
                  <a:pt x="189" y="189"/>
                </a:lnTo>
                <a:lnTo>
                  <a:pt x="189" y="198"/>
                </a:lnTo>
                <a:lnTo>
                  <a:pt x="188" y="206"/>
                </a:lnTo>
                <a:lnTo>
                  <a:pt x="188" y="214"/>
                </a:lnTo>
                <a:lnTo>
                  <a:pt x="188" y="221"/>
                </a:lnTo>
                <a:lnTo>
                  <a:pt x="187" y="228"/>
                </a:lnTo>
                <a:lnTo>
                  <a:pt x="187" y="234"/>
                </a:lnTo>
                <a:lnTo>
                  <a:pt x="187" y="239"/>
                </a:lnTo>
                <a:lnTo>
                  <a:pt x="186" y="245"/>
                </a:lnTo>
                <a:lnTo>
                  <a:pt x="186" y="249"/>
                </a:lnTo>
                <a:lnTo>
                  <a:pt x="184" y="253"/>
                </a:lnTo>
                <a:lnTo>
                  <a:pt x="184" y="256"/>
                </a:lnTo>
                <a:lnTo>
                  <a:pt x="184" y="260"/>
                </a:lnTo>
                <a:lnTo>
                  <a:pt x="181" y="271"/>
                </a:lnTo>
                <a:lnTo>
                  <a:pt x="179" y="281"/>
                </a:lnTo>
                <a:lnTo>
                  <a:pt x="175" y="291"/>
                </a:lnTo>
                <a:lnTo>
                  <a:pt x="172" y="299"/>
                </a:lnTo>
                <a:lnTo>
                  <a:pt x="168" y="301"/>
                </a:lnTo>
                <a:lnTo>
                  <a:pt x="166" y="305"/>
                </a:lnTo>
                <a:lnTo>
                  <a:pt x="164" y="307"/>
                </a:lnTo>
                <a:lnTo>
                  <a:pt x="162" y="308"/>
                </a:lnTo>
                <a:lnTo>
                  <a:pt x="160" y="310"/>
                </a:lnTo>
                <a:lnTo>
                  <a:pt x="158" y="311"/>
                </a:lnTo>
                <a:lnTo>
                  <a:pt x="156" y="312"/>
                </a:lnTo>
                <a:lnTo>
                  <a:pt x="153" y="312"/>
                </a:lnTo>
                <a:lnTo>
                  <a:pt x="152" y="311"/>
                </a:lnTo>
                <a:lnTo>
                  <a:pt x="150" y="310"/>
                </a:lnTo>
                <a:lnTo>
                  <a:pt x="149" y="309"/>
                </a:lnTo>
                <a:lnTo>
                  <a:pt x="148" y="307"/>
                </a:lnTo>
                <a:lnTo>
                  <a:pt x="147" y="304"/>
                </a:lnTo>
                <a:lnTo>
                  <a:pt x="147" y="300"/>
                </a:lnTo>
                <a:lnTo>
                  <a:pt x="146" y="296"/>
                </a:lnTo>
                <a:lnTo>
                  <a:pt x="146" y="291"/>
                </a:lnTo>
                <a:lnTo>
                  <a:pt x="146" y="285"/>
                </a:lnTo>
                <a:lnTo>
                  <a:pt x="144" y="278"/>
                </a:lnTo>
                <a:lnTo>
                  <a:pt x="142" y="269"/>
                </a:lnTo>
                <a:lnTo>
                  <a:pt x="138" y="260"/>
                </a:lnTo>
                <a:lnTo>
                  <a:pt x="134" y="250"/>
                </a:lnTo>
                <a:lnTo>
                  <a:pt x="129" y="239"/>
                </a:lnTo>
                <a:lnTo>
                  <a:pt x="123" y="226"/>
                </a:lnTo>
                <a:lnTo>
                  <a:pt x="116" y="214"/>
                </a:lnTo>
                <a:lnTo>
                  <a:pt x="122" y="217"/>
                </a:lnTo>
                <a:lnTo>
                  <a:pt x="128" y="220"/>
                </a:lnTo>
                <a:lnTo>
                  <a:pt x="133" y="222"/>
                </a:lnTo>
                <a:lnTo>
                  <a:pt x="136" y="223"/>
                </a:lnTo>
                <a:lnTo>
                  <a:pt x="141" y="224"/>
                </a:lnTo>
                <a:lnTo>
                  <a:pt x="143" y="223"/>
                </a:lnTo>
                <a:lnTo>
                  <a:pt x="145" y="223"/>
                </a:lnTo>
                <a:lnTo>
                  <a:pt x="146" y="221"/>
                </a:lnTo>
                <a:lnTo>
                  <a:pt x="147" y="220"/>
                </a:lnTo>
                <a:lnTo>
                  <a:pt x="148" y="218"/>
                </a:lnTo>
                <a:lnTo>
                  <a:pt x="149" y="215"/>
                </a:lnTo>
                <a:lnTo>
                  <a:pt x="150" y="211"/>
                </a:lnTo>
                <a:lnTo>
                  <a:pt x="151" y="207"/>
                </a:lnTo>
                <a:lnTo>
                  <a:pt x="152" y="202"/>
                </a:lnTo>
                <a:lnTo>
                  <a:pt x="152" y="196"/>
                </a:lnTo>
                <a:lnTo>
                  <a:pt x="153" y="190"/>
                </a:lnTo>
                <a:lnTo>
                  <a:pt x="153" y="184"/>
                </a:lnTo>
                <a:lnTo>
                  <a:pt x="153" y="176"/>
                </a:lnTo>
                <a:lnTo>
                  <a:pt x="153" y="169"/>
                </a:lnTo>
                <a:lnTo>
                  <a:pt x="153" y="163"/>
                </a:lnTo>
                <a:lnTo>
                  <a:pt x="153" y="159"/>
                </a:lnTo>
                <a:lnTo>
                  <a:pt x="153" y="154"/>
                </a:lnTo>
                <a:lnTo>
                  <a:pt x="153" y="148"/>
                </a:lnTo>
                <a:lnTo>
                  <a:pt x="153" y="143"/>
                </a:lnTo>
                <a:lnTo>
                  <a:pt x="152" y="136"/>
                </a:lnTo>
                <a:lnTo>
                  <a:pt x="152" y="130"/>
                </a:lnTo>
                <a:lnTo>
                  <a:pt x="152" y="124"/>
                </a:lnTo>
                <a:lnTo>
                  <a:pt x="151" y="117"/>
                </a:lnTo>
                <a:lnTo>
                  <a:pt x="151" y="110"/>
                </a:lnTo>
                <a:lnTo>
                  <a:pt x="151" y="103"/>
                </a:lnTo>
                <a:lnTo>
                  <a:pt x="150" y="96"/>
                </a:lnTo>
                <a:lnTo>
                  <a:pt x="150" y="90"/>
                </a:lnTo>
                <a:lnTo>
                  <a:pt x="149" y="84"/>
                </a:lnTo>
                <a:lnTo>
                  <a:pt x="149" y="79"/>
                </a:lnTo>
                <a:lnTo>
                  <a:pt x="148" y="73"/>
                </a:lnTo>
                <a:lnTo>
                  <a:pt x="148" y="69"/>
                </a:lnTo>
                <a:lnTo>
                  <a:pt x="147" y="65"/>
                </a:lnTo>
                <a:lnTo>
                  <a:pt x="147" y="62"/>
                </a:lnTo>
                <a:lnTo>
                  <a:pt x="147" y="57"/>
                </a:lnTo>
                <a:lnTo>
                  <a:pt x="146" y="55"/>
                </a:lnTo>
                <a:lnTo>
                  <a:pt x="146" y="52"/>
                </a:lnTo>
                <a:lnTo>
                  <a:pt x="145" y="50"/>
                </a:lnTo>
                <a:lnTo>
                  <a:pt x="145" y="48"/>
                </a:lnTo>
                <a:lnTo>
                  <a:pt x="144" y="47"/>
                </a:lnTo>
                <a:lnTo>
                  <a:pt x="144" y="45"/>
                </a:lnTo>
                <a:lnTo>
                  <a:pt x="129" y="37"/>
                </a:lnTo>
                <a:lnTo>
                  <a:pt x="127" y="37"/>
                </a:lnTo>
                <a:lnTo>
                  <a:pt x="124" y="38"/>
                </a:lnTo>
                <a:lnTo>
                  <a:pt x="121" y="38"/>
                </a:lnTo>
                <a:lnTo>
                  <a:pt x="118" y="38"/>
                </a:lnTo>
                <a:lnTo>
                  <a:pt x="113" y="39"/>
                </a:lnTo>
                <a:lnTo>
                  <a:pt x="107" y="40"/>
                </a:lnTo>
                <a:lnTo>
                  <a:pt x="100" y="40"/>
                </a:lnTo>
                <a:lnTo>
                  <a:pt x="92" y="41"/>
                </a:lnTo>
                <a:lnTo>
                  <a:pt x="84" y="42"/>
                </a:lnTo>
                <a:lnTo>
                  <a:pt x="75" y="44"/>
                </a:lnTo>
                <a:lnTo>
                  <a:pt x="65" y="45"/>
                </a:lnTo>
                <a:lnTo>
                  <a:pt x="54" y="48"/>
                </a:lnTo>
                <a:lnTo>
                  <a:pt x="41" y="49"/>
                </a:lnTo>
                <a:lnTo>
                  <a:pt x="28" y="51"/>
                </a:lnTo>
                <a:lnTo>
                  <a:pt x="14" y="53"/>
                </a:lnTo>
                <a:lnTo>
                  <a:pt x="0" y="55"/>
                </a:lnTo>
                <a:lnTo>
                  <a:pt x="0" y="35"/>
                </a:lnTo>
                <a:lnTo>
                  <a:pt x="9" y="34"/>
                </a:lnTo>
                <a:lnTo>
                  <a:pt x="16" y="33"/>
                </a:lnTo>
                <a:lnTo>
                  <a:pt x="24" y="32"/>
                </a:lnTo>
                <a:lnTo>
                  <a:pt x="31" y="30"/>
                </a:lnTo>
                <a:lnTo>
                  <a:pt x="39" y="29"/>
                </a:lnTo>
                <a:lnTo>
                  <a:pt x="45" y="29"/>
                </a:lnTo>
                <a:lnTo>
                  <a:pt x="53" y="28"/>
                </a:lnTo>
                <a:lnTo>
                  <a:pt x="59" y="27"/>
                </a:lnTo>
                <a:lnTo>
                  <a:pt x="65" y="26"/>
                </a:lnTo>
                <a:lnTo>
                  <a:pt x="70" y="25"/>
                </a:lnTo>
                <a:lnTo>
                  <a:pt x="75" y="24"/>
                </a:lnTo>
                <a:lnTo>
                  <a:pt x="81" y="23"/>
                </a:lnTo>
                <a:lnTo>
                  <a:pt x="86" y="22"/>
                </a:lnTo>
                <a:lnTo>
                  <a:pt x="90" y="21"/>
                </a:lnTo>
                <a:lnTo>
                  <a:pt x="95" y="20"/>
                </a:lnTo>
                <a:lnTo>
                  <a:pt x="99" y="20"/>
                </a:lnTo>
                <a:lnTo>
                  <a:pt x="105" y="18"/>
                </a:lnTo>
                <a:lnTo>
                  <a:pt x="111" y="17"/>
                </a:lnTo>
                <a:lnTo>
                  <a:pt x="116" y="15"/>
                </a:lnTo>
                <a:lnTo>
                  <a:pt x="120" y="13"/>
                </a:lnTo>
                <a:lnTo>
                  <a:pt x="124" y="12"/>
                </a:lnTo>
                <a:lnTo>
                  <a:pt x="129" y="10"/>
                </a:lnTo>
                <a:lnTo>
                  <a:pt x="131" y="8"/>
                </a:lnTo>
                <a:lnTo>
                  <a:pt x="133" y="6"/>
                </a:lnTo>
                <a:lnTo>
                  <a:pt x="134" y="5"/>
                </a:lnTo>
                <a:lnTo>
                  <a:pt x="136" y="3"/>
                </a:lnTo>
                <a:lnTo>
                  <a:pt x="137" y="2"/>
                </a:lnTo>
                <a:lnTo>
                  <a:pt x="138" y="0"/>
                </a:lnTo>
                <a:lnTo>
                  <a:pt x="141" y="0"/>
                </a:lnTo>
                <a:lnTo>
                  <a:pt x="142" y="0"/>
                </a:lnTo>
                <a:lnTo>
                  <a:pt x="143" y="0"/>
                </a:lnTo>
                <a:lnTo>
                  <a:pt x="144" y="2"/>
                </a:lnTo>
                <a:lnTo>
                  <a:pt x="144" y="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48"/>
          <p:cNvSpPr/>
          <p:nvPr/>
        </p:nvSpPr>
        <p:spPr bwMode="auto">
          <a:xfrm>
            <a:off x="2617905" y="3456270"/>
            <a:ext cx="359481" cy="104061"/>
          </a:xfrm>
          <a:custGeom>
            <a:avLst/>
            <a:gdLst>
              <a:gd name="T0" fmla="*/ 0 w 114"/>
              <a:gd name="T1" fmla="*/ 33 h 33"/>
              <a:gd name="T2" fmla="*/ 0 w 114"/>
              <a:gd name="T3" fmla="*/ 13 h 33"/>
              <a:gd name="T4" fmla="*/ 10 w 114"/>
              <a:gd name="T5" fmla="*/ 12 h 33"/>
              <a:gd name="T6" fmla="*/ 21 w 114"/>
              <a:gd name="T7" fmla="*/ 11 h 33"/>
              <a:gd name="T8" fmla="*/ 30 w 114"/>
              <a:gd name="T9" fmla="*/ 8 h 33"/>
              <a:gd name="T10" fmla="*/ 41 w 114"/>
              <a:gd name="T11" fmla="*/ 4 h 33"/>
              <a:gd name="T12" fmla="*/ 50 w 114"/>
              <a:gd name="T13" fmla="*/ 3 h 33"/>
              <a:gd name="T14" fmla="*/ 59 w 114"/>
              <a:gd name="T15" fmla="*/ 1 h 33"/>
              <a:gd name="T16" fmla="*/ 69 w 114"/>
              <a:gd name="T17" fmla="*/ 0 h 33"/>
              <a:gd name="T18" fmla="*/ 78 w 114"/>
              <a:gd name="T19" fmla="*/ 0 h 33"/>
              <a:gd name="T20" fmla="*/ 85 w 114"/>
              <a:gd name="T21" fmla="*/ 0 h 33"/>
              <a:gd name="T22" fmla="*/ 92 w 114"/>
              <a:gd name="T23" fmla="*/ 0 h 33"/>
              <a:gd name="T24" fmla="*/ 98 w 114"/>
              <a:gd name="T25" fmla="*/ 1 h 33"/>
              <a:gd name="T26" fmla="*/ 103 w 114"/>
              <a:gd name="T27" fmla="*/ 2 h 33"/>
              <a:gd name="T28" fmla="*/ 106 w 114"/>
              <a:gd name="T29" fmla="*/ 3 h 33"/>
              <a:gd name="T30" fmla="*/ 108 w 114"/>
              <a:gd name="T31" fmla="*/ 4 h 33"/>
              <a:gd name="T32" fmla="*/ 109 w 114"/>
              <a:gd name="T33" fmla="*/ 5 h 33"/>
              <a:gd name="T34" fmla="*/ 112 w 114"/>
              <a:gd name="T35" fmla="*/ 7 h 33"/>
              <a:gd name="T36" fmla="*/ 113 w 114"/>
              <a:gd name="T37" fmla="*/ 8 h 33"/>
              <a:gd name="T38" fmla="*/ 113 w 114"/>
              <a:gd name="T39" fmla="*/ 10 h 33"/>
              <a:gd name="T40" fmla="*/ 114 w 114"/>
              <a:gd name="T41" fmla="*/ 12 h 33"/>
              <a:gd name="T42" fmla="*/ 114 w 114"/>
              <a:gd name="T43" fmla="*/ 13 h 33"/>
              <a:gd name="T44" fmla="*/ 113 w 114"/>
              <a:gd name="T45" fmla="*/ 13 h 33"/>
              <a:gd name="T46" fmla="*/ 112 w 114"/>
              <a:gd name="T47" fmla="*/ 14 h 33"/>
              <a:gd name="T48" fmla="*/ 109 w 114"/>
              <a:gd name="T49" fmla="*/ 15 h 33"/>
              <a:gd name="T50" fmla="*/ 106 w 114"/>
              <a:gd name="T51" fmla="*/ 15 h 33"/>
              <a:gd name="T52" fmla="*/ 102 w 114"/>
              <a:gd name="T53" fmla="*/ 16 h 33"/>
              <a:gd name="T54" fmla="*/ 98 w 114"/>
              <a:gd name="T55" fmla="*/ 17 h 33"/>
              <a:gd name="T56" fmla="*/ 92 w 114"/>
              <a:gd name="T57" fmla="*/ 18 h 33"/>
              <a:gd name="T58" fmla="*/ 85 w 114"/>
              <a:gd name="T59" fmla="*/ 20 h 33"/>
              <a:gd name="T60" fmla="*/ 77 w 114"/>
              <a:gd name="T61" fmla="*/ 21 h 33"/>
              <a:gd name="T62" fmla="*/ 69 w 114"/>
              <a:gd name="T63" fmla="*/ 22 h 33"/>
              <a:gd name="T64" fmla="*/ 60 w 114"/>
              <a:gd name="T65" fmla="*/ 25 h 33"/>
              <a:gd name="T66" fmla="*/ 50 w 114"/>
              <a:gd name="T67" fmla="*/ 26 h 33"/>
              <a:gd name="T68" fmla="*/ 39 w 114"/>
              <a:gd name="T69" fmla="*/ 28 h 33"/>
              <a:gd name="T70" fmla="*/ 27 w 114"/>
              <a:gd name="T71" fmla="*/ 29 h 33"/>
              <a:gd name="T72" fmla="*/ 14 w 114"/>
              <a:gd name="T73" fmla="*/ 31 h 33"/>
              <a:gd name="T74" fmla="*/ 0 w 114"/>
              <a:gd name="T75" fmla="*/ 33 h 33"/>
              <a:gd name="T76" fmla="*/ 0 w 114"/>
              <a:gd name="T7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4" h="33">
                <a:moveTo>
                  <a:pt x="0" y="33"/>
                </a:moveTo>
                <a:lnTo>
                  <a:pt x="0" y="13"/>
                </a:lnTo>
                <a:lnTo>
                  <a:pt x="10" y="12"/>
                </a:lnTo>
                <a:lnTo>
                  <a:pt x="21" y="11"/>
                </a:lnTo>
                <a:lnTo>
                  <a:pt x="30" y="8"/>
                </a:lnTo>
                <a:lnTo>
                  <a:pt x="41" y="4"/>
                </a:lnTo>
                <a:lnTo>
                  <a:pt x="50" y="3"/>
                </a:lnTo>
                <a:lnTo>
                  <a:pt x="59" y="1"/>
                </a:lnTo>
                <a:lnTo>
                  <a:pt x="69" y="0"/>
                </a:lnTo>
                <a:lnTo>
                  <a:pt x="78" y="0"/>
                </a:lnTo>
                <a:lnTo>
                  <a:pt x="85" y="0"/>
                </a:lnTo>
                <a:lnTo>
                  <a:pt x="92" y="0"/>
                </a:lnTo>
                <a:lnTo>
                  <a:pt x="98" y="1"/>
                </a:lnTo>
                <a:lnTo>
                  <a:pt x="103" y="2"/>
                </a:lnTo>
                <a:lnTo>
                  <a:pt x="106" y="3"/>
                </a:lnTo>
                <a:lnTo>
                  <a:pt x="108" y="4"/>
                </a:lnTo>
                <a:lnTo>
                  <a:pt x="109" y="5"/>
                </a:lnTo>
                <a:lnTo>
                  <a:pt x="112" y="7"/>
                </a:lnTo>
                <a:lnTo>
                  <a:pt x="113" y="8"/>
                </a:lnTo>
                <a:lnTo>
                  <a:pt x="113" y="10"/>
                </a:lnTo>
                <a:lnTo>
                  <a:pt x="114" y="12"/>
                </a:lnTo>
                <a:lnTo>
                  <a:pt x="114" y="13"/>
                </a:lnTo>
                <a:lnTo>
                  <a:pt x="113" y="13"/>
                </a:lnTo>
                <a:lnTo>
                  <a:pt x="112" y="14"/>
                </a:lnTo>
                <a:lnTo>
                  <a:pt x="109" y="15"/>
                </a:lnTo>
                <a:lnTo>
                  <a:pt x="106" y="15"/>
                </a:lnTo>
                <a:lnTo>
                  <a:pt x="102" y="16"/>
                </a:lnTo>
                <a:lnTo>
                  <a:pt x="98" y="17"/>
                </a:lnTo>
                <a:lnTo>
                  <a:pt x="92" y="18"/>
                </a:lnTo>
                <a:lnTo>
                  <a:pt x="85" y="20"/>
                </a:lnTo>
                <a:lnTo>
                  <a:pt x="77" y="21"/>
                </a:lnTo>
                <a:lnTo>
                  <a:pt x="69" y="22"/>
                </a:lnTo>
                <a:lnTo>
                  <a:pt x="60" y="25"/>
                </a:lnTo>
                <a:lnTo>
                  <a:pt x="50" y="26"/>
                </a:lnTo>
                <a:lnTo>
                  <a:pt x="39" y="28"/>
                </a:lnTo>
                <a:lnTo>
                  <a:pt x="27" y="29"/>
                </a:lnTo>
                <a:lnTo>
                  <a:pt x="14" y="31"/>
                </a:lnTo>
                <a:lnTo>
                  <a:pt x="0" y="33"/>
                </a:lnTo>
                <a:lnTo>
                  <a:pt x="0" y="3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49"/>
          <p:cNvSpPr/>
          <p:nvPr/>
        </p:nvSpPr>
        <p:spPr bwMode="auto">
          <a:xfrm>
            <a:off x="2617905" y="3733765"/>
            <a:ext cx="359481" cy="104061"/>
          </a:xfrm>
          <a:custGeom>
            <a:avLst/>
            <a:gdLst>
              <a:gd name="T0" fmla="*/ 56 w 114"/>
              <a:gd name="T1" fmla="*/ 5 h 33"/>
              <a:gd name="T2" fmla="*/ 62 w 114"/>
              <a:gd name="T3" fmla="*/ 4 h 33"/>
              <a:gd name="T4" fmla="*/ 68 w 114"/>
              <a:gd name="T5" fmla="*/ 3 h 33"/>
              <a:gd name="T6" fmla="*/ 72 w 114"/>
              <a:gd name="T7" fmla="*/ 2 h 33"/>
              <a:gd name="T8" fmla="*/ 77 w 114"/>
              <a:gd name="T9" fmla="*/ 1 h 33"/>
              <a:gd name="T10" fmla="*/ 81 w 114"/>
              <a:gd name="T11" fmla="*/ 1 h 33"/>
              <a:gd name="T12" fmla="*/ 85 w 114"/>
              <a:gd name="T13" fmla="*/ 0 h 33"/>
              <a:gd name="T14" fmla="*/ 88 w 114"/>
              <a:gd name="T15" fmla="*/ 0 h 33"/>
              <a:gd name="T16" fmla="*/ 91 w 114"/>
              <a:gd name="T17" fmla="*/ 0 h 33"/>
              <a:gd name="T18" fmla="*/ 93 w 114"/>
              <a:gd name="T19" fmla="*/ 0 h 33"/>
              <a:gd name="T20" fmla="*/ 97 w 114"/>
              <a:gd name="T21" fmla="*/ 2 h 33"/>
              <a:gd name="T22" fmla="*/ 100 w 114"/>
              <a:gd name="T23" fmla="*/ 4 h 33"/>
              <a:gd name="T24" fmla="*/ 102 w 114"/>
              <a:gd name="T25" fmla="*/ 7 h 33"/>
              <a:gd name="T26" fmla="*/ 105 w 114"/>
              <a:gd name="T27" fmla="*/ 12 h 33"/>
              <a:gd name="T28" fmla="*/ 108 w 114"/>
              <a:gd name="T29" fmla="*/ 16 h 33"/>
              <a:gd name="T30" fmla="*/ 111 w 114"/>
              <a:gd name="T31" fmla="*/ 21 h 33"/>
              <a:gd name="T32" fmla="*/ 114 w 114"/>
              <a:gd name="T33" fmla="*/ 28 h 33"/>
              <a:gd name="T34" fmla="*/ 103 w 114"/>
              <a:gd name="T35" fmla="*/ 29 h 33"/>
              <a:gd name="T36" fmla="*/ 91 w 114"/>
              <a:gd name="T37" fmla="*/ 29 h 33"/>
              <a:gd name="T38" fmla="*/ 78 w 114"/>
              <a:gd name="T39" fmla="*/ 29 h 33"/>
              <a:gd name="T40" fmla="*/ 65 w 114"/>
              <a:gd name="T41" fmla="*/ 30 h 33"/>
              <a:gd name="T42" fmla="*/ 50 w 114"/>
              <a:gd name="T43" fmla="*/ 31 h 33"/>
              <a:gd name="T44" fmla="*/ 35 w 114"/>
              <a:gd name="T45" fmla="*/ 31 h 33"/>
              <a:gd name="T46" fmla="*/ 17 w 114"/>
              <a:gd name="T47" fmla="*/ 32 h 33"/>
              <a:gd name="T48" fmla="*/ 0 w 114"/>
              <a:gd name="T49" fmla="*/ 33 h 33"/>
              <a:gd name="T50" fmla="*/ 0 w 114"/>
              <a:gd name="T51" fmla="*/ 13 h 33"/>
              <a:gd name="T52" fmla="*/ 15 w 114"/>
              <a:gd name="T53" fmla="*/ 10 h 33"/>
              <a:gd name="T54" fmla="*/ 29 w 114"/>
              <a:gd name="T55" fmla="*/ 8 h 33"/>
              <a:gd name="T56" fmla="*/ 42 w 114"/>
              <a:gd name="T57" fmla="*/ 6 h 33"/>
              <a:gd name="T58" fmla="*/ 56 w 114"/>
              <a:gd name="T59" fmla="*/ 5 h 33"/>
              <a:gd name="T60" fmla="*/ 56 w 114"/>
              <a:gd name="T61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4" h="33">
                <a:moveTo>
                  <a:pt x="56" y="5"/>
                </a:moveTo>
                <a:lnTo>
                  <a:pt x="62" y="4"/>
                </a:lnTo>
                <a:lnTo>
                  <a:pt x="68" y="3"/>
                </a:lnTo>
                <a:lnTo>
                  <a:pt x="72" y="2"/>
                </a:lnTo>
                <a:lnTo>
                  <a:pt x="77" y="1"/>
                </a:lnTo>
                <a:lnTo>
                  <a:pt x="81" y="1"/>
                </a:lnTo>
                <a:lnTo>
                  <a:pt x="85" y="0"/>
                </a:lnTo>
                <a:lnTo>
                  <a:pt x="88" y="0"/>
                </a:lnTo>
                <a:lnTo>
                  <a:pt x="91" y="0"/>
                </a:lnTo>
                <a:lnTo>
                  <a:pt x="93" y="0"/>
                </a:lnTo>
                <a:lnTo>
                  <a:pt x="97" y="2"/>
                </a:lnTo>
                <a:lnTo>
                  <a:pt x="100" y="4"/>
                </a:lnTo>
                <a:lnTo>
                  <a:pt x="102" y="7"/>
                </a:lnTo>
                <a:lnTo>
                  <a:pt x="105" y="12"/>
                </a:lnTo>
                <a:lnTo>
                  <a:pt x="108" y="16"/>
                </a:lnTo>
                <a:lnTo>
                  <a:pt x="111" y="21"/>
                </a:lnTo>
                <a:lnTo>
                  <a:pt x="114" y="28"/>
                </a:lnTo>
                <a:lnTo>
                  <a:pt x="103" y="29"/>
                </a:lnTo>
                <a:lnTo>
                  <a:pt x="91" y="29"/>
                </a:lnTo>
                <a:lnTo>
                  <a:pt x="78" y="29"/>
                </a:lnTo>
                <a:lnTo>
                  <a:pt x="65" y="30"/>
                </a:lnTo>
                <a:lnTo>
                  <a:pt x="50" y="31"/>
                </a:lnTo>
                <a:lnTo>
                  <a:pt x="35" y="31"/>
                </a:lnTo>
                <a:lnTo>
                  <a:pt x="17" y="32"/>
                </a:lnTo>
                <a:lnTo>
                  <a:pt x="0" y="33"/>
                </a:lnTo>
                <a:lnTo>
                  <a:pt x="0" y="13"/>
                </a:lnTo>
                <a:lnTo>
                  <a:pt x="15" y="10"/>
                </a:lnTo>
                <a:lnTo>
                  <a:pt x="29" y="8"/>
                </a:lnTo>
                <a:lnTo>
                  <a:pt x="42" y="6"/>
                </a:lnTo>
                <a:lnTo>
                  <a:pt x="56" y="5"/>
                </a:lnTo>
                <a:lnTo>
                  <a:pt x="56" y="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50"/>
          <p:cNvSpPr/>
          <p:nvPr/>
        </p:nvSpPr>
        <p:spPr bwMode="auto">
          <a:xfrm>
            <a:off x="2125983" y="2229620"/>
            <a:ext cx="715810" cy="841944"/>
          </a:xfrm>
          <a:custGeom>
            <a:avLst/>
            <a:gdLst>
              <a:gd name="T0" fmla="*/ 204 w 227"/>
              <a:gd name="T1" fmla="*/ 218 h 267"/>
              <a:gd name="T2" fmla="*/ 201 w 227"/>
              <a:gd name="T3" fmla="*/ 237 h 267"/>
              <a:gd name="T4" fmla="*/ 197 w 227"/>
              <a:gd name="T5" fmla="*/ 251 h 267"/>
              <a:gd name="T6" fmla="*/ 189 w 227"/>
              <a:gd name="T7" fmla="*/ 260 h 267"/>
              <a:gd name="T8" fmla="*/ 184 w 227"/>
              <a:gd name="T9" fmla="*/ 266 h 267"/>
              <a:gd name="T10" fmla="*/ 180 w 227"/>
              <a:gd name="T11" fmla="*/ 267 h 267"/>
              <a:gd name="T12" fmla="*/ 176 w 227"/>
              <a:gd name="T13" fmla="*/ 266 h 267"/>
              <a:gd name="T14" fmla="*/ 172 w 227"/>
              <a:gd name="T15" fmla="*/ 259 h 267"/>
              <a:gd name="T16" fmla="*/ 168 w 227"/>
              <a:gd name="T17" fmla="*/ 250 h 267"/>
              <a:gd name="T18" fmla="*/ 157 w 227"/>
              <a:gd name="T19" fmla="*/ 234 h 267"/>
              <a:gd name="T20" fmla="*/ 141 w 227"/>
              <a:gd name="T21" fmla="*/ 215 h 267"/>
              <a:gd name="T22" fmla="*/ 157 w 227"/>
              <a:gd name="T23" fmla="*/ 213 h 267"/>
              <a:gd name="T24" fmla="*/ 168 w 227"/>
              <a:gd name="T25" fmla="*/ 207 h 267"/>
              <a:gd name="T26" fmla="*/ 171 w 227"/>
              <a:gd name="T27" fmla="*/ 200 h 267"/>
              <a:gd name="T28" fmla="*/ 172 w 227"/>
              <a:gd name="T29" fmla="*/ 193 h 267"/>
              <a:gd name="T30" fmla="*/ 173 w 227"/>
              <a:gd name="T31" fmla="*/ 181 h 267"/>
              <a:gd name="T32" fmla="*/ 173 w 227"/>
              <a:gd name="T33" fmla="*/ 165 h 267"/>
              <a:gd name="T34" fmla="*/ 173 w 227"/>
              <a:gd name="T35" fmla="*/ 145 h 267"/>
              <a:gd name="T36" fmla="*/ 173 w 227"/>
              <a:gd name="T37" fmla="*/ 119 h 267"/>
              <a:gd name="T38" fmla="*/ 173 w 227"/>
              <a:gd name="T39" fmla="*/ 96 h 267"/>
              <a:gd name="T40" fmla="*/ 172 w 227"/>
              <a:gd name="T41" fmla="*/ 75 h 267"/>
              <a:gd name="T42" fmla="*/ 171 w 227"/>
              <a:gd name="T43" fmla="*/ 60 h 267"/>
              <a:gd name="T44" fmla="*/ 168 w 227"/>
              <a:gd name="T45" fmla="*/ 49 h 267"/>
              <a:gd name="T46" fmla="*/ 165 w 227"/>
              <a:gd name="T47" fmla="*/ 43 h 267"/>
              <a:gd name="T48" fmla="*/ 161 w 227"/>
              <a:gd name="T49" fmla="*/ 40 h 267"/>
              <a:gd name="T50" fmla="*/ 153 w 227"/>
              <a:gd name="T51" fmla="*/ 38 h 267"/>
              <a:gd name="T52" fmla="*/ 142 w 227"/>
              <a:gd name="T53" fmla="*/ 38 h 267"/>
              <a:gd name="T54" fmla="*/ 130 w 227"/>
              <a:gd name="T55" fmla="*/ 39 h 267"/>
              <a:gd name="T56" fmla="*/ 113 w 227"/>
              <a:gd name="T57" fmla="*/ 41 h 267"/>
              <a:gd name="T58" fmla="*/ 87 w 227"/>
              <a:gd name="T59" fmla="*/ 46 h 267"/>
              <a:gd name="T60" fmla="*/ 47 w 227"/>
              <a:gd name="T61" fmla="*/ 52 h 267"/>
              <a:gd name="T62" fmla="*/ 12 w 227"/>
              <a:gd name="T63" fmla="*/ 53 h 267"/>
              <a:gd name="T64" fmla="*/ 9 w 227"/>
              <a:gd name="T65" fmla="*/ 33 h 267"/>
              <a:gd name="T66" fmla="*/ 40 w 227"/>
              <a:gd name="T67" fmla="*/ 31 h 267"/>
              <a:gd name="T68" fmla="*/ 77 w 227"/>
              <a:gd name="T69" fmla="*/ 26 h 267"/>
              <a:gd name="T70" fmla="*/ 104 w 227"/>
              <a:gd name="T71" fmla="*/ 22 h 267"/>
              <a:gd name="T72" fmla="*/ 122 w 227"/>
              <a:gd name="T73" fmla="*/ 18 h 267"/>
              <a:gd name="T74" fmla="*/ 136 w 227"/>
              <a:gd name="T75" fmla="*/ 15 h 267"/>
              <a:gd name="T76" fmla="*/ 147 w 227"/>
              <a:gd name="T77" fmla="*/ 13 h 267"/>
              <a:gd name="T78" fmla="*/ 153 w 227"/>
              <a:gd name="T79" fmla="*/ 10 h 267"/>
              <a:gd name="T80" fmla="*/ 158 w 227"/>
              <a:gd name="T81" fmla="*/ 4 h 267"/>
              <a:gd name="T82" fmla="*/ 169 w 227"/>
              <a:gd name="T83" fmla="*/ 0 h 267"/>
              <a:gd name="T84" fmla="*/ 177 w 227"/>
              <a:gd name="T85" fmla="*/ 2 h 267"/>
              <a:gd name="T86" fmla="*/ 189 w 227"/>
              <a:gd name="T87" fmla="*/ 8 h 267"/>
              <a:gd name="T88" fmla="*/ 208 w 227"/>
              <a:gd name="T89" fmla="*/ 16 h 267"/>
              <a:gd name="T90" fmla="*/ 221 w 227"/>
              <a:gd name="T91" fmla="*/ 27 h 267"/>
              <a:gd name="T92" fmla="*/ 226 w 227"/>
              <a:gd name="T93" fmla="*/ 34 h 267"/>
              <a:gd name="T94" fmla="*/ 226 w 227"/>
              <a:gd name="T95" fmla="*/ 41 h 267"/>
              <a:gd name="T96" fmla="*/ 223 w 227"/>
              <a:gd name="T97" fmla="*/ 47 h 267"/>
              <a:gd name="T98" fmla="*/ 217 w 227"/>
              <a:gd name="T99" fmla="*/ 51 h 267"/>
              <a:gd name="T100" fmla="*/ 215 w 227"/>
              <a:gd name="T101" fmla="*/ 57 h 267"/>
              <a:gd name="T102" fmla="*/ 213 w 227"/>
              <a:gd name="T103" fmla="*/ 67 h 267"/>
              <a:gd name="T104" fmla="*/ 212 w 227"/>
              <a:gd name="T105" fmla="*/ 79 h 267"/>
              <a:gd name="T106" fmla="*/ 212 w 227"/>
              <a:gd name="T107" fmla="*/ 96 h 267"/>
              <a:gd name="T108" fmla="*/ 212 w 227"/>
              <a:gd name="T109" fmla="*/ 123 h 267"/>
              <a:gd name="T110" fmla="*/ 210 w 227"/>
              <a:gd name="T111" fmla="*/ 161 h 267"/>
              <a:gd name="T112" fmla="*/ 208 w 227"/>
              <a:gd name="T113" fmla="*/ 193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7" h="267">
                <a:moveTo>
                  <a:pt x="207" y="202"/>
                </a:moveTo>
                <a:lnTo>
                  <a:pt x="206" y="210"/>
                </a:lnTo>
                <a:lnTo>
                  <a:pt x="204" y="218"/>
                </a:lnTo>
                <a:lnTo>
                  <a:pt x="203" y="225"/>
                </a:lnTo>
                <a:lnTo>
                  <a:pt x="202" y="232"/>
                </a:lnTo>
                <a:lnTo>
                  <a:pt x="201" y="237"/>
                </a:lnTo>
                <a:lnTo>
                  <a:pt x="200" y="242"/>
                </a:lnTo>
                <a:lnTo>
                  <a:pt x="198" y="247"/>
                </a:lnTo>
                <a:lnTo>
                  <a:pt x="197" y="251"/>
                </a:lnTo>
                <a:lnTo>
                  <a:pt x="194" y="255"/>
                </a:lnTo>
                <a:lnTo>
                  <a:pt x="192" y="258"/>
                </a:lnTo>
                <a:lnTo>
                  <a:pt x="189" y="260"/>
                </a:lnTo>
                <a:lnTo>
                  <a:pt x="187" y="263"/>
                </a:lnTo>
                <a:lnTo>
                  <a:pt x="185" y="265"/>
                </a:lnTo>
                <a:lnTo>
                  <a:pt x="184" y="266"/>
                </a:lnTo>
                <a:lnTo>
                  <a:pt x="182" y="267"/>
                </a:lnTo>
                <a:lnTo>
                  <a:pt x="181" y="267"/>
                </a:lnTo>
                <a:lnTo>
                  <a:pt x="180" y="267"/>
                </a:lnTo>
                <a:lnTo>
                  <a:pt x="178" y="267"/>
                </a:lnTo>
                <a:lnTo>
                  <a:pt x="177" y="267"/>
                </a:lnTo>
                <a:lnTo>
                  <a:pt x="176" y="266"/>
                </a:lnTo>
                <a:lnTo>
                  <a:pt x="174" y="264"/>
                </a:lnTo>
                <a:lnTo>
                  <a:pt x="173" y="261"/>
                </a:lnTo>
                <a:lnTo>
                  <a:pt x="172" y="259"/>
                </a:lnTo>
                <a:lnTo>
                  <a:pt x="171" y="256"/>
                </a:lnTo>
                <a:lnTo>
                  <a:pt x="170" y="253"/>
                </a:lnTo>
                <a:lnTo>
                  <a:pt x="168" y="250"/>
                </a:lnTo>
                <a:lnTo>
                  <a:pt x="165" y="244"/>
                </a:lnTo>
                <a:lnTo>
                  <a:pt x="162" y="240"/>
                </a:lnTo>
                <a:lnTo>
                  <a:pt x="157" y="234"/>
                </a:lnTo>
                <a:lnTo>
                  <a:pt x="153" y="228"/>
                </a:lnTo>
                <a:lnTo>
                  <a:pt x="148" y="222"/>
                </a:lnTo>
                <a:lnTo>
                  <a:pt x="141" y="215"/>
                </a:lnTo>
                <a:lnTo>
                  <a:pt x="148" y="214"/>
                </a:lnTo>
                <a:lnTo>
                  <a:pt x="153" y="214"/>
                </a:lnTo>
                <a:lnTo>
                  <a:pt x="157" y="213"/>
                </a:lnTo>
                <a:lnTo>
                  <a:pt x="162" y="211"/>
                </a:lnTo>
                <a:lnTo>
                  <a:pt x="165" y="209"/>
                </a:lnTo>
                <a:lnTo>
                  <a:pt x="168" y="207"/>
                </a:lnTo>
                <a:lnTo>
                  <a:pt x="170" y="205"/>
                </a:lnTo>
                <a:lnTo>
                  <a:pt x="171" y="202"/>
                </a:lnTo>
                <a:lnTo>
                  <a:pt x="171" y="200"/>
                </a:lnTo>
                <a:lnTo>
                  <a:pt x="172" y="198"/>
                </a:lnTo>
                <a:lnTo>
                  <a:pt x="172" y="196"/>
                </a:lnTo>
                <a:lnTo>
                  <a:pt x="172" y="193"/>
                </a:lnTo>
                <a:lnTo>
                  <a:pt x="173" y="190"/>
                </a:lnTo>
                <a:lnTo>
                  <a:pt x="173" y="185"/>
                </a:lnTo>
                <a:lnTo>
                  <a:pt x="173" y="181"/>
                </a:lnTo>
                <a:lnTo>
                  <a:pt x="173" y="176"/>
                </a:lnTo>
                <a:lnTo>
                  <a:pt x="173" y="170"/>
                </a:lnTo>
                <a:lnTo>
                  <a:pt x="173" y="165"/>
                </a:lnTo>
                <a:lnTo>
                  <a:pt x="173" y="159"/>
                </a:lnTo>
                <a:lnTo>
                  <a:pt x="173" y="151"/>
                </a:lnTo>
                <a:lnTo>
                  <a:pt x="173" y="145"/>
                </a:lnTo>
                <a:lnTo>
                  <a:pt x="173" y="136"/>
                </a:lnTo>
                <a:lnTo>
                  <a:pt x="173" y="128"/>
                </a:lnTo>
                <a:lnTo>
                  <a:pt x="173" y="119"/>
                </a:lnTo>
                <a:lnTo>
                  <a:pt x="173" y="111"/>
                </a:lnTo>
                <a:lnTo>
                  <a:pt x="173" y="103"/>
                </a:lnTo>
                <a:lnTo>
                  <a:pt x="173" y="96"/>
                </a:lnTo>
                <a:lnTo>
                  <a:pt x="173" y="88"/>
                </a:lnTo>
                <a:lnTo>
                  <a:pt x="173" y="82"/>
                </a:lnTo>
                <a:lnTo>
                  <a:pt x="172" y="75"/>
                </a:lnTo>
                <a:lnTo>
                  <a:pt x="172" y="70"/>
                </a:lnTo>
                <a:lnTo>
                  <a:pt x="171" y="64"/>
                </a:lnTo>
                <a:lnTo>
                  <a:pt x="171" y="60"/>
                </a:lnTo>
                <a:lnTo>
                  <a:pt x="170" y="56"/>
                </a:lnTo>
                <a:lnTo>
                  <a:pt x="169" y="53"/>
                </a:lnTo>
                <a:lnTo>
                  <a:pt x="168" y="49"/>
                </a:lnTo>
                <a:lnTo>
                  <a:pt x="167" y="46"/>
                </a:lnTo>
                <a:lnTo>
                  <a:pt x="166" y="44"/>
                </a:lnTo>
                <a:lnTo>
                  <a:pt x="165" y="43"/>
                </a:lnTo>
                <a:lnTo>
                  <a:pt x="164" y="41"/>
                </a:lnTo>
                <a:lnTo>
                  <a:pt x="163" y="41"/>
                </a:lnTo>
                <a:lnTo>
                  <a:pt x="161" y="40"/>
                </a:lnTo>
                <a:lnTo>
                  <a:pt x="158" y="39"/>
                </a:lnTo>
                <a:lnTo>
                  <a:pt x="155" y="39"/>
                </a:lnTo>
                <a:lnTo>
                  <a:pt x="153" y="38"/>
                </a:lnTo>
                <a:lnTo>
                  <a:pt x="150" y="38"/>
                </a:lnTo>
                <a:lnTo>
                  <a:pt x="147" y="38"/>
                </a:lnTo>
                <a:lnTo>
                  <a:pt x="142" y="38"/>
                </a:lnTo>
                <a:lnTo>
                  <a:pt x="138" y="38"/>
                </a:lnTo>
                <a:lnTo>
                  <a:pt x="134" y="39"/>
                </a:lnTo>
                <a:lnTo>
                  <a:pt x="130" y="39"/>
                </a:lnTo>
                <a:lnTo>
                  <a:pt x="124" y="40"/>
                </a:lnTo>
                <a:lnTo>
                  <a:pt x="119" y="41"/>
                </a:lnTo>
                <a:lnTo>
                  <a:pt x="113" y="41"/>
                </a:lnTo>
                <a:lnTo>
                  <a:pt x="107" y="43"/>
                </a:lnTo>
                <a:lnTo>
                  <a:pt x="101" y="44"/>
                </a:lnTo>
                <a:lnTo>
                  <a:pt x="87" y="46"/>
                </a:lnTo>
                <a:lnTo>
                  <a:pt x="74" y="48"/>
                </a:lnTo>
                <a:lnTo>
                  <a:pt x="60" y="51"/>
                </a:lnTo>
                <a:lnTo>
                  <a:pt x="47" y="52"/>
                </a:lnTo>
                <a:lnTo>
                  <a:pt x="35" y="53"/>
                </a:lnTo>
                <a:lnTo>
                  <a:pt x="24" y="53"/>
                </a:lnTo>
                <a:lnTo>
                  <a:pt x="12" y="53"/>
                </a:lnTo>
                <a:lnTo>
                  <a:pt x="0" y="52"/>
                </a:lnTo>
                <a:lnTo>
                  <a:pt x="0" y="33"/>
                </a:lnTo>
                <a:lnTo>
                  <a:pt x="9" y="33"/>
                </a:lnTo>
                <a:lnTo>
                  <a:pt x="18" y="33"/>
                </a:lnTo>
                <a:lnTo>
                  <a:pt x="29" y="32"/>
                </a:lnTo>
                <a:lnTo>
                  <a:pt x="40" y="31"/>
                </a:lnTo>
                <a:lnTo>
                  <a:pt x="51" y="30"/>
                </a:lnTo>
                <a:lnTo>
                  <a:pt x="64" y="28"/>
                </a:lnTo>
                <a:lnTo>
                  <a:pt x="77" y="26"/>
                </a:lnTo>
                <a:lnTo>
                  <a:pt x="91" y="24"/>
                </a:lnTo>
                <a:lnTo>
                  <a:pt x="97" y="23"/>
                </a:lnTo>
                <a:lnTo>
                  <a:pt x="104" y="22"/>
                </a:lnTo>
                <a:lnTo>
                  <a:pt x="110" y="21"/>
                </a:lnTo>
                <a:lnTo>
                  <a:pt x="117" y="19"/>
                </a:lnTo>
                <a:lnTo>
                  <a:pt x="122" y="18"/>
                </a:lnTo>
                <a:lnTo>
                  <a:pt x="126" y="17"/>
                </a:lnTo>
                <a:lnTo>
                  <a:pt x="132" y="16"/>
                </a:lnTo>
                <a:lnTo>
                  <a:pt x="136" y="15"/>
                </a:lnTo>
                <a:lnTo>
                  <a:pt x="139" y="14"/>
                </a:lnTo>
                <a:lnTo>
                  <a:pt x="143" y="13"/>
                </a:lnTo>
                <a:lnTo>
                  <a:pt x="147" y="13"/>
                </a:lnTo>
                <a:lnTo>
                  <a:pt x="149" y="12"/>
                </a:lnTo>
                <a:lnTo>
                  <a:pt x="152" y="11"/>
                </a:lnTo>
                <a:lnTo>
                  <a:pt x="153" y="10"/>
                </a:lnTo>
                <a:lnTo>
                  <a:pt x="155" y="9"/>
                </a:lnTo>
                <a:lnTo>
                  <a:pt x="156" y="8"/>
                </a:lnTo>
                <a:lnTo>
                  <a:pt x="158" y="4"/>
                </a:lnTo>
                <a:lnTo>
                  <a:pt x="162" y="2"/>
                </a:lnTo>
                <a:lnTo>
                  <a:pt x="165" y="0"/>
                </a:lnTo>
                <a:lnTo>
                  <a:pt x="169" y="0"/>
                </a:lnTo>
                <a:lnTo>
                  <a:pt x="171" y="0"/>
                </a:lnTo>
                <a:lnTo>
                  <a:pt x="173" y="1"/>
                </a:lnTo>
                <a:lnTo>
                  <a:pt x="177" y="2"/>
                </a:lnTo>
                <a:lnTo>
                  <a:pt x="181" y="3"/>
                </a:lnTo>
                <a:lnTo>
                  <a:pt x="185" y="6"/>
                </a:lnTo>
                <a:lnTo>
                  <a:pt x="189" y="8"/>
                </a:lnTo>
                <a:lnTo>
                  <a:pt x="195" y="10"/>
                </a:lnTo>
                <a:lnTo>
                  <a:pt x="201" y="13"/>
                </a:lnTo>
                <a:lnTo>
                  <a:pt x="208" y="16"/>
                </a:lnTo>
                <a:lnTo>
                  <a:pt x="213" y="21"/>
                </a:lnTo>
                <a:lnTo>
                  <a:pt x="217" y="24"/>
                </a:lnTo>
                <a:lnTo>
                  <a:pt x="221" y="27"/>
                </a:lnTo>
                <a:lnTo>
                  <a:pt x="224" y="29"/>
                </a:lnTo>
                <a:lnTo>
                  <a:pt x="225" y="32"/>
                </a:lnTo>
                <a:lnTo>
                  <a:pt x="226" y="34"/>
                </a:lnTo>
                <a:lnTo>
                  <a:pt x="227" y="37"/>
                </a:lnTo>
                <a:lnTo>
                  <a:pt x="227" y="39"/>
                </a:lnTo>
                <a:lnTo>
                  <a:pt x="226" y="41"/>
                </a:lnTo>
                <a:lnTo>
                  <a:pt x="226" y="43"/>
                </a:lnTo>
                <a:lnTo>
                  <a:pt x="225" y="44"/>
                </a:lnTo>
                <a:lnTo>
                  <a:pt x="223" y="47"/>
                </a:lnTo>
                <a:lnTo>
                  <a:pt x="219" y="49"/>
                </a:lnTo>
                <a:lnTo>
                  <a:pt x="218" y="49"/>
                </a:lnTo>
                <a:lnTo>
                  <a:pt x="217" y="51"/>
                </a:lnTo>
                <a:lnTo>
                  <a:pt x="216" y="53"/>
                </a:lnTo>
                <a:lnTo>
                  <a:pt x="216" y="55"/>
                </a:lnTo>
                <a:lnTo>
                  <a:pt x="215" y="57"/>
                </a:lnTo>
                <a:lnTo>
                  <a:pt x="214" y="60"/>
                </a:lnTo>
                <a:lnTo>
                  <a:pt x="214" y="62"/>
                </a:lnTo>
                <a:lnTo>
                  <a:pt x="213" y="67"/>
                </a:lnTo>
                <a:lnTo>
                  <a:pt x="213" y="70"/>
                </a:lnTo>
                <a:lnTo>
                  <a:pt x="213" y="75"/>
                </a:lnTo>
                <a:lnTo>
                  <a:pt x="212" y="79"/>
                </a:lnTo>
                <a:lnTo>
                  <a:pt x="212" y="85"/>
                </a:lnTo>
                <a:lnTo>
                  <a:pt x="212" y="90"/>
                </a:lnTo>
                <a:lnTo>
                  <a:pt x="212" y="96"/>
                </a:lnTo>
                <a:lnTo>
                  <a:pt x="212" y="102"/>
                </a:lnTo>
                <a:lnTo>
                  <a:pt x="212" y="108"/>
                </a:lnTo>
                <a:lnTo>
                  <a:pt x="212" y="123"/>
                </a:lnTo>
                <a:lnTo>
                  <a:pt x="211" y="136"/>
                </a:lnTo>
                <a:lnTo>
                  <a:pt x="211" y="149"/>
                </a:lnTo>
                <a:lnTo>
                  <a:pt x="210" y="161"/>
                </a:lnTo>
                <a:lnTo>
                  <a:pt x="209" y="173"/>
                </a:lnTo>
                <a:lnTo>
                  <a:pt x="209" y="183"/>
                </a:lnTo>
                <a:lnTo>
                  <a:pt x="208" y="193"/>
                </a:lnTo>
                <a:lnTo>
                  <a:pt x="207" y="202"/>
                </a:lnTo>
                <a:lnTo>
                  <a:pt x="207" y="20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文本框 8"/>
          <p:cNvSpPr txBox="1">
            <a:spLocks noChangeArrowheads="1"/>
          </p:cNvSpPr>
          <p:nvPr/>
        </p:nvSpPr>
        <p:spPr bwMode="auto">
          <a:xfrm>
            <a:off x="899592" y="1044245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rPr>
              <a:t>jīng</a:t>
            </a:r>
            <a:endParaRPr lang="zh-CN" altLang="en-US" sz="4400" dirty="0">
              <a:latin typeface="汉语拼音" panose="000B0604020202020204" charset="0"/>
              <a:ea typeface="GB Pinyinok-B" panose="02010600030101010101" pitchFamily="2" charset="-122"/>
              <a:cs typeface="汉语拼音" panose="000B060402020202020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251752" y="267494"/>
            <a:ext cx="4336472" cy="577081"/>
            <a:chOff x="307536" y="387246"/>
            <a:chExt cx="4336472" cy="577081"/>
          </a:xfrm>
        </p:grpSpPr>
        <p:sp>
          <p:nvSpPr>
            <p:cNvPr id="43" name="TextBox 11"/>
            <p:cNvSpPr txBox="1">
              <a:spLocks noChangeArrowheads="1"/>
            </p:cNvSpPr>
            <p:nvPr/>
          </p:nvSpPr>
          <p:spPr bwMode="auto">
            <a:xfrm>
              <a:off x="796981" y="387246"/>
              <a:ext cx="384702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重难点字书写指导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307536" y="459135"/>
              <a:ext cx="456833" cy="456366"/>
              <a:chOff x="631825" y="5181600"/>
              <a:chExt cx="1554163" cy="1552575"/>
            </a:xfrm>
          </p:grpSpPr>
          <p:sp>
            <p:nvSpPr>
              <p:cNvPr id="46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3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8" grpId="1" animBg="1"/>
      <p:bldP spid="39" grpId="0" animBg="1"/>
      <p:bldP spid="40" grpId="0" animBg="1"/>
      <p:bldP spid="41" grpId="0" animBg="1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4176358" y="1059582"/>
            <a:ext cx="4284074" cy="3031764"/>
          </a:xfrm>
          <a:prstGeom prst="wedgeRoundRectCallout">
            <a:avLst>
              <a:gd name="adj1" fmla="val -38874"/>
              <a:gd name="adj2" fmla="val 48378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注意：左高右低。右半部分单耳旁的起笔与左半部分竖提的起笔在同一水平线，竖要写直。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520" y="4229675"/>
            <a:ext cx="4857735" cy="646331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特别注意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印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的笔顺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80270" y="1604976"/>
            <a:ext cx="2318547" cy="2326669"/>
            <a:chOff x="5534807" y="1672548"/>
            <a:chExt cx="2318547" cy="2326669"/>
          </a:xfrm>
        </p:grpSpPr>
        <p:sp>
          <p:nvSpPr>
            <p:cNvPr id="14" name="矩形 1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1785609" y="1858458"/>
            <a:ext cx="1487772" cy="1819705"/>
            <a:chOff x="3008313" y="2065338"/>
            <a:chExt cx="796925" cy="974725"/>
          </a:xfrm>
        </p:grpSpPr>
        <p:sp>
          <p:nvSpPr>
            <p:cNvPr id="20" name="Freeform 70"/>
            <p:cNvSpPr/>
            <p:nvPr/>
          </p:nvSpPr>
          <p:spPr bwMode="auto">
            <a:xfrm>
              <a:off x="3068638" y="2065338"/>
              <a:ext cx="287338" cy="225425"/>
            </a:xfrm>
            <a:custGeom>
              <a:avLst/>
              <a:gdLst>
                <a:gd name="T0" fmla="*/ 0 w 181"/>
                <a:gd name="T1" fmla="*/ 132 h 142"/>
                <a:gd name="T2" fmla="*/ 18 w 181"/>
                <a:gd name="T3" fmla="*/ 120 h 142"/>
                <a:gd name="T4" fmla="*/ 36 w 181"/>
                <a:gd name="T5" fmla="*/ 108 h 142"/>
                <a:gd name="T6" fmla="*/ 52 w 181"/>
                <a:gd name="T7" fmla="*/ 96 h 142"/>
                <a:gd name="T8" fmla="*/ 66 w 181"/>
                <a:gd name="T9" fmla="*/ 86 h 142"/>
                <a:gd name="T10" fmla="*/ 77 w 181"/>
                <a:gd name="T11" fmla="*/ 76 h 142"/>
                <a:gd name="T12" fmla="*/ 88 w 181"/>
                <a:gd name="T13" fmla="*/ 67 h 142"/>
                <a:gd name="T14" fmla="*/ 97 w 181"/>
                <a:gd name="T15" fmla="*/ 59 h 142"/>
                <a:gd name="T16" fmla="*/ 103 w 181"/>
                <a:gd name="T17" fmla="*/ 51 h 142"/>
                <a:gd name="T18" fmla="*/ 113 w 181"/>
                <a:gd name="T19" fmla="*/ 40 h 142"/>
                <a:gd name="T20" fmla="*/ 118 w 181"/>
                <a:gd name="T21" fmla="*/ 30 h 142"/>
                <a:gd name="T22" fmla="*/ 120 w 181"/>
                <a:gd name="T23" fmla="*/ 22 h 142"/>
                <a:gd name="T24" fmla="*/ 118 w 181"/>
                <a:gd name="T25" fmla="*/ 16 h 142"/>
                <a:gd name="T26" fmla="*/ 115 w 181"/>
                <a:gd name="T27" fmla="*/ 12 h 142"/>
                <a:gd name="T28" fmla="*/ 113 w 181"/>
                <a:gd name="T29" fmla="*/ 8 h 142"/>
                <a:gd name="T30" fmla="*/ 113 w 181"/>
                <a:gd name="T31" fmla="*/ 5 h 142"/>
                <a:gd name="T32" fmla="*/ 113 w 181"/>
                <a:gd name="T33" fmla="*/ 2 h 142"/>
                <a:gd name="T34" fmla="*/ 119 w 181"/>
                <a:gd name="T35" fmla="*/ 0 h 142"/>
                <a:gd name="T36" fmla="*/ 129 w 181"/>
                <a:gd name="T37" fmla="*/ 0 h 142"/>
                <a:gd name="T38" fmla="*/ 135 w 181"/>
                <a:gd name="T39" fmla="*/ 2 h 142"/>
                <a:gd name="T40" fmla="*/ 143 w 181"/>
                <a:gd name="T41" fmla="*/ 4 h 142"/>
                <a:gd name="T42" fmla="*/ 151 w 181"/>
                <a:gd name="T43" fmla="*/ 7 h 142"/>
                <a:gd name="T44" fmla="*/ 161 w 181"/>
                <a:gd name="T45" fmla="*/ 13 h 142"/>
                <a:gd name="T46" fmla="*/ 169 w 181"/>
                <a:gd name="T47" fmla="*/ 19 h 142"/>
                <a:gd name="T48" fmla="*/ 176 w 181"/>
                <a:gd name="T49" fmla="*/ 25 h 142"/>
                <a:gd name="T50" fmla="*/ 180 w 181"/>
                <a:gd name="T51" fmla="*/ 29 h 142"/>
                <a:gd name="T52" fmla="*/ 181 w 181"/>
                <a:gd name="T53" fmla="*/ 33 h 142"/>
                <a:gd name="T54" fmla="*/ 180 w 181"/>
                <a:gd name="T55" fmla="*/ 36 h 142"/>
                <a:gd name="T56" fmla="*/ 178 w 181"/>
                <a:gd name="T57" fmla="*/ 41 h 142"/>
                <a:gd name="T58" fmla="*/ 175 w 181"/>
                <a:gd name="T59" fmla="*/ 45 h 142"/>
                <a:gd name="T60" fmla="*/ 170 w 181"/>
                <a:gd name="T61" fmla="*/ 49 h 142"/>
                <a:gd name="T62" fmla="*/ 164 w 181"/>
                <a:gd name="T63" fmla="*/ 55 h 142"/>
                <a:gd name="T64" fmla="*/ 157 w 181"/>
                <a:gd name="T65" fmla="*/ 61 h 142"/>
                <a:gd name="T66" fmla="*/ 148 w 181"/>
                <a:gd name="T67" fmla="*/ 67 h 142"/>
                <a:gd name="T68" fmla="*/ 138 w 181"/>
                <a:gd name="T69" fmla="*/ 75 h 142"/>
                <a:gd name="T70" fmla="*/ 127 w 181"/>
                <a:gd name="T71" fmla="*/ 83 h 142"/>
                <a:gd name="T72" fmla="*/ 114 w 181"/>
                <a:gd name="T73" fmla="*/ 91 h 142"/>
                <a:gd name="T74" fmla="*/ 99 w 181"/>
                <a:gd name="T75" fmla="*/ 100 h 142"/>
                <a:gd name="T76" fmla="*/ 84 w 181"/>
                <a:gd name="T77" fmla="*/ 108 h 142"/>
                <a:gd name="T78" fmla="*/ 67 w 181"/>
                <a:gd name="T79" fmla="*/ 117 h 142"/>
                <a:gd name="T80" fmla="*/ 50 w 181"/>
                <a:gd name="T81" fmla="*/ 125 h 142"/>
                <a:gd name="T82" fmla="*/ 30 w 181"/>
                <a:gd name="T83" fmla="*/ 134 h 142"/>
                <a:gd name="T84" fmla="*/ 10 w 181"/>
                <a:gd name="T8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1" h="142">
                  <a:moveTo>
                    <a:pt x="10" y="142"/>
                  </a:moveTo>
                  <a:lnTo>
                    <a:pt x="0" y="132"/>
                  </a:lnTo>
                  <a:lnTo>
                    <a:pt x="10" y="125"/>
                  </a:lnTo>
                  <a:lnTo>
                    <a:pt x="18" y="120"/>
                  </a:lnTo>
                  <a:lnTo>
                    <a:pt x="28" y="113"/>
                  </a:lnTo>
                  <a:lnTo>
                    <a:pt x="36" y="108"/>
                  </a:lnTo>
                  <a:lnTo>
                    <a:pt x="44" y="102"/>
                  </a:lnTo>
                  <a:lnTo>
                    <a:pt x="52" y="96"/>
                  </a:lnTo>
                  <a:lnTo>
                    <a:pt x="59" y="91"/>
                  </a:lnTo>
                  <a:lnTo>
                    <a:pt x="66" y="86"/>
                  </a:lnTo>
                  <a:lnTo>
                    <a:pt x="72" y="81"/>
                  </a:lnTo>
                  <a:lnTo>
                    <a:pt x="77" y="76"/>
                  </a:lnTo>
                  <a:lnTo>
                    <a:pt x="83" y="72"/>
                  </a:lnTo>
                  <a:lnTo>
                    <a:pt x="88" y="67"/>
                  </a:lnTo>
                  <a:lnTo>
                    <a:pt x="92" y="63"/>
                  </a:lnTo>
                  <a:lnTo>
                    <a:pt x="97" y="59"/>
                  </a:lnTo>
                  <a:lnTo>
                    <a:pt x="100" y="56"/>
                  </a:lnTo>
                  <a:lnTo>
                    <a:pt x="103" y="51"/>
                  </a:lnTo>
                  <a:lnTo>
                    <a:pt x="108" y="45"/>
                  </a:lnTo>
                  <a:lnTo>
                    <a:pt x="113" y="40"/>
                  </a:lnTo>
                  <a:lnTo>
                    <a:pt x="116" y="34"/>
                  </a:lnTo>
                  <a:lnTo>
                    <a:pt x="118" y="30"/>
                  </a:lnTo>
                  <a:lnTo>
                    <a:pt x="119" y="26"/>
                  </a:lnTo>
                  <a:lnTo>
                    <a:pt x="120" y="22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7" y="14"/>
                  </a:lnTo>
                  <a:lnTo>
                    <a:pt x="115" y="12"/>
                  </a:lnTo>
                  <a:lnTo>
                    <a:pt x="114" y="10"/>
                  </a:lnTo>
                  <a:lnTo>
                    <a:pt x="113" y="8"/>
                  </a:lnTo>
                  <a:lnTo>
                    <a:pt x="113" y="6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3" y="2"/>
                  </a:lnTo>
                  <a:lnTo>
                    <a:pt x="116" y="1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1" y="1"/>
                  </a:lnTo>
                  <a:lnTo>
                    <a:pt x="135" y="2"/>
                  </a:lnTo>
                  <a:lnTo>
                    <a:pt x="138" y="3"/>
                  </a:lnTo>
                  <a:lnTo>
                    <a:pt x="143" y="4"/>
                  </a:lnTo>
                  <a:lnTo>
                    <a:pt x="147" y="6"/>
                  </a:lnTo>
                  <a:lnTo>
                    <a:pt x="151" y="7"/>
                  </a:lnTo>
                  <a:lnTo>
                    <a:pt x="157" y="11"/>
                  </a:lnTo>
                  <a:lnTo>
                    <a:pt x="161" y="13"/>
                  </a:lnTo>
                  <a:lnTo>
                    <a:pt x="165" y="16"/>
                  </a:lnTo>
                  <a:lnTo>
                    <a:pt x="169" y="19"/>
                  </a:lnTo>
                  <a:lnTo>
                    <a:pt x="173" y="21"/>
                  </a:lnTo>
                  <a:lnTo>
                    <a:pt x="176" y="25"/>
                  </a:lnTo>
                  <a:lnTo>
                    <a:pt x="178" y="27"/>
                  </a:lnTo>
                  <a:lnTo>
                    <a:pt x="180" y="29"/>
                  </a:lnTo>
                  <a:lnTo>
                    <a:pt x="181" y="32"/>
                  </a:lnTo>
                  <a:lnTo>
                    <a:pt x="181" y="33"/>
                  </a:lnTo>
                  <a:lnTo>
                    <a:pt x="181" y="35"/>
                  </a:lnTo>
                  <a:lnTo>
                    <a:pt x="180" y="36"/>
                  </a:lnTo>
                  <a:lnTo>
                    <a:pt x="180" y="38"/>
                  </a:lnTo>
                  <a:lnTo>
                    <a:pt x="178" y="41"/>
                  </a:lnTo>
                  <a:lnTo>
                    <a:pt x="177" y="43"/>
                  </a:lnTo>
                  <a:lnTo>
                    <a:pt x="175" y="45"/>
                  </a:lnTo>
                  <a:lnTo>
                    <a:pt x="173" y="47"/>
                  </a:lnTo>
                  <a:lnTo>
                    <a:pt x="170" y="49"/>
                  </a:lnTo>
                  <a:lnTo>
                    <a:pt x="167" y="52"/>
                  </a:lnTo>
                  <a:lnTo>
                    <a:pt x="164" y="55"/>
                  </a:lnTo>
                  <a:lnTo>
                    <a:pt x="161" y="58"/>
                  </a:lnTo>
                  <a:lnTo>
                    <a:pt x="157" y="61"/>
                  </a:lnTo>
                  <a:lnTo>
                    <a:pt x="152" y="64"/>
                  </a:lnTo>
                  <a:lnTo>
                    <a:pt x="148" y="67"/>
                  </a:lnTo>
                  <a:lnTo>
                    <a:pt x="144" y="72"/>
                  </a:lnTo>
                  <a:lnTo>
                    <a:pt x="138" y="75"/>
                  </a:lnTo>
                  <a:lnTo>
                    <a:pt x="133" y="79"/>
                  </a:lnTo>
                  <a:lnTo>
                    <a:pt x="127" y="83"/>
                  </a:lnTo>
                  <a:lnTo>
                    <a:pt x="120" y="87"/>
                  </a:lnTo>
                  <a:lnTo>
                    <a:pt x="114" y="91"/>
                  </a:lnTo>
                  <a:lnTo>
                    <a:pt x="106" y="95"/>
                  </a:lnTo>
                  <a:lnTo>
                    <a:pt x="99" y="100"/>
                  </a:lnTo>
                  <a:lnTo>
                    <a:pt x="91" y="104"/>
                  </a:lnTo>
                  <a:lnTo>
                    <a:pt x="84" y="108"/>
                  </a:lnTo>
                  <a:lnTo>
                    <a:pt x="75" y="112"/>
                  </a:lnTo>
                  <a:lnTo>
                    <a:pt x="67" y="117"/>
                  </a:lnTo>
                  <a:lnTo>
                    <a:pt x="58" y="121"/>
                  </a:lnTo>
                  <a:lnTo>
                    <a:pt x="50" y="125"/>
                  </a:lnTo>
                  <a:lnTo>
                    <a:pt x="40" y="129"/>
                  </a:lnTo>
                  <a:lnTo>
                    <a:pt x="30" y="134"/>
                  </a:lnTo>
                  <a:lnTo>
                    <a:pt x="21" y="138"/>
                  </a:lnTo>
                  <a:lnTo>
                    <a:pt x="10" y="142"/>
                  </a:lnTo>
                  <a:lnTo>
                    <a:pt x="10" y="1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71"/>
            <p:cNvSpPr/>
            <p:nvPr/>
          </p:nvSpPr>
          <p:spPr bwMode="auto">
            <a:xfrm>
              <a:off x="3008313" y="2252663"/>
              <a:ext cx="347663" cy="504825"/>
            </a:xfrm>
            <a:custGeom>
              <a:avLst/>
              <a:gdLst>
                <a:gd name="T0" fmla="*/ 117 w 219"/>
                <a:gd name="T1" fmla="*/ 247 h 318"/>
                <a:gd name="T2" fmla="*/ 91 w 219"/>
                <a:gd name="T3" fmla="*/ 267 h 318"/>
                <a:gd name="T4" fmla="*/ 71 w 219"/>
                <a:gd name="T5" fmla="*/ 283 h 318"/>
                <a:gd name="T6" fmla="*/ 60 w 219"/>
                <a:gd name="T7" fmla="*/ 294 h 318"/>
                <a:gd name="T8" fmla="*/ 50 w 219"/>
                <a:gd name="T9" fmla="*/ 308 h 318"/>
                <a:gd name="T10" fmla="*/ 39 w 219"/>
                <a:gd name="T11" fmla="*/ 316 h 318"/>
                <a:gd name="T12" fmla="*/ 32 w 219"/>
                <a:gd name="T13" fmla="*/ 317 h 318"/>
                <a:gd name="T14" fmla="*/ 23 w 219"/>
                <a:gd name="T15" fmla="*/ 306 h 318"/>
                <a:gd name="T16" fmla="*/ 14 w 219"/>
                <a:gd name="T17" fmla="*/ 289 h 318"/>
                <a:gd name="T18" fmla="*/ 10 w 219"/>
                <a:gd name="T19" fmla="*/ 278 h 318"/>
                <a:gd name="T20" fmla="*/ 13 w 219"/>
                <a:gd name="T21" fmla="*/ 268 h 318"/>
                <a:gd name="T22" fmla="*/ 20 w 219"/>
                <a:gd name="T23" fmla="*/ 256 h 318"/>
                <a:gd name="T24" fmla="*/ 26 w 219"/>
                <a:gd name="T25" fmla="*/ 244 h 318"/>
                <a:gd name="T26" fmla="*/ 29 w 219"/>
                <a:gd name="T27" fmla="*/ 222 h 318"/>
                <a:gd name="T28" fmla="*/ 30 w 219"/>
                <a:gd name="T29" fmla="*/ 191 h 318"/>
                <a:gd name="T30" fmla="*/ 29 w 219"/>
                <a:gd name="T31" fmla="*/ 151 h 318"/>
                <a:gd name="T32" fmla="*/ 25 w 219"/>
                <a:gd name="T33" fmla="*/ 105 h 318"/>
                <a:gd name="T34" fmla="*/ 21 w 219"/>
                <a:gd name="T35" fmla="*/ 68 h 318"/>
                <a:gd name="T36" fmla="*/ 17 w 219"/>
                <a:gd name="T37" fmla="*/ 44 h 318"/>
                <a:gd name="T38" fmla="*/ 11 w 219"/>
                <a:gd name="T39" fmla="*/ 29 h 318"/>
                <a:gd name="T40" fmla="*/ 4 w 219"/>
                <a:gd name="T41" fmla="*/ 18 h 318"/>
                <a:gd name="T42" fmla="*/ 0 w 219"/>
                <a:gd name="T43" fmla="*/ 8 h 318"/>
                <a:gd name="T44" fmla="*/ 3 w 219"/>
                <a:gd name="T45" fmla="*/ 2 h 318"/>
                <a:gd name="T46" fmla="*/ 19 w 219"/>
                <a:gd name="T47" fmla="*/ 1 h 318"/>
                <a:gd name="T48" fmla="*/ 41 w 219"/>
                <a:gd name="T49" fmla="*/ 3 h 318"/>
                <a:gd name="T50" fmla="*/ 52 w 219"/>
                <a:gd name="T51" fmla="*/ 5 h 318"/>
                <a:gd name="T52" fmla="*/ 54 w 219"/>
                <a:gd name="T53" fmla="*/ 9 h 318"/>
                <a:gd name="T54" fmla="*/ 55 w 219"/>
                <a:gd name="T55" fmla="*/ 19 h 318"/>
                <a:gd name="T56" fmla="*/ 56 w 219"/>
                <a:gd name="T57" fmla="*/ 34 h 318"/>
                <a:gd name="T58" fmla="*/ 58 w 219"/>
                <a:gd name="T59" fmla="*/ 54 h 318"/>
                <a:gd name="T60" fmla="*/ 59 w 219"/>
                <a:gd name="T61" fmla="*/ 95 h 318"/>
                <a:gd name="T62" fmla="*/ 60 w 219"/>
                <a:gd name="T63" fmla="*/ 132 h 318"/>
                <a:gd name="T64" fmla="*/ 61 w 219"/>
                <a:gd name="T65" fmla="*/ 166 h 318"/>
                <a:gd name="T66" fmla="*/ 64 w 219"/>
                <a:gd name="T67" fmla="*/ 206 h 318"/>
                <a:gd name="T68" fmla="*/ 68 w 219"/>
                <a:gd name="T69" fmla="*/ 224 h 318"/>
                <a:gd name="T70" fmla="*/ 71 w 219"/>
                <a:gd name="T71" fmla="*/ 229 h 318"/>
                <a:gd name="T72" fmla="*/ 80 w 219"/>
                <a:gd name="T73" fmla="*/ 228 h 318"/>
                <a:gd name="T74" fmla="*/ 96 w 219"/>
                <a:gd name="T75" fmla="*/ 220 h 318"/>
                <a:gd name="T76" fmla="*/ 122 w 219"/>
                <a:gd name="T77" fmla="*/ 209 h 318"/>
                <a:gd name="T78" fmla="*/ 155 w 219"/>
                <a:gd name="T79" fmla="*/ 191 h 318"/>
                <a:gd name="T80" fmla="*/ 184 w 219"/>
                <a:gd name="T81" fmla="*/ 177 h 318"/>
                <a:gd name="T82" fmla="*/ 204 w 219"/>
                <a:gd name="T83" fmla="*/ 169 h 318"/>
                <a:gd name="T84" fmla="*/ 216 w 219"/>
                <a:gd name="T85" fmla="*/ 166 h 318"/>
                <a:gd name="T86" fmla="*/ 219 w 219"/>
                <a:gd name="T87" fmla="*/ 168 h 318"/>
                <a:gd name="T88" fmla="*/ 214 w 219"/>
                <a:gd name="T89" fmla="*/ 176 h 318"/>
                <a:gd name="T90" fmla="*/ 197 w 219"/>
                <a:gd name="T91" fmla="*/ 190 h 318"/>
                <a:gd name="T92" fmla="*/ 170 w 219"/>
                <a:gd name="T93" fmla="*/ 210 h 318"/>
                <a:gd name="T94" fmla="*/ 143 w 219"/>
                <a:gd name="T95" fmla="*/ 22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9" h="318">
                  <a:moveTo>
                    <a:pt x="143" y="229"/>
                  </a:moveTo>
                  <a:lnTo>
                    <a:pt x="135" y="235"/>
                  </a:lnTo>
                  <a:lnTo>
                    <a:pt x="126" y="242"/>
                  </a:lnTo>
                  <a:lnTo>
                    <a:pt x="117" y="247"/>
                  </a:lnTo>
                  <a:lnTo>
                    <a:pt x="110" y="252"/>
                  </a:lnTo>
                  <a:lnTo>
                    <a:pt x="104" y="258"/>
                  </a:lnTo>
                  <a:lnTo>
                    <a:pt x="96" y="262"/>
                  </a:lnTo>
                  <a:lnTo>
                    <a:pt x="91" y="267"/>
                  </a:lnTo>
                  <a:lnTo>
                    <a:pt x="85" y="272"/>
                  </a:lnTo>
                  <a:lnTo>
                    <a:pt x="80" y="276"/>
                  </a:lnTo>
                  <a:lnTo>
                    <a:pt x="75" y="279"/>
                  </a:lnTo>
                  <a:lnTo>
                    <a:pt x="71" y="283"/>
                  </a:lnTo>
                  <a:lnTo>
                    <a:pt x="67" y="287"/>
                  </a:lnTo>
                  <a:lnTo>
                    <a:pt x="64" y="289"/>
                  </a:lnTo>
                  <a:lnTo>
                    <a:pt x="62" y="292"/>
                  </a:lnTo>
                  <a:lnTo>
                    <a:pt x="60" y="294"/>
                  </a:lnTo>
                  <a:lnTo>
                    <a:pt x="58" y="296"/>
                  </a:lnTo>
                  <a:lnTo>
                    <a:pt x="55" y="301"/>
                  </a:lnTo>
                  <a:lnTo>
                    <a:pt x="52" y="305"/>
                  </a:lnTo>
                  <a:lnTo>
                    <a:pt x="50" y="308"/>
                  </a:lnTo>
                  <a:lnTo>
                    <a:pt x="47" y="310"/>
                  </a:lnTo>
                  <a:lnTo>
                    <a:pt x="45" y="312"/>
                  </a:lnTo>
                  <a:lnTo>
                    <a:pt x="43" y="315"/>
                  </a:lnTo>
                  <a:lnTo>
                    <a:pt x="39" y="316"/>
                  </a:lnTo>
                  <a:lnTo>
                    <a:pt x="38" y="317"/>
                  </a:lnTo>
                  <a:lnTo>
                    <a:pt x="36" y="318"/>
                  </a:lnTo>
                  <a:lnTo>
                    <a:pt x="34" y="318"/>
                  </a:lnTo>
                  <a:lnTo>
                    <a:pt x="32" y="317"/>
                  </a:lnTo>
                  <a:lnTo>
                    <a:pt x="30" y="316"/>
                  </a:lnTo>
                  <a:lnTo>
                    <a:pt x="28" y="312"/>
                  </a:lnTo>
                  <a:lnTo>
                    <a:pt x="25" y="310"/>
                  </a:lnTo>
                  <a:lnTo>
                    <a:pt x="23" y="306"/>
                  </a:lnTo>
                  <a:lnTo>
                    <a:pt x="20" y="302"/>
                  </a:lnTo>
                  <a:lnTo>
                    <a:pt x="18" y="297"/>
                  </a:lnTo>
                  <a:lnTo>
                    <a:pt x="16" y="293"/>
                  </a:lnTo>
                  <a:lnTo>
                    <a:pt x="14" y="289"/>
                  </a:lnTo>
                  <a:lnTo>
                    <a:pt x="13" y="286"/>
                  </a:lnTo>
                  <a:lnTo>
                    <a:pt x="11" y="282"/>
                  </a:lnTo>
                  <a:lnTo>
                    <a:pt x="10" y="280"/>
                  </a:lnTo>
                  <a:lnTo>
                    <a:pt x="10" y="278"/>
                  </a:lnTo>
                  <a:lnTo>
                    <a:pt x="10" y="276"/>
                  </a:lnTo>
                  <a:lnTo>
                    <a:pt x="10" y="274"/>
                  </a:lnTo>
                  <a:lnTo>
                    <a:pt x="11" y="272"/>
                  </a:lnTo>
                  <a:lnTo>
                    <a:pt x="13" y="268"/>
                  </a:lnTo>
                  <a:lnTo>
                    <a:pt x="14" y="266"/>
                  </a:lnTo>
                  <a:lnTo>
                    <a:pt x="16" y="263"/>
                  </a:lnTo>
                  <a:lnTo>
                    <a:pt x="18" y="260"/>
                  </a:lnTo>
                  <a:lnTo>
                    <a:pt x="20" y="256"/>
                  </a:lnTo>
                  <a:lnTo>
                    <a:pt x="23" y="252"/>
                  </a:lnTo>
                  <a:lnTo>
                    <a:pt x="24" y="250"/>
                  </a:lnTo>
                  <a:lnTo>
                    <a:pt x="25" y="247"/>
                  </a:lnTo>
                  <a:lnTo>
                    <a:pt x="26" y="244"/>
                  </a:lnTo>
                  <a:lnTo>
                    <a:pt x="28" y="240"/>
                  </a:lnTo>
                  <a:lnTo>
                    <a:pt x="28" y="234"/>
                  </a:lnTo>
                  <a:lnTo>
                    <a:pt x="29" y="229"/>
                  </a:lnTo>
                  <a:lnTo>
                    <a:pt x="29" y="222"/>
                  </a:lnTo>
                  <a:lnTo>
                    <a:pt x="29" y="216"/>
                  </a:lnTo>
                  <a:lnTo>
                    <a:pt x="29" y="209"/>
                  </a:lnTo>
                  <a:lnTo>
                    <a:pt x="30" y="200"/>
                  </a:lnTo>
                  <a:lnTo>
                    <a:pt x="30" y="191"/>
                  </a:lnTo>
                  <a:lnTo>
                    <a:pt x="29" y="182"/>
                  </a:lnTo>
                  <a:lnTo>
                    <a:pt x="29" y="172"/>
                  </a:lnTo>
                  <a:lnTo>
                    <a:pt x="29" y="161"/>
                  </a:lnTo>
                  <a:lnTo>
                    <a:pt x="29" y="151"/>
                  </a:lnTo>
                  <a:lnTo>
                    <a:pt x="28" y="138"/>
                  </a:lnTo>
                  <a:lnTo>
                    <a:pt x="26" y="126"/>
                  </a:lnTo>
                  <a:lnTo>
                    <a:pt x="25" y="115"/>
                  </a:lnTo>
                  <a:lnTo>
                    <a:pt x="25" y="105"/>
                  </a:lnTo>
                  <a:lnTo>
                    <a:pt x="24" y="95"/>
                  </a:lnTo>
                  <a:lnTo>
                    <a:pt x="23" y="85"/>
                  </a:lnTo>
                  <a:lnTo>
                    <a:pt x="22" y="77"/>
                  </a:lnTo>
                  <a:lnTo>
                    <a:pt x="21" y="68"/>
                  </a:lnTo>
                  <a:lnTo>
                    <a:pt x="20" y="62"/>
                  </a:lnTo>
                  <a:lnTo>
                    <a:pt x="19" y="54"/>
                  </a:lnTo>
                  <a:lnTo>
                    <a:pt x="18" y="49"/>
                  </a:lnTo>
                  <a:lnTo>
                    <a:pt x="17" y="44"/>
                  </a:lnTo>
                  <a:lnTo>
                    <a:pt x="16" y="38"/>
                  </a:lnTo>
                  <a:lnTo>
                    <a:pt x="14" y="35"/>
                  </a:lnTo>
                  <a:lnTo>
                    <a:pt x="13" y="32"/>
                  </a:lnTo>
                  <a:lnTo>
                    <a:pt x="11" y="29"/>
                  </a:lnTo>
                  <a:lnTo>
                    <a:pt x="10" y="26"/>
                  </a:lnTo>
                  <a:lnTo>
                    <a:pt x="7" y="24"/>
                  </a:lnTo>
                  <a:lnTo>
                    <a:pt x="5" y="21"/>
                  </a:lnTo>
                  <a:lnTo>
                    <a:pt x="4" y="18"/>
                  </a:lnTo>
                  <a:lnTo>
                    <a:pt x="2" y="16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6" y="1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1"/>
                  </a:lnTo>
                  <a:lnTo>
                    <a:pt x="25" y="1"/>
                  </a:lnTo>
                  <a:lnTo>
                    <a:pt x="32" y="2"/>
                  </a:lnTo>
                  <a:lnTo>
                    <a:pt x="37" y="3"/>
                  </a:lnTo>
                  <a:lnTo>
                    <a:pt x="41" y="3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0" y="5"/>
                  </a:lnTo>
                  <a:lnTo>
                    <a:pt x="52" y="5"/>
                  </a:lnTo>
                  <a:lnTo>
                    <a:pt x="53" y="6"/>
                  </a:lnTo>
                  <a:lnTo>
                    <a:pt x="53" y="7"/>
                  </a:lnTo>
                  <a:lnTo>
                    <a:pt x="53" y="8"/>
                  </a:lnTo>
                  <a:lnTo>
                    <a:pt x="54" y="9"/>
                  </a:lnTo>
                  <a:lnTo>
                    <a:pt x="54" y="11"/>
                  </a:lnTo>
                  <a:lnTo>
                    <a:pt x="54" y="14"/>
                  </a:lnTo>
                  <a:lnTo>
                    <a:pt x="55" y="16"/>
                  </a:lnTo>
                  <a:lnTo>
                    <a:pt x="55" y="19"/>
                  </a:lnTo>
                  <a:lnTo>
                    <a:pt x="55" y="22"/>
                  </a:lnTo>
                  <a:lnTo>
                    <a:pt x="55" y="25"/>
                  </a:lnTo>
                  <a:lnTo>
                    <a:pt x="56" y="30"/>
                  </a:lnTo>
                  <a:lnTo>
                    <a:pt x="56" y="34"/>
                  </a:lnTo>
                  <a:lnTo>
                    <a:pt x="56" y="38"/>
                  </a:lnTo>
                  <a:lnTo>
                    <a:pt x="56" y="44"/>
                  </a:lnTo>
                  <a:lnTo>
                    <a:pt x="58" y="49"/>
                  </a:lnTo>
                  <a:lnTo>
                    <a:pt x="58" y="54"/>
                  </a:lnTo>
                  <a:lnTo>
                    <a:pt x="58" y="61"/>
                  </a:lnTo>
                  <a:lnTo>
                    <a:pt x="58" y="73"/>
                  </a:lnTo>
                  <a:lnTo>
                    <a:pt x="58" y="84"/>
                  </a:lnTo>
                  <a:lnTo>
                    <a:pt x="59" y="95"/>
                  </a:lnTo>
                  <a:lnTo>
                    <a:pt x="59" y="106"/>
                  </a:lnTo>
                  <a:lnTo>
                    <a:pt x="59" y="115"/>
                  </a:lnTo>
                  <a:lnTo>
                    <a:pt x="59" y="124"/>
                  </a:lnTo>
                  <a:lnTo>
                    <a:pt x="60" y="132"/>
                  </a:lnTo>
                  <a:lnTo>
                    <a:pt x="61" y="141"/>
                  </a:lnTo>
                  <a:lnTo>
                    <a:pt x="61" y="150"/>
                  </a:lnTo>
                  <a:lnTo>
                    <a:pt x="61" y="157"/>
                  </a:lnTo>
                  <a:lnTo>
                    <a:pt x="61" y="166"/>
                  </a:lnTo>
                  <a:lnTo>
                    <a:pt x="61" y="173"/>
                  </a:lnTo>
                  <a:lnTo>
                    <a:pt x="62" y="187"/>
                  </a:lnTo>
                  <a:lnTo>
                    <a:pt x="63" y="201"/>
                  </a:lnTo>
                  <a:lnTo>
                    <a:pt x="64" y="206"/>
                  </a:lnTo>
                  <a:lnTo>
                    <a:pt x="65" y="212"/>
                  </a:lnTo>
                  <a:lnTo>
                    <a:pt x="66" y="217"/>
                  </a:lnTo>
                  <a:lnTo>
                    <a:pt x="67" y="220"/>
                  </a:lnTo>
                  <a:lnTo>
                    <a:pt x="68" y="224"/>
                  </a:lnTo>
                  <a:lnTo>
                    <a:pt x="68" y="226"/>
                  </a:lnTo>
                  <a:lnTo>
                    <a:pt x="69" y="228"/>
                  </a:lnTo>
                  <a:lnTo>
                    <a:pt x="70" y="229"/>
                  </a:lnTo>
                  <a:lnTo>
                    <a:pt x="71" y="229"/>
                  </a:lnTo>
                  <a:lnTo>
                    <a:pt x="73" y="229"/>
                  </a:lnTo>
                  <a:lnTo>
                    <a:pt x="75" y="229"/>
                  </a:lnTo>
                  <a:lnTo>
                    <a:pt x="77" y="229"/>
                  </a:lnTo>
                  <a:lnTo>
                    <a:pt x="80" y="228"/>
                  </a:lnTo>
                  <a:lnTo>
                    <a:pt x="83" y="227"/>
                  </a:lnTo>
                  <a:lnTo>
                    <a:pt x="86" y="225"/>
                  </a:lnTo>
                  <a:lnTo>
                    <a:pt x="92" y="224"/>
                  </a:lnTo>
                  <a:lnTo>
                    <a:pt x="96" y="220"/>
                  </a:lnTo>
                  <a:lnTo>
                    <a:pt x="101" y="218"/>
                  </a:lnTo>
                  <a:lnTo>
                    <a:pt x="108" y="215"/>
                  </a:lnTo>
                  <a:lnTo>
                    <a:pt x="114" y="212"/>
                  </a:lnTo>
                  <a:lnTo>
                    <a:pt x="122" y="209"/>
                  </a:lnTo>
                  <a:lnTo>
                    <a:pt x="129" y="204"/>
                  </a:lnTo>
                  <a:lnTo>
                    <a:pt x="138" y="200"/>
                  </a:lnTo>
                  <a:lnTo>
                    <a:pt x="146" y="196"/>
                  </a:lnTo>
                  <a:lnTo>
                    <a:pt x="155" y="191"/>
                  </a:lnTo>
                  <a:lnTo>
                    <a:pt x="162" y="187"/>
                  </a:lnTo>
                  <a:lnTo>
                    <a:pt x="170" y="184"/>
                  </a:lnTo>
                  <a:lnTo>
                    <a:pt x="177" y="181"/>
                  </a:lnTo>
                  <a:lnTo>
                    <a:pt x="184" y="177"/>
                  </a:lnTo>
                  <a:lnTo>
                    <a:pt x="189" y="174"/>
                  </a:lnTo>
                  <a:lnTo>
                    <a:pt x="195" y="172"/>
                  </a:lnTo>
                  <a:lnTo>
                    <a:pt x="200" y="170"/>
                  </a:lnTo>
                  <a:lnTo>
                    <a:pt x="204" y="169"/>
                  </a:lnTo>
                  <a:lnTo>
                    <a:pt x="207" y="168"/>
                  </a:lnTo>
                  <a:lnTo>
                    <a:pt x="211" y="167"/>
                  </a:lnTo>
                  <a:lnTo>
                    <a:pt x="214" y="166"/>
                  </a:lnTo>
                  <a:lnTo>
                    <a:pt x="216" y="166"/>
                  </a:lnTo>
                  <a:lnTo>
                    <a:pt x="217" y="166"/>
                  </a:lnTo>
                  <a:lnTo>
                    <a:pt x="218" y="166"/>
                  </a:lnTo>
                  <a:lnTo>
                    <a:pt x="219" y="167"/>
                  </a:lnTo>
                  <a:lnTo>
                    <a:pt x="219" y="168"/>
                  </a:lnTo>
                  <a:lnTo>
                    <a:pt x="219" y="170"/>
                  </a:lnTo>
                  <a:lnTo>
                    <a:pt x="218" y="171"/>
                  </a:lnTo>
                  <a:lnTo>
                    <a:pt x="216" y="173"/>
                  </a:lnTo>
                  <a:lnTo>
                    <a:pt x="214" y="176"/>
                  </a:lnTo>
                  <a:lnTo>
                    <a:pt x="211" y="180"/>
                  </a:lnTo>
                  <a:lnTo>
                    <a:pt x="206" y="183"/>
                  </a:lnTo>
                  <a:lnTo>
                    <a:pt x="202" y="186"/>
                  </a:lnTo>
                  <a:lnTo>
                    <a:pt x="197" y="190"/>
                  </a:lnTo>
                  <a:lnTo>
                    <a:pt x="191" y="195"/>
                  </a:lnTo>
                  <a:lnTo>
                    <a:pt x="185" y="199"/>
                  </a:lnTo>
                  <a:lnTo>
                    <a:pt x="179" y="204"/>
                  </a:lnTo>
                  <a:lnTo>
                    <a:pt x="170" y="210"/>
                  </a:lnTo>
                  <a:lnTo>
                    <a:pt x="162" y="216"/>
                  </a:lnTo>
                  <a:lnTo>
                    <a:pt x="153" y="222"/>
                  </a:lnTo>
                  <a:lnTo>
                    <a:pt x="143" y="229"/>
                  </a:lnTo>
                  <a:lnTo>
                    <a:pt x="143" y="2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72"/>
            <p:cNvSpPr/>
            <p:nvPr/>
          </p:nvSpPr>
          <p:spPr bwMode="auto">
            <a:xfrm>
              <a:off x="3076576" y="2352675"/>
              <a:ext cx="234950" cy="87313"/>
            </a:xfrm>
            <a:custGeom>
              <a:avLst/>
              <a:gdLst>
                <a:gd name="T0" fmla="*/ 141 w 148"/>
                <a:gd name="T1" fmla="*/ 27 h 55"/>
                <a:gd name="T2" fmla="*/ 140 w 148"/>
                <a:gd name="T3" fmla="*/ 27 h 55"/>
                <a:gd name="T4" fmla="*/ 139 w 148"/>
                <a:gd name="T5" fmla="*/ 28 h 55"/>
                <a:gd name="T6" fmla="*/ 137 w 148"/>
                <a:gd name="T7" fmla="*/ 28 h 55"/>
                <a:gd name="T8" fmla="*/ 134 w 148"/>
                <a:gd name="T9" fmla="*/ 29 h 55"/>
                <a:gd name="T10" fmla="*/ 132 w 148"/>
                <a:gd name="T11" fmla="*/ 29 h 55"/>
                <a:gd name="T12" fmla="*/ 130 w 148"/>
                <a:gd name="T13" fmla="*/ 30 h 55"/>
                <a:gd name="T14" fmla="*/ 127 w 148"/>
                <a:gd name="T15" fmla="*/ 31 h 55"/>
                <a:gd name="T16" fmla="*/ 124 w 148"/>
                <a:gd name="T17" fmla="*/ 32 h 55"/>
                <a:gd name="T18" fmla="*/ 121 w 148"/>
                <a:gd name="T19" fmla="*/ 33 h 55"/>
                <a:gd name="T20" fmla="*/ 116 w 148"/>
                <a:gd name="T21" fmla="*/ 34 h 55"/>
                <a:gd name="T22" fmla="*/ 113 w 148"/>
                <a:gd name="T23" fmla="*/ 35 h 55"/>
                <a:gd name="T24" fmla="*/ 109 w 148"/>
                <a:gd name="T25" fmla="*/ 36 h 55"/>
                <a:gd name="T26" fmla="*/ 103 w 148"/>
                <a:gd name="T27" fmla="*/ 37 h 55"/>
                <a:gd name="T28" fmla="*/ 99 w 148"/>
                <a:gd name="T29" fmla="*/ 38 h 55"/>
                <a:gd name="T30" fmla="*/ 94 w 148"/>
                <a:gd name="T31" fmla="*/ 41 h 55"/>
                <a:gd name="T32" fmla="*/ 88 w 148"/>
                <a:gd name="T33" fmla="*/ 42 h 55"/>
                <a:gd name="T34" fmla="*/ 76 w 148"/>
                <a:gd name="T35" fmla="*/ 45 h 55"/>
                <a:gd name="T36" fmla="*/ 65 w 148"/>
                <a:gd name="T37" fmla="*/ 47 h 55"/>
                <a:gd name="T38" fmla="*/ 53 w 148"/>
                <a:gd name="T39" fmla="*/ 49 h 55"/>
                <a:gd name="T40" fmla="*/ 42 w 148"/>
                <a:gd name="T41" fmla="*/ 51 h 55"/>
                <a:gd name="T42" fmla="*/ 32 w 148"/>
                <a:gd name="T43" fmla="*/ 52 h 55"/>
                <a:gd name="T44" fmla="*/ 21 w 148"/>
                <a:gd name="T45" fmla="*/ 53 h 55"/>
                <a:gd name="T46" fmla="*/ 10 w 148"/>
                <a:gd name="T47" fmla="*/ 55 h 55"/>
                <a:gd name="T48" fmla="*/ 0 w 148"/>
                <a:gd name="T49" fmla="*/ 55 h 55"/>
                <a:gd name="T50" fmla="*/ 0 w 148"/>
                <a:gd name="T51" fmla="*/ 34 h 55"/>
                <a:gd name="T52" fmla="*/ 7 w 148"/>
                <a:gd name="T53" fmla="*/ 34 h 55"/>
                <a:gd name="T54" fmla="*/ 15 w 148"/>
                <a:gd name="T55" fmla="*/ 33 h 55"/>
                <a:gd name="T56" fmla="*/ 22 w 148"/>
                <a:gd name="T57" fmla="*/ 32 h 55"/>
                <a:gd name="T58" fmla="*/ 31 w 148"/>
                <a:gd name="T59" fmla="*/ 30 h 55"/>
                <a:gd name="T60" fmla="*/ 39 w 148"/>
                <a:gd name="T61" fmla="*/ 28 h 55"/>
                <a:gd name="T62" fmla="*/ 48 w 148"/>
                <a:gd name="T63" fmla="*/ 25 h 55"/>
                <a:gd name="T64" fmla="*/ 57 w 148"/>
                <a:gd name="T65" fmla="*/ 20 h 55"/>
                <a:gd name="T66" fmla="*/ 68 w 148"/>
                <a:gd name="T67" fmla="*/ 16 h 55"/>
                <a:gd name="T68" fmla="*/ 73 w 148"/>
                <a:gd name="T69" fmla="*/ 14 h 55"/>
                <a:gd name="T70" fmla="*/ 78 w 148"/>
                <a:gd name="T71" fmla="*/ 12 h 55"/>
                <a:gd name="T72" fmla="*/ 82 w 148"/>
                <a:gd name="T73" fmla="*/ 11 h 55"/>
                <a:gd name="T74" fmla="*/ 86 w 148"/>
                <a:gd name="T75" fmla="*/ 8 h 55"/>
                <a:gd name="T76" fmla="*/ 94 w 148"/>
                <a:gd name="T77" fmla="*/ 6 h 55"/>
                <a:gd name="T78" fmla="*/ 100 w 148"/>
                <a:gd name="T79" fmla="*/ 4 h 55"/>
                <a:gd name="T80" fmla="*/ 107 w 148"/>
                <a:gd name="T81" fmla="*/ 2 h 55"/>
                <a:gd name="T82" fmla="*/ 111 w 148"/>
                <a:gd name="T83" fmla="*/ 1 h 55"/>
                <a:gd name="T84" fmla="*/ 115 w 148"/>
                <a:gd name="T85" fmla="*/ 1 h 55"/>
                <a:gd name="T86" fmla="*/ 118 w 148"/>
                <a:gd name="T87" fmla="*/ 0 h 55"/>
                <a:gd name="T88" fmla="*/ 124 w 148"/>
                <a:gd name="T89" fmla="*/ 0 h 55"/>
                <a:gd name="T90" fmla="*/ 128 w 148"/>
                <a:gd name="T91" fmla="*/ 1 h 55"/>
                <a:gd name="T92" fmla="*/ 133 w 148"/>
                <a:gd name="T93" fmla="*/ 1 h 55"/>
                <a:gd name="T94" fmla="*/ 139 w 148"/>
                <a:gd name="T95" fmla="*/ 3 h 55"/>
                <a:gd name="T96" fmla="*/ 141 w 148"/>
                <a:gd name="T97" fmla="*/ 4 h 55"/>
                <a:gd name="T98" fmla="*/ 143 w 148"/>
                <a:gd name="T99" fmla="*/ 5 h 55"/>
                <a:gd name="T100" fmla="*/ 145 w 148"/>
                <a:gd name="T101" fmla="*/ 6 h 55"/>
                <a:gd name="T102" fmla="*/ 146 w 148"/>
                <a:gd name="T103" fmla="*/ 8 h 55"/>
                <a:gd name="T104" fmla="*/ 147 w 148"/>
                <a:gd name="T105" fmla="*/ 10 h 55"/>
                <a:gd name="T106" fmla="*/ 148 w 148"/>
                <a:gd name="T107" fmla="*/ 11 h 55"/>
                <a:gd name="T108" fmla="*/ 148 w 148"/>
                <a:gd name="T109" fmla="*/ 12 h 55"/>
                <a:gd name="T110" fmla="*/ 148 w 148"/>
                <a:gd name="T111" fmla="*/ 13 h 55"/>
                <a:gd name="T112" fmla="*/ 148 w 148"/>
                <a:gd name="T113" fmla="*/ 17 h 55"/>
                <a:gd name="T114" fmla="*/ 146 w 148"/>
                <a:gd name="T115" fmla="*/ 20 h 55"/>
                <a:gd name="T116" fmla="*/ 144 w 148"/>
                <a:gd name="T117" fmla="*/ 23 h 55"/>
                <a:gd name="T118" fmla="*/ 141 w 148"/>
                <a:gd name="T119" fmla="*/ 27 h 55"/>
                <a:gd name="T120" fmla="*/ 141 w 148"/>
                <a:gd name="T121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8" h="55">
                  <a:moveTo>
                    <a:pt x="141" y="27"/>
                  </a:moveTo>
                  <a:lnTo>
                    <a:pt x="140" y="27"/>
                  </a:lnTo>
                  <a:lnTo>
                    <a:pt x="139" y="28"/>
                  </a:lnTo>
                  <a:lnTo>
                    <a:pt x="137" y="28"/>
                  </a:lnTo>
                  <a:lnTo>
                    <a:pt x="134" y="29"/>
                  </a:lnTo>
                  <a:lnTo>
                    <a:pt x="132" y="29"/>
                  </a:lnTo>
                  <a:lnTo>
                    <a:pt x="130" y="30"/>
                  </a:lnTo>
                  <a:lnTo>
                    <a:pt x="127" y="31"/>
                  </a:lnTo>
                  <a:lnTo>
                    <a:pt x="124" y="32"/>
                  </a:lnTo>
                  <a:lnTo>
                    <a:pt x="121" y="33"/>
                  </a:lnTo>
                  <a:lnTo>
                    <a:pt x="116" y="34"/>
                  </a:lnTo>
                  <a:lnTo>
                    <a:pt x="113" y="35"/>
                  </a:lnTo>
                  <a:lnTo>
                    <a:pt x="109" y="36"/>
                  </a:lnTo>
                  <a:lnTo>
                    <a:pt x="103" y="37"/>
                  </a:lnTo>
                  <a:lnTo>
                    <a:pt x="99" y="38"/>
                  </a:lnTo>
                  <a:lnTo>
                    <a:pt x="94" y="41"/>
                  </a:lnTo>
                  <a:lnTo>
                    <a:pt x="88" y="42"/>
                  </a:lnTo>
                  <a:lnTo>
                    <a:pt x="76" y="45"/>
                  </a:lnTo>
                  <a:lnTo>
                    <a:pt x="65" y="47"/>
                  </a:lnTo>
                  <a:lnTo>
                    <a:pt x="53" y="49"/>
                  </a:lnTo>
                  <a:lnTo>
                    <a:pt x="42" y="51"/>
                  </a:lnTo>
                  <a:lnTo>
                    <a:pt x="32" y="52"/>
                  </a:lnTo>
                  <a:lnTo>
                    <a:pt x="21" y="53"/>
                  </a:lnTo>
                  <a:lnTo>
                    <a:pt x="10" y="55"/>
                  </a:lnTo>
                  <a:lnTo>
                    <a:pt x="0" y="55"/>
                  </a:lnTo>
                  <a:lnTo>
                    <a:pt x="0" y="34"/>
                  </a:lnTo>
                  <a:lnTo>
                    <a:pt x="7" y="34"/>
                  </a:lnTo>
                  <a:lnTo>
                    <a:pt x="15" y="33"/>
                  </a:lnTo>
                  <a:lnTo>
                    <a:pt x="22" y="32"/>
                  </a:lnTo>
                  <a:lnTo>
                    <a:pt x="31" y="30"/>
                  </a:lnTo>
                  <a:lnTo>
                    <a:pt x="39" y="28"/>
                  </a:lnTo>
                  <a:lnTo>
                    <a:pt x="48" y="25"/>
                  </a:lnTo>
                  <a:lnTo>
                    <a:pt x="57" y="20"/>
                  </a:lnTo>
                  <a:lnTo>
                    <a:pt x="68" y="16"/>
                  </a:lnTo>
                  <a:lnTo>
                    <a:pt x="73" y="14"/>
                  </a:lnTo>
                  <a:lnTo>
                    <a:pt x="78" y="12"/>
                  </a:lnTo>
                  <a:lnTo>
                    <a:pt x="82" y="11"/>
                  </a:lnTo>
                  <a:lnTo>
                    <a:pt x="86" y="8"/>
                  </a:lnTo>
                  <a:lnTo>
                    <a:pt x="94" y="6"/>
                  </a:lnTo>
                  <a:lnTo>
                    <a:pt x="100" y="4"/>
                  </a:lnTo>
                  <a:lnTo>
                    <a:pt x="107" y="2"/>
                  </a:lnTo>
                  <a:lnTo>
                    <a:pt x="111" y="1"/>
                  </a:lnTo>
                  <a:lnTo>
                    <a:pt x="115" y="1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8" y="1"/>
                  </a:lnTo>
                  <a:lnTo>
                    <a:pt x="133" y="1"/>
                  </a:lnTo>
                  <a:lnTo>
                    <a:pt x="139" y="3"/>
                  </a:lnTo>
                  <a:lnTo>
                    <a:pt x="141" y="4"/>
                  </a:lnTo>
                  <a:lnTo>
                    <a:pt x="143" y="5"/>
                  </a:lnTo>
                  <a:lnTo>
                    <a:pt x="145" y="6"/>
                  </a:lnTo>
                  <a:lnTo>
                    <a:pt x="146" y="8"/>
                  </a:lnTo>
                  <a:lnTo>
                    <a:pt x="147" y="10"/>
                  </a:lnTo>
                  <a:lnTo>
                    <a:pt x="148" y="11"/>
                  </a:lnTo>
                  <a:lnTo>
                    <a:pt x="148" y="12"/>
                  </a:lnTo>
                  <a:lnTo>
                    <a:pt x="148" y="13"/>
                  </a:lnTo>
                  <a:lnTo>
                    <a:pt x="148" y="17"/>
                  </a:lnTo>
                  <a:lnTo>
                    <a:pt x="146" y="20"/>
                  </a:lnTo>
                  <a:lnTo>
                    <a:pt x="144" y="23"/>
                  </a:lnTo>
                  <a:lnTo>
                    <a:pt x="141" y="27"/>
                  </a:lnTo>
                  <a:lnTo>
                    <a:pt x="141" y="2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73"/>
            <p:cNvSpPr/>
            <p:nvPr/>
          </p:nvSpPr>
          <p:spPr bwMode="auto">
            <a:xfrm>
              <a:off x="3414713" y="2257425"/>
              <a:ext cx="77788" cy="782638"/>
            </a:xfrm>
            <a:custGeom>
              <a:avLst/>
              <a:gdLst>
                <a:gd name="T0" fmla="*/ 46 w 49"/>
                <a:gd name="T1" fmla="*/ 374 h 493"/>
                <a:gd name="T2" fmla="*/ 43 w 49"/>
                <a:gd name="T3" fmla="*/ 416 h 493"/>
                <a:gd name="T4" fmla="*/ 41 w 49"/>
                <a:gd name="T5" fmla="*/ 452 h 493"/>
                <a:gd name="T6" fmla="*/ 39 w 49"/>
                <a:gd name="T7" fmla="*/ 466 h 493"/>
                <a:gd name="T8" fmla="*/ 38 w 49"/>
                <a:gd name="T9" fmla="*/ 476 h 493"/>
                <a:gd name="T10" fmla="*/ 36 w 49"/>
                <a:gd name="T11" fmla="*/ 485 h 493"/>
                <a:gd name="T12" fmla="*/ 34 w 49"/>
                <a:gd name="T13" fmla="*/ 490 h 493"/>
                <a:gd name="T14" fmla="*/ 32 w 49"/>
                <a:gd name="T15" fmla="*/ 493 h 493"/>
                <a:gd name="T16" fmla="*/ 31 w 49"/>
                <a:gd name="T17" fmla="*/ 493 h 493"/>
                <a:gd name="T18" fmla="*/ 29 w 49"/>
                <a:gd name="T19" fmla="*/ 489 h 493"/>
                <a:gd name="T20" fmla="*/ 25 w 49"/>
                <a:gd name="T21" fmla="*/ 483 h 493"/>
                <a:gd name="T22" fmla="*/ 22 w 49"/>
                <a:gd name="T23" fmla="*/ 472 h 493"/>
                <a:gd name="T24" fmla="*/ 18 w 49"/>
                <a:gd name="T25" fmla="*/ 452 h 493"/>
                <a:gd name="T26" fmla="*/ 16 w 49"/>
                <a:gd name="T27" fmla="*/ 435 h 493"/>
                <a:gd name="T28" fmla="*/ 14 w 49"/>
                <a:gd name="T29" fmla="*/ 413 h 493"/>
                <a:gd name="T30" fmla="*/ 12 w 49"/>
                <a:gd name="T31" fmla="*/ 386 h 493"/>
                <a:gd name="T32" fmla="*/ 11 w 49"/>
                <a:gd name="T33" fmla="*/ 355 h 493"/>
                <a:gd name="T34" fmla="*/ 11 w 49"/>
                <a:gd name="T35" fmla="*/ 319 h 493"/>
                <a:gd name="T36" fmla="*/ 11 w 49"/>
                <a:gd name="T37" fmla="*/ 283 h 493"/>
                <a:gd name="T38" fmla="*/ 11 w 49"/>
                <a:gd name="T39" fmla="*/ 250 h 493"/>
                <a:gd name="T40" fmla="*/ 11 w 49"/>
                <a:gd name="T41" fmla="*/ 221 h 493"/>
                <a:gd name="T42" fmla="*/ 11 w 49"/>
                <a:gd name="T43" fmla="*/ 194 h 493"/>
                <a:gd name="T44" fmla="*/ 11 w 49"/>
                <a:gd name="T45" fmla="*/ 171 h 493"/>
                <a:gd name="T46" fmla="*/ 11 w 49"/>
                <a:gd name="T47" fmla="*/ 138 h 493"/>
                <a:gd name="T48" fmla="*/ 10 w 49"/>
                <a:gd name="T49" fmla="*/ 102 h 493"/>
                <a:gd name="T50" fmla="*/ 8 w 49"/>
                <a:gd name="T51" fmla="*/ 71 h 493"/>
                <a:gd name="T52" fmla="*/ 6 w 49"/>
                <a:gd name="T53" fmla="*/ 47 h 493"/>
                <a:gd name="T54" fmla="*/ 3 w 49"/>
                <a:gd name="T55" fmla="*/ 29 h 493"/>
                <a:gd name="T56" fmla="*/ 0 w 49"/>
                <a:gd name="T57" fmla="*/ 16 h 493"/>
                <a:gd name="T58" fmla="*/ 1 w 49"/>
                <a:gd name="T59" fmla="*/ 1 h 493"/>
                <a:gd name="T60" fmla="*/ 4 w 49"/>
                <a:gd name="T61" fmla="*/ 0 h 493"/>
                <a:gd name="T62" fmla="*/ 10 w 49"/>
                <a:gd name="T63" fmla="*/ 0 h 493"/>
                <a:gd name="T64" fmla="*/ 19 w 49"/>
                <a:gd name="T65" fmla="*/ 2 h 493"/>
                <a:gd name="T66" fmla="*/ 30 w 49"/>
                <a:gd name="T67" fmla="*/ 4 h 493"/>
                <a:gd name="T68" fmla="*/ 49 w 49"/>
                <a:gd name="T69" fmla="*/ 27 h 493"/>
                <a:gd name="T70" fmla="*/ 49 w 49"/>
                <a:gd name="T71" fmla="*/ 73 h 493"/>
                <a:gd name="T72" fmla="*/ 49 w 49"/>
                <a:gd name="T73" fmla="*/ 116 h 493"/>
                <a:gd name="T74" fmla="*/ 49 w 49"/>
                <a:gd name="T75" fmla="*/ 155 h 493"/>
                <a:gd name="T76" fmla="*/ 49 w 49"/>
                <a:gd name="T77" fmla="*/ 192 h 493"/>
                <a:gd name="T78" fmla="*/ 49 w 49"/>
                <a:gd name="T79" fmla="*/ 225 h 493"/>
                <a:gd name="T80" fmla="*/ 49 w 49"/>
                <a:gd name="T81" fmla="*/ 254 h 493"/>
                <a:gd name="T82" fmla="*/ 48 w 49"/>
                <a:gd name="T83" fmla="*/ 279 h 493"/>
                <a:gd name="T84" fmla="*/ 48 w 49"/>
                <a:gd name="T85" fmla="*/ 303 h 493"/>
                <a:gd name="T86" fmla="*/ 47 w 49"/>
                <a:gd name="T87" fmla="*/ 322 h 493"/>
                <a:gd name="T88" fmla="*/ 47 w 49"/>
                <a:gd name="T89" fmla="*/ 338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" h="493">
                  <a:moveTo>
                    <a:pt x="47" y="343"/>
                  </a:moveTo>
                  <a:lnTo>
                    <a:pt x="47" y="359"/>
                  </a:lnTo>
                  <a:lnTo>
                    <a:pt x="46" y="374"/>
                  </a:lnTo>
                  <a:lnTo>
                    <a:pt x="46" y="389"/>
                  </a:lnTo>
                  <a:lnTo>
                    <a:pt x="45" y="403"/>
                  </a:lnTo>
                  <a:lnTo>
                    <a:pt x="43" y="416"/>
                  </a:lnTo>
                  <a:lnTo>
                    <a:pt x="43" y="428"/>
                  </a:lnTo>
                  <a:lnTo>
                    <a:pt x="42" y="440"/>
                  </a:lnTo>
                  <a:lnTo>
                    <a:pt x="41" y="452"/>
                  </a:lnTo>
                  <a:lnTo>
                    <a:pt x="41" y="456"/>
                  </a:lnTo>
                  <a:lnTo>
                    <a:pt x="40" y="461"/>
                  </a:lnTo>
                  <a:lnTo>
                    <a:pt x="39" y="466"/>
                  </a:lnTo>
                  <a:lnTo>
                    <a:pt x="39" y="470"/>
                  </a:lnTo>
                  <a:lnTo>
                    <a:pt x="38" y="473"/>
                  </a:lnTo>
                  <a:lnTo>
                    <a:pt x="38" y="476"/>
                  </a:lnTo>
                  <a:lnTo>
                    <a:pt x="37" y="480"/>
                  </a:lnTo>
                  <a:lnTo>
                    <a:pt x="36" y="483"/>
                  </a:lnTo>
                  <a:lnTo>
                    <a:pt x="36" y="485"/>
                  </a:lnTo>
                  <a:lnTo>
                    <a:pt x="35" y="487"/>
                  </a:lnTo>
                  <a:lnTo>
                    <a:pt x="34" y="489"/>
                  </a:lnTo>
                  <a:lnTo>
                    <a:pt x="34" y="490"/>
                  </a:lnTo>
                  <a:lnTo>
                    <a:pt x="33" y="491"/>
                  </a:lnTo>
                  <a:lnTo>
                    <a:pt x="33" y="493"/>
                  </a:lnTo>
                  <a:lnTo>
                    <a:pt x="32" y="493"/>
                  </a:lnTo>
                  <a:lnTo>
                    <a:pt x="32" y="493"/>
                  </a:lnTo>
                  <a:lnTo>
                    <a:pt x="31" y="493"/>
                  </a:lnTo>
                  <a:lnTo>
                    <a:pt x="31" y="493"/>
                  </a:lnTo>
                  <a:lnTo>
                    <a:pt x="30" y="491"/>
                  </a:lnTo>
                  <a:lnTo>
                    <a:pt x="29" y="490"/>
                  </a:lnTo>
                  <a:lnTo>
                    <a:pt x="29" y="489"/>
                  </a:lnTo>
                  <a:lnTo>
                    <a:pt x="27" y="487"/>
                  </a:lnTo>
                  <a:lnTo>
                    <a:pt x="26" y="485"/>
                  </a:lnTo>
                  <a:lnTo>
                    <a:pt x="25" y="483"/>
                  </a:lnTo>
                  <a:lnTo>
                    <a:pt x="25" y="481"/>
                  </a:lnTo>
                  <a:lnTo>
                    <a:pt x="24" y="479"/>
                  </a:lnTo>
                  <a:lnTo>
                    <a:pt x="22" y="472"/>
                  </a:lnTo>
                  <a:lnTo>
                    <a:pt x="21" y="465"/>
                  </a:lnTo>
                  <a:lnTo>
                    <a:pt x="19" y="456"/>
                  </a:lnTo>
                  <a:lnTo>
                    <a:pt x="18" y="452"/>
                  </a:lnTo>
                  <a:lnTo>
                    <a:pt x="17" y="446"/>
                  </a:lnTo>
                  <a:lnTo>
                    <a:pt x="16" y="441"/>
                  </a:lnTo>
                  <a:lnTo>
                    <a:pt x="16" y="435"/>
                  </a:lnTo>
                  <a:lnTo>
                    <a:pt x="15" y="428"/>
                  </a:lnTo>
                  <a:lnTo>
                    <a:pt x="15" y="421"/>
                  </a:lnTo>
                  <a:lnTo>
                    <a:pt x="14" y="413"/>
                  </a:lnTo>
                  <a:lnTo>
                    <a:pt x="14" y="405"/>
                  </a:lnTo>
                  <a:lnTo>
                    <a:pt x="12" y="395"/>
                  </a:lnTo>
                  <a:lnTo>
                    <a:pt x="12" y="386"/>
                  </a:lnTo>
                  <a:lnTo>
                    <a:pt x="11" y="376"/>
                  </a:lnTo>
                  <a:lnTo>
                    <a:pt x="11" y="366"/>
                  </a:lnTo>
                  <a:lnTo>
                    <a:pt x="11" y="355"/>
                  </a:lnTo>
                  <a:lnTo>
                    <a:pt x="11" y="344"/>
                  </a:lnTo>
                  <a:lnTo>
                    <a:pt x="11" y="332"/>
                  </a:lnTo>
                  <a:lnTo>
                    <a:pt x="11" y="319"/>
                  </a:lnTo>
                  <a:lnTo>
                    <a:pt x="11" y="307"/>
                  </a:lnTo>
                  <a:lnTo>
                    <a:pt x="11" y="294"/>
                  </a:lnTo>
                  <a:lnTo>
                    <a:pt x="11" y="283"/>
                  </a:lnTo>
                  <a:lnTo>
                    <a:pt x="11" y="272"/>
                  </a:lnTo>
                  <a:lnTo>
                    <a:pt x="11" y="260"/>
                  </a:lnTo>
                  <a:lnTo>
                    <a:pt x="11" y="250"/>
                  </a:lnTo>
                  <a:lnTo>
                    <a:pt x="11" y="240"/>
                  </a:lnTo>
                  <a:lnTo>
                    <a:pt x="11" y="230"/>
                  </a:lnTo>
                  <a:lnTo>
                    <a:pt x="11" y="221"/>
                  </a:lnTo>
                  <a:lnTo>
                    <a:pt x="11" y="211"/>
                  </a:lnTo>
                  <a:lnTo>
                    <a:pt x="11" y="202"/>
                  </a:lnTo>
                  <a:lnTo>
                    <a:pt x="11" y="194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1"/>
                  </a:lnTo>
                  <a:lnTo>
                    <a:pt x="11" y="164"/>
                  </a:lnTo>
                  <a:lnTo>
                    <a:pt x="11" y="151"/>
                  </a:lnTo>
                  <a:lnTo>
                    <a:pt x="11" y="138"/>
                  </a:lnTo>
                  <a:lnTo>
                    <a:pt x="11" y="125"/>
                  </a:lnTo>
                  <a:lnTo>
                    <a:pt x="10" y="113"/>
                  </a:lnTo>
                  <a:lnTo>
                    <a:pt x="10" y="102"/>
                  </a:lnTo>
                  <a:lnTo>
                    <a:pt x="10" y="91"/>
                  </a:lnTo>
                  <a:lnTo>
                    <a:pt x="9" y="80"/>
                  </a:lnTo>
                  <a:lnTo>
                    <a:pt x="8" y="71"/>
                  </a:lnTo>
                  <a:lnTo>
                    <a:pt x="7" y="62"/>
                  </a:lnTo>
                  <a:lnTo>
                    <a:pt x="7" y="55"/>
                  </a:lnTo>
                  <a:lnTo>
                    <a:pt x="6" y="47"/>
                  </a:lnTo>
                  <a:lnTo>
                    <a:pt x="5" y="41"/>
                  </a:lnTo>
                  <a:lnTo>
                    <a:pt x="4" y="34"/>
                  </a:lnTo>
                  <a:lnTo>
                    <a:pt x="3" y="29"/>
                  </a:lnTo>
                  <a:lnTo>
                    <a:pt x="2" y="25"/>
                  </a:lnTo>
                  <a:lnTo>
                    <a:pt x="1" y="21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5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19" y="2"/>
                  </a:lnTo>
                  <a:lnTo>
                    <a:pt x="22" y="2"/>
                  </a:lnTo>
                  <a:lnTo>
                    <a:pt x="26" y="3"/>
                  </a:lnTo>
                  <a:lnTo>
                    <a:pt x="30" y="4"/>
                  </a:lnTo>
                  <a:lnTo>
                    <a:pt x="39" y="7"/>
                  </a:lnTo>
                  <a:lnTo>
                    <a:pt x="49" y="11"/>
                  </a:lnTo>
                  <a:lnTo>
                    <a:pt x="49" y="27"/>
                  </a:lnTo>
                  <a:lnTo>
                    <a:pt x="49" y="43"/>
                  </a:lnTo>
                  <a:lnTo>
                    <a:pt x="49" y="58"/>
                  </a:lnTo>
                  <a:lnTo>
                    <a:pt x="49" y="73"/>
                  </a:lnTo>
                  <a:lnTo>
                    <a:pt x="49" y="88"/>
                  </a:lnTo>
                  <a:lnTo>
                    <a:pt x="49" y="102"/>
                  </a:lnTo>
                  <a:lnTo>
                    <a:pt x="49" y="116"/>
                  </a:lnTo>
                  <a:lnTo>
                    <a:pt x="49" y="129"/>
                  </a:lnTo>
                  <a:lnTo>
                    <a:pt x="49" y="142"/>
                  </a:lnTo>
                  <a:lnTo>
                    <a:pt x="49" y="155"/>
                  </a:lnTo>
                  <a:lnTo>
                    <a:pt x="49" y="168"/>
                  </a:lnTo>
                  <a:lnTo>
                    <a:pt x="49" y="180"/>
                  </a:lnTo>
                  <a:lnTo>
                    <a:pt x="49" y="192"/>
                  </a:lnTo>
                  <a:lnTo>
                    <a:pt x="49" y="203"/>
                  </a:lnTo>
                  <a:lnTo>
                    <a:pt x="49" y="214"/>
                  </a:lnTo>
                  <a:lnTo>
                    <a:pt x="49" y="225"/>
                  </a:lnTo>
                  <a:lnTo>
                    <a:pt x="49" y="234"/>
                  </a:lnTo>
                  <a:lnTo>
                    <a:pt x="49" y="244"/>
                  </a:lnTo>
                  <a:lnTo>
                    <a:pt x="49" y="254"/>
                  </a:lnTo>
                  <a:lnTo>
                    <a:pt x="48" y="263"/>
                  </a:lnTo>
                  <a:lnTo>
                    <a:pt x="48" y="272"/>
                  </a:lnTo>
                  <a:lnTo>
                    <a:pt x="48" y="279"/>
                  </a:lnTo>
                  <a:lnTo>
                    <a:pt x="48" y="288"/>
                  </a:lnTo>
                  <a:lnTo>
                    <a:pt x="48" y="295"/>
                  </a:lnTo>
                  <a:lnTo>
                    <a:pt x="48" y="303"/>
                  </a:lnTo>
                  <a:lnTo>
                    <a:pt x="48" y="309"/>
                  </a:lnTo>
                  <a:lnTo>
                    <a:pt x="48" y="316"/>
                  </a:lnTo>
                  <a:lnTo>
                    <a:pt x="47" y="322"/>
                  </a:lnTo>
                  <a:lnTo>
                    <a:pt x="47" y="328"/>
                  </a:lnTo>
                  <a:lnTo>
                    <a:pt x="47" y="333"/>
                  </a:lnTo>
                  <a:lnTo>
                    <a:pt x="47" y="338"/>
                  </a:lnTo>
                  <a:lnTo>
                    <a:pt x="47" y="343"/>
                  </a:lnTo>
                  <a:lnTo>
                    <a:pt x="47" y="34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4"/>
            <p:cNvSpPr/>
            <p:nvPr/>
          </p:nvSpPr>
          <p:spPr bwMode="auto">
            <a:xfrm>
              <a:off x="3471863" y="2220913"/>
              <a:ext cx="333375" cy="441325"/>
            </a:xfrm>
            <a:custGeom>
              <a:avLst/>
              <a:gdLst>
                <a:gd name="T0" fmla="*/ 125 w 210"/>
                <a:gd name="T1" fmla="*/ 268 h 278"/>
                <a:gd name="T2" fmla="*/ 115 w 210"/>
                <a:gd name="T3" fmla="*/ 276 h 278"/>
                <a:gd name="T4" fmla="*/ 106 w 210"/>
                <a:gd name="T5" fmla="*/ 278 h 278"/>
                <a:gd name="T6" fmla="*/ 100 w 210"/>
                <a:gd name="T7" fmla="*/ 276 h 278"/>
                <a:gd name="T8" fmla="*/ 96 w 210"/>
                <a:gd name="T9" fmla="*/ 268 h 278"/>
                <a:gd name="T10" fmla="*/ 95 w 210"/>
                <a:gd name="T11" fmla="*/ 254 h 278"/>
                <a:gd name="T12" fmla="*/ 90 w 210"/>
                <a:gd name="T13" fmla="*/ 241 h 278"/>
                <a:gd name="T14" fmla="*/ 77 w 210"/>
                <a:gd name="T15" fmla="*/ 227 h 278"/>
                <a:gd name="T16" fmla="*/ 60 w 210"/>
                <a:gd name="T17" fmla="*/ 216 h 278"/>
                <a:gd name="T18" fmla="*/ 49 w 210"/>
                <a:gd name="T19" fmla="*/ 207 h 278"/>
                <a:gd name="T20" fmla="*/ 48 w 210"/>
                <a:gd name="T21" fmla="*/ 203 h 278"/>
                <a:gd name="T22" fmla="*/ 51 w 210"/>
                <a:gd name="T23" fmla="*/ 200 h 278"/>
                <a:gd name="T24" fmla="*/ 61 w 210"/>
                <a:gd name="T25" fmla="*/ 199 h 278"/>
                <a:gd name="T26" fmla="*/ 76 w 210"/>
                <a:gd name="T27" fmla="*/ 201 h 278"/>
                <a:gd name="T28" fmla="*/ 90 w 210"/>
                <a:gd name="T29" fmla="*/ 204 h 278"/>
                <a:gd name="T30" fmla="*/ 99 w 210"/>
                <a:gd name="T31" fmla="*/ 205 h 278"/>
                <a:gd name="T32" fmla="*/ 105 w 210"/>
                <a:gd name="T33" fmla="*/ 206 h 278"/>
                <a:gd name="T34" fmla="*/ 110 w 210"/>
                <a:gd name="T35" fmla="*/ 204 h 278"/>
                <a:gd name="T36" fmla="*/ 116 w 210"/>
                <a:gd name="T37" fmla="*/ 200 h 278"/>
                <a:gd name="T38" fmla="*/ 122 w 210"/>
                <a:gd name="T39" fmla="*/ 192 h 278"/>
                <a:gd name="T40" fmla="*/ 128 w 210"/>
                <a:gd name="T41" fmla="*/ 177 h 278"/>
                <a:gd name="T42" fmla="*/ 136 w 210"/>
                <a:gd name="T43" fmla="*/ 157 h 278"/>
                <a:gd name="T44" fmla="*/ 141 w 210"/>
                <a:gd name="T45" fmla="*/ 133 h 278"/>
                <a:gd name="T46" fmla="*/ 146 w 210"/>
                <a:gd name="T47" fmla="*/ 105 h 278"/>
                <a:gd name="T48" fmla="*/ 148 w 210"/>
                <a:gd name="T49" fmla="*/ 79 h 278"/>
                <a:gd name="T50" fmla="*/ 147 w 210"/>
                <a:gd name="T51" fmla="*/ 59 h 278"/>
                <a:gd name="T52" fmla="*/ 143 w 210"/>
                <a:gd name="T53" fmla="*/ 50 h 278"/>
                <a:gd name="T54" fmla="*/ 139 w 210"/>
                <a:gd name="T55" fmla="*/ 44 h 278"/>
                <a:gd name="T56" fmla="*/ 130 w 210"/>
                <a:gd name="T57" fmla="*/ 42 h 278"/>
                <a:gd name="T58" fmla="*/ 119 w 210"/>
                <a:gd name="T59" fmla="*/ 42 h 278"/>
                <a:gd name="T60" fmla="*/ 107 w 210"/>
                <a:gd name="T61" fmla="*/ 43 h 278"/>
                <a:gd name="T62" fmla="*/ 89 w 210"/>
                <a:gd name="T63" fmla="*/ 46 h 278"/>
                <a:gd name="T64" fmla="*/ 65 w 210"/>
                <a:gd name="T65" fmla="*/ 50 h 278"/>
                <a:gd name="T66" fmla="*/ 35 w 210"/>
                <a:gd name="T67" fmla="*/ 56 h 278"/>
                <a:gd name="T68" fmla="*/ 0 w 210"/>
                <a:gd name="T69" fmla="*/ 63 h 278"/>
                <a:gd name="T70" fmla="*/ 42 w 210"/>
                <a:gd name="T71" fmla="*/ 29 h 278"/>
                <a:gd name="T72" fmla="*/ 73 w 210"/>
                <a:gd name="T73" fmla="*/ 24 h 278"/>
                <a:gd name="T74" fmla="*/ 103 w 210"/>
                <a:gd name="T75" fmla="*/ 18 h 278"/>
                <a:gd name="T76" fmla="*/ 120 w 210"/>
                <a:gd name="T77" fmla="*/ 12 h 278"/>
                <a:gd name="T78" fmla="*/ 127 w 210"/>
                <a:gd name="T79" fmla="*/ 9 h 278"/>
                <a:gd name="T80" fmla="*/ 133 w 210"/>
                <a:gd name="T81" fmla="*/ 7 h 278"/>
                <a:gd name="T82" fmla="*/ 141 w 210"/>
                <a:gd name="T83" fmla="*/ 2 h 278"/>
                <a:gd name="T84" fmla="*/ 150 w 210"/>
                <a:gd name="T85" fmla="*/ 2 h 278"/>
                <a:gd name="T86" fmla="*/ 156 w 210"/>
                <a:gd name="T87" fmla="*/ 5 h 278"/>
                <a:gd name="T88" fmla="*/ 165 w 210"/>
                <a:gd name="T89" fmla="*/ 9 h 278"/>
                <a:gd name="T90" fmla="*/ 182 w 210"/>
                <a:gd name="T91" fmla="*/ 22 h 278"/>
                <a:gd name="T92" fmla="*/ 199 w 210"/>
                <a:gd name="T93" fmla="*/ 38 h 278"/>
                <a:gd name="T94" fmla="*/ 206 w 210"/>
                <a:gd name="T95" fmla="*/ 48 h 278"/>
                <a:gd name="T96" fmla="*/ 209 w 210"/>
                <a:gd name="T97" fmla="*/ 54 h 278"/>
                <a:gd name="T98" fmla="*/ 208 w 210"/>
                <a:gd name="T99" fmla="*/ 60 h 278"/>
                <a:gd name="T100" fmla="*/ 201 w 210"/>
                <a:gd name="T101" fmla="*/ 66 h 278"/>
                <a:gd name="T102" fmla="*/ 198 w 210"/>
                <a:gd name="T103" fmla="*/ 70 h 278"/>
                <a:gd name="T104" fmla="*/ 195 w 210"/>
                <a:gd name="T105" fmla="*/ 78 h 278"/>
                <a:gd name="T106" fmla="*/ 193 w 210"/>
                <a:gd name="T107" fmla="*/ 88 h 278"/>
                <a:gd name="T108" fmla="*/ 191 w 210"/>
                <a:gd name="T109" fmla="*/ 102 h 278"/>
                <a:gd name="T110" fmla="*/ 190 w 210"/>
                <a:gd name="T111" fmla="*/ 119 h 278"/>
                <a:gd name="T112" fmla="*/ 183 w 210"/>
                <a:gd name="T113" fmla="*/ 155 h 278"/>
                <a:gd name="T114" fmla="*/ 175 w 210"/>
                <a:gd name="T115" fmla="*/ 185 h 278"/>
                <a:gd name="T116" fmla="*/ 165 w 210"/>
                <a:gd name="T117" fmla="*/ 211 h 278"/>
                <a:gd name="T118" fmla="*/ 152 w 210"/>
                <a:gd name="T119" fmla="*/ 235 h 278"/>
                <a:gd name="T120" fmla="*/ 138 w 210"/>
                <a:gd name="T121" fmla="*/ 254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0" h="278">
                  <a:moveTo>
                    <a:pt x="134" y="260"/>
                  </a:moveTo>
                  <a:lnTo>
                    <a:pt x="130" y="264"/>
                  </a:lnTo>
                  <a:lnTo>
                    <a:pt x="125" y="268"/>
                  </a:lnTo>
                  <a:lnTo>
                    <a:pt x="122" y="271"/>
                  </a:lnTo>
                  <a:lnTo>
                    <a:pt x="118" y="273"/>
                  </a:lnTo>
                  <a:lnTo>
                    <a:pt x="115" y="276"/>
                  </a:lnTo>
                  <a:lnTo>
                    <a:pt x="111" y="277"/>
                  </a:lnTo>
                  <a:lnTo>
                    <a:pt x="109" y="278"/>
                  </a:lnTo>
                  <a:lnTo>
                    <a:pt x="106" y="278"/>
                  </a:lnTo>
                  <a:lnTo>
                    <a:pt x="104" y="277"/>
                  </a:lnTo>
                  <a:lnTo>
                    <a:pt x="102" y="277"/>
                  </a:lnTo>
                  <a:lnTo>
                    <a:pt x="100" y="276"/>
                  </a:lnTo>
                  <a:lnTo>
                    <a:pt x="99" y="273"/>
                  </a:lnTo>
                  <a:lnTo>
                    <a:pt x="97" y="270"/>
                  </a:lnTo>
                  <a:lnTo>
                    <a:pt x="96" y="268"/>
                  </a:lnTo>
                  <a:lnTo>
                    <a:pt x="96" y="264"/>
                  </a:lnTo>
                  <a:lnTo>
                    <a:pt x="96" y="260"/>
                  </a:lnTo>
                  <a:lnTo>
                    <a:pt x="95" y="254"/>
                  </a:lnTo>
                  <a:lnTo>
                    <a:pt x="94" y="250"/>
                  </a:lnTo>
                  <a:lnTo>
                    <a:pt x="93" y="246"/>
                  </a:lnTo>
                  <a:lnTo>
                    <a:pt x="90" y="241"/>
                  </a:lnTo>
                  <a:lnTo>
                    <a:pt x="87" y="237"/>
                  </a:lnTo>
                  <a:lnTo>
                    <a:pt x="82" y="233"/>
                  </a:lnTo>
                  <a:lnTo>
                    <a:pt x="77" y="227"/>
                  </a:lnTo>
                  <a:lnTo>
                    <a:pt x="71" y="223"/>
                  </a:lnTo>
                  <a:lnTo>
                    <a:pt x="64" y="219"/>
                  </a:lnTo>
                  <a:lnTo>
                    <a:pt x="60" y="216"/>
                  </a:lnTo>
                  <a:lnTo>
                    <a:pt x="56" y="212"/>
                  </a:lnTo>
                  <a:lnTo>
                    <a:pt x="52" y="209"/>
                  </a:lnTo>
                  <a:lnTo>
                    <a:pt x="49" y="207"/>
                  </a:lnTo>
                  <a:lnTo>
                    <a:pt x="48" y="205"/>
                  </a:lnTo>
                  <a:lnTo>
                    <a:pt x="48" y="204"/>
                  </a:lnTo>
                  <a:lnTo>
                    <a:pt x="48" y="203"/>
                  </a:lnTo>
                  <a:lnTo>
                    <a:pt x="48" y="202"/>
                  </a:lnTo>
                  <a:lnTo>
                    <a:pt x="49" y="201"/>
                  </a:lnTo>
                  <a:lnTo>
                    <a:pt x="51" y="200"/>
                  </a:lnTo>
                  <a:lnTo>
                    <a:pt x="54" y="200"/>
                  </a:lnTo>
                  <a:lnTo>
                    <a:pt x="57" y="199"/>
                  </a:lnTo>
                  <a:lnTo>
                    <a:pt x="61" y="199"/>
                  </a:lnTo>
                  <a:lnTo>
                    <a:pt x="65" y="199"/>
                  </a:lnTo>
                  <a:lnTo>
                    <a:pt x="71" y="200"/>
                  </a:lnTo>
                  <a:lnTo>
                    <a:pt x="76" y="201"/>
                  </a:lnTo>
                  <a:lnTo>
                    <a:pt x="81" y="202"/>
                  </a:lnTo>
                  <a:lnTo>
                    <a:pt x="86" y="203"/>
                  </a:lnTo>
                  <a:lnTo>
                    <a:pt x="90" y="204"/>
                  </a:lnTo>
                  <a:lnTo>
                    <a:pt x="93" y="204"/>
                  </a:lnTo>
                  <a:lnTo>
                    <a:pt x="96" y="205"/>
                  </a:lnTo>
                  <a:lnTo>
                    <a:pt x="99" y="205"/>
                  </a:lnTo>
                  <a:lnTo>
                    <a:pt x="101" y="205"/>
                  </a:lnTo>
                  <a:lnTo>
                    <a:pt x="103" y="206"/>
                  </a:lnTo>
                  <a:lnTo>
                    <a:pt x="105" y="206"/>
                  </a:lnTo>
                  <a:lnTo>
                    <a:pt x="107" y="206"/>
                  </a:lnTo>
                  <a:lnTo>
                    <a:pt x="108" y="205"/>
                  </a:lnTo>
                  <a:lnTo>
                    <a:pt x="110" y="204"/>
                  </a:lnTo>
                  <a:lnTo>
                    <a:pt x="112" y="203"/>
                  </a:lnTo>
                  <a:lnTo>
                    <a:pt x="115" y="202"/>
                  </a:lnTo>
                  <a:lnTo>
                    <a:pt x="116" y="200"/>
                  </a:lnTo>
                  <a:lnTo>
                    <a:pt x="118" y="199"/>
                  </a:lnTo>
                  <a:lnTo>
                    <a:pt x="120" y="196"/>
                  </a:lnTo>
                  <a:lnTo>
                    <a:pt x="122" y="192"/>
                  </a:lnTo>
                  <a:lnTo>
                    <a:pt x="124" y="189"/>
                  </a:lnTo>
                  <a:lnTo>
                    <a:pt x="126" y="184"/>
                  </a:lnTo>
                  <a:lnTo>
                    <a:pt x="128" y="177"/>
                  </a:lnTo>
                  <a:lnTo>
                    <a:pt x="131" y="171"/>
                  </a:lnTo>
                  <a:lnTo>
                    <a:pt x="134" y="163"/>
                  </a:lnTo>
                  <a:lnTo>
                    <a:pt x="136" y="157"/>
                  </a:lnTo>
                  <a:lnTo>
                    <a:pt x="137" y="149"/>
                  </a:lnTo>
                  <a:lnTo>
                    <a:pt x="139" y="141"/>
                  </a:lnTo>
                  <a:lnTo>
                    <a:pt x="141" y="133"/>
                  </a:lnTo>
                  <a:lnTo>
                    <a:pt x="142" y="124"/>
                  </a:lnTo>
                  <a:lnTo>
                    <a:pt x="145" y="115"/>
                  </a:lnTo>
                  <a:lnTo>
                    <a:pt x="146" y="105"/>
                  </a:lnTo>
                  <a:lnTo>
                    <a:pt x="147" y="96"/>
                  </a:lnTo>
                  <a:lnTo>
                    <a:pt x="147" y="87"/>
                  </a:lnTo>
                  <a:lnTo>
                    <a:pt x="148" y="79"/>
                  </a:lnTo>
                  <a:lnTo>
                    <a:pt x="148" y="71"/>
                  </a:lnTo>
                  <a:lnTo>
                    <a:pt x="147" y="65"/>
                  </a:lnTo>
                  <a:lnTo>
                    <a:pt x="147" y="59"/>
                  </a:lnTo>
                  <a:lnTo>
                    <a:pt x="146" y="55"/>
                  </a:lnTo>
                  <a:lnTo>
                    <a:pt x="145" y="52"/>
                  </a:lnTo>
                  <a:lnTo>
                    <a:pt x="143" y="50"/>
                  </a:lnTo>
                  <a:lnTo>
                    <a:pt x="142" y="48"/>
                  </a:lnTo>
                  <a:lnTo>
                    <a:pt x="141" y="46"/>
                  </a:lnTo>
                  <a:lnTo>
                    <a:pt x="139" y="44"/>
                  </a:lnTo>
                  <a:lnTo>
                    <a:pt x="136" y="43"/>
                  </a:lnTo>
                  <a:lnTo>
                    <a:pt x="133" y="43"/>
                  </a:lnTo>
                  <a:lnTo>
                    <a:pt x="130" y="42"/>
                  </a:lnTo>
                  <a:lnTo>
                    <a:pt x="125" y="42"/>
                  </a:lnTo>
                  <a:lnTo>
                    <a:pt x="121" y="42"/>
                  </a:lnTo>
                  <a:lnTo>
                    <a:pt x="119" y="42"/>
                  </a:lnTo>
                  <a:lnTo>
                    <a:pt x="116" y="42"/>
                  </a:lnTo>
                  <a:lnTo>
                    <a:pt x="111" y="42"/>
                  </a:lnTo>
                  <a:lnTo>
                    <a:pt x="107" y="43"/>
                  </a:lnTo>
                  <a:lnTo>
                    <a:pt x="102" y="44"/>
                  </a:lnTo>
                  <a:lnTo>
                    <a:pt x="95" y="44"/>
                  </a:lnTo>
                  <a:lnTo>
                    <a:pt x="89" y="46"/>
                  </a:lnTo>
                  <a:lnTo>
                    <a:pt x="81" y="48"/>
                  </a:lnTo>
                  <a:lnTo>
                    <a:pt x="74" y="49"/>
                  </a:lnTo>
                  <a:lnTo>
                    <a:pt x="65" y="50"/>
                  </a:lnTo>
                  <a:lnTo>
                    <a:pt x="56" y="52"/>
                  </a:lnTo>
                  <a:lnTo>
                    <a:pt x="46" y="54"/>
                  </a:lnTo>
                  <a:lnTo>
                    <a:pt x="35" y="56"/>
                  </a:lnTo>
                  <a:lnTo>
                    <a:pt x="25" y="58"/>
                  </a:lnTo>
                  <a:lnTo>
                    <a:pt x="13" y="60"/>
                  </a:lnTo>
                  <a:lnTo>
                    <a:pt x="0" y="63"/>
                  </a:lnTo>
                  <a:lnTo>
                    <a:pt x="0" y="34"/>
                  </a:lnTo>
                  <a:lnTo>
                    <a:pt x="21" y="31"/>
                  </a:lnTo>
                  <a:lnTo>
                    <a:pt x="42" y="29"/>
                  </a:lnTo>
                  <a:lnTo>
                    <a:pt x="52" y="28"/>
                  </a:lnTo>
                  <a:lnTo>
                    <a:pt x="62" y="26"/>
                  </a:lnTo>
                  <a:lnTo>
                    <a:pt x="73" y="24"/>
                  </a:lnTo>
                  <a:lnTo>
                    <a:pt x="84" y="21"/>
                  </a:lnTo>
                  <a:lnTo>
                    <a:pt x="93" y="19"/>
                  </a:lnTo>
                  <a:lnTo>
                    <a:pt x="103" y="18"/>
                  </a:lnTo>
                  <a:lnTo>
                    <a:pt x="110" y="15"/>
                  </a:lnTo>
                  <a:lnTo>
                    <a:pt x="117" y="13"/>
                  </a:lnTo>
                  <a:lnTo>
                    <a:pt x="120" y="12"/>
                  </a:lnTo>
                  <a:lnTo>
                    <a:pt x="123" y="11"/>
                  </a:lnTo>
                  <a:lnTo>
                    <a:pt x="125" y="10"/>
                  </a:lnTo>
                  <a:lnTo>
                    <a:pt x="127" y="9"/>
                  </a:lnTo>
                  <a:lnTo>
                    <a:pt x="130" y="8"/>
                  </a:lnTo>
                  <a:lnTo>
                    <a:pt x="132" y="8"/>
                  </a:lnTo>
                  <a:lnTo>
                    <a:pt x="133" y="7"/>
                  </a:lnTo>
                  <a:lnTo>
                    <a:pt x="134" y="6"/>
                  </a:lnTo>
                  <a:lnTo>
                    <a:pt x="137" y="4"/>
                  </a:lnTo>
                  <a:lnTo>
                    <a:pt x="141" y="2"/>
                  </a:lnTo>
                  <a:lnTo>
                    <a:pt x="146" y="0"/>
                  </a:lnTo>
                  <a:lnTo>
                    <a:pt x="149" y="0"/>
                  </a:lnTo>
                  <a:lnTo>
                    <a:pt x="150" y="2"/>
                  </a:lnTo>
                  <a:lnTo>
                    <a:pt x="152" y="3"/>
                  </a:lnTo>
                  <a:lnTo>
                    <a:pt x="154" y="4"/>
                  </a:lnTo>
                  <a:lnTo>
                    <a:pt x="156" y="5"/>
                  </a:lnTo>
                  <a:lnTo>
                    <a:pt x="158" y="6"/>
                  </a:lnTo>
                  <a:lnTo>
                    <a:pt x="162" y="7"/>
                  </a:lnTo>
                  <a:lnTo>
                    <a:pt x="165" y="9"/>
                  </a:lnTo>
                  <a:lnTo>
                    <a:pt x="169" y="11"/>
                  </a:lnTo>
                  <a:lnTo>
                    <a:pt x="176" y="16"/>
                  </a:lnTo>
                  <a:lnTo>
                    <a:pt x="182" y="22"/>
                  </a:lnTo>
                  <a:lnTo>
                    <a:pt x="190" y="28"/>
                  </a:lnTo>
                  <a:lnTo>
                    <a:pt x="197" y="34"/>
                  </a:lnTo>
                  <a:lnTo>
                    <a:pt x="199" y="38"/>
                  </a:lnTo>
                  <a:lnTo>
                    <a:pt x="202" y="41"/>
                  </a:lnTo>
                  <a:lnTo>
                    <a:pt x="205" y="44"/>
                  </a:lnTo>
                  <a:lnTo>
                    <a:pt x="206" y="48"/>
                  </a:lnTo>
                  <a:lnTo>
                    <a:pt x="208" y="50"/>
                  </a:lnTo>
                  <a:lnTo>
                    <a:pt x="209" y="52"/>
                  </a:lnTo>
                  <a:lnTo>
                    <a:pt x="209" y="54"/>
                  </a:lnTo>
                  <a:lnTo>
                    <a:pt x="210" y="55"/>
                  </a:lnTo>
                  <a:lnTo>
                    <a:pt x="209" y="58"/>
                  </a:lnTo>
                  <a:lnTo>
                    <a:pt x="208" y="60"/>
                  </a:lnTo>
                  <a:lnTo>
                    <a:pt x="206" y="64"/>
                  </a:lnTo>
                  <a:lnTo>
                    <a:pt x="202" y="65"/>
                  </a:lnTo>
                  <a:lnTo>
                    <a:pt x="201" y="66"/>
                  </a:lnTo>
                  <a:lnTo>
                    <a:pt x="200" y="67"/>
                  </a:lnTo>
                  <a:lnTo>
                    <a:pt x="199" y="68"/>
                  </a:lnTo>
                  <a:lnTo>
                    <a:pt x="198" y="70"/>
                  </a:lnTo>
                  <a:lnTo>
                    <a:pt x="197" y="72"/>
                  </a:lnTo>
                  <a:lnTo>
                    <a:pt x="196" y="74"/>
                  </a:lnTo>
                  <a:lnTo>
                    <a:pt x="195" y="78"/>
                  </a:lnTo>
                  <a:lnTo>
                    <a:pt x="195" y="81"/>
                  </a:lnTo>
                  <a:lnTo>
                    <a:pt x="194" y="84"/>
                  </a:lnTo>
                  <a:lnTo>
                    <a:pt x="193" y="88"/>
                  </a:lnTo>
                  <a:lnTo>
                    <a:pt x="193" y="93"/>
                  </a:lnTo>
                  <a:lnTo>
                    <a:pt x="192" y="97"/>
                  </a:lnTo>
                  <a:lnTo>
                    <a:pt x="191" y="102"/>
                  </a:lnTo>
                  <a:lnTo>
                    <a:pt x="191" y="108"/>
                  </a:lnTo>
                  <a:lnTo>
                    <a:pt x="190" y="113"/>
                  </a:lnTo>
                  <a:lnTo>
                    <a:pt x="190" y="119"/>
                  </a:lnTo>
                  <a:lnTo>
                    <a:pt x="187" y="132"/>
                  </a:lnTo>
                  <a:lnTo>
                    <a:pt x="185" y="143"/>
                  </a:lnTo>
                  <a:lnTo>
                    <a:pt x="183" y="155"/>
                  </a:lnTo>
                  <a:lnTo>
                    <a:pt x="180" y="165"/>
                  </a:lnTo>
                  <a:lnTo>
                    <a:pt x="178" y="175"/>
                  </a:lnTo>
                  <a:lnTo>
                    <a:pt x="175" y="185"/>
                  </a:lnTo>
                  <a:lnTo>
                    <a:pt x="172" y="193"/>
                  </a:lnTo>
                  <a:lnTo>
                    <a:pt x="169" y="203"/>
                  </a:lnTo>
                  <a:lnTo>
                    <a:pt x="165" y="211"/>
                  </a:lnTo>
                  <a:lnTo>
                    <a:pt x="161" y="219"/>
                  </a:lnTo>
                  <a:lnTo>
                    <a:pt x="156" y="227"/>
                  </a:lnTo>
                  <a:lnTo>
                    <a:pt x="152" y="235"/>
                  </a:lnTo>
                  <a:lnTo>
                    <a:pt x="148" y="241"/>
                  </a:lnTo>
                  <a:lnTo>
                    <a:pt x="143" y="248"/>
                  </a:lnTo>
                  <a:lnTo>
                    <a:pt x="138" y="254"/>
                  </a:lnTo>
                  <a:lnTo>
                    <a:pt x="134" y="260"/>
                  </a:lnTo>
                  <a:lnTo>
                    <a:pt x="134" y="26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Freeform 70"/>
          <p:cNvSpPr/>
          <p:nvPr/>
        </p:nvSpPr>
        <p:spPr bwMode="auto">
          <a:xfrm>
            <a:off x="1898229" y="1858458"/>
            <a:ext cx="536429" cy="420844"/>
          </a:xfrm>
          <a:custGeom>
            <a:avLst/>
            <a:gdLst>
              <a:gd name="T0" fmla="*/ 0 w 181"/>
              <a:gd name="T1" fmla="*/ 132 h 142"/>
              <a:gd name="T2" fmla="*/ 18 w 181"/>
              <a:gd name="T3" fmla="*/ 120 h 142"/>
              <a:gd name="T4" fmla="*/ 36 w 181"/>
              <a:gd name="T5" fmla="*/ 108 h 142"/>
              <a:gd name="T6" fmla="*/ 52 w 181"/>
              <a:gd name="T7" fmla="*/ 96 h 142"/>
              <a:gd name="T8" fmla="*/ 66 w 181"/>
              <a:gd name="T9" fmla="*/ 86 h 142"/>
              <a:gd name="T10" fmla="*/ 77 w 181"/>
              <a:gd name="T11" fmla="*/ 76 h 142"/>
              <a:gd name="T12" fmla="*/ 88 w 181"/>
              <a:gd name="T13" fmla="*/ 67 h 142"/>
              <a:gd name="T14" fmla="*/ 97 w 181"/>
              <a:gd name="T15" fmla="*/ 59 h 142"/>
              <a:gd name="T16" fmla="*/ 103 w 181"/>
              <a:gd name="T17" fmla="*/ 51 h 142"/>
              <a:gd name="T18" fmla="*/ 113 w 181"/>
              <a:gd name="T19" fmla="*/ 40 h 142"/>
              <a:gd name="T20" fmla="*/ 118 w 181"/>
              <a:gd name="T21" fmla="*/ 30 h 142"/>
              <a:gd name="T22" fmla="*/ 120 w 181"/>
              <a:gd name="T23" fmla="*/ 22 h 142"/>
              <a:gd name="T24" fmla="*/ 118 w 181"/>
              <a:gd name="T25" fmla="*/ 16 h 142"/>
              <a:gd name="T26" fmla="*/ 115 w 181"/>
              <a:gd name="T27" fmla="*/ 12 h 142"/>
              <a:gd name="T28" fmla="*/ 113 w 181"/>
              <a:gd name="T29" fmla="*/ 8 h 142"/>
              <a:gd name="T30" fmla="*/ 113 w 181"/>
              <a:gd name="T31" fmla="*/ 5 h 142"/>
              <a:gd name="T32" fmla="*/ 113 w 181"/>
              <a:gd name="T33" fmla="*/ 2 h 142"/>
              <a:gd name="T34" fmla="*/ 119 w 181"/>
              <a:gd name="T35" fmla="*/ 0 h 142"/>
              <a:gd name="T36" fmla="*/ 129 w 181"/>
              <a:gd name="T37" fmla="*/ 0 h 142"/>
              <a:gd name="T38" fmla="*/ 135 w 181"/>
              <a:gd name="T39" fmla="*/ 2 h 142"/>
              <a:gd name="T40" fmla="*/ 143 w 181"/>
              <a:gd name="T41" fmla="*/ 4 h 142"/>
              <a:gd name="T42" fmla="*/ 151 w 181"/>
              <a:gd name="T43" fmla="*/ 7 h 142"/>
              <a:gd name="T44" fmla="*/ 161 w 181"/>
              <a:gd name="T45" fmla="*/ 13 h 142"/>
              <a:gd name="T46" fmla="*/ 169 w 181"/>
              <a:gd name="T47" fmla="*/ 19 h 142"/>
              <a:gd name="T48" fmla="*/ 176 w 181"/>
              <a:gd name="T49" fmla="*/ 25 h 142"/>
              <a:gd name="T50" fmla="*/ 180 w 181"/>
              <a:gd name="T51" fmla="*/ 29 h 142"/>
              <a:gd name="T52" fmla="*/ 181 w 181"/>
              <a:gd name="T53" fmla="*/ 33 h 142"/>
              <a:gd name="T54" fmla="*/ 180 w 181"/>
              <a:gd name="T55" fmla="*/ 36 h 142"/>
              <a:gd name="T56" fmla="*/ 178 w 181"/>
              <a:gd name="T57" fmla="*/ 41 h 142"/>
              <a:gd name="T58" fmla="*/ 175 w 181"/>
              <a:gd name="T59" fmla="*/ 45 h 142"/>
              <a:gd name="T60" fmla="*/ 170 w 181"/>
              <a:gd name="T61" fmla="*/ 49 h 142"/>
              <a:gd name="T62" fmla="*/ 164 w 181"/>
              <a:gd name="T63" fmla="*/ 55 h 142"/>
              <a:gd name="T64" fmla="*/ 157 w 181"/>
              <a:gd name="T65" fmla="*/ 61 h 142"/>
              <a:gd name="T66" fmla="*/ 148 w 181"/>
              <a:gd name="T67" fmla="*/ 67 h 142"/>
              <a:gd name="T68" fmla="*/ 138 w 181"/>
              <a:gd name="T69" fmla="*/ 75 h 142"/>
              <a:gd name="T70" fmla="*/ 127 w 181"/>
              <a:gd name="T71" fmla="*/ 83 h 142"/>
              <a:gd name="T72" fmla="*/ 114 w 181"/>
              <a:gd name="T73" fmla="*/ 91 h 142"/>
              <a:gd name="T74" fmla="*/ 99 w 181"/>
              <a:gd name="T75" fmla="*/ 100 h 142"/>
              <a:gd name="T76" fmla="*/ 84 w 181"/>
              <a:gd name="T77" fmla="*/ 108 h 142"/>
              <a:gd name="T78" fmla="*/ 67 w 181"/>
              <a:gd name="T79" fmla="*/ 117 h 142"/>
              <a:gd name="T80" fmla="*/ 50 w 181"/>
              <a:gd name="T81" fmla="*/ 125 h 142"/>
              <a:gd name="T82" fmla="*/ 30 w 181"/>
              <a:gd name="T83" fmla="*/ 134 h 142"/>
              <a:gd name="T84" fmla="*/ 10 w 181"/>
              <a:gd name="T85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1" h="142">
                <a:moveTo>
                  <a:pt x="10" y="142"/>
                </a:moveTo>
                <a:lnTo>
                  <a:pt x="0" y="132"/>
                </a:lnTo>
                <a:lnTo>
                  <a:pt x="10" y="125"/>
                </a:lnTo>
                <a:lnTo>
                  <a:pt x="18" y="120"/>
                </a:lnTo>
                <a:lnTo>
                  <a:pt x="28" y="113"/>
                </a:lnTo>
                <a:lnTo>
                  <a:pt x="36" y="108"/>
                </a:lnTo>
                <a:lnTo>
                  <a:pt x="44" y="102"/>
                </a:lnTo>
                <a:lnTo>
                  <a:pt x="52" y="96"/>
                </a:lnTo>
                <a:lnTo>
                  <a:pt x="59" y="91"/>
                </a:lnTo>
                <a:lnTo>
                  <a:pt x="66" y="86"/>
                </a:lnTo>
                <a:lnTo>
                  <a:pt x="72" y="81"/>
                </a:lnTo>
                <a:lnTo>
                  <a:pt x="77" y="76"/>
                </a:lnTo>
                <a:lnTo>
                  <a:pt x="83" y="72"/>
                </a:lnTo>
                <a:lnTo>
                  <a:pt x="88" y="67"/>
                </a:lnTo>
                <a:lnTo>
                  <a:pt x="92" y="63"/>
                </a:lnTo>
                <a:lnTo>
                  <a:pt x="97" y="59"/>
                </a:lnTo>
                <a:lnTo>
                  <a:pt x="100" y="56"/>
                </a:lnTo>
                <a:lnTo>
                  <a:pt x="103" y="51"/>
                </a:lnTo>
                <a:lnTo>
                  <a:pt x="108" y="45"/>
                </a:lnTo>
                <a:lnTo>
                  <a:pt x="113" y="40"/>
                </a:lnTo>
                <a:lnTo>
                  <a:pt x="116" y="34"/>
                </a:lnTo>
                <a:lnTo>
                  <a:pt x="118" y="30"/>
                </a:lnTo>
                <a:lnTo>
                  <a:pt x="119" y="26"/>
                </a:lnTo>
                <a:lnTo>
                  <a:pt x="120" y="22"/>
                </a:lnTo>
                <a:lnTo>
                  <a:pt x="120" y="18"/>
                </a:lnTo>
                <a:lnTo>
                  <a:pt x="118" y="16"/>
                </a:lnTo>
                <a:lnTo>
                  <a:pt x="117" y="14"/>
                </a:lnTo>
                <a:lnTo>
                  <a:pt x="115" y="12"/>
                </a:lnTo>
                <a:lnTo>
                  <a:pt x="114" y="10"/>
                </a:lnTo>
                <a:lnTo>
                  <a:pt x="113" y="8"/>
                </a:lnTo>
                <a:lnTo>
                  <a:pt x="113" y="6"/>
                </a:lnTo>
                <a:lnTo>
                  <a:pt x="113" y="5"/>
                </a:lnTo>
                <a:lnTo>
                  <a:pt x="113" y="3"/>
                </a:lnTo>
                <a:lnTo>
                  <a:pt x="113" y="2"/>
                </a:lnTo>
                <a:lnTo>
                  <a:pt x="116" y="1"/>
                </a:lnTo>
                <a:lnTo>
                  <a:pt x="119" y="0"/>
                </a:lnTo>
                <a:lnTo>
                  <a:pt x="123" y="0"/>
                </a:lnTo>
                <a:lnTo>
                  <a:pt x="129" y="0"/>
                </a:lnTo>
                <a:lnTo>
                  <a:pt x="131" y="1"/>
                </a:lnTo>
                <a:lnTo>
                  <a:pt x="135" y="2"/>
                </a:lnTo>
                <a:lnTo>
                  <a:pt x="138" y="3"/>
                </a:lnTo>
                <a:lnTo>
                  <a:pt x="143" y="4"/>
                </a:lnTo>
                <a:lnTo>
                  <a:pt x="147" y="6"/>
                </a:lnTo>
                <a:lnTo>
                  <a:pt x="151" y="7"/>
                </a:lnTo>
                <a:lnTo>
                  <a:pt x="157" y="11"/>
                </a:lnTo>
                <a:lnTo>
                  <a:pt x="161" y="13"/>
                </a:lnTo>
                <a:lnTo>
                  <a:pt x="165" y="16"/>
                </a:lnTo>
                <a:lnTo>
                  <a:pt x="169" y="19"/>
                </a:lnTo>
                <a:lnTo>
                  <a:pt x="173" y="21"/>
                </a:lnTo>
                <a:lnTo>
                  <a:pt x="176" y="25"/>
                </a:lnTo>
                <a:lnTo>
                  <a:pt x="178" y="27"/>
                </a:lnTo>
                <a:lnTo>
                  <a:pt x="180" y="29"/>
                </a:lnTo>
                <a:lnTo>
                  <a:pt x="181" y="32"/>
                </a:lnTo>
                <a:lnTo>
                  <a:pt x="181" y="33"/>
                </a:lnTo>
                <a:lnTo>
                  <a:pt x="181" y="35"/>
                </a:lnTo>
                <a:lnTo>
                  <a:pt x="180" y="36"/>
                </a:lnTo>
                <a:lnTo>
                  <a:pt x="180" y="38"/>
                </a:lnTo>
                <a:lnTo>
                  <a:pt x="178" y="41"/>
                </a:lnTo>
                <a:lnTo>
                  <a:pt x="177" y="43"/>
                </a:lnTo>
                <a:lnTo>
                  <a:pt x="175" y="45"/>
                </a:lnTo>
                <a:lnTo>
                  <a:pt x="173" y="47"/>
                </a:lnTo>
                <a:lnTo>
                  <a:pt x="170" y="49"/>
                </a:lnTo>
                <a:lnTo>
                  <a:pt x="167" y="52"/>
                </a:lnTo>
                <a:lnTo>
                  <a:pt x="164" y="55"/>
                </a:lnTo>
                <a:lnTo>
                  <a:pt x="161" y="58"/>
                </a:lnTo>
                <a:lnTo>
                  <a:pt x="157" y="61"/>
                </a:lnTo>
                <a:lnTo>
                  <a:pt x="152" y="64"/>
                </a:lnTo>
                <a:lnTo>
                  <a:pt x="148" y="67"/>
                </a:lnTo>
                <a:lnTo>
                  <a:pt x="144" y="72"/>
                </a:lnTo>
                <a:lnTo>
                  <a:pt x="138" y="75"/>
                </a:lnTo>
                <a:lnTo>
                  <a:pt x="133" y="79"/>
                </a:lnTo>
                <a:lnTo>
                  <a:pt x="127" y="83"/>
                </a:lnTo>
                <a:lnTo>
                  <a:pt x="120" y="87"/>
                </a:lnTo>
                <a:lnTo>
                  <a:pt x="114" y="91"/>
                </a:lnTo>
                <a:lnTo>
                  <a:pt x="106" y="95"/>
                </a:lnTo>
                <a:lnTo>
                  <a:pt x="99" y="100"/>
                </a:lnTo>
                <a:lnTo>
                  <a:pt x="91" y="104"/>
                </a:lnTo>
                <a:lnTo>
                  <a:pt x="84" y="108"/>
                </a:lnTo>
                <a:lnTo>
                  <a:pt x="75" y="112"/>
                </a:lnTo>
                <a:lnTo>
                  <a:pt x="67" y="117"/>
                </a:lnTo>
                <a:lnTo>
                  <a:pt x="58" y="121"/>
                </a:lnTo>
                <a:lnTo>
                  <a:pt x="50" y="125"/>
                </a:lnTo>
                <a:lnTo>
                  <a:pt x="40" y="129"/>
                </a:lnTo>
                <a:lnTo>
                  <a:pt x="30" y="134"/>
                </a:lnTo>
                <a:lnTo>
                  <a:pt x="21" y="138"/>
                </a:lnTo>
                <a:lnTo>
                  <a:pt x="10" y="142"/>
                </a:lnTo>
                <a:lnTo>
                  <a:pt x="10" y="14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71"/>
          <p:cNvSpPr/>
          <p:nvPr/>
        </p:nvSpPr>
        <p:spPr bwMode="auto">
          <a:xfrm>
            <a:off x="1785609" y="2208173"/>
            <a:ext cx="649049" cy="942453"/>
          </a:xfrm>
          <a:custGeom>
            <a:avLst/>
            <a:gdLst>
              <a:gd name="T0" fmla="*/ 117 w 219"/>
              <a:gd name="T1" fmla="*/ 247 h 318"/>
              <a:gd name="T2" fmla="*/ 91 w 219"/>
              <a:gd name="T3" fmla="*/ 267 h 318"/>
              <a:gd name="T4" fmla="*/ 71 w 219"/>
              <a:gd name="T5" fmla="*/ 283 h 318"/>
              <a:gd name="T6" fmla="*/ 60 w 219"/>
              <a:gd name="T7" fmla="*/ 294 h 318"/>
              <a:gd name="T8" fmla="*/ 50 w 219"/>
              <a:gd name="T9" fmla="*/ 308 h 318"/>
              <a:gd name="T10" fmla="*/ 39 w 219"/>
              <a:gd name="T11" fmla="*/ 316 h 318"/>
              <a:gd name="T12" fmla="*/ 32 w 219"/>
              <a:gd name="T13" fmla="*/ 317 h 318"/>
              <a:gd name="T14" fmla="*/ 23 w 219"/>
              <a:gd name="T15" fmla="*/ 306 h 318"/>
              <a:gd name="T16" fmla="*/ 14 w 219"/>
              <a:gd name="T17" fmla="*/ 289 h 318"/>
              <a:gd name="T18" fmla="*/ 10 w 219"/>
              <a:gd name="T19" fmla="*/ 278 h 318"/>
              <a:gd name="T20" fmla="*/ 13 w 219"/>
              <a:gd name="T21" fmla="*/ 268 h 318"/>
              <a:gd name="T22" fmla="*/ 20 w 219"/>
              <a:gd name="T23" fmla="*/ 256 h 318"/>
              <a:gd name="T24" fmla="*/ 26 w 219"/>
              <a:gd name="T25" fmla="*/ 244 h 318"/>
              <a:gd name="T26" fmla="*/ 29 w 219"/>
              <a:gd name="T27" fmla="*/ 222 h 318"/>
              <a:gd name="T28" fmla="*/ 30 w 219"/>
              <a:gd name="T29" fmla="*/ 191 h 318"/>
              <a:gd name="T30" fmla="*/ 29 w 219"/>
              <a:gd name="T31" fmla="*/ 151 h 318"/>
              <a:gd name="T32" fmla="*/ 25 w 219"/>
              <a:gd name="T33" fmla="*/ 105 h 318"/>
              <a:gd name="T34" fmla="*/ 21 w 219"/>
              <a:gd name="T35" fmla="*/ 68 h 318"/>
              <a:gd name="T36" fmla="*/ 17 w 219"/>
              <a:gd name="T37" fmla="*/ 44 h 318"/>
              <a:gd name="T38" fmla="*/ 11 w 219"/>
              <a:gd name="T39" fmla="*/ 29 h 318"/>
              <a:gd name="T40" fmla="*/ 4 w 219"/>
              <a:gd name="T41" fmla="*/ 18 h 318"/>
              <a:gd name="T42" fmla="*/ 0 w 219"/>
              <a:gd name="T43" fmla="*/ 8 h 318"/>
              <a:gd name="T44" fmla="*/ 3 w 219"/>
              <a:gd name="T45" fmla="*/ 2 h 318"/>
              <a:gd name="T46" fmla="*/ 19 w 219"/>
              <a:gd name="T47" fmla="*/ 1 h 318"/>
              <a:gd name="T48" fmla="*/ 41 w 219"/>
              <a:gd name="T49" fmla="*/ 3 h 318"/>
              <a:gd name="T50" fmla="*/ 52 w 219"/>
              <a:gd name="T51" fmla="*/ 5 h 318"/>
              <a:gd name="T52" fmla="*/ 54 w 219"/>
              <a:gd name="T53" fmla="*/ 9 h 318"/>
              <a:gd name="T54" fmla="*/ 55 w 219"/>
              <a:gd name="T55" fmla="*/ 19 h 318"/>
              <a:gd name="T56" fmla="*/ 56 w 219"/>
              <a:gd name="T57" fmla="*/ 34 h 318"/>
              <a:gd name="T58" fmla="*/ 58 w 219"/>
              <a:gd name="T59" fmla="*/ 54 h 318"/>
              <a:gd name="T60" fmla="*/ 59 w 219"/>
              <a:gd name="T61" fmla="*/ 95 h 318"/>
              <a:gd name="T62" fmla="*/ 60 w 219"/>
              <a:gd name="T63" fmla="*/ 132 h 318"/>
              <a:gd name="T64" fmla="*/ 61 w 219"/>
              <a:gd name="T65" fmla="*/ 166 h 318"/>
              <a:gd name="T66" fmla="*/ 64 w 219"/>
              <a:gd name="T67" fmla="*/ 206 h 318"/>
              <a:gd name="T68" fmla="*/ 68 w 219"/>
              <a:gd name="T69" fmla="*/ 224 h 318"/>
              <a:gd name="T70" fmla="*/ 71 w 219"/>
              <a:gd name="T71" fmla="*/ 229 h 318"/>
              <a:gd name="T72" fmla="*/ 80 w 219"/>
              <a:gd name="T73" fmla="*/ 228 h 318"/>
              <a:gd name="T74" fmla="*/ 96 w 219"/>
              <a:gd name="T75" fmla="*/ 220 h 318"/>
              <a:gd name="T76" fmla="*/ 122 w 219"/>
              <a:gd name="T77" fmla="*/ 209 h 318"/>
              <a:gd name="T78" fmla="*/ 155 w 219"/>
              <a:gd name="T79" fmla="*/ 191 h 318"/>
              <a:gd name="T80" fmla="*/ 184 w 219"/>
              <a:gd name="T81" fmla="*/ 177 h 318"/>
              <a:gd name="T82" fmla="*/ 204 w 219"/>
              <a:gd name="T83" fmla="*/ 169 h 318"/>
              <a:gd name="T84" fmla="*/ 216 w 219"/>
              <a:gd name="T85" fmla="*/ 166 h 318"/>
              <a:gd name="T86" fmla="*/ 219 w 219"/>
              <a:gd name="T87" fmla="*/ 168 h 318"/>
              <a:gd name="T88" fmla="*/ 214 w 219"/>
              <a:gd name="T89" fmla="*/ 176 h 318"/>
              <a:gd name="T90" fmla="*/ 197 w 219"/>
              <a:gd name="T91" fmla="*/ 190 h 318"/>
              <a:gd name="T92" fmla="*/ 170 w 219"/>
              <a:gd name="T93" fmla="*/ 210 h 318"/>
              <a:gd name="T94" fmla="*/ 143 w 219"/>
              <a:gd name="T95" fmla="*/ 229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9" h="318">
                <a:moveTo>
                  <a:pt x="143" y="229"/>
                </a:moveTo>
                <a:lnTo>
                  <a:pt x="135" y="235"/>
                </a:lnTo>
                <a:lnTo>
                  <a:pt x="126" y="242"/>
                </a:lnTo>
                <a:lnTo>
                  <a:pt x="117" y="247"/>
                </a:lnTo>
                <a:lnTo>
                  <a:pt x="110" y="252"/>
                </a:lnTo>
                <a:lnTo>
                  <a:pt x="104" y="258"/>
                </a:lnTo>
                <a:lnTo>
                  <a:pt x="96" y="262"/>
                </a:lnTo>
                <a:lnTo>
                  <a:pt x="91" y="267"/>
                </a:lnTo>
                <a:lnTo>
                  <a:pt x="85" y="272"/>
                </a:lnTo>
                <a:lnTo>
                  <a:pt x="80" y="276"/>
                </a:lnTo>
                <a:lnTo>
                  <a:pt x="75" y="279"/>
                </a:lnTo>
                <a:lnTo>
                  <a:pt x="71" y="283"/>
                </a:lnTo>
                <a:lnTo>
                  <a:pt x="67" y="287"/>
                </a:lnTo>
                <a:lnTo>
                  <a:pt x="64" y="289"/>
                </a:lnTo>
                <a:lnTo>
                  <a:pt x="62" y="292"/>
                </a:lnTo>
                <a:lnTo>
                  <a:pt x="60" y="294"/>
                </a:lnTo>
                <a:lnTo>
                  <a:pt x="58" y="296"/>
                </a:lnTo>
                <a:lnTo>
                  <a:pt x="55" y="301"/>
                </a:lnTo>
                <a:lnTo>
                  <a:pt x="52" y="305"/>
                </a:lnTo>
                <a:lnTo>
                  <a:pt x="50" y="308"/>
                </a:lnTo>
                <a:lnTo>
                  <a:pt x="47" y="310"/>
                </a:lnTo>
                <a:lnTo>
                  <a:pt x="45" y="312"/>
                </a:lnTo>
                <a:lnTo>
                  <a:pt x="43" y="315"/>
                </a:lnTo>
                <a:lnTo>
                  <a:pt x="39" y="316"/>
                </a:lnTo>
                <a:lnTo>
                  <a:pt x="38" y="317"/>
                </a:lnTo>
                <a:lnTo>
                  <a:pt x="36" y="318"/>
                </a:lnTo>
                <a:lnTo>
                  <a:pt x="34" y="318"/>
                </a:lnTo>
                <a:lnTo>
                  <a:pt x="32" y="317"/>
                </a:lnTo>
                <a:lnTo>
                  <a:pt x="30" y="316"/>
                </a:lnTo>
                <a:lnTo>
                  <a:pt x="28" y="312"/>
                </a:lnTo>
                <a:lnTo>
                  <a:pt x="25" y="310"/>
                </a:lnTo>
                <a:lnTo>
                  <a:pt x="23" y="306"/>
                </a:lnTo>
                <a:lnTo>
                  <a:pt x="20" y="302"/>
                </a:lnTo>
                <a:lnTo>
                  <a:pt x="18" y="297"/>
                </a:lnTo>
                <a:lnTo>
                  <a:pt x="16" y="293"/>
                </a:lnTo>
                <a:lnTo>
                  <a:pt x="14" y="289"/>
                </a:lnTo>
                <a:lnTo>
                  <a:pt x="13" y="286"/>
                </a:lnTo>
                <a:lnTo>
                  <a:pt x="11" y="282"/>
                </a:lnTo>
                <a:lnTo>
                  <a:pt x="10" y="280"/>
                </a:lnTo>
                <a:lnTo>
                  <a:pt x="10" y="278"/>
                </a:lnTo>
                <a:lnTo>
                  <a:pt x="10" y="276"/>
                </a:lnTo>
                <a:lnTo>
                  <a:pt x="10" y="274"/>
                </a:lnTo>
                <a:lnTo>
                  <a:pt x="11" y="272"/>
                </a:lnTo>
                <a:lnTo>
                  <a:pt x="13" y="268"/>
                </a:lnTo>
                <a:lnTo>
                  <a:pt x="14" y="266"/>
                </a:lnTo>
                <a:lnTo>
                  <a:pt x="16" y="263"/>
                </a:lnTo>
                <a:lnTo>
                  <a:pt x="18" y="260"/>
                </a:lnTo>
                <a:lnTo>
                  <a:pt x="20" y="256"/>
                </a:lnTo>
                <a:lnTo>
                  <a:pt x="23" y="252"/>
                </a:lnTo>
                <a:lnTo>
                  <a:pt x="24" y="250"/>
                </a:lnTo>
                <a:lnTo>
                  <a:pt x="25" y="247"/>
                </a:lnTo>
                <a:lnTo>
                  <a:pt x="26" y="244"/>
                </a:lnTo>
                <a:lnTo>
                  <a:pt x="28" y="240"/>
                </a:lnTo>
                <a:lnTo>
                  <a:pt x="28" y="234"/>
                </a:lnTo>
                <a:lnTo>
                  <a:pt x="29" y="229"/>
                </a:lnTo>
                <a:lnTo>
                  <a:pt x="29" y="222"/>
                </a:lnTo>
                <a:lnTo>
                  <a:pt x="29" y="216"/>
                </a:lnTo>
                <a:lnTo>
                  <a:pt x="29" y="209"/>
                </a:lnTo>
                <a:lnTo>
                  <a:pt x="30" y="200"/>
                </a:lnTo>
                <a:lnTo>
                  <a:pt x="30" y="191"/>
                </a:lnTo>
                <a:lnTo>
                  <a:pt x="29" y="182"/>
                </a:lnTo>
                <a:lnTo>
                  <a:pt x="29" y="172"/>
                </a:lnTo>
                <a:lnTo>
                  <a:pt x="29" y="161"/>
                </a:lnTo>
                <a:lnTo>
                  <a:pt x="29" y="151"/>
                </a:lnTo>
                <a:lnTo>
                  <a:pt x="28" y="138"/>
                </a:lnTo>
                <a:lnTo>
                  <a:pt x="26" y="126"/>
                </a:lnTo>
                <a:lnTo>
                  <a:pt x="25" y="115"/>
                </a:lnTo>
                <a:lnTo>
                  <a:pt x="25" y="105"/>
                </a:lnTo>
                <a:lnTo>
                  <a:pt x="24" y="95"/>
                </a:lnTo>
                <a:lnTo>
                  <a:pt x="23" y="85"/>
                </a:lnTo>
                <a:lnTo>
                  <a:pt x="22" y="77"/>
                </a:lnTo>
                <a:lnTo>
                  <a:pt x="21" y="68"/>
                </a:lnTo>
                <a:lnTo>
                  <a:pt x="20" y="62"/>
                </a:lnTo>
                <a:lnTo>
                  <a:pt x="19" y="54"/>
                </a:lnTo>
                <a:lnTo>
                  <a:pt x="18" y="49"/>
                </a:lnTo>
                <a:lnTo>
                  <a:pt x="17" y="44"/>
                </a:lnTo>
                <a:lnTo>
                  <a:pt x="16" y="38"/>
                </a:lnTo>
                <a:lnTo>
                  <a:pt x="14" y="35"/>
                </a:lnTo>
                <a:lnTo>
                  <a:pt x="13" y="32"/>
                </a:lnTo>
                <a:lnTo>
                  <a:pt x="11" y="29"/>
                </a:lnTo>
                <a:lnTo>
                  <a:pt x="10" y="26"/>
                </a:lnTo>
                <a:lnTo>
                  <a:pt x="7" y="24"/>
                </a:lnTo>
                <a:lnTo>
                  <a:pt x="5" y="21"/>
                </a:lnTo>
                <a:lnTo>
                  <a:pt x="4" y="18"/>
                </a:lnTo>
                <a:lnTo>
                  <a:pt x="2" y="16"/>
                </a:lnTo>
                <a:lnTo>
                  <a:pt x="1" y="13"/>
                </a:lnTo>
                <a:lnTo>
                  <a:pt x="1" y="10"/>
                </a:lnTo>
                <a:lnTo>
                  <a:pt x="0" y="8"/>
                </a:lnTo>
                <a:lnTo>
                  <a:pt x="0" y="6"/>
                </a:lnTo>
                <a:lnTo>
                  <a:pt x="1" y="4"/>
                </a:lnTo>
                <a:lnTo>
                  <a:pt x="2" y="3"/>
                </a:lnTo>
                <a:lnTo>
                  <a:pt x="3" y="2"/>
                </a:lnTo>
                <a:lnTo>
                  <a:pt x="6" y="1"/>
                </a:lnTo>
                <a:lnTo>
                  <a:pt x="9" y="0"/>
                </a:lnTo>
                <a:lnTo>
                  <a:pt x="14" y="0"/>
                </a:lnTo>
                <a:lnTo>
                  <a:pt x="19" y="1"/>
                </a:lnTo>
                <a:lnTo>
                  <a:pt x="25" y="1"/>
                </a:lnTo>
                <a:lnTo>
                  <a:pt x="32" y="2"/>
                </a:lnTo>
                <a:lnTo>
                  <a:pt x="37" y="3"/>
                </a:lnTo>
                <a:lnTo>
                  <a:pt x="41" y="3"/>
                </a:lnTo>
                <a:lnTo>
                  <a:pt x="45" y="4"/>
                </a:lnTo>
                <a:lnTo>
                  <a:pt x="48" y="4"/>
                </a:lnTo>
                <a:lnTo>
                  <a:pt x="50" y="5"/>
                </a:lnTo>
                <a:lnTo>
                  <a:pt x="52" y="5"/>
                </a:lnTo>
                <a:lnTo>
                  <a:pt x="53" y="6"/>
                </a:lnTo>
                <a:lnTo>
                  <a:pt x="53" y="7"/>
                </a:lnTo>
                <a:lnTo>
                  <a:pt x="53" y="8"/>
                </a:lnTo>
                <a:lnTo>
                  <a:pt x="54" y="9"/>
                </a:lnTo>
                <a:lnTo>
                  <a:pt x="54" y="11"/>
                </a:lnTo>
                <a:lnTo>
                  <a:pt x="54" y="14"/>
                </a:lnTo>
                <a:lnTo>
                  <a:pt x="55" y="16"/>
                </a:lnTo>
                <a:lnTo>
                  <a:pt x="55" y="19"/>
                </a:lnTo>
                <a:lnTo>
                  <a:pt x="55" y="22"/>
                </a:lnTo>
                <a:lnTo>
                  <a:pt x="55" y="25"/>
                </a:lnTo>
                <a:lnTo>
                  <a:pt x="56" y="30"/>
                </a:lnTo>
                <a:lnTo>
                  <a:pt x="56" y="34"/>
                </a:lnTo>
                <a:lnTo>
                  <a:pt x="56" y="38"/>
                </a:lnTo>
                <a:lnTo>
                  <a:pt x="56" y="44"/>
                </a:lnTo>
                <a:lnTo>
                  <a:pt x="58" y="49"/>
                </a:lnTo>
                <a:lnTo>
                  <a:pt x="58" y="54"/>
                </a:lnTo>
                <a:lnTo>
                  <a:pt x="58" y="61"/>
                </a:lnTo>
                <a:lnTo>
                  <a:pt x="58" y="73"/>
                </a:lnTo>
                <a:lnTo>
                  <a:pt x="58" y="84"/>
                </a:lnTo>
                <a:lnTo>
                  <a:pt x="59" y="95"/>
                </a:lnTo>
                <a:lnTo>
                  <a:pt x="59" y="106"/>
                </a:lnTo>
                <a:lnTo>
                  <a:pt x="59" y="115"/>
                </a:lnTo>
                <a:lnTo>
                  <a:pt x="59" y="124"/>
                </a:lnTo>
                <a:lnTo>
                  <a:pt x="60" y="132"/>
                </a:lnTo>
                <a:lnTo>
                  <a:pt x="61" y="141"/>
                </a:lnTo>
                <a:lnTo>
                  <a:pt x="61" y="150"/>
                </a:lnTo>
                <a:lnTo>
                  <a:pt x="61" y="157"/>
                </a:lnTo>
                <a:lnTo>
                  <a:pt x="61" y="166"/>
                </a:lnTo>
                <a:lnTo>
                  <a:pt x="61" y="173"/>
                </a:lnTo>
                <a:lnTo>
                  <a:pt x="62" y="187"/>
                </a:lnTo>
                <a:lnTo>
                  <a:pt x="63" y="201"/>
                </a:lnTo>
                <a:lnTo>
                  <a:pt x="64" y="206"/>
                </a:lnTo>
                <a:lnTo>
                  <a:pt x="65" y="212"/>
                </a:lnTo>
                <a:lnTo>
                  <a:pt x="66" y="217"/>
                </a:lnTo>
                <a:lnTo>
                  <a:pt x="67" y="220"/>
                </a:lnTo>
                <a:lnTo>
                  <a:pt x="68" y="224"/>
                </a:lnTo>
                <a:lnTo>
                  <a:pt x="68" y="226"/>
                </a:lnTo>
                <a:lnTo>
                  <a:pt x="69" y="228"/>
                </a:lnTo>
                <a:lnTo>
                  <a:pt x="70" y="229"/>
                </a:lnTo>
                <a:lnTo>
                  <a:pt x="71" y="229"/>
                </a:lnTo>
                <a:lnTo>
                  <a:pt x="73" y="229"/>
                </a:lnTo>
                <a:lnTo>
                  <a:pt x="75" y="229"/>
                </a:lnTo>
                <a:lnTo>
                  <a:pt x="77" y="229"/>
                </a:lnTo>
                <a:lnTo>
                  <a:pt x="80" y="228"/>
                </a:lnTo>
                <a:lnTo>
                  <a:pt x="83" y="227"/>
                </a:lnTo>
                <a:lnTo>
                  <a:pt x="86" y="225"/>
                </a:lnTo>
                <a:lnTo>
                  <a:pt x="92" y="224"/>
                </a:lnTo>
                <a:lnTo>
                  <a:pt x="96" y="220"/>
                </a:lnTo>
                <a:lnTo>
                  <a:pt x="101" y="218"/>
                </a:lnTo>
                <a:lnTo>
                  <a:pt x="108" y="215"/>
                </a:lnTo>
                <a:lnTo>
                  <a:pt x="114" y="212"/>
                </a:lnTo>
                <a:lnTo>
                  <a:pt x="122" y="209"/>
                </a:lnTo>
                <a:lnTo>
                  <a:pt x="129" y="204"/>
                </a:lnTo>
                <a:lnTo>
                  <a:pt x="138" y="200"/>
                </a:lnTo>
                <a:lnTo>
                  <a:pt x="146" y="196"/>
                </a:lnTo>
                <a:lnTo>
                  <a:pt x="155" y="191"/>
                </a:lnTo>
                <a:lnTo>
                  <a:pt x="162" y="187"/>
                </a:lnTo>
                <a:lnTo>
                  <a:pt x="170" y="184"/>
                </a:lnTo>
                <a:lnTo>
                  <a:pt x="177" y="181"/>
                </a:lnTo>
                <a:lnTo>
                  <a:pt x="184" y="177"/>
                </a:lnTo>
                <a:lnTo>
                  <a:pt x="189" y="174"/>
                </a:lnTo>
                <a:lnTo>
                  <a:pt x="195" y="172"/>
                </a:lnTo>
                <a:lnTo>
                  <a:pt x="200" y="170"/>
                </a:lnTo>
                <a:lnTo>
                  <a:pt x="204" y="169"/>
                </a:lnTo>
                <a:lnTo>
                  <a:pt x="207" y="168"/>
                </a:lnTo>
                <a:lnTo>
                  <a:pt x="211" y="167"/>
                </a:lnTo>
                <a:lnTo>
                  <a:pt x="214" y="166"/>
                </a:lnTo>
                <a:lnTo>
                  <a:pt x="216" y="166"/>
                </a:lnTo>
                <a:lnTo>
                  <a:pt x="217" y="166"/>
                </a:lnTo>
                <a:lnTo>
                  <a:pt x="218" y="166"/>
                </a:lnTo>
                <a:lnTo>
                  <a:pt x="219" y="167"/>
                </a:lnTo>
                <a:lnTo>
                  <a:pt x="219" y="168"/>
                </a:lnTo>
                <a:lnTo>
                  <a:pt x="219" y="170"/>
                </a:lnTo>
                <a:lnTo>
                  <a:pt x="218" y="171"/>
                </a:lnTo>
                <a:lnTo>
                  <a:pt x="216" y="173"/>
                </a:lnTo>
                <a:lnTo>
                  <a:pt x="214" y="176"/>
                </a:lnTo>
                <a:lnTo>
                  <a:pt x="211" y="180"/>
                </a:lnTo>
                <a:lnTo>
                  <a:pt x="206" y="183"/>
                </a:lnTo>
                <a:lnTo>
                  <a:pt x="202" y="186"/>
                </a:lnTo>
                <a:lnTo>
                  <a:pt x="197" y="190"/>
                </a:lnTo>
                <a:lnTo>
                  <a:pt x="191" y="195"/>
                </a:lnTo>
                <a:lnTo>
                  <a:pt x="185" y="199"/>
                </a:lnTo>
                <a:lnTo>
                  <a:pt x="179" y="204"/>
                </a:lnTo>
                <a:lnTo>
                  <a:pt x="170" y="210"/>
                </a:lnTo>
                <a:lnTo>
                  <a:pt x="162" y="216"/>
                </a:lnTo>
                <a:lnTo>
                  <a:pt x="153" y="222"/>
                </a:lnTo>
                <a:lnTo>
                  <a:pt x="143" y="229"/>
                </a:lnTo>
                <a:lnTo>
                  <a:pt x="143" y="22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72"/>
          <p:cNvSpPr/>
          <p:nvPr/>
        </p:nvSpPr>
        <p:spPr bwMode="auto">
          <a:xfrm>
            <a:off x="1913049" y="2394885"/>
            <a:ext cx="438626" cy="163004"/>
          </a:xfrm>
          <a:custGeom>
            <a:avLst/>
            <a:gdLst>
              <a:gd name="T0" fmla="*/ 141 w 148"/>
              <a:gd name="T1" fmla="*/ 27 h 55"/>
              <a:gd name="T2" fmla="*/ 140 w 148"/>
              <a:gd name="T3" fmla="*/ 27 h 55"/>
              <a:gd name="T4" fmla="*/ 139 w 148"/>
              <a:gd name="T5" fmla="*/ 28 h 55"/>
              <a:gd name="T6" fmla="*/ 137 w 148"/>
              <a:gd name="T7" fmla="*/ 28 h 55"/>
              <a:gd name="T8" fmla="*/ 134 w 148"/>
              <a:gd name="T9" fmla="*/ 29 h 55"/>
              <a:gd name="T10" fmla="*/ 132 w 148"/>
              <a:gd name="T11" fmla="*/ 29 h 55"/>
              <a:gd name="T12" fmla="*/ 130 w 148"/>
              <a:gd name="T13" fmla="*/ 30 h 55"/>
              <a:gd name="T14" fmla="*/ 127 w 148"/>
              <a:gd name="T15" fmla="*/ 31 h 55"/>
              <a:gd name="T16" fmla="*/ 124 w 148"/>
              <a:gd name="T17" fmla="*/ 32 h 55"/>
              <a:gd name="T18" fmla="*/ 121 w 148"/>
              <a:gd name="T19" fmla="*/ 33 h 55"/>
              <a:gd name="T20" fmla="*/ 116 w 148"/>
              <a:gd name="T21" fmla="*/ 34 h 55"/>
              <a:gd name="T22" fmla="*/ 113 w 148"/>
              <a:gd name="T23" fmla="*/ 35 h 55"/>
              <a:gd name="T24" fmla="*/ 109 w 148"/>
              <a:gd name="T25" fmla="*/ 36 h 55"/>
              <a:gd name="T26" fmla="*/ 103 w 148"/>
              <a:gd name="T27" fmla="*/ 37 h 55"/>
              <a:gd name="T28" fmla="*/ 99 w 148"/>
              <a:gd name="T29" fmla="*/ 38 h 55"/>
              <a:gd name="T30" fmla="*/ 94 w 148"/>
              <a:gd name="T31" fmla="*/ 41 h 55"/>
              <a:gd name="T32" fmla="*/ 88 w 148"/>
              <a:gd name="T33" fmla="*/ 42 h 55"/>
              <a:gd name="T34" fmla="*/ 76 w 148"/>
              <a:gd name="T35" fmla="*/ 45 h 55"/>
              <a:gd name="T36" fmla="*/ 65 w 148"/>
              <a:gd name="T37" fmla="*/ 47 h 55"/>
              <a:gd name="T38" fmla="*/ 53 w 148"/>
              <a:gd name="T39" fmla="*/ 49 h 55"/>
              <a:gd name="T40" fmla="*/ 42 w 148"/>
              <a:gd name="T41" fmla="*/ 51 h 55"/>
              <a:gd name="T42" fmla="*/ 32 w 148"/>
              <a:gd name="T43" fmla="*/ 52 h 55"/>
              <a:gd name="T44" fmla="*/ 21 w 148"/>
              <a:gd name="T45" fmla="*/ 53 h 55"/>
              <a:gd name="T46" fmla="*/ 10 w 148"/>
              <a:gd name="T47" fmla="*/ 55 h 55"/>
              <a:gd name="T48" fmla="*/ 0 w 148"/>
              <a:gd name="T49" fmla="*/ 55 h 55"/>
              <a:gd name="T50" fmla="*/ 0 w 148"/>
              <a:gd name="T51" fmla="*/ 34 h 55"/>
              <a:gd name="T52" fmla="*/ 7 w 148"/>
              <a:gd name="T53" fmla="*/ 34 h 55"/>
              <a:gd name="T54" fmla="*/ 15 w 148"/>
              <a:gd name="T55" fmla="*/ 33 h 55"/>
              <a:gd name="T56" fmla="*/ 22 w 148"/>
              <a:gd name="T57" fmla="*/ 32 h 55"/>
              <a:gd name="T58" fmla="*/ 31 w 148"/>
              <a:gd name="T59" fmla="*/ 30 h 55"/>
              <a:gd name="T60" fmla="*/ 39 w 148"/>
              <a:gd name="T61" fmla="*/ 28 h 55"/>
              <a:gd name="T62" fmla="*/ 48 w 148"/>
              <a:gd name="T63" fmla="*/ 25 h 55"/>
              <a:gd name="T64" fmla="*/ 57 w 148"/>
              <a:gd name="T65" fmla="*/ 20 h 55"/>
              <a:gd name="T66" fmla="*/ 68 w 148"/>
              <a:gd name="T67" fmla="*/ 16 h 55"/>
              <a:gd name="T68" fmla="*/ 73 w 148"/>
              <a:gd name="T69" fmla="*/ 14 h 55"/>
              <a:gd name="T70" fmla="*/ 78 w 148"/>
              <a:gd name="T71" fmla="*/ 12 h 55"/>
              <a:gd name="T72" fmla="*/ 82 w 148"/>
              <a:gd name="T73" fmla="*/ 11 h 55"/>
              <a:gd name="T74" fmla="*/ 86 w 148"/>
              <a:gd name="T75" fmla="*/ 8 h 55"/>
              <a:gd name="T76" fmla="*/ 94 w 148"/>
              <a:gd name="T77" fmla="*/ 6 h 55"/>
              <a:gd name="T78" fmla="*/ 100 w 148"/>
              <a:gd name="T79" fmla="*/ 4 h 55"/>
              <a:gd name="T80" fmla="*/ 107 w 148"/>
              <a:gd name="T81" fmla="*/ 2 h 55"/>
              <a:gd name="T82" fmla="*/ 111 w 148"/>
              <a:gd name="T83" fmla="*/ 1 h 55"/>
              <a:gd name="T84" fmla="*/ 115 w 148"/>
              <a:gd name="T85" fmla="*/ 1 h 55"/>
              <a:gd name="T86" fmla="*/ 118 w 148"/>
              <a:gd name="T87" fmla="*/ 0 h 55"/>
              <a:gd name="T88" fmla="*/ 124 w 148"/>
              <a:gd name="T89" fmla="*/ 0 h 55"/>
              <a:gd name="T90" fmla="*/ 128 w 148"/>
              <a:gd name="T91" fmla="*/ 1 h 55"/>
              <a:gd name="T92" fmla="*/ 133 w 148"/>
              <a:gd name="T93" fmla="*/ 1 h 55"/>
              <a:gd name="T94" fmla="*/ 139 w 148"/>
              <a:gd name="T95" fmla="*/ 3 h 55"/>
              <a:gd name="T96" fmla="*/ 141 w 148"/>
              <a:gd name="T97" fmla="*/ 4 h 55"/>
              <a:gd name="T98" fmla="*/ 143 w 148"/>
              <a:gd name="T99" fmla="*/ 5 h 55"/>
              <a:gd name="T100" fmla="*/ 145 w 148"/>
              <a:gd name="T101" fmla="*/ 6 h 55"/>
              <a:gd name="T102" fmla="*/ 146 w 148"/>
              <a:gd name="T103" fmla="*/ 8 h 55"/>
              <a:gd name="T104" fmla="*/ 147 w 148"/>
              <a:gd name="T105" fmla="*/ 10 h 55"/>
              <a:gd name="T106" fmla="*/ 148 w 148"/>
              <a:gd name="T107" fmla="*/ 11 h 55"/>
              <a:gd name="T108" fmla="*/ 148 w 148"/>
              <a:gd name="T109" fmla="*/ 12 h 55"/>
              <a:gd name="T110" fmla="*/ 148 w 148"/>
              <a:gd name="T111" fmla="*/ 13 h 55"/>
              <a:gd name="T112" fmla="*/ 148 w 148"/>
              <a:gd name="T113" fmla="*/ 17 h 55"/>
              <a:gd name="T114" fmla="*/ 146 w 148"/>
              <a:gd name="T115" fmla="*/ 20 h 55"/>
              <a:gd name="T116" fmla="*/ 144 w 148"/>
              <a:gd name="T117" fmla="*/ 23 h 55"/>
              <a:gd name="T118" fmla="*/ 141 w 148"/>
              <a:gd name="T119" fmla="*/ 27 h 55"/>
              <a:gd name="T120" fmla="*/ 141 w 148"/>
              <a:gd name="T121" fmla="*/ 27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8" h="55">
                <a:moveTo>
                  <a:pt x="141" y="27"/>
                </a:moveTo>
                <a:lnTo>
                  <a:pt x="140" y="27"/>
                </a:lnTo>
                <a:lnTo>
                  <a:pt x="139" y="28"/>
                </a:lnTo>
                <a:lnTo>
                  <a:pt x="137" y="28"/>
                </a:lnTo>
                <a:lnTo>
                  <a:pt x="134" y="29"/>
                </a:lnTo>
                <a:lnTo>
                  <a:pt x="132" y="29"/>
                </a:lnTo>
                <a:lnTo>
                  <a:pt x="130" y="30"/>
                </a:lnTo>
                <a:lnTo>
                  <a:pt x="127" y="31"/>
                </a:lnTo>
                <a:lnTo>
                  <a:pt x="124" y="32"/>
                </a:lnTo>
                <a:lnTo>
                  <a:pt x="121" y="33"/>
                </a:lnTo>
                <a:lnTo>
                  <a:pt x="116" y="34"/>
                </a:lnTo>
                <a:lnTo>
                  <a:pt x="113" y="35"/>
                </a:lnTo>
                <a:lnTo>
                  <a:pt x="109" y="36"/>
                </a:lnTo>
                <a:lnTo>
                  <a:pt x="103" y="37"/>
                </a:lnTo>
                <a:lnTo>
                  <a:pt x="99" y="38"/>
                </a:lnTo>
                <a:lnTo>
                  <a:pt x="94" y="41"/>
                </a:lnTo>
                <a:lnTo>
                  <a:pt x="88" y="42"/>
                </a:lnTo>
                <a:lnTo>
                  <a:pt x="76" y="45"/>
                </a:lnTo>
                <a:lnTo>
                  <a:pt x="65" y="47"/>
                </a:lnTo>
                <a:lnTo>
                  <a:pt x="53" y="49"/>
                </a:lnTo>
                <a:lnTo>
                  <a:pt x="42" y="51"/>
                </a:lnTo>
                <a:lnTo>
                  <a:pt x="32" y="52"/>
                </a:lnTo>
                <a:lnTo>
                  <a:pt x="21" y="53"/>
                </a:lnTo>
                <a:lnTo>
                  <a:pt x="10" y="55"/>
                </a:lnTo>
                <a:lnTo>
                  <a:pt x="0" y="55"/>
                </a:lnTo>
                <a:lnTo>
                  <a:pt x="0" y="34"/>
                </a:lnTo>
                <a:lnTo>
                  <a:pt x="7" y="34"/>
                </a:lnTo>
                <a:lnTo>
                  <a:pt x="15" y="33"/>
                </a:lnTo>
                <a:lnTo>
                  <a:pt x="22" y="32"/>
                </a:lnTo>
                <a:lnTo>
                  <a:pt x="31" y="30"/>
                </a:lnTo>
                <a:lnTo>
                  <a:pt x="39" y="28"/>
                </a:lnTo>
                <a:lnTo>
                  <a:pt x="48" y="25"/>
                </a:lnTo>
                <a:lnTo>
                  <a:pt x="57" y="20"/>
                </a:lnTo>
                <a:lnTo>
                  <a:pt x="68" y="16"/>
                </a:lnTo>
                <a:lnTo>
                  <a:pt x="73" y="14"/>
                </a:lnTo>
                <a:lnTo>
                  <a:pt x="78" y="12"/>
                </a:lnTo>
                <a:lnTo>
                  <a:pt x="82" y="11"/>
                </a:lnTo>
                <a:lnTo>
                  <a:pt x="86" y="8"/>
                </a:lnTo>
                <a:lnTo>
                  <a:pt x="94" y="6"/>
                </a:lnTo>
                <a:lnTo>
                  <a:pt x="100" y="4"/>
                </a:lnTo>
                <a:lnTo>
                  <a:pt x="107" y="2"/>
                </a:lnTo>
                <a:lnTo>
                  <a:pt x="111" y="1"/>
                </a:lnTo>
                <a:lnTo>
                  <a:pt x="115" y="1"/>
                </a:lnTo>
                <a:lnTo>
                  <a:pt x="118" y="0"/>
                </a:lnTo>
                <a:lnTo>
                  <a:pt x="124" y="0"/>
                </a:lnTo>
                <a:lnTo>
                  <a:pt x="128" y="1"/>
                </a:lnTo>
                <a:lnTo>
                  <a:pt x="133" y="1"/>
                </a:lnTo>
                <a:lnTo>
                  <a:pt x="139" y="3"/>
                </a:lnTo>
                <a:lnTo>
                  <a:pt x="141" y="4"/>
                </a:lnTo>
                <a:lnTo>
                  <a:pt x="143" y="5"/>
                </a:lnTo>
                <a:lnTo>
                  <a:pt x="145" y="6"/>
                </a:lnTo>
                <a:lnTo>
                  <a:pt x="146" y="8"/>
                </a:lnTo>
                <a:lnTo>
                  <a:pt x="147" y="10"/>
                </a:lnTo>
                <a:lnTo>
                  <a:pt x="148" y="11"/>
                </a:lnTo>
                <a:lnTo>
                  <a:pt x="148" y="12"/>
                </a:lnTo>
                <a:lnTo>
                  <a:pt x="148" y="13"/>
                </a:lnTo>
                <a:lnTo>
                  <a:pt x="148" y="17"/>
                </a:lnTo>
                <a:lnTo>
                  <a:pt x="146" y="20"/>
                </a:lnTo>
                <a:lnTo>
                  <a:pt x="144" y="23"/>
                </a:lnTo>
                <a:lnTo>
                  <a:pt x="141" y="27"/>
                </a:lnTo>
                <a:lnTo>
                  <a:pt x="141" y="2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73"/>
          <p:cNvSpPr/>
          <p:nvPr/>
        </p:nvSpPr>
        <p:spPr bwMode="auto">
          <a:xfrm>
            <a:off x="2544313" y="2217063"/>
            <a:ext cx="145222" cy="1461100"/>
          </a:xfrm>
          <a:custGeom>
            <a:avLst/>
            <a:gdLst>
              <a:gd name="T0" fmla="*/ 46 w 49"/>
              <a:gd name="T1" fmla="*/ 374 h 493"/>
              <a:gd name="T2" fmla="*/ 43 w 49"/>
              <a:gd name="T3" fmla="*/ 416 h 493"/>
              <a:gd name="T4" fmla="*/ 41 w 49"/>
              <a:gd name="T5" fmla="*/ 452 h 493"/>
              <a:gd name="T6" fmla="*/ 39 w 49"/>
              <a:gd name="T7" fmla="*/ 466 h 493"/>
              <a:gd name="T8" fmla="*/ 38 w 49"/>
              <a:gd name="T9" fmla="*/ 476 h 493"/>
              <a:gd name="T10" fmla="*/ 36 w 49"/>
              <a:gd name="T11" fmla="*/ 485 h 493"/>
              <a:gd name="T12" fmla="*/ 34 w 49"/>
              <a:gd name="T13" fmla="*/ 490 h 493"/>
              <a:gd name="T14" fmla="*/ 32 w 49"/>
              <a:gd name="T15" fmla="*/ 493 h 493"/>
              <a:gd name="T16" fmla="*/ 31 w 49"/>
              <a:gd name="T17" fmla="*/ 493 h 493"/>
              <a:gd name="T18" fmla="*/ 29 w 49"/>
              <a:gd name="T19" fmla="*/ 489 h 493"/>
              <a:gd name="T20" fmla="*/ 25 w 49"/>
              <a:gd name="T21" fmla="*/ 483 h 493"/>
              <a:gd name="T22" fmla="*/ 22 w 49"/>
              <a:gd name="T23" fmla="*/ 472 h 493"/>
              <a:gd name="T24" fmla="*/ 18 w 49"/>
              <a:gd name="T25" fmla="*/ 452 h 493"/>
              <a:gd name="T26" fmla="*/ 16 w 49"/>
              <a:gd name="T27" fmla="*/ 435 h 493"/>
              <a:gd name="T28" fmla="*/ 14 w 49"/>
              <a:gd name="T29" fmla="*/ 413 h 493"/>
              <a:gd name="T30" fmla="*/ 12 w 49"/>
              <a:gd name="T31" fmla="*/ 386 h 493"/>
              <a:gd name="T32" fmla="*/ 11 w 49"/>
              <a:gd name="T33" fmla="*/ 355 h 493"/>
              <a:gd name="T34" fmla="*/ 11 w 49"/>
              <a:gd name="T35" fmla="*/ 319 h 493"/>
              <a:gd name="T36" fmla="*/ 11 w 49"/>
              <a:gd name="T37" fmla="*/ 283 h 493"/>
              <a:gd name="T38" fmla="*/ 11 w 49"/>
              <a:gd name="T39" fmla="*/ 250 h 493"/>
              <a:gd name="T40" fmla="*/ 11 w 49"/>
              <a:gd name="T41" fmla="*/ 221 h 493"/>
              <a:gd name="T42" fmla="*/ 11 w 49"/>
              <a:gd name="T43" fmla="*/ 194 h 493"/>
              <a:gd name="T44" fmla="*/ 11 w 49"/>
              <a:gd name="T45" fmla="*/ 171 h 493"/>
              <a:gd name="T46" fmla="*/ 11 w 49"/>
              <a:gd name="T47" fmla="*/ 138 h 493"/>
              <a:gd name="T48" fmla="*/ 10 w 49"/>
              <a:gd name="T49" fmla="*/ 102 h 493"/>
              <a:gd name="T50" fmla="*/ 8 w 49"/>
              <a:gd name="T51" fmla="*/ 71 h 493"/>
              <a:gd name="T52" fmla="*/ 6 w 49"/>
              <a:gd name="T53" fmla="*/ 47 h 493"/>
              <a:gd name="T54" fmla="*/ 3 w 49"/>
              <a:gd name="T55" fmla="*/ 29 h 493"/>
              <a:gd name="T56" fmla="*/ 0 w 49"/>
              <a:gd name="T57" fmla="*/ 16 h 493"/>
              <a:gd name="T58" fmla="*/ 1 w 49"/>
              <a:gd name="T59" fmla="*/ 1 h 493"/>
              <a:gd name="T60" fmla="*/ 4 w 49"/>
              <a:gd name="T61" fmla="*/ 0 h 493"/>
              <a:gd name="T62" fmla="*/ 10 w 49"/>
              <a:gd name="T63" fmla="*/ 0 h 493"/>
              <a:gd name="T64" fmla="*/ 19 w 49"/>
              <a:gd name="T65" fmla="*/ 2 h 493"/>
              <a:gd name="T66" fmla="*/ 30 w 49"/>
              <a:gd name="T67" fmla="*/ 4 h 493"/>
              <a:gd name="T68" fmla="*/ 49 w 49"/>
              <a:gd name="T69" fmla="*/ 27 h 493"/>
              <a:gd name="T70" fmla="*/ 49 w 49"/>
              <a:gd name="T71" fmla="*/ 73 h 493"/>
              <a:gd name="T72" fmla="*/ 49 w 49"/>
              <a:gd name="T73" fmla="*/ 116 h 493"/>
              <a:gd name="T74" fmla="*/ 49 w 49"/>
              <a:gd name="T75" fmla="*/ 155 h 493"/>
              <a:gd name="T76" fmla="*/ 49 w 49"/>
              <a:gd name="T77" fmla="*/ 192 h 493"/>
              <a:gd name="T78" fmla="*/ 49 w 49"/>
              <a:gd name="T79" fmla="*/ 225 h 493"/>
              <a:gd name="T80" fmla="*/ 49 w 49"/>
              <a:gd name="T81" fmla="*/ 254 h 493"/>
              <a:gd name="T82" fmla="*/ 48 w 49"/>
              <a:gd name="T83" fmla="*/ 279 h 493"/>
              <a:gd name="T84" fmla="*/ 48 w 49"/>
              <a:gd name="T85" fmla="*/ 303 h 493"/>
              <a:gd name="T86" fmla="*/ 47 w 49"/>
              <a:gd name="T87" fmla="*/ 322 h 493"/>
              <a:gd name="T88" fmla="*/ 47 w 49"/>
              <a:gd name="T89" fmla="*/ 338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" h="493">
                <a:moveTo>
                  <a:pt x="47" y="343"/>
                </a:moveTo>
                <a:lnTo>
                  <a:pt x="47" y="359"/>
                </a:lnTo>
                <a:lnTo>
                  <a:pt x="46" y="374"/>
                </a:lnTo>
                <a:lnTo>
                  <a:pt x="46" y="389"/>
                </a:lnTo>
                <a:lnTo>
                  <a:pt x="45" y="403"/>
                </a:lnTo>
                <a:lnTo>
                  <a:pt x="43" y="416"/>
                </a:lnTo>
                <a:lnTo>
                  <a:pt x="43" y="428"/>
                </a:lnTo>
                <a:lnTo>
                  <a:pt x="42" y="440"/>
                </a:lnTo>
                <a:lnTo>
                  <a:pt x="41" y="452"/>
                </a:lnTo>
                <a:lnTo>
                  <a:pt x="41" y="456"/>
                </a:lnTo>
                <a:lnTo>
                  <a:pt x="40" y="461"/>
                </a:lnTo>
                <a:lnTo>
                  <a:pt x="39" y="466"/>
                </a:lnTo>
                <a:lnTo>
                  <a:pt x="39" y="470"/>
                </a:lnTo>
                <a:lnTo>
                  <a:pt x="38" y="473"/>
                </a:lnTo>
                <a:lnTo>
                  <a:pt x="38" y="476"/>
                </a:lnTo>
                <a:lnTo>
                  <a:pt x="37" y="480"/>
                </a:lnTo>
                <a:lnTo>
                  <a:pt x="36" y="483"/>
                </a:lnTo>
                <a:lnTo>
                  <a:pt x="36" y="485"/>
                </a:lnTo>
                <a:lnTo>
                  <a:pt x="35" y="487"/>
                </a:lnTo>
                <a:lnTo>
                  <a:pt x="34" y="489"/>
                </a:lnTo>
                <a:lnTo>
                  <a:pt x="34" y="490"/>
                </a:lnTo>
                <a:lnTo>
                  <a:pt x="33" y="491"/>
                </a:lnTo>
                <a:lnTo>
                  <a:pt x="33" y="493"/>
                </a:lnTo>
                <a:lnTo>
                  <a:pt x="32" y="493"/>
                </a:lnTo>
                <a:lnTo>
                  <a:pt x="32" y="493"/>
                </a:lnTo>
                <a:lnTo>
                  <a:pt x="31" y="493"/>
                </a:lnTo>
                <a:lnTo>
                  <a:pt x="31" y="493"/>
                </a:lnTo>
                <a:lnTo>
                  <a:pt x="30" y="491"/>
                </a:lnTo>
                <a:lnTo>
                  <a:pt x="29" y="490"/>
                </a:lnTo>
                <a:lnTo>
                  <a:pt x="29" y="489"/>
                </a:lnTo>
                <a:lnTo>
                  <a:pt x="27" y="487"/>
                </a:lnTo>
                <a:lnTo>
                  <a:pt x="26" y="485"/>
                </a:lnTo>
                <a:lnTo>
                  <a:pt x="25" y="483"/>
                </a:lnTo>
                <a:lnTo>
                  <a:pt x="25" y="481"/>
                </a:lnTo>
                <a:lnTo>
                  <a:pt x="24" y="479"/>
                </a:lnTo>
                <a:lnTo>
                  <a:pt x="22" y="472"/>
                </a:lnTo>
                <a:lnTo>
                  <a:pt x="21" y="465"/>
                </a:lnTo>
                <a:lnTo>
                  <a:pt x="19" y="456"/>
                </a:lnTo>
                <a:lnTo>
                  <a:pt x="18" y="452"/>
                </a:lnTo>
                <a:lnTo>
                  <a:pt x="17" y="446"/>
                </a:lnTo>
                <a:lnTo>
                  <a:pt x="16" y="441"/>
                </a:lnTo>
                <a:lnTo>
                  <a:pt x="16" y="435"/>
                </a:lnTo>
                <a:lnTo>
                  <a:pt x="15" y="428"/>
                </a:lnTo>
                <a:lnTo>
                  <a:pt x="15" y="421"/>
                </a:lnTo>
                <a:lnTo>
                  <a:pt x="14" y="413"/>
                </a:lnTo>
                <a:lnTo>
                  <a:pt x="14" y="405"/>
                </a:lnTo>
                <a:lnTo>
                  <a:pt x="12" y="395"/>
                </a:lnTo>
                <a:lnTo>
                  <a:pt x="12" y="386"/>
                </a:lnTo>
                <a:lnTo>
                  <a:pt x="11" y="376"/>
                </a:lnTo>
                <a:lnTo>
                  <a:pt x="11" y="366"/>
                </a:lnTo>
                <a:lnTo>
                  <a:pt x="11" y="355"/>
                </a:lnTo>
                <a:lnTo>
                  <a:pt x="11" y="344"/>
                </a:lnTo>
                <a:lnTo>
                  <a:pt x="11" y="332"/>
                </a:lnTo>
                <a:lnTo>
                  <a:pt x="11" y="319"/>
                </a:lnTo>
                <a:lnTo>
                  <a:pt x="11" y="307"/>
                </a:lnTo>
                <a:lnTo>
                  <a:pt x="11" y="294"/>
                </a:lnTo>
                <a:lnTo>
                  <a:pt x="11" y="283"/>
                </a:lnTo>
                <a:lnTo>
                  <a:pt x="11" y="272"/>
                </a:lnTo>
                <a:lnTo>
                  <a:pt x="11" y="260"/>
                </a:lnTo>
                <a:lnTo>
                  <a:pt x="11" y="250"/>
                </a:lnTo>
                <a:lnTo>
                  <a:pt x="11" y="240"/>
                </a:lnTo>
                <a:lnTo>
                  <a:pt x="11" y="230"/>
                </a:lnTo>
                <a:lnTo>
                  <a:pt x="11" y="221"/>
                </a:lnTo>
                <a:lnTo>
                  <a:pt x="11" y="211"/>
                </a:lnTo>
                <a:lnTo>
                  <a:pt x="11" y="202"/>
                </a:lnTo>
                <a:lnTo>
                  <a:pt x="11" y="194"/>
                </a:lnTo>
                <a:lnTo>
                  <a:pt x="11" y="186"/>
                </a:lnTo>
                <a:lnTo>
                  <a:pt x="11" y="178"/>
                </a:lnTo>
                <a:lnTo>
                  <a:pt x="11" y="171"/>
                </a:lnTo>
                <a:lnTo>
                  <a:pt x="11" y="164"/>
                </a:lnTo>
                <a:lnTo>
                  <a:pt x="11" y="151"/>
                </a:lnTo>
                <a:lnTo>
                  <a:pt x="11" y="138"/>
                </a:lnTo>
                <a:lnTo>
                  <a:pt x="11" y="125"/>
                </a:lnTo>
                <a:lnTo>
                  <a:pt x="10" y="113"/>
                </a:lnTo>
                <a:lnTo>
                  <a:pt x="10" y="102"/>
                </a:lnTo>
                <a:lnTo>
                  <a:pt x="10" y="91"/>
                </a:lnTo>
                <a:lnTo>
                  <a:pt x="9" y="80"/>
                </a:lnTo>
                <a:lnTo>
                  <a:pt x="8" y="71"/>
                </a:lnTo>
                <a:lnTo>
                  <a:pt x="7" y="62"/>
                </a:lnTo>
                <a:lnTo>
                  <a:pt x="7" y="55"/>
                </a:lnTo>
                <a:lnTo>
                  <a:pt x="6" y="47"/>
                </a:lnTo>
                <a:lnTo>
                  <a:pt x="5" y="41"/>
                </a:lnTo>
                <a:lnTo>
                  <a:pt x="4" y="34"/>
                </a:lnTo>
                <a:lnTo>
                  <a:pt x="3" y="29"/>
                </a:lnTo>
                <a:lnTo>
                  <a:pt x="2" y="25"/>
                </a:lnTo>
                <a:lnTo>
                  <a:pt x="1" y="21"/>
                </a:lnTo>
                <a:lnTo>
                  <a:pt x="0" y="16"/>
                </a:lnTo>
                <a:lnTo>
                  <a:pt x="0" y="10"/>
                </a:lnTo>
                <a:lnTo>
                  <a:pt x="0" y="5"/>
                </a:lnTo>
                <a:lnTo>
                  <a:pt x="1" y="1"/>
                </a:lnTo>
                <a:lnTo>
                  <a:pt x="2" y="0"/>
                </a:lnTo>
                <a:lnTo>
                  <a:pt x="3" y="0"/>
                </a:lnTo>
                <a:lnTo>
                  <a:pt x="4" y="0"/>
                </a:lnTo>
                <a:lnTo>
                  <a:pt x="6" y="0"/>
                </a:lnTo>
                <a:lnTo>
                  <a:pt x="8" y="0"/>
                </a:lnTo>
                <a:lnTo>
                  <a:pt x="10" y="0"/>
                </a:lnTo>
                <a:lnTo>
                  <a:pt x="12" y="0"/>
                </a:lnTo>
                <a:lnTo>
                  <a:pt x="16" y="1"/>
                </a:lnTo>
                <a:lnTo>
                  <a:pt x="19" y="2"/>
                </a:lnTo>
                <a:lnTo>
                  <a:pt x="22" y="2"/>
                </a:lnTo>
                <a:lnTo>
                  <a:pt x="26" y="3"/>
                </a:lnTo>
                <a:lnTo>
                  <a:pt x="30" y="4"/>
                </a:lnTo>
                <a:lnTo>
                  <a:pt x="39" y="7"/>
                </a:lnTo>
                <a:lnTo>
                  <a:pt x="49" y="11"/>
                </a:lnTo>
                <a:lnTo>
                  <a:pt x="49" y="27"/>
                </a:lnTo>
                <a:lnTo>
                  <a:pt x="49" y="43"/>
                </a:lnTo>
                <a:lnTo>
                  <a:pt x="49" y="58"/>
                </a:lnTo>
                <a:lnTo>
                  <a:pt x="49" y="73"/>
                </a:lnTo>
                <a:lnTo>
                  <a:pt x="49" y="88"/>
                </a:lnTo>
                <a:lnTo>
                  <a:pt x="49" y="102"/>
                </a:lnTo>
                <a:lnTo>
                  <a:pt x="49" y="116"/>
                </a:lnTo>
                <a:lnTo>
                  <a:pt x="49" y="129"/>
                </a:lnTo>
                <a:lnTo>
                  <a:pt x="49" y="142"/>
                </a:lnTo>
                <a:lnTo>
                  <a:pt x="49" y="155"/>
                </a:lnTo>
                <a:lnTo>
                  <a:pt x="49" y="168"/>
                </a:lnTo>
                <a:lnTo>
                  <a:pt x="49" y="180"/>
                </a:lnTo>
                <a:lnTo>
                  <a:pt x="49" y="192"/>
                </a:lnTo>
                <a:lnTo>
                  <a:pt x="49" y="203"/>
                </a:lnTo>
                <a:lnTo>
                  <a:pt x="49" y="214"/>
                </a:lnTo>
                <a:lnTo>
                  <a:pt x="49" y="225"/>
                </a:lnTo>
                <a:lnTo>
                  <a:pt x="49" y="234"/>
                </a:lnTo>
                <a:lnTo>
                  <a:pt x="49" y="244"/>
                </a:lnTo>
                <a:lnTo>
                  <a:pt x="49" y="254"/>
                </a:lnTo>
                <a:lnTo>
                  <a:pt x="48" y="263"/>
                </a:lnTo>
                <a:lnTo>
                  <a:pt x="48" y="272"/>
                </a:lnTo>
                <a:lnTo>
                  <a:pt x="48" y="279"/>
                </a:lnTo>
                <a:lnTo>
                  <a:pt x="48" y="288"/>
                </a:lnTo>
                <a:lnTo>
                  <a:pt x="48" y="295"/>
                </a:lnTo>
                <a:lnTo>
                  <a:pt x="48" y="303"/>
                </a:lnTo>
                <a:lnTo>
                  <a:pt x="48" y="309"/>
                </a:lnTo>
                <a:lnTo>
                  <a:pt x="48" y="316"/>
                </a:lnTo>
                <a:lnTo>
                  <a:pt x="47" y="322"/>
                </a:lnTo>
                <a:lnTo>
                  <a:pt x="47" y="328"/>
                </a:lnTo>
                <a:lnTo>
                  <a:pt x="47" y="333"/>
                </a:lnTo>
                <a:lnTo>
                  <a:pt x="47" y="338"/>
                </a:lnTo>
                <a:lnTo>
                  <a:pt x="47" y="343"/>
                </a:lnTo>
                <a:lnTo>
                  <a:pt x="47" y="34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74"/>
          <p:cNvSpPr/>
          <p:nvPr/>
        </p:nvSpPr>
        <p:spPr bwMode="auto">
          <a:xfrm>
            <a:off x="2651006" y="2148900"/>
            <a:ext cx="622375" cy="823906"/>
          </a:xfrm>
          <a:custGeom>
            <a:avLst/>
            <a:gdLst>
              <a:gd name="T0" fmla="*/ 125 w 210"/>
              <a:gd name="T1" fmla="*/ 268 h 278"/>
              <a:gd name="T2" fmla="*/ 115 w 210"/>
              <a:gd name="T3" fmla="*/ 276 h 278"/>
              <a:gd name="T4" fmla="*/ 106 w 210"/>
              <a:gd name="T5" fmla="*/ 278 h 278"/>
              <a:gd name="T6" fmla="*/ 100 w 210"/>
              <a:gd name="T7" fmla="*/ 276 h 278"/>
              <a:gd name="T8" fmla="*/ 96 w 210"/>
              <a:gd name="T9" fmla="*/ 268 h 278"/>
              <a:gd name="T10" fmla="*/ 95 w 210"/>
              <a:gd name="T11" fmla="*/ 254 h 278"/>
              <a:gd name="T12" fmla="*/ 90 w 210"/>
              <a:gd name="T13" fmla="*/ 241 h 278"/>
              <a:gd name="T14" fmla="*/ 77 w 210"/>
              <a:gd name="T15" fmla="*/ 227 h 278"/>
              <a:gd name="T16" fmla="*/ 60 w 210"/>
              <a:gd name="T17" fmla="*/ 216 h 278"/>
              <a:gd name="T18" fmla="*/ 49 w 210"/>
              <a:gd name="T19" fmla="*/ 207 h 278"/>
              <a:gd name="T20" fmla="*/ 48 w 210"/>
              <a:gd name="T21" fmla="*/ 203 h 278"/>
              <a:gd name="T22" fmla="*/ 51 w 210"/>
              <a:gd name="T23" fmla="*/ 200 h 278"/>
              <a:gd name="T24" fmla="*/ 61 w 210"/>
              <a:gd name="T25" fmla="*/ 199 h 278"/>
              <a:gd name="T26" fmla="*/ 76 w 210"/>
              <a:gd name="T27" fmla="*/ 201 h 278"/>
              <a:gd name="T28" fmla="*/ 90 w 210"/>
              <a:gd name="T29" fmla="*/ 204 h 278"/>
              <a:gd name="T30" fmla="*/ 99 w 210"/>
              <a:gd name="T31" fmla="*/ 205 h 278"/>
              <a:gd name="T32" fmla="*/ 105 w 210"/>
              <a:gd name="T33" fmla="*/ 206 h 278"/>
              <a:gd name="T34" fmla="*/ 110 w 210"/>
              <a:gd name="T35" fmla="*/ 204 h 278"/>
              <a:gd name="T36" fmla="*/ 116 w 210"/>
              <a:gd name="T37" fmla="*/ 200 h 278"/>
              <a:gd name="T38" fmla="*/ 122 w 210"/>
              <a:gd name="T39" fmla="*/ 192 h 278"/>
              <a:gd name="T40" fmla="*/ 128 w 210"/>
              <a:gd name="T41" fmla="*/ 177 h 278"/>
              <a:gd name="T42" fmla="*/ 136 w 210"/>
              <a:gd name="T43" fmla="*/ 157 h 278"/>
              <a:gd name="T44" fmla="*/ 141 w 210"/>
              <a:gd name="T45" fmla="*/ 133 h 278"/>
              <a:gd name="T46" fmla="*/ 146 w 210"/>
              <a:gd name="T47" fmla="*/ 105 h 278"/>
              <a:gd name="T48" fmla="*/ 148 w 210"/>
              <a:gd name="T49" fmla="*/ 79 h 278"/>
              <a:gd name="T50" fmla="*/ 147 w 210"/>
              <a:gd name="T51" fmla="*/ 59 h 278"/>
              <a:gd name="T52" fmla="*/ 143 w 210"/>
              <a:gd name="T53" fmla="*/ 50 h 278"/>
              <a:gd name="T54" fmla="*/ 139 w 210"/>
              <a:gd name="T55" fmla="*/ 44 h 278"/>
              <a:gd name="T56" fmla="*/ 130 w 210"/>
              <a:gd name="T57" fmla="*/ 42 h 278"/>
              <a:gd name="T58" fmla="*/ 119 w 210"/>
              <a:gd name="T59" fmla="*/ 42 h 278"/>
              <a:gd name="T60" fmla="*/ 107 w 210"/>
              <a:gd name="T61" fmla="*/ 43 h 278"/>
              <a:gd name="T62" fmla="*/ 89 w 210"/>
              <a:gd name="T63" fmla="*/ 46 h 278"/>
              <a:gd name="T64" fmla="*/ 65 w 210"/>
              <a:gd name="T65" fmla="*/ 50 h 278"/>
              <a:gd name="T66" fmla="*/ 35 w 210"/>
              <a:gd name="T67" fmla="*/ 56 h 278"/>
              <a:gd name="T68" fmla="*/ 0 w 210"/>
              <a:gd name="T69" fmla="*/ 63 h 278"/>
              <a:gd name="T70" fmla="*/ 42 w 210"/>
              <a:gd name="T71" fmla="*/ 29 h 278"/>
              <a:gd name="T72" fmla="*/ 73 w 210"/>
              <a:gd name="T73" fmla="*/ 24 h 278"/>
              <a:gd name="T74" fmla="*/ 103 w 210"/>
              <a:gd name="T75" fmla="*/ 18 h 278"/>
              <a:gd name="T76" fmla="*/ 120 w 210"/>
              <a:gd name="T77" fmla="*/ 12 h 278"/>
              <a:gd name="T78" fmla="*/ 127 w 210"/>
              <a:gd name="T79" fmla="*/ 9 h 278"/>
              <a:gd name="T80" fmla="*/ 133 w 210"/>
              <a:gd name="T81" fmla="*/ 7 h 278"/>
              <a:gd name="T82" fmla="*/ 141 w 210"/>
              <a:gd name="T83" fmla="*/ 2 h 278"/>
              <a:gd name="T84" fmla="*/ 150 w 210"/>
              <a:gd name="T85" fmla="*/ 2 h 278"/>
              <a:gd name="T86" fmla="*/ 156 w 210"/>
              <a:gd name="T87" fmla="*/ 5 h 278"/>
              <a:gd name="T88" fmla="*/ 165 w 210"/>
              <a:gd name="T89" fmla="*/ 9 h 278"/>
              <a:gd name="T90" fmla="*/ 182 w 210"/>
              <a:gd name="T91" fmla="*/ 22 h 278"/>
              <a:gd name="T92" fmla="*/ 199 w 210"/>
              <a:gd name="T93" fmla="*/ 38 h 278"/>
              <a:gd name="T94" fmla="*/ 206 w 210"/>
              <a:gd name="T95" fmla="*/ 48 h 278"/>
              <a:gd name="T96" fmla="*/ 209 w 210"/>
              <a:gd name="T97" fmla="*/ 54 h 278"/>
              <a:gd name="T98" fmla="*/ 208 w 210"/>
              <a:gd name="T99" fmla="*/ 60 h 278"/>
              <a:gd name="T100" fmla="*/ 201 w 210"/>
              <a:gd name="T101" fmla="*/ 66 h 278"/>
              <a:gd name="T102" fmla="*/ 198 w 210"/>
              <a:gd name="T103" fmla="*/ 70 h 278"/>
              <a:gd name="T104" fmla="*/ 195 w 210"/>
              <a:gd name="T105" fmla="*/ 78 h 278"/>
              <a:gd name="T106" fmla="*/ 193 w 210"/>
              <a:gd name="T107" fmla="*/ 88 h 278"/>
              <a:gd name="T108" fmla="*/ 191 w 210"/>
              <a:gd name="T109" fmla="*/ 102 h 278"/>
              <a:gd name="T110" fmla="*/ 190 w 210"/>
              <a:gd name="T111" fmla="*/ 119 h 278"/>
              <a:gd name="T112" fmla="*/ 183 w 210"/>
              <a:gd name="T113" fmla="*/ 155 h 278"/>
              <a:gd name="T114" fmla="*/ 175 w 210"/>
              <a:gd name="T115" fmla="*/ 185 h 278"/>
              <a:gd name="T116" fmla="*/ 165 w 210"/>
              <a:gd name="T117" fmla="*/ 211 h 278"/>
              <a:gd name="T118" fmla="*/ 152 w 210"/>
              <a:gd name="T119" fmla="*/ 235 h 278"/>
              <a:gd name="T120" fmla="*/ 138 w 210"/>
              <a:gd name="T121" fmla="*/ 254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0" h="278">
                <a:moveTo>
                  <a:pt x="134" y="260"/>
                </a:moveTo>
                <a:lnTo>
                  <a:pt x="130" y="264"/>
                </a:lnTo>
                <a:lnTo>
                  <a:pt x="125" y="268"/>
                </a:lnTo>
                <a:lnTo>
                  <a:pt x="122" y="271"/>
                </a:lnTo>
                <a:lnTo>
                  <a:pt x="118" y="273"/>
                </a:lnTo>
                <a:lnTo>
                  <a:pt x="115" y="276"/>
                </a:lnTo>
                <a:lnTo>
                  <a:pt x="111" y="277"/>
                </a:lnTo>
                <a:lnTo>
                  <a:pt x="109" y="278"/>
                </a:lnTo>
                <a:lnTo>
                  <a:pt x="106" y="278"/>
                </a:lnTo>
                <a:lnTo>
                  <a:pt x="104" y="277"/>
                </a:lnTo>
                <a:lnTo>
                  <a:pt x="102" y="277"/>
                </a:lnTo>
                <a:lnTo>
                  <a:pt x="100" y="276"/>
                </a:lnTo>
                <a:lnTo>
                  <a:pt x="99" y="273"/>
                </a:lnTo>
                <a:lnTo>
                  <a:pt x="97" y="270"/>
                </a:lnTo>
                <a:lnTo>
                  <a:pt x="96" y="268"/>
                </a:lnTo>
                <a:lnTo>
                  <a:pt x="96" y="264"/>
                </a:lnTo>
                <a:lnTo>
                  <a:pt x="96" y="260"/>
                </a:lnTo>
                <a:lnTo>
                  <a:pt x="95" y="254"/>
                </a:lnTo>
                <a:lnTo>
                  <a:pt x="94" y="250"/>
                </a:lnTo>
                <a:lnTo>
                  <a:pt x="93" y="246"/>
                </a:lnTo>
                <a:lnTo>
                  <a:pt x="90" y="241"/>
                </a:lnTo>
                <a:lnTo>
                  <a:pt x="87" y="237"/>
                </a:lnTo>
                <a:lnTo>
                  <a:pt x="82" y="233"/>
                </a:lnTo>
                <a:lnTo>
                  <a:pt x="77" y="227"/>
                </a:lnTo>
                <a:lnTo>
                  <a:pt x="71" y="223"/>
                </a:lnTo>
                <a:lnTo>
                  <a:pt x="64" y="219"/>
                </a:lnTo>
                <a:lnTo>
                  <a:pt x="60" y="216"/>
                </a:lnTo>
                <a:lnTo>
                  <a:pt x="56" y="212"/>
                </a:lnTo>
                <a:lnTo>
                  <a:pt x="52" y="209"/>
                </a:lnTo>
                <a:lnTo>
                  <a:pt x="49" y="207"/>
                </a:lnTo>
                <a:lnTo>
                  <a:pt x="48" y="205"/>
                </a:lnTo>
                <a:lnTo>
                  <a:pt x="48" y="204"/>
                </a:lnTo>
                <a:lnTo>
                  <a:pt x="48" y="203"/>
                </a:lnTo>
                <a:lnTo>
                  <a:pt x="48" y="202"/>
                </a:lnTo>
                <a:lnTo>
                  <a:pt x="49" y="201"/>
                </a:lnTo>
                <a:lnTo>
                  <a:pt x="51" y="200"/>
                </a:lnTo>
                <a:lnTo>
                  <a:pt x="54" y="200"/>
                </a:lnTo>
                <a:lnTo>
                  <a:pt x="57" y="199"/>
                </a:lnTo>
                <a:lnTo>
                  <a:pt x="61" y="199"/>
                </a:lnTo>
                <a:lnTo>
                  <a:pt x="65" y="199"/>
                </a:lnTo>
                <a:lnTo>
                  <a:pt x="71" y="200"/>
                </a:lnTo>
                <a:lnTo>
                  <a:pt x="76" y="201"/>
                </a:lnTo>
                <a:lnTo>
                  <a:pt x="81" y="202"/>
                </a:lnTo>
                <a:lnTo>
                  <a:pt x="86" y="203"/>
                </a:lnTo>
                <a:lnTo>
                  <a:pt x="90" y="204"/>
                </a:lnTo>
                <a:lnTo>
                  <a:pt x="93" y="204"/>
                </a:lnTo>
                <a:lnTo>
                  <a:pt x="96" y="205"/>
                </a:lnTo>
                <a:lnTo>
                  <a:pt x="99" y="205"/>
                </a:lnTo>
                <a:lnTo>
                  <a:pt x="101" y="205"/>
                </a:lnTo>
                <a:lnTo>
                  <a:pt x="103" y="206"/>
                </a:lnTo>
                <a:lnTo>
                  <a:pt x="105" y="206"/>
                </a:lnTo>
                <a:lnTo>
                  <a:pt x="107" y="206"/>
                </a:lnTo>
                <a:lnTo>
                  <a:pt x="108" y="205"/>
                </a:lnTo>
                <a:lnTo>
                  <a:pt x="110" y="204"/>
                </a:lnTo>
                <a:lnTo>
                  <a:pt x="112" y="203"/>
                </a:lnTo>
                <a:lnTo>
                  <a:pt x="115" y="202"/>
                </a:lnTo>
                <a:lnTo>
                  <a:pt x="116" y="200"/>
                </a:lnTo>
                <a:lnTo>
                  <a:pt x="118" y="199"/>
                </a:lnTo>
                <a:lnTo>
                  <a:pt x="120" y="196"/>
                </a:lnTo>
                <a:lnTo>
                  <a:pt x="122" y="192"/>
                </a:lnTo>
                <a:lnTo>
                  <a:pt x="124" y="189"/>
                </a:lnTo>
                <a:lnTo>
                  <a:pt x="126" y="184"/>
                </a:lnTo>
                <a:lnTo>
                  <a:pt x="128" y="177"/>
                </a:lnTo>
                <a:lnTo>
                  <a:pt x="131" y="171"/>
                </a:lnTo>
                <a:lnTo>
                  <a:pt x="134" y="163"/>
                </a:lnTo>
                <a:lnTo>
                  <a:pt x="136" y="157"/>
                </a:lnTo>
                <a:lnTo>
                  <a:pt x="137" y="149"/>
                </a:lnTo>
                <a:lnTo>
                  <a:pt x="139" y="141"/>
                </a:lnTo>
                <a:lnTo>
                  <a:pt x="141" y="133"/>
                </a:lnTo>
                <a:lnTo>
                  <a:pt x="142" y="124"/>
                </a:lnTo>
                <a:lnTo>
                  <a:pt x="145" y="115"/>
                </a:lnTo>
                <a:lnTo>
                  <a:pt x="146" y="105"/>
                </a:lnTo>
                <a:lnTo>
                  <a:pt x="147" y="96"/>
                </a:lnTo>
                <a:lnTo>
                  <a:pt x="147" y="87"/>
                </a:lnTo>
                <a:lnTo>
                  <a:pt x="148" y="79"/>
                </a:lnTo>
                <a:lnTo>
                  <a:pt x="148" y="71"/>
                </a:lnTo>
                <a:lnTo>
                  <a:pt x="147" y="65"/>
                </a:lnTo>
                <a:lnTo>
                  <a:pt x="147" y="59"/>
                </a:lnTo>
                <a:lnTo>
                  <a:pt x="146" y="55"/>
                </a:lnTo>
                <a:lnTo>
                  <a:pt x="145" y="52"/>
                </a:lnTo>
                <a:lnTo>
                  <a:pt x="143" y="50"/>
                </a:lnTo>
                <a:lnTo>
                  <a:pt x="142" y="48"/>
                </a:lnTo>
                <a:lnTo>
                  <a:pt x="141" y="46"/>
                </a:lnTo>
                <a:lnTo>
                  <a:pt x="139" y="44"/>
                </a:lnTo>
                <a:lnTo>
                  <a:pt x="136" y="43"/>
                </a:lnTo>
                <a:lnTo>
                  <a:pt x="133" y="43"/>
                </a:lnTo>
                <a:lnTo>
                  <a:pt x="130" y="42"/>
                </a:lnTo>
                <a:lnTo>
                  <a:pt x="125" y="42"/>
                </a:lnTo>
                <a:lnTo>
                  <a:pt x="121" y="42"/>
                </a:lnTo>
                <a:lnTo>
                  <a:pt x="119" y="42"/>
                </a:lnTo>
                <a:lnTo>
                  <a:pt x="116" y="42"/>
                </a:lnTo>
                <a:lnTo>
                  <a:pt x="111" y="42"/>
                </a:lnTo>
                <a:lnTo>
                  <a:pt x="107" y="43"/>
                </a:lnTo>
                <a:lnTo>
                  <a:pt x="102" y="44"/>
                </a:lnTo>
                <a:lnTo>
                  <a:pt x="95" y="44"/>
                </a:lnTo>
                <a:lnTo>
                  <a:pt x="89" y="46"/>
                </a:lnTo>
                <a:lnTo>
                  <a:pt x="81" y="48"/>
                </a:lnTo>
                <a:lnTo>
                  <a:pt x="74" y="49"/>
                </a:lnTo>
                <a:lnTo>
                  <a:pt x="65" y="50"/>
                </a:lnTo>
                <a:lnTo>
                  <a:pt x="56" y="52"/>
                </a:lnTo>
                <a:lnTo>
                  <a:pt x="46" y="54"/>
                </a:lnTo>
                <a:lnTo>
                  <a:pt x="35" y="56"/>
                </a:lnTo>
                <a:lnTo>
                  <a:pt x="25" y="58"/>
                </a:lnTo>
                <a:lnTo>
                  <a:pt x="13" y="60"/>
                </a:lnTo>
                <a:lnTo>
                  <a:pt x="0" y="63"/>
                </a:lnTo>
                <a:lnTo>
                  <a:pt x="0" y="34"/>
                </a:lnTo>
                <a:lnTo>
                  <a:pt x="21" y="31"/>
                </a:lnTo>
                <a:lnTo>
                  <a:pt x="42" y="29"/>
                </a:lnTo>
                <a:lnTo>
                  <a:pt x="52" y="28"/>
                </a:lnTo>
                <a:lnTo>
                  <a:pt x="62" y="26"/>
                </a:lnTo>
                <a:lnTo>
                  <a:pt x="73" y="24"/>
                </a:lnTo>
                <a:lnTo>
                  <a:pt x="84" y="21"/>
                </a:lnTo>
                <a:lnTo>
                  <a:pt x="93" y="19"/>
                </a:lnTo>
                <a:lnTo>
                  <a:pt x="103" y="18"/>
                </a:lnTo>
                <a:lnTo>
                  <a:pt x="110" y="15"/>
                </a:lnTo>
                <a:lnTo>
                  <a:pt x="117" y="13"/>
                </a:lnTo>
                <a:lnTo>
                  <a:pt x="120" y="12"/>
                </a:lnTo>
                <a:lnTo>
                  <a:pt x="123" y="11"/>
                </a:lnTo>
                <a:lnTo>
                  <a:pt x="125" y="10"/>
                </a:lnTo>
                <a:lnTo>
                  <a:pt x="127" y="9"/>
                </a:lnTo>
                <a:lnTo>
                  <a:pt x="130" y="8"/>
                </a:lnTo>
                <a:lnTo>
                  <a:pt x="132" y="8"/>
                </a:lnTo>
                <a:lnTo>
                  <a:pt x="133" y="7"/>
                </a:lnTo>
                <a:lnTo>
                  <a:pt x="134" y="6"/>
                </a:lnTo>
                <a:lnTo>
                  <a:pt x="137" y="4"/>
                </a:lnTo>
                <a:lnTo>
                  <a:pt x="141" y="2"/>
                </a:lnTo>
                <a:lnTo>
                  <a:pt x="146" y="0"/>
                </a:lnTo>
                <a:lnTo>
                  <a:pt x="149" y="0"/>
                </a:lnTo>
                <a:lnTo>
                  <a:pt x="150" y="2"/>
                </a:lnTo>
                <a:lnTo>
                  <a:pt x="152" y="3"/>
                </a:lnTo>
                <a:lnTo>
                  <a:pt x="154" y="4"/>
                </a:lnTo>
                <a:lnTo>
                  <a:pt x="156" y="5"/>
                </a:lnTo>
                <a:lnTo>
                  <a:pt x="158" y="6"/>
                </a:lnTo>
                <a:lnTo>
                  <a:pt x="162" y="7"/>
                </a:lnTo>
                <a:lnTo>
                  <a:pt x="165" y="9"/>
                </a:lnTo>
                <a:lnTo>
                  <a:pt x="169" y="11"/>
                </a:lnTo>
                <a:lnTo>
                  <a:pt x="176" y="16"/>
                </a:lnTo>
                <a:lnTo>
                  <a:pt x="182" y="22"/>
                </a:lnTo>
                <a:lnTo>
                  <a:pt x="190" y="28"/>
                </a:lnTo>
                <a:lnTo>
                  <a:pt x="197" y="34"/>
                </a:lnTo>
                <a:lnTo>
                  <a:pt x="199" y="38"/>
                </a:lnTo>
                <a:lnTo>
                  <a:pt x="202" y="41"/>
                </a:lnTo>
                <a:lnTo>
                  <a:pt x="205" y="44"/>
                </a:lnTo>
                <a:lnTo>
                  <a:pt x="206" y="48"/>
                </a:lnTo>
                <a:lnTo>
                  <a:pt x="208" y="50"/>
                </a:lnTo>
                <a:lnTo>
                  <a:pt x="209" y="52"/>
                </a:lnTo>
                <a:lnTo>
                  <a:pt x="209" y="54"/>
                </a:lnTo>
                <a:lnTo>
                  <a:pt x="210" y="55"/>
                </a:lnTo>
                <a:lnTo>
                  <a:pt x="209" y="58"/>
                </a:lnTo>
                <a:lnTo>
                  <a:pt x="208" y="60"/>
                </a:lnTo>
                <a:lnTo>
                  <a:pt x="206" y="64"/>
                </a:lnTo>
                <a:lnTo>
                  <a:pt x="202" y="65"/>
                </a:lnTo>
                <a:lnTo>
                  <a:pt x="201" y="66"/>
                </a:lnTo>
                <a:lnTo>
                  <a:pt x="200" y="67"/>
                </a:lnTo>
                <a:lnTo>
                  <a:pt x="199" y="68"/>
                </a:lnTo>
                <a:lnTo>
                  <a:pt x="198" y="70"/>
                </a:lnTo>
                <a:lnTo>
                  <a:pt x="197" y="72"/>
                </a:lnTo>
                <a:lnTo>
                  <a:pt x="196" y="74"/>
                </a:lnTo>
                <a:lnTo>
                  <a:pt x="195" y="78"/>
                </a:lnTo>
                <a:lnTo>
                  <a:pt x="195" y="81"/>
                </a:lnTo>
                <a:lnTo>
                  <a:pt x="194" y="84"/>
                </a:lnTo>
                <a:lnTo>
                  <a:pt x="193" y="88"/>
                </a:lnTo>
                <a:lnTo>
                  <a:pt x="193" y="93"/>
                </a:lnTo>
                <a:lnTo>
                  <a:pt x="192" y="97"/>
                </a:lnTo>
                <a:lnTo>
                  <a:pt x="191" y="102"/>
                </a:lnTo>
                <a:lnTo>
                  <a:pt x="191" y="108"/>
                </a:lnTo>
                <a:lnTo>
                  <a:pt x="190" y="113"/>
                </a:lnTo>
                <a:lnTo>
                  <a:pt x="190" y="119"/>
                </a:lnTo>
                <a:lnTo>
                  <a:pt x="187" y="132"/>
                </a:lnTo>
                <a:lnTo>
                  <a:pt x="185" y="143"/>
                </a:lnTo>
                <a:lnTo>
                  <a:pt x="183" y="155"/>
                </a:lnTo>
                <a:lnTo>
                  <a:pt x="180" y="165"/>
                </a:lnTo>
                <a:lnTo>
                  <a:pt x="178" y="175"/>
                </a:lnTo>
                <a:lnTo>
                  <a:pt x="175" y="185"/>
                </a:lnTo>
                <a:lnTo>
                  <a:pt x="172" y="193"/>
                </a:lnTo>
                <a:lnTo>
                  <a:pt x="169" y="203"/>
                </a:lnTo>
                <a:lnTo>
                  <a:pt x="165" y="211"/>
                </a:lnTo>
                <a:lnTo>
                  <a:pt x="161" y="219"/>
                </a:lnTo>
                <a:lnTo>
                  <a:pt x="156" y="227"/>
                </a:lnTo>
                <a:lnTo>
                  <a:pt x="152" y="235"/>
                </a:lnTo>
                <a:lnTo>
                  <a:pt x="148" y="241"/>
                </a:lnTo>
                <a:lnTo>
                  <a:pt x="143" y="248"/>
                </a:lnTo>
                <a:lnTo>
                  <a:pt x="138" y="254"/>
                </a:lnTo>
                <a:lnTo>
                  <a:pt x="134" y="260"/>
                </a:lnTo>
                <a:lnTo>
                  <a:pt x="134" y="26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8"/>
          <p:cNvSpPr txBox="1">
            <a:spLocks noChangeArrowheads="1"/>
          </p:cNvSpPr>
          <p:nvPr/>
        </p:nvSpPr>
        <p:spPr bwMode="auto">
          <a:xfrm>
            <a:off x="1030961" y="699542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400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yìn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25" grpId="0" animBg="1"/>
      <p:bldP spid="26" grpId="0" animBg="1"/>
      <p:bldP spid="27" grpId="0" animBg="1"/>
      <p:bldP spid="28" grpId="0" animBg="1"/>
      <p:bldP spid="28" grpId="1" animBg="1"/>
      <p:bldP spid="29" grpId="0" animBg="1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3995936" y="1131590"/>
            <a:ext cx="4371938" cy="3031764"/>
          </a:xfrm>
          <a:prstGeom prst="wedgeRoundRectCallout">
            <a:avLst>
              <a:gd name="adj1" fmla="val -38874"/>
              <a:gd name="adj2" fmla="val 48378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注意：“夫”的末笔捺改点，与“见”的撇互相穿插。最后一笔竖弯钩要写得舒展。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64158" y="1685241"/>
            <a:ext cx="2318547" cy="2326669"/>
            <a:chOff x="5534807" y="1672548"/>
            <a:chExt cx="2318547" cy="2326669"/>
          </a:xfrm>
        </p:grpSpPr>
        <p:sp>
          <p:nvSpPr>
            <p:cNvPr id="13" name="矩形 12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1257324" y="2048087"/>
            <a:ext cx="1932214" cy="1600977"/>
            <a:chOff x="1336676" y="3186113"/>
            <a:chExt cx="1000125" cy="828675"/>
          </a:xfrm>
        </p:grpSpPr>
        <p:sp>
          <p:nvSpPr>
            <p:cNvPr id="19" name="Freeform 92"/>
            <p:cNvSpPr/>
            <p:nvPr/>
          </p:nvSpPr>
          <p:spPr bwMode="auto">
            <a:xfrm>
              <a:off x="1627188" y="3365500"/>
              <a:ext cx="360363" cy="628650"/>
            </a:xfrm>
            <a:custGeom>
              <a:avLst/>
              <a:gdLst>
                <a:gd name="T0" fmla="*/ 187 w 227"/>
                <a:gd name="T1" fmla="*/ 0 h 396"/>
                <a:gd name="T2" fmla="*/ 197 w 227"/>
                <a:gd name="T3" fmla="*/ 0 h 396"/>
                <a:gd name="T4" fmla="*/ 210 w 227"/>
                <a:gd name="T5" fmla="*/ 2 h 396"/>
                <a:gd name="T6" fmla="*/ 221 w 227"/>
                <a:gd name="T7" fmla="*/ 8 h 396"/>
                <a:gd name="T8" fmla="*/ 226 w 227"/>
                <a:gd name="T9" fmla="*/ 15 h 396"/>
                <a:gd name="T10" fmla="*/ 227 w 227"/>
                <a:gd name="T11" fmla="*/ 22 h 396"/>
                <a:gd name="T12" fmla="*/ 227 w 227"/>
                <a:gd name="T13" fmla="*/ 28 h 396"/>
                <a:gd name="T14" fmla="*/ 226 w 227"/>
                <a:gd name="T15" fmla="*/ 38 h 396"/>
                <a:gd name="T16" fmla="*/ 225 w 227"/>
                <a:gd name="T17" fmla="*/ 50 h 396"/>
                <a:gd name="T18" fmla="*/ 224 w 227"/>
                <a:gd name="T19" fmla="*/ 67 h 396"/>
                <a:gd name="T20" fmla="*/ 223 w 227"/>
                <a:gd name="T21" fmla="*/ 85 h 396"/>
                <a:gd name="T22" fmla="*/ 217 w 227"/>
                <a:gd name="T23" fmla="*/ 126 h 396"/>
                <a:gd name="T24" fmla="*/ 205 w 227"/>
                <a:gd name="T25" fmla="*/ 169 h 396"/>
                <a:gd name="T26" fmla="*/ 189 w 227"/>
                <a:gd name="T27" fmla="*/ 214 h 396"/>
                <a:gd name="T28" fmla="*/ 171 w 227"/>
                <a:gd name="T29" fmla="*/ 255 h 396"/>
                <a:gd name="T30" fmla="*/ 148 w 227"/>
                <a:gd name="T31" fmla="*/ 288 h 396"/>
                <a:gd name="T32" fmla="*/ 121 w 227"/>
                <a:gd name="T33" fmla="*/ 316 h 396"/>
                <a:gd name="T34" fmla="*/ 91 w 227"/>
                <a:gd name="T35" fmla="*/ 343 h 396"/>
                <a:gd name="T36" fmla="*/ 56 w 227"/>
                <a:gd name="T37" fmla="*/ 367 h 396"/>
                <a:gd name="T38" fmla="*/ 39 w 227"/>
                <a:gd name="T39" fmla="*/ 378 h 396"/>
                <a:gd name="T40" fmla="*/ 25 w 227"/>
                <a:gd name="T41" fmla="*/ 386 h 396"/>
                <a:gd name="T42" fmla="*/ 14 w 227"/>
                <a:gd name="T43" fmla="*/ 392 h 396"/>
                <a:gd name="T44" fmla="*/ 6 w 227"/>
                <a:gd name="T45" fmla="*/ 395 h 396"/>
                <a:gd name="T46" fmla="*/ 1 w 227"/>
                <a:gd name="T47" fmla="*/ 396 h 396"/>
                <a:gd name="T48" fmla="*/ 1 w 227"/>
                <a:gd name="T49" fmla="*/ 394 h 396"/>
                <a:gd name="T50" fmla="*/ 5 w 227"/>
                <a:gd name="T51" fmla="*/ 389 h 396"/>
                <a:gd name="T52" fmla="*/ 13 w 227"/>
                <a:gd name="T53" fmla="*/ 380 h 396"/>
                <a:gd name="T54" fmla="*/ 25 w 227"/>
                <a:gd name="T55" fmla="*/ 370 h 396"/>
                <a:gd name="T56" fmla="*/ 42 w 227"/>
                <a:gd name="T57" fmla="*/ 355 h 396"/>
                <a:gd name="T58" fmla="*/ 70 w 227"/>
                <a:gd name="T59" fmla="*/ 332 h 396"/>
                <a:gd name="T60" fmla="*/ 107 w 227"/>
                <a:gd name="T61" fmla="*/ 291 h 396"/>
                <a:gd name="T62" fmla="*/ 138 w 227"/>
                <a:gd name="T63" fmla="*/ 246 h 396"/>
                <a:gd name="T64" fmla="*/ 162 w 227"/>
                <a:gd name="T65" fmla="*/ 196 h 396"/>
                <a:gd name="T66" fmla="*/ 178 w 227"/>
                <a:gd name="T67" fmla="*/ 145 h 396"/>
                <a:gd name="T68" fmla="*/ 188 w 227"/>
                <a:gd name="T69" fmla="*/ 92 h 396"/>
                <a:gd name="T70" fmla="*/ 189 w 227"/>
                <a:gd name="T71" fmla="*/ 70 h 396"/>
                <a:gd name="T72" fmla="*/ 189 w 227"/>
                <a:gd name="T73" fmla="*/ 50 h 396"/>
                <a:gd name="T74" fmla="*/ 189 w 227"/>
                <a:gd name="T75" fmla="*/ 35 h 396"/>
                <a:gd name="T76" fmla="*/ 188 w 227"/>
                <a:gd name="T77" fmla="*/ 24 h 396"/>
                <a:gd name="T78" fmla="*/ 186 w 227"/>
                <a:gd name="T79" fmla="*/ 16 h 396"/>
                <a:gd name="T80" fmla="*/ 182 w 227"/>
                <a:gd name="T81" fmla="*/ 10 h 396"/>
                <a:gd name="T82" fmla="*/ 180 w 227"/>
                <a:gd name="T83" fmla="*/ 5 h 396"/>
                <a:gd name="T84" fmla="*/ 182 w 227"/>
                <a:gd name="T85" fmla="*/ 2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7" h="396">
                  <a:moveTo>
                    <a:pt x="182" y="2"/>
                  </a:moveTo>
                  <a:lnTo>
                    <a:pt x="184" y="1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3" y="0"/>
                  </a:lnTo>
                  <a:lnTo>
                    <a:pt x="197" y="0"/>
                  </a:lnTo>
                  <a:lnTo>
                    <a:pt x="202" y="0"/>
                  </a:lnTo>
                  <a:lnTo>
                    <a:pt x="206" y="1"/>
                  </a:lnTo>
                  <a:lnTo>
                    <a:pt x="210" y="2"/>
                  </a:lnTo>
                  <a:lnTo>
                    <a:pt x="214" y="4"/>
                  </a:lnTo>
                  <a:lnTo>
                    <a:pt x="218" y="5"/>
                  </a:lnTo>
                  <a:lnTo>
                    <a:pt x="221" y="8"/>
                  </a:lnTo>
                  <a:lnTo>
                    <a:pt x="224" y="10"/>
                  </a:lnTo>
                  <a:lnTo>
                    <a:pt x="225" y="12"/>
                  </a:lnTo>
                  <a:lnTo>
                    <a:pt x="226" y="15"/>
                  </a:lnTo>
                  <a:lnTo>
                    <a:pt x="227" y="17"/>
                  </a:lnTo>
                  <a:lnTo>
                    <a:pt x="227" y="20"/>
                  </a:lnTo>
                  <a:lnTo>
                    <a:pt x="227" y="22"/>
                  </a:lnTo>
                  <a:lnTo>
                    <a:pt x="227" y="24"/>
                  </a:lnTo>
                  <a:lnTo>
                    <a:pt x="227" y="26"/>
                  </a:lnTo>
                  <a:lnTo>
                    <a:pt x="227" y="28"/>
                  </a:lnTo>
                  <a:lnTo>
                    <a:pt x="227" y="31"/>
                  </a:lnTo>
                  <a:lnTo>
                    <a:pt x="226" y="34"/>
                  </a:lnTo>
                  <a:lnTo>
                    <a:pt x="226" y="38"/>
                  </a:lnTo>
                  <a:lnTo>
                    <a:pt x="226" y="42"/>
                  </a:lnTo>
                  <a:lnTo>
                    <a:pt x="225" y="46"/>
                  </a:lnTo>
                  <a:lnTo>
                    <a:pt x="225" y="50"/>
                  </a:lnTo>
                  <a:lnTo>
                    <a:pt x="225" y="56"/>
                  </a:lnTo>
                  <a:lnTo>
                    <a:pt x="224" y="60"/>
                  </a:lnTo>
                  <a:lnTo>
                    <a:pt x="224" y="67"/>
                  </a:lnTo>
                  <a:lnTo>
                    <a:pt x="223" y="72"/>
                  </a:lnTo>
                  <a:lnTo>
                    <a:pt x="223" y="78"/>
                  </a:lnTo>
                  <a:lnTo>
                    <a:pt x="223" y="85"/>
                  </a:lnTo>
                  <a:lnTo>
                    <a:pt x="221" y="99"/>
                  </a:lnTo>
                  <a:lnTo>
                    <a:pt x="220" y="113"/>
                  </a:lnTo>
                  <a:lnTo>
                    <a:pt x="217" y="126"/>
                  </a:lnTo>
                  <a:lnTo>
                    <a:pt x="213" y="140"/>
                  </a:lnTo>
                  <a:lnTo>
                    <a:pt x="209" y="155"/>
                  </a:lnTo>
                  <a:lnTo>
                    <a:pt x="205" y="169"/>
                  </a:lnTo>
                  <a:lnTo>
                    <a:pt x="201" y="184"/>
                  </a:lnTo>
                  <a:lnTo>
                    <a:pt x="195" y="199"/>
                  </a:lnTo>
                  <a:lnTo>
                    <a:pt x="189" y="214"/>
                  </a:lnTo>
                  <a:lnTo>
                    <a:pt x="183" y="228"/>
                  </a:lnTo>
                  <a:lnTo>
                    <a:pt x="177" y="242"/>
                  </a:lnTo>
                  <a:lnTo>
                    <a:pt x="171" y="255"/>
                  </a:lnTo>
                  <a:lnTo>
                    <a:pt x="163" y="267"/>
                  </a:lnTo>
                  <a:lnTo>
                    <a:pt x="156" y="277"/>
                  </a:lnTo>
                  <a:lnTo>
                    <a:pt x="148" y="288"/>
                  </a:lnTo>
                  <a:lnTo>
                    <a:pt x="139" y="297"/>
                  </a:lnTo>
                  <a:lnTo>
                    <a:pt x="131" y="306"/>
                  </a:lnTo>
                  <a:lnTo>
                    <a:pt x="121" y="316"/>
                  </a:lnTo>
                  <a:lnTo>
                    <a:pt x="112" y="326"/>
                  </a:lnTo>
                  <a:lnTo>
                    <a:pt x="102" y="334"/>
                  </a:lnTo>
                  <a:lnTo>
                    <a:pt x="91" y="343"/>
                  </a:lnTo>
                  <a:lnTo>
                    <a:pt x="80" y="351"/>
                  </a:lnTo>
                  <a:lnTo>
                    <a:pt x="69" y="359"/>
                  </a:lnTo>
                  <a:lnTo>
                    <a:pt x="56" y="367"/>
                  </a:lnTo>
                  <a:lnTo>
                    <a:pt x="51" y="371"/>
                  </a:lnTo>
                  <a:lnTo>
                    <a:pt x="44" y="375"/>
                  </a:lnTo>
                  <a:lnTo>
                    <a:pt x="39" y="378"/>
                  </a:lnTo>
                  <a:lnTo>
                    <a:pt x="35" y="381"/>
                  </a:lnTo>
                  <a:lnTo>
                    <a:pt x="29" y="383"/>
                  </a:lnTo>
                  <a:lnTo>
                    <a:pt x="25" y="386"/>
                  </a:lnTo>
                  <a:lnTo>
                    <a:pt x="21" y="388"/>
                  </a:lnTo>
                  <a:lnTo>
                    <a:pt x="17" y="390"/>
                  </a:lnTo>
                  <a:lnTo>
                    <a:pt x="14" y="392"/>
                  </a:lnTo>
                  <a:lnTo>
                    <a:pt x="11" y="393"/>
                  </a:lnTo>
                  <a:lnTo>
                    <a:pt x="8" y="394"/>
                  </a:lnTo>
                  <a:lnTo>
                    <a:pt x="6" y="395"/>
                  </a:lnTo>
                  <a:lnTo>
                    <a:pt x="5" y="395"/>
                  </a:lnTo>
                  <a:lnTo>
                    <a:pt x="2" y="396"/>
                  </a:lnTo>
                  <a:lnTo>
                    <a:pt x="1" y="396"/>
                  </a:lnTo>
                  <a:lnTo>
                    <a:pt x="1" y="395"/>
                  </a:lnTo>
                  <a:lnTo>
                    <a:pt x="0" y="395"/>
                  </a:lnTo>
                  <a:lnTo>
                    <a:pt x="1" y="394"/>
                  </a:lnTo>
                  <a:lnTo>
                    <a:pt x="1" y="392"/>
                  </a:lnTo>
                  <a:lnTo>
                    <a:pt x="2" y="391"/>
                  </a:lnTo>
                  <a:lnTo>
                    <a:pt x="5" y="389"/>
                  </a:lnTo>
                  <a:lnTo>
                    <a:pt x="7" y="387"/>
                  </a:lnTo>
                  <a:lnTo>
                    <a:pt x="10" y="383"/>
                  </a:lnTo>
                  <a:lnTo>
                    <a:pt x="13" y="380"/>
                  </a:lnTo>
                  <a:lnTo>
                    <a:pt x="16" y="377"/>
                  </a:lnTo>
                  <a:lnTo>
                    <a:pt x="21" y="374"/>
                  </a:lnTo>
                  <a:lnTo>
                    <a:pt x="25" y="370"/>
                  </a:lnTo>
                  <a:lnTo>
                    <a:pt x="30" y="365"/>
                  </a:lnTo>
                  <a:lnTo>
                    <a:pt x="36" y="360"/>
                  </a:lnTo>
                  <a:lnTo>
                    <a:pt x="42" y="355"/>
                  </a:lnTo>
                  <a:lnTo>
                    <a:pt x="50" y="349"/>
                  </a:lnTo>
                  <a:lnTo>
                    <a:pt x="56" y="344"/>
                  </a:lnTo>
                  <a:lnTo>
                    <a:pt x="70" y="332"/>
                  </a:lnTo>
                  <a:lnTo>
                    <a:pt x="83" y="319"/>
                  </a:lnTo>
                  <a:lnTo>
                    <a:pt x="96" y="305"/>
                  </a:lnTo>
                  <a:lnTo>
                    <a:pt x="107" y="291"/>
                  </a:lnTo>
                  <a:lnTo>
                    <a:pt x="118" y="277"/>
                  </a:lnTo>
                  <a:lnTo>
                    <a:pt x="129" y="261"/>
                  </a:lnTo>
                  <a:lnTo>
                    <a:pt x="138" y="246"/>
                  </a:lnTo>
                  <a:lnTo>
                    <a:pt x="147" y="230"/>
                  </a:lnTo>
                  <a:lnTo>
                    <a:pt x="154" y="213"/>
                  </a:lnTo>
                  <a:lnTo>
                    <a:pt x="162" y="196"/>
                  </a:lnTo>
                  <a:lnTo>
                    <a:pt x="168" y="179"/>
                  </a:lnTo>
                  <a:lnTo>
                    <a:pt x="174" y="162"/>
                  </a:lnTo>
                  <a:lnTo>
                    <a:pt x="178" y="145"/>
                  </a:lnTo>
                  <a:lnTo>
                    <a:pt x="182" y="128"/>
                  </a:lnTo>
                  <a:lnTo>
                    <a:pt x="186" y="110"/>
                  </a:lnTo>
                  <a:lnTo>
                    <a:pt x="188" y="92"/>
                  </a:lnTo>
                  <a:lnTo>
                    <a:pt x="188" y="85"/>
                  </a:lnTo>
                  <a:lnTo>
                    <a:pt x="188" y="77"/>
                  </a:lnTo>
                  <a:lnTo>
                    <a:pt x="189" y="70"/>
                  </a:lnTo>
                  <a:lnTo>
                    <a:pt x="189" y="63"/>
                  </a:lnTo>
                  <a:lnTo>
                    <a:pt x="189" y="57"/>
                  </a:lnTo>
                  <a:lnTo>
                    <a:pt x="189" y="50"/>
                  </a:lnTo>
                  <a:lnTo>
                    <a:pt x="189" y="45"/>
                  </a:lnTo>
                  <a:lnTo>
                    <a:pt x="189" y="40"/>
                  </a:lnTo>
                  <a:lnTo>
                    <a:pt x="189" y="35"/>
                  </a:lnTo>
                  <a:lnTo>
                    <a:pt x="189" y="31"/>
                  </a:lnTo>
                  <a:lnTo>
                    <a:pt x="188" y="28"/>
                  </a:lnTo>
                  <a:lnTo>
                    <a:pt x="188" y="24"/>
                  </a:lnTo>
                  <a:lnTo>
                    <a:pt x="187" y="22"/>
                  </a:lnTo>
                  <a:lnTo>
                    <a:pt x="187" y="18"/>
                  </a:lnTo>
                  <a:lnTo>
                    <a:pt x="186" y="16"/>
                  </a:lnTo>
                  <a:lnTo>
                    <a:pt x="184" y="15"/>
                  </a:lnTo>
                  <a:lnTo>
                    <a:pt x="183" y="12"/>
                  </a:lnTo>
                  <a:lnTo>
                    <a:pt x="182" y="10"/>
                  </a:lnTo>
                  <a:lnTo>
                    <a:pt x="181" y="8"/>
                  </a:lnTo>
                  <a:lnTo>
                    <a:pt x="181" y="7"/>
                  </a:lnTo>
                  <a:lnTo>
                    <a:pt x="180" y="5"/>
                  </a:lnTo>
                  <a:lnTo>
                    <a:pt x="181" y="4"/>
                  </a:lnTo>
                  <a:lnTo>
                    <a:pt x="181" y="3"/>
                  </a:lnTo>
                  <a:lnTo>
                    <a:pt x="182" y="2"/>
                  </a:lnTo>
                  <a:lnTo>
                    <a:pt x="182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3"/>
            <p:cNvSpPr/>
            <p:nvPr/>
          </p:nvSpPr>
          <p:spPr bwMode="auto">
            <a:xfrm>
              <a:off x="1963738" y="3656013"/>
              <a:ext cx="373063" cy="346075"/>
            </a:xfrm>
            <a:custGeom>
              <a:avLst/>
              <a:gdLst>
                <a:gd name="T0" fmla="*/ 84 w 235"/>
                <a:gd name="T1" fmla="*/ 218 h 218"/>
                <a:gd name="T2" fmla="*/ 67 w 235"/>
                <a:gd name="T3" fmla="*/ 217 h 218"/>
                <a:gd name="T4" fmla="*/ 53 w 235"/>
                <a:gd name="T5" fmla="*/ 213 h 218"/>
                <a:gd name="T6" fmla="*/ 41 w 235"/>
                <a:gd name="T7" fmla="*/ 210 h 218"/>
                <a:gd name="T8" fmla="*/ 32 w 235"/>
                <a:gd name="T9" fmla="*/ 204 h 218"/>
                <a:gd name="T10" fmla="*/ 24 w 235"/>
                <a:gd name="T11" fmla="*/ 195 h 218"/>
                <a:gd name="T12" fmla="*/ 13 w 235"/>
                <a:gd name="T13" fmla="*/ 180 h 218"/>
                <a:gd name="T14" fmla="*/ 7 w 235"/>
                <a:gd name="T15" fmla="*/ 166 h 218"/>
                <a:gd name="T16" fmla="*/ 5 w 235"/>
                <a:gd name="T17" fmla="*/ 155 h 218"/>
                <a:gd name="T18" fmla="*/ 4 w 235"/>
                <a:gd name="T19" fmla="*/ 144 h 218"/>
                <a:gd name="T20" fmla="*/ 2 w 235"/>
                <a:gd name="T21" fmla="*/ 128 h 218"/>
                <a:gd name="T22" fmla="*/ 1 w 235"/>
                <a:gd name="T23" fmla="*/ 109 h 218"/>
                <a:gd name="T24" fmla="*/ 0 w 235"/>
                <a:gd name="T25" fmla="*/ 87 h 218"/>
                <a:gd name="T26" fmla="*/ 0 w 235"/>
                <a:gd name="T27" fmla="*/ 61 h 218"/>
                <a:gd name="T28" fmla="*/ 1 w 235"/>
                <a:gd name="T29" fmla="*/ 40 h 218"/>
                <a:gd name="T30" fmla="*/ 2 w 235"/>
                <a:gd name="T31" fmla="*/ 23 h 218"/>
                <a:gd name="T32" fmla="*/ 4 w 235"/>
                <a:gd name="T33" fmla="*/ 10 h 218"/>
                <a:gd name="T34" fmla="*/ 6 w 235"/>
                <a:gd name="T35" fmla="*/ 2 h 218"/>
                <a:gd name="T36" fmla="*/ 8 w 235"/>
                <a:gd name="T37" fmla="*/ 0 h 218"/>
                <a:gd name="T38" fmla="*/ 13 w 235"/>
                <a:gd name="T39" fmla="*/ 1 h 218"/>
                <a:gd name="T40" fmla="*/ 22 w 235"/>
                <a:gd name="T41" fmla="*/ 6 h 218"/>
                <a:gd name="T42" fmla="*/ 30 w 235"/>
                <a:gd name="T43" fmla="*/ 14 h 218"/>
                <a:gd name="T44" fmla="*/ 36 w 235"/>
                <a:gd name="T45" fmla="*/ 26 h 218"/>
                <a:gd name="T46" fmla="*/ 37 w 235"/>
                <a:gd name="T47" fmla="*/ 41 h 218"/>
                <a:gd name="T48" fmla="*/ 32 w 235"/>
                <a:gd name="T49" fmla="*/ 59 h 218"/>
                <a:gd name="T50" fmla="*/ 29 w 235"/>
                <a:gd name="T51" fmla="*/ 83 h 218"/>
                <a:gd name="T52" fmla="*/ 28 w 235"/>
                <a:gd name="T53" fmla="*/ 112 h 218"/>
                <a:gd name="T54" fmla="*/ 30 w 235"/>
                <a:gd name="T55" fmla="*/ 139 h 218"/>
                <a:gd name="T56" fmla="*/ 38 w 235"/>
                <a:gd name="T57" fmla="*/ 159 h 218"/>
                <a:gd name="T58" fmla="*/ 51 w 235"/>
                <a:gd name="T59" fmla="*/ 168 h 218"/>
                <a:gd name="T60" fmla="*/ 66 w 235"/>
                <a:gd name="T61" fmla="*/ 176 h 218"/>
                <a:gd name="T62" fmla="*/ 83 w 235"/>
                <a:gd name="T63" fmla="*/ 179 h 218"/>
                <a:gd name="T64" fmla="*/ 114 w 235"/>
                <a:gd name="T65" fmla="*/ 177 h 218"/>
                <a:gd name="T66" fmla="*/ 150 w 235"/>
                <a:gd name="T67" fmla="*/ 172 h 218"/>
                <a:gd name="T68" fmla="*/ 177 w 235"/>
                <a:gd name="T69" fmla="*/ 159 h 218"/>
                <a:gd name="T70" fmla="*/ 186 w 235"/>
                <a:gd name="T71" fmla="*/ 145 h 218"/>
                <a:gd name="T72" fmla="*/ 193 w 235"/>
                <a:gd name="T73" fmla="*/ 123 h 218"/>
                <a:gd name="T74" fmla="*/ 197 w 235"/>
                <a:gd name="T75" fmla="*/ 99 h 218"/>
                <a:gd name="T76" fmla="*/ 199 w 235"/>
                <a:gd name="T77" fmla="*/ 87 h 218"/>
                <a:gd name="T78" fmla="*/ 202 w 235"/>
                <a:gd name="T79" fmla="*/ 77 h 218"/>
                <a:gd name="T80" fmla="*/ 204 w 235"/>
                <a:gd name="T81" fmla="*/ 70 h 218"/>
                <a:gd name="T82" fmla="*/ 207 w 235"/>
                <a:gd name="T83" fmla="*/ 62 h 218"/>
                <a:gd name="T84" fmla="*/ 209 w 235"/>
                <a:gd name="T85" fmla="*/ 63 h 218"/>
                <a:gd name="T86" fmla="*/ 211 w 235"/>
                <a:gd name="T87" fmla="*/ 68 h 218"/>
                <a:gd name="T88" fmla="*/ 213 w 235"/>
                <a:gd name="T89" fmla="*/ 74 h 218"/>
                <a:gd name="T90" fmla="*/ 217 w 235"/>
                <a:gd name="T91" fmla="*/ 90 h 218"/>
                <a:gd name="T92" fmla="*/ 220 w 235"/>
                <a:gd name="T93" fmla="*/ 116 h 218"/>
                <a:gd name="T94" fmla="*/ 225 w 235"/>
                <a:gd name="T95" fmla="*/ 138 h 218"/>
                <a:gd name="T96" fmla="*/ 233 w 235"/>
                <a:gd name="T97" fmla="*/ 155 h 218"/>
                <a:gd name="T98" fmla="*/ 235 w 235"/>
                <a:gd name="T99" fmla="*/ 172 h 218"/>
                <a:gd name="T100" fmla="*/ 229 w 235"/>
                <a:gd name="T101" fmla="*/ 183 h 218"/>
                <a:gd name="T102" fmla="*/ 212 w 235"/>
                <a:gd name="T103" fmla="*/ 195 h 218"/>
                <a:gd name="T104" fmla="*/ 177 w 235"/>
                <a:gd name="T105" fmla="*/ 210 h 218"/>
                <a:gd name="T106" fmla="*/ 153 w 235"/>
                <a:gd name="T107" fmla="*/ 214 h 218"/>
                <a:gd name="T108" fmla="*/ 121 w 235"/>
                <a:gd name="T109" fmla="*/ 218 h 218"/>
                <a:gd name="T110" fmla="*/ 97 w 235"/>
                <a:gd name="T111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5" h="218">
                  <a:moveTo>
                    <a:pt x="97" y="218"/>
                  </a:moveTo>
                  <a:lnTo>
                    <a:pt x="90" y="218"/>
                  </a:lnTo>
                  <a:lnTo>
                    <a:pt x="84" y="218"/>
                  </a:lnTo>
                  <a:lnTo>
                    <a:pt x="77" y="218"/>
                  </a:lnTo>
                  <a:lnTo>
                    <a:pt x="72" y="217"/>
                  </a:lnTo>
                  <a:lnTo>
                    <a:pt x="67" y="217"/>
                  </a:lnTo>
                  <a:lnTo>
                    <a:pt x="61" y="215"/>
                  </a:lnTo>
                  <a:lnTo>
                    <a:pt x="57" y="214"/>
                  </a:lnTo>
                  <a:lnTo>
                    <a:pt x="53" y="213"/>
                  </a:lnTo>
                  <a:lnTo>
                    <a:pt x="48" y="212"/>
                  </a:lnTo>
                  <a:lnTo>
                    <a:pt x="45" y="211"/>
                  </a:lnTo>
                  <a:lnTo>
                    <a:pt x="41" y="210"/>
                  </a:lnTo>
                  <a:lnTo>
                    <a:pt x="38" y="208"/>
                  </a:lnTo>
                  <a:lnTo>
                    <a:pt x="36" y="206"/>
                  </a:lnTo>
                  <a:lnTo>
                    <a:pt x="32" y="204"/>
                  </a:lnTo>
                  <a:lnTo>
                    <a:pt x="30" y="202"/>
                  </a:lnTo>
                  <a:lnTo>
                    <a:pt x="28" y="199"/>
                  </a:lnTo>
                  <a:lnTo>
                    <a:pt x="24" y="195"/>
                  </a:lnTo>
                  <a:lnTo>
                    <a:pt x="20" y="190"/>
                  </a:lnTo>
                  <a:lnTo>
                    <a:pt x="16" y="185"/>
                  </a:lnTo>
                  <a:lnTo>
                    <a:pt x="13" y="180"/>
                  </a:lnTo>
                  <a:lnTo>
                    <a:pt x="11" y="176"/>
                  </a:lnTo>
                  <a:lnTo>
                    <a:pt x="9" y="170"/>
                  </a:lnTo>
                  <a:lnTo>
                    <a:pt x="7" y="166"/>
                  </a:lnTo>
                  <a:lnTo>
                    <a:pt x="6" y="161"/>
                  </a:lnTo>
                  <a:lnTo>
                    <a:pt x="5" y="159"/>
                  </a:lnTo>
                  <a:lnTo>
                    <a:pt x="5" y="155"/>
                  </a:lnTo>
                  <a:lnTo>
                    <a:pt x="5" y="151"/>
                  </a:lnTo>
                  <a:lnTo>
                    <a:pt x="4" y="148"/>
                  </a:lnTo>
                  <a:lnTo>
                    <a:pt x="4" y="144"/>
                  </a:lnTo>
                  <a:lnTo>
                    <a:pt x="2" y="138"/>
                  </a:lnTo>
                  <a:lnTo>
                    <a:pt x="2" y="134"/>
                  </a:lnTo>
                  <a:lnTo>
                    <a:pt x="2" y="128"/>
                  </a:lnTo>
                  <a:lnTo>
                    <a:pt x="1" y="122"/>
                  </a:lnTo>
                  <a:lnTo>
                    <a:pt x="1" y="116"/>
                  </a:lnTo>
                  <a:lnTo>
                    <a:pt x="1" y="109"/>
                  </a:lnTo>
                  <a:lnTo>
                    <a:pt x="1" y="102"/>
                  </a:lnTo>
                  <a:lnTo>
                    <a:pt x="0" y="94"/>
                  </a:lnTo>
                  <a:lnTo>
                    <a:pt x="0" y="87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0" y="61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1" y="40"/>
                  </a:lnTo>
                  <a:lnTo>
                    <a:pt x="1" y="33"/>
                  </a:lnTo>
                  <a:lnTo>
                    <a:pt x="1" y="28"/>
                  </a:lnTo>
                  <a:lnTo>
                    <a:pt x="2" y="23"/>
                  </a:lnTo>
                  <a:lnTo>
                    <a:pt x="2" y="17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5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1"/>
                  </a:lnTo>
                  <a:lnTo>
                    <a:pt x="15" y="2"/>
                  </a:lnTo>
                  <a:lnTo>
                    <a:pt x="18" y="3"/>
                  </a:lnTo>
                  <a:lnTo>
                    <a:pt x="22" y="6"/>
                  </a:lnTo>
                  <a:lnTo>
                    <a:pt x="25" y="8"/>
                  </a:lnTo>
                  <a:lnTo>
                    <a:pt x="28" y="11"/>
                  </a:lnTo>
                  <a:lnTo>
                    <a:pt x="30" y="14"/>
                  </a:lnTo>
                  <a:lnTo>
                    <a:pt x="32" y="17"/>
                  </a:lnTo>
                  <a:lnTo>
                    <a:pt x="35" y="22"/>
                  </a:lnTo>
                  <a:lnTo>
                    <a:pt x="36" y="26"/>
                  </a:lnTo>
                  <a:lnTo>
                    <a:pt x="37" y="30"/>
                  </a:lnTo>
                  <a:lnTo>
                    <a:pt x="37" y="36"/>
                  </a:lnTo>
                  <a:lnTo>
                    <a:pt x="37" y="41"/>
                  </a:lnTo>
                  <a:lnTo>
                    <a:pt x="36" y="47"/>
                  </a:lnTo>
                  <a:lnTo>
                    <a:pt x="35" y="53"/>
                  </a:lnTo>
                  <a:lnTo>
                    <a:pt x="32" y="59"/>
                  </a:lnTo>
                  <a:lnTo>
                    <a:pt x="31" y="67"/>
                  </a:lnTo>
                  <a:lnTo>
                    <a:pt x="30" y="74"/>
                  </a:lnTo>
                  <a:lnTo>
                    <a:pt x="29" y="83"/>
                  </a:lnTo>
                  <a:lnTo>
                    <a:pt x="29" y="91"/>
                  </a:lnTo>
                  <a:lnTo>
                    <a:pt x="28" y="101"/>
                  </a:lnTo>
                  <a:lnTo>
                    <a:pt x="28" y="112"/>
                  </a:lnTo>
                  <a:lnTo>
                    <a:pt x="28" y="122"/>
                  </a:lnTo>
                  <a:lnTo>
                    <a:pt x="29" y="131"/>
                  </a:lnTo>
                  <a:lnTo>
                    <a:pt x="30" y="139"/>
                  </a:lnTo>
                  <a:lnTo>
                    <a:pt x="32" y="147"/>
                  </a:lnTo>
                  <a:lnTo>
                    <a:pt x="35" y="153"/>
                  </a:lnTo>
                  <a:lnTo>
                    <a:pt x="38" y="159"/>
                  </a:lnTo>
                  <a:lnTo>
                    <a:pt x="42" y="163"/>
                  </a:lnTo>
                  <a:lnTo>
                    <a:pt x="46" y="166"/>
                  </a:lnTo>
                  <a:lnTo>
                    <a:pt x="51" y="168"/>
                  </a:lnTo>
                  <a:lnTo>
                    <a:pt x="55" y="172"/>
                  </a:lnTo>
                  <a:lnTo>
                    <a:pt x="60" y="174"/>
                  </a:lnTo>
                  <a:lnTo>
                    <a:pt x="66" y="176"/>
                  </a:lnTo>
                  <a:lnTo>
                    <a:pt x="71" y="177"/>
                  </a:lnTo>
                  <a:lnTo>
                    <a:pt x="76" y="178"/>
                  </a:lnTo>
                  <a:lnTo>
                    <a:pt x="83" y="179"/>
                  </a:lnTo>
                  <a:lnTo>
                    <a:pt x="89" y="179"/>
                  </a:lnTo>
                  <a:lnTo>
                    <a:pt x="102" y="178"/>
                  </a:lnTo>
                  <a:lnTo>
                    <a:pt x="114" y="177"/>
                  </a:lnTo>
                  <a:lnTo>
                    <a:pt x="127" y="176"/>
                  </a:lnTo>
                  <a:lnTo>
                    <a:pt x="139" y="174"/>
                  </a:lnTo>
                  <a:lnTo>
                    <a:pt x="150" y="172"/>
                  </a:lnTo>
                  <a:lnTo>
                    <a:pt x="160" y="168"/>
                  </a:lnTo>
                  <a:lnTo>
                    <a:pt x="168" y="164"/>
                  </a:lnTo>
                  <a:lnTo>
                    <a:pt x="177" y="159"/>
                  </a:lnTo>
                  <a:lnTo>
                    <a:pt x="180" y="154"/>
                  </a:lnTo>
                  <a:lnTo>
                    <a:pt x="182" y="150"/>
                  </a:lnTo>
                  <a:lnTo>
                    <a:pt x="186" y="145"/>
                  </a:lnTo>
                  <a:lnTo>
                    <a:pt x="188" y="138"/>
                  </a:lnTo>
                  <a:lnTo>
                    <a:pt x="191" y="132"/>
                  </a:lnTo>
                  <a:lnTo>
                    <a:pt x="193" y="123"/>
                  </a:lnTo>
                  <a:lnTo>
                    <a:pt x="195" y="114"/>
                  </a:lnTo>
                  <a:lnTo>
                    <a:pt x="197" y="104"/>
                  </a:lnTo>
                  <a:lnTo>
                    <a:pt x="197" y="99"/>
                  </a:lnTo>
                  <a:lnTo>
                    <a:pt x="198" y="94"/>
                  </a:lnTo>
                  <a:lnTo>
                    <a:pt x="198" y="90"/>
                  </a:lnTo>
                  <a:lnTo>
                    <a:pt x="199" y="87"/>
                  </a:lnTo>
                  <a:lnTo>
                    <a:pt x="199" y="84"/>
                  </a:lnTo>
                  <a:lnTo>
                    <a:pt x="201" y="81"/>
                  </a:lnTo>
                  <a:lnTo>
                    <a:pt x="202" y="77"/>
                  </a:lnTo>
                  <a:lnTo>
                    <a:pt x="202" y="74"/>
                  </a:lnTo>
                  <a:lnTo>
                    <a:pt x="203" y="72"/>
                  </a:lnTo>
                  <a:lnTo>
                    <a:pt x="204" y="70"/>
                  </a:lnTo>
                  <a:lnTo>
                    <a:pt x="205" y="67"/>
                  </a:lnTo>
                  <a:lnTo>
                    <a:pt x="206" y="63"/>
                  </a:lnTo>
                  <a:lnTo>
                    <a:pt x="207" y="62"/>
                  </a:lnTo>
                  <a:lnTo>
                    <a:pt x="208" y="62"/>
                  </a:lnTo>
                  <a:lnTo>
                    <a:pt x="208" y="63"/>
                  </a:lnTo>
                  <a:lnTo>
                    <a:pt x="209" y="63"/>
                  </a:lnTo>
                  <a:lnTo>
                    <a:pt x="209" y="64"/>
                  </a:lnTo>
                  <a:lnTo>
                    <a:pt x="210" y="67"/>
                  </a:lnTo>
                  <a:lnTo>
                    <a:pt x="211" y="68"/>
                  </a:lnTo>
                  <a:lnTo>
                    <a:pt x="211" y="70"/>
                  </a:lnTo>
                  <a:lnTo>
                    <a:pt x="212" y="72"/>
                  </a:lnTo>
                  <a:lnTo>
                    <a:pt x="213" y="74"/>
                  </a:lnTo>
                  <a:lnTo>
                    <a:pt x="213" y="77"/>
                  </a:lnTo>
                  <a:lnTo>
                    <a:pt x="214" y="83"/>
                  </a:lnTo>
                  <a:lnTo>
                    <a:pt x="217" y="90"/>
                  </a:lnTo>
                  <a:lnTo>
                    <a:pt x="218" y="99"/>
                  </a:lnTo>
                  <a:lnTo>
                    <a:pt x="219" y="107"/>
                  </a:lnTo>
                  <a:lnTo>
                    <a:pt x="220" y="116"/>
                  </a:lnTo>
                  <a:lnTo>
                    <a:pt x="221" y="123"/>
                  </a:lnTo>
                  <a:lnTo>
                    <a:pt x="223" y="131"/>
                  </a:lnTo>
                  <a:lnTo>
                    <a:pt x="225" y="138"/>
                  </a:lnTo>
                  <a:lnTo>
                    <a:pt x="227" y="145"/>
                  </a:lnTo>
                  <a:lnTo>
                    <a:pt x="229" y="150"/>
                  </a:lnTo>
                  <a:lnTo>
                    <a:pt x="233" y="155"/>
                  </a:lnTo>
                  <a:lnTo>
                    <a:pt x="234" y="161"/>
                  </a:lnTo>
                  <a:lnTo>
                    <a:pt x="235" y="166"/>
                  </a:lnTo>
                  <a:lnTo>
                    <a:pt x="235" y="172"/>
                  </a:lnTo>
                  <a:lnTo>
                    <a:pt x="234" y="176"/>
                  </a:lnTo>
                  <a:lnTo>
                    <a:pt x="233" y="179"/>
                  </a:lnTo>
                  <a:lnTo>
                    <a:pt x="229" y="183"/>
                  </a:lnTo>
                  <a:lnTo>
                    <a:pt x="226" y="187"/>
                  </a:lnTo>
                  <a:lnTo>
                    <a:pt x="222" y="190"/>
                  </a:lnTo>
                  <a:lnTo>
                    <a:pt x="212" y="195"/>
                  </a:lnTo>
                  <a:lnTo>
                    <a:pt x="202" y="200"/>
                  </a:lnTo>
                  <a:lnTo>
                    <a:pt x="190" y="206"/>
                  </a:lnTo>
                  <a:lnTo>
                    <a:pt x="177" y="210"/>
                  </a:lnTo>
                  <a:lnTo>
                    <a:pt x="169" y="212"/>
                  </a:lnTo>
                  <a:lnTo>
                    <a:pt x="162" y="213"/>
                  </a:lnTo>
                  <a:lnTo>
                    <a:pt x="153" y="214"/>
                  </a:lnTo>
                  <a:lnTo>
                    <a:pt x="143" y="215"/>
                  </a:lnTo>
                  <a:lnTo>
                    <a:pt x="133" y="217"/>
                  </a:lnTo>
                  <a:lnTo>
                    <a:pt x="121" y="218"/>
                  </a:lnTo>
                  <a:lnTo>
                    <a:pt x="110" y="218"/>
                  </a:lnTo>
                  <a:lnTo>
                    <a:pt x="97" y="218"/>
                  </a:lnTo>
                  <a:lnTo>
                    <a:pt x="97" y="21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94"/>
            <p:cNvSpPr/>
            <p:nvPr/>
          </p:nvSpPr>
          <p:spPr bwMode="auto">
            <a:xfrm>
              <a:off x="1782763" y="3255963"/>
              <a:ext cx="65088" cy="414338"/>
            </a:xfrm>
            <a:custGeom>
              <a:avLst/>
              <a:gdLst>
                <a:gd name="T0" fmla="*/ 2 w 41"/>
                <a:gd name="T1" fmla="*/ 26 h 261"/>
                <a:gd name="T2" fmla="*/ 0 w 41"/>
                <a:gd name="T3" fmla="*/ 18 h 261"/>
                <a:gd name="T4" fmla="*/ 1 w 41"/>
                <a:gd name="T5" fmla="*/ 13 h 261"/>
                <a:gd name="T6" fmla="*/ 2 w 41"/>
                <a:gd name="T7" fmla="*/ 8 h 261"/>
                <a:gd name="T8" fmla="*/ 5 w 41"/>
                <a:gd name="T9" fmla="*/ 3 h 261"/>
                <a:gd name="T10" fmla="*/ 10 w 41"/>
                <a:gd name="T11" fmla="*/ 1 h 261"/>
                <a:gd name="T12" fmla="*/ 16 w 41"/>
                <a:gd name="T13" fmla="*/ 0 h 261"/>
                <a:gd name="T14" fmla="*/ 24 w 41"/>
                <a:gd name="T15" fmla="*/ 1 h 261"/>
                <a:gd name="T16" fmla="*/ 35 w 41"/>
                <a:gd name="T17" fmla="*/ 3 h 261"/>
                <a:gd name="T18" fmla="*/ 41 w 41"/>
                <a:gd name="T19" fmla="*/ 23 h 261"/>
                <a:gd name="T20" fmla="*/ 41 w 41"/>
                <a:gd name="T21" fmla="*/ 59 h 261"/>
                <a:gd name="T22" fmla="*/ 41 w 41"/>
                <a:gd name="T23" fmla="*/ 92 h 261"/>
                <a:gd name="T24" fmla="*/ 41 w 41"/>
                <a:gd name="T25" fmla="*/ 122 h 261"/>
                <a:gd name="T26" fmla="*/ 41 w 41"/>
                <a:gd name="T27" fmla="*/ 147 h 261"/>
                <a:gd name="T28" fmla="*/ 40 w 41"/>
                <a:gd name="T29" fmla="*/ 170 h 261"/>
                <a:gd name="T30" fmla="*/ 40 w 41"/>
                <a:gd name="T31" fmla="*/ 188 h 261"/>
                <a:gd name="T32" fmla="*/ 39 w 41"/>
                <a:gd name="T33" fmla="*/ 204 h 261"/>
                <a:gd name="T34" fmla="*/ 38 w 41"/>
                <a:gd name="T35" fmla="*/ 217 h 261"/>
                <a:gd name="T36" fmla="*/ 37 w 41"/>
                <a:gd name="T37" fmla="*/ 228 h 261"/>
                <a:gd name="T38" fmla="*/ 36 w 41"/>
                <a:gd name="T39" fmla="*/ 237 h 261"/>
                <a:gd name="T40" fmla="*/ 35 w 41"/>
                <a:gd name="T41" fmla="*/ 246 h 261"/>
                <a:gd name="T42" fmla="*/ 34 w 41"/>
                <a:gd name="T43" fmla="*/ 252 h 261"/>
                <a:gd name="T44" fmla="*/ 33 w 41"/>
                <a:gd name="T45" fmla="*/ 257 h 261"/>
                <a:gd name="T46" fmla="*/ 32 w 41"/>
                <a:gd name="T47" fmla="*/ 260 h 261"/>
                <a:gd name="T48" fmla="*/ 30 w 41"/>
                <a:gd name="T49" fmla="*/ 261 h 261"/>
                <a:gd name="T50" fmla="*/ 27 w 41"/>
                <a:gd name="T51" fmla="*/ 260 h 261"/>
                <a:gd name="T52" fmla="*/ 23 w 41"/>
                <a:gd name="T53" fmla="*/ 259 h 261"/>
                <a:gd name="T54" fmla="*/ 20 w 41"/>
                <a:gd name="T55" fmla="*/ 257 h 261"/>
                <a:gd name="T56" fmla="*/ 17 w 41"/>
                <a:gd name="T57" fmla="*/ 252 h 261"/>
                <a:gd name="T58" fmla="*/ 13 w 41"/>
                <a:gd name="T59" fmla="*/ 245 h 261"/>
                <a:gd name="T60" fmla="*/ 9 w 41"/>
                <a:gd name="T61" fmla="*/ 235 h 261"/>
                <a:gd name="T62" fmla="*/ 8 w 41"/>
                <a:gd name="T63" fmla="*/ 230 h 261"/>
                <a:gd name="T64" fmla="*/ 7 w 41"/>
                <a:gd name="T65" fmla="*/ 224 h 261"/>
                <a:gd name="T66" fmla="*/ 8 w 41"/>
                <a:gd name="T67" fmla="*/ 216 h 261"/>
                <a:gd name="T68" fmla="*/ 10 w 41"/>
                <a:gd name="T69" fmla="*/ 204 h 261"/>
                <a:gd name="T70" fmla="*/ 12 w 41"/>
                <a:gd name="T71" fmla="*/ 190 h 261"/>
                <a:gd name="T72" fmla="*/ 13 w 41"/>
                <a:gd name="T73" fmla="*/ 183 h 261"/>
                <a:gd name="T74" fmla="*/ 13 w 41"/>
                <a:gd name="T75" fmla="*/ 173 h 261"/>
                <a:gd name="T76" fmla="*/ 14 w 41"/>
                <a:gd name="T77" fmla="*/ 162 h 261"/>
                <a:gd name="T78" fmla="*/ 14 w 41"/>
                <a:gd name="T79" fmla="*/ 150 h 261"/>
                <a:gd name="T80" fmla="*/ 14 w 41"/>
                <a:gd name="T81" fmla="*/ 138 h 261"/>
                <a:gd name="T82" fmla="*/ 14 w 41"/>
                <a:gd name="T83" fmla="*/ 123 h 261"/>
                <a:gd name="T84" fmla="*/ 14 w 41"/>
                <a:gd name="T85" fmla="*/ 108 h 261"/>
                <a:gd name="T86" fmla="*/ 13 w 41"/>
                <a:gd name="T87" fmla="*/ 92 h 261"/>
                <a:gd name="T88" fmla="*/ 12 w 41"/>
                <a:gd name="T89" fmla="*/ 78 h 261"/>
                <a:gd name="T90" fmla="*/ 10 w 41"/>
                <a:gd name="T91" fmla="*/ 66 h 261"/>
                <a:gd name="T92" fmla="*/ 9 w 41"/>
                <a:gd name="T93" fmla="*/ 56 h 261"/>
                <a:gd name="T94" fmla="*/ 8 w 41"/>
                <a:gd name="T95" fmla="*/ 48 h 261"/>
                <a:gd name="T96" fmla="*/ 7 w 41"/>
                <a:gd name="T97" fmla="*/ 41 h 261"/>
                <a:gd name="T98" fmla="*/ 5 w 41"/>
                <a:gd name="T99" fmla="*/ 36 h 261"/>
                <a:gd name="T100" fmla="*/ 4 w 41"/>
                <a:gd name="T101" fmla="*/ 3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" h="261">
                  <a:moveTo>
                    <a:pt x="4" y="32"/>
                  </a:moveTo>
                  <a:lnTo>
                    <a:pt x="2" y="26"/>
                  </a:lnTo>
                  <a:lnTo>
                    <a:pt x="1" y="2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1" y="11"/>
                  </a:lnTo>
                  <a:lnTo>
                    <a:pt x="2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9" y="1"/>
                  </a:lnTo>
                  <a:lnTo>
                    <a:pt x="24" y="1"/>
                  </a:lnTo>
                  <a:lnTo>
                    <a:pt x="30" y="2"/>
                  </a:lnTo>
                  <a:lnTo>
                    <a:pt x="35" y="3"/>
                  </a:lnTo>
                  <a:lnTo>
                    <a:pt x="41" y="4"/>
                  </a:lnTo>
                  <a:lnTo>
                    <a:pt x="41" y="23"/>
                  </a:lnTo>
                  <a:lnTo>
                    <a:pt x="41" y="41"/>
                  </a:lnTo>
                  <a:lnTo>
                    <a:pt x="41" y="59"/>
                  </a:lnTo>
                  <a:lnTo>
                    <a:pt x="41" y="76"/>
                  </a:lnTo>
                  <a:lnTo>
                    <a:pt x="41" y="92"/>
                  </a:lnTo>
                  <a:lnTo>
                    <a:pt x="41" y="107"/>
                  </a:lnTo>
                  <a:lnTo>
                    <a:pt x="41" y="122"/>
                  </a:lnTo>
                  <a:lnTo>
                    <a:pt x="41" y="134"/>
                  </a:lnTo>
                  <a:lnTo>
                    <a:pt x="41" y="147"/>
                  </a:lnTo>
                  <a:lnTo>
                    <a:pt x="40" y="158"/>
                  </a:lnTo>
                  <a:lnTo>
                    <a:pt x="40" y="170"/>
                  </a:lnTo>
                  <a:lnTo>
                    <a:pt x="40" y="179"/>
                  </a:lnTo>
                  <a:lnTo>
                    <a:pt x="40" y="188"/>
                  </a:lnTo>
                  <a:lnTo>
                    <a:pt x="39" y="197"/>
                  </a:lnTo>
                  <a:lnTo>
                    <a:pt x="39" y="204"/>
                  </a:lnTo>
                  <a:lnTo>
                    <a:pt x="39" y="210"/>
                  </a:lnTo>
                  <a:lnTo>
                    <a:pt x="38" y="217"/>
                  </a:lnTo>
                  <a:lnTo>
                    <a:pt x="38" y="222"/>
                  </a:lnTo>
                  <a:lnTo>
                    <a:pt x="37" y="228"/>
                  </a:lnTo>
                  <a:lnTo>
                    <a:pt x="37" y="233"/>
                  </a:lnTo>
                  <a:lnTo>
                    <a:pt x="36" y="237"/>
                  </a:lnTo>
                  <a:lnTo>
                    <a:pt x="36" y="242"/>
                  </a:lnTo>
                  <a:lnTo>
                    <a:pt x="35" y="246"/>
                  </a:lnTo>
                  <a:lnTo>
                    <a:pt x="35" y="249"/>
                  </a:lnTo>
                  <a:lnTo>
                    <a:pt x="34" y="252"/>
                  </a:lnTo>
                  <a:lnTo>
                    <a:pt x="34" y="254"/>
                  </a:lnTo>
                  <a:lnTo>
                    <a:pt x="33" y="257"/>
                  </a:lnTo>
                  <a:lnTo>
                    <a:pt x="32" y="259"/>
                  </a:lnTo>
                  <a:lnTo>
                    <a:pt x="32" y="260"/>
                  </a:lnTo>
                  <a:lnTo>
                    <a:pt x="31" y="260"/>
                  </a:lnTo>
                  <a:lnTo>
                    <a:pt x="30" y="261"/>
                  </a:lnTo>
                  <a:lnTo>
                    <a:pt x="29" y="260"/>
                  </a:lnTo>
                  <a:lnTo>
                    <a:pt x="27" y="260"/>
                  </a:lnTo>
                  <a:lnTo>
                    <a:pt x="25" y="260"/>
                  </a:lnTo>
                  <a:lnTo>
                    <a:pt x="23" y="259"/>
                  </a:lnTo>
                  <a:lnTo>
                    <a:pt x="21" y="258"/>
                  </a:lnTo>
                  <a:lnTo>
                    <a:pt x="20" y="257"/>
                  </a:lnTo>
                  <a:lnTo>
                    <a:pt x="19" y="254"/>
                  </a:lnTo>
                  <a:lnTo>
                    <a:pt x="17" y="252"/>
                  </a:lnTo>
                  <a:lnTo>
                    <a:pt x="16" y="250"/>
                  </a:lnTo>
                  <a:lnTo>
                    <a:pt x="13" y="245"/>
                  </a:lnTo>
                  <a:lnTo>
                    <a:pt x="10" y="239"/>
                  </a:lnTo>
                  <a:lnTo>
                    <a:pt x="9" y="235"/>
                  </a:lnTo>
                  <a:lnTo>
                    <a:pt x="8" y="232"/>
                  </a:lnTo>
                  <a:lnTo>
                    <a:pt x="8" y="230"/>
                  </a:lnTo>
                  <a:lnTo>
                    <a:pt x="7" y="228"/>
                  </a:lnTo>
                  <a:lnTo>
                    <a:pt x="7" y="224"/>
                  </a:lnTo>
                  <a:lnTo>
                    <a:pt x="8" y="220"/>
                  </a:lnTo>
                  <a:lnTo>
                    <a:pt x="8" y="216"/>
                  </a:lnTo>
                  <a:lnTo>
                    <a:pt x="9" y="210"/>
                  </a:lnTo>
                  <a:lnTo>
                    <a:pt x="10" y="204"/>
                  </a:lnTo>
                  <a:lnTo>
                    <a:pt x="12" y="198"/>
                  </a:lnTo>
                  <a:lnTo>
                    <a:pt x="12" y="190"/>
                  </a:lnTo>
                  <a:lnTo>
                    <a:pt x="13" y="187"/>
                  </a:lnTo>
                  <a:lnTo>
                    <a:pt x="13" y="183"/>
                  </a:lnTo>
                  <a:lnTo>
                    <a:pt x="13" y="177"/>
                  </a:lnTo>
                  <a:lnTo>
                    <a:pt x="13" y="173"/>
                  </a:lnTo>
                  <a:lnTo>
                    <a:pt x="14" y="168"/>
                  </a:lnTo>
                  <a:lnTo>
                    <a:pt x="14" y="162"/>
                  </a:lnTo>
                  <a:lnTo>
                    <a:pt x="14" y="157"/>
                  </a:lnTo>
                  <a:lnTo>
                    <a:pt x="14" y="150"/>
                  </a:lnTo>
                  <a:lnTo>
                    <a:pt x="14" y="144"/>
                  </a:lnTo>
                  <a:lnTo>
                    <a:pt x="14" y="138"/>
                  </a:lnTo>
                  <a:lnTo>
                    <a:pt x="14" y="130"/>
                  </a:lnTo>
                  <a:lnTo>
                    <a:pt x="14" y="123"/>
                  </a:lnTo>
                  <a:lnTo>
                    <a:pt x="14" y="115"/>
                  </a:lnTo>
                  <a:lnTo>
                    <a:pt x="14" y="108"/>
                  </a:lnTo>
                  <a:lnTo>
                    <a:pt x="14" y="99"/>
                  </a:lnTo>
                  <a:lnTo>
                    <a:pt x="13" y="92"/>
                  </a:lnTo>
                  <a:lnTo>
                    <a:pt x="13" y="84"/>
                  </a:lnTo>
                  <a:lnTo>
                    <a:pt x="12" y="78"/>
                  </a:lnTo>
                  <a:lnTo>
                    <a:pt x="12" y="72"/>
                  </a:lnTo>
                  <a:lnTo>
                    <a:pt x="10" y="66"/>
                  </a:lnTo>
                  <a:lnTo>
                    <a:pt x="10" y="61"/>
                  </a:lnTo>
                  <a:lnTo>
                    <a:pt x="9" y="56"/>
                  </a:lnTo>
                  <a:lnTo>
                    <a:pt x="9" y="52"/>
                  </a:lnTo>
                  <a:lnTo>
                    <a:pt x="8" y="48"/>
                  </a:lnTo>
                  <a:lnTo>
                    <a:pt x="7" y="44"/>
                  </a:lnTo>
                  <a:lnTo>
                    <a:pt x="7" y="41"/>
                  </a:lnTo>
                  <a:lnTo>
                    <a:pt x="6" y="38"/>
                  </a:lnTo>
                  <a:lnTo>
                    <a:pt x="5" y="36"/>
                  </a:lnTo>
                  <a:lnTo>
                    <a:pt x="4" y="34"/>
                  </a:lnTo>
                  <a:lnTo>
                    <a:pt x="4" y="32"/>
                  </a:lnTo>
                  <a:lnTo>
                    <a:pt x="4" y="3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95"/>
            <p:cNvSpPr/>
            <p:nvPr/>
          </p:nvSpPr>
          <p:spPr bwMode="auto">
            <a:xfrm>
              <a:off x="1825626" y="3213100"/>
              <a:ext cx="309563" cy="495300"/>
            </a:xfrm>
            <a:custGeom>
              <a:avLst/>
              <a:gdLst>
                <a:gd name="T0" fmla="*/ 194 w 195"/>
                <a:gd name="T1" fmla="*/ 38 h 312"/>
                <a:gd name="T2" fmla="*/ 188 w 195"/>
                <a:gd name="T3" fmla="*/ 52 h 312"/>
                <a:gd name="T4" fmla="*/ 184 w 195"/>
                <a:gd name="T5" fmla="*/ 66 h 312"/>
                <a:gd name="T6" fmla="*/ 184 w 195"/>
                <a:gd name="T7" fmla="*/ 77 h 312"/>
                <a:gd name="T8" fmla="*/ 184 w 195"/>
                <a:gd name="T9" fmla="*/ 88 h 312"/>
                <a:gd name="T10" fmla="*/ 184 w 195"/>
                <a:gd name="T11" fmla="*/ 103 h 312"/>
                <a:gd name="T12" fmla="*/ 184 w 195"/>
                <a:gd name="T13" fmla="*/ 121 h 312"/>
                <a:gd name="T14" fmla="*/ 184 w 195"/>
                <a:gd name="T15" fmla="*/ 143 h 312"/>
                <a:gd name="T16" fmla="*/ 184 w 195"/>
                <a:gd name="T17" fmla="*/ 170 h 312"/>
                <a:gd name="T18" fmla="*/ 182 w 195"/>
                <a:gd name="T19" fmla="*/ 199 h 312"/>
                <a:gd name="T20" fmla="*/ 180 w 195"/>
                <a:gd name="T21" fmla="*/ 225 h 312"/>
                <a:gd name="T22" fmla="*/ 178 w 195"/>
                <a:gd name="T23" fmla="*/ 246 h 312"/>
                <a:gd name="T24" fmla="*/ 176 w 195"/>
                <a:gd name="T25" fmla="*/ 263 h 312"/>
                <a:gd name="T26" fmla="*/ 174 w 195"/>
                <a:gd name="T27" fmla="*/ 278 h 312"/>
                <a:gd name="T28" fmla="*/ 170 w 195"/>
                <a:gd name="T29" fmla="*/ 295 h 312"/>
                <a:gd name="T30" fmla="*/ 164 w 195"/>
                <a:gd name="T31" fmla="*/ 308 h 312"/>
                <a:gd name="T32" fmla="*/ 160 w 195"/>
                <a:gd name="T33" fmla="*/ 312 h 312"/>
                <a:gd name="T34" fmla="*/ 155 w 195"/>
                <a:gd name="T35" fmla="*/ 310 h 312"/>
                <a:gd name="T36" fmla="*/ 150 w 195"/>
                <a:gd name="T37" fmla="*/ 304 h 312"/>
                <a:gd name="T38" fmla="*/ 145 w 195"/>
                <a:gd name="T39" fmla="*/ 292 h 312"/>
                <a:gd name="T40" fmla="*/ 141 w 195"/>
                <a:gd name="T41" fmla="*/ 274 h 312"/>
                <a:gd name="T42" fmla="*/ 141 w 195"/>
                <a:gd name="T43" fmla="*/ 263 h 312"/>
                <a:gd name="T44" fmla="*/ 144 w 195"/>
                <a:gd name="T45" fmla="*/ 246 h 312"/>
                <a:gd name="T46" fmla="*/ 146 w 195"/>
                <a:gd name="T47" fmla="*/ 220 h 312"/>
                <a:gd name="T48" fmla="*/ 147 w 195"/>
                <a:gd name="T49" fmla="*/ 205 h 312"/>
                <a:gd name="T50" fmla="*/ 147 w 195"/>
                <a:gd name="T51" fmla="*/ 187 h 312"/>
                <a:gd name="T52" fmla="*/ 148 w 195"/>
                <a:gd name="T53" fmla="*/ 166 h 312"/>
                <a:gd name="T54" fmla="*/ 148 w 195"/>
                <a:gd name="T55" fmla="*/ 141 h 312"/>
                <a:gd name="T56" fmla="*/ 148 w 195"/>
                <a:gd name="T57" fmla="*/ 115 h 312"/>
                <a:gd name="T58" fmla="*/ 147 w 195"/>
                <a:gd name="T59" fmla="*/ 91 h 312"/>
                <a:gd name="T60" fmla="*/ 146 w 195"/>
                <a:gd name="T61" fmla="*/ 73 h 312"/>
                <a:gd name="T62" fmla="*/ 144 w 195"/>
                <a:gd name="T63" fmla="*/ 58 h 312"/>
                <a:gd name="T64" fmla="*/ 142 w 195"/>
                <a:gd name="T65" fmla="*/ 47 h 312"/>
                <a:gd name="T66" fmla="*/ 138 w 195"/>
                <a:gd name="T67" fmla="*/ 40 h 312"/>
                <a:gd name="T68" fmla="*/ 125 w 195"/>
                <a:gd name="T69" fmla="*/ 35 h 312"/>
                <a:gd name="T70" fmla="*/ 104 w 195"/>
                <a:gd name="T71" fmla="*/ 35 h 312"/>
                <a:gd name="T72" fmla="*/ 63 w 195"/>
                <a:gd name="T73" fmla="*/ 43 h 312"/>
                <a:gd name="T74" fmla="*/ 0 w 195"/>
                <a:gd name="T75" fmla="*/ 51 h 312"/>
                <a:gd name="T76" fmla="*/ 3 w 195"/>
                <a:gd name="T77" fmla="*/ 31 h 312"/>
                <a:gd name="T78" fmla="*/ 11 w 195"/>
                <a:gd name="T79" fmla="*/ 30 h 312"/>
                <a:gd name="T80" fmla="*/ 23 w 195"/>
                <a:gd name="T81" fmla="*/ 29 h 312"/>
                <a:gd name="T82" fmla="*/ 38 w 195"/>
                <a:gd name="T83" fmla="*/ 27 h 312"/>
                <a:gd name="T84" fmla="*/ 56 w 195"/>
                <a:gd name="T85" fmla="*/ 23 h 312"/>
                <a:gd name="T86" fmla="*/ 77 w 195"/>
                <a:gd name="T87" fmla="*/ 19 h 312"/>
                <a:gd name="T88" fmla="*/ 96 w 195"/>
                <a:gd name="T89" fmla="*/ 15 h 312"/>
                <a:gd name="T90" fmla="*/ 111 w 195"/>
                <a:gd name="T91" fmla="*/ 12 h 312"/>
                <a:gd name="T92" fmla="*/ 123 w 195"/>
                <a:gd name="T93" fmla="*/ 8 h 312"/>
                <a:gd name="T94" fmla="*/ 131 w 195"/>
                <a:gd name="T95" fmla="*/ 6 h 312"/>
                <a:gd name="T96" fmla="*/ 135 w 195"/>
                <a:gd name="T97" fmla="*/ 5 h 312"/>
                <a:gd name="T98" fmla="*/ 147 w 195"/>
                <a:gd name="T99" fmla="*/ 0 h 312"/>
                <a:gd name="T100" fmla="*/ 155 w 195"/>
                <a:gd name="T101" fmla="*/ 2 h 312"/>
                <a:gd name="T102" fmla="*/ 165 w 195"/>
                <a:gd name="T103" fmla="*/ 5 h 312"/>
                <a:gd name="T104" fmla="*/ 178 w 195"/>
                <a:gd name="T105" fmla="*/ 13 h 312"/>
                <a:gd name="T106" fmla="*/ 189 w 195"/>
                <a:gd name="T107" fmla="*/ 21 h 312"/>
                <a:gd name="T108" fmla="*/ 194 w 195"/>
                <a:gd name="T109" fmla="*/ 29 h 312"/>
                <a:gd name="T110" fmla="*/ 195 w 195"/>
                <a:gd name="T111" fmla="*/ 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5" h="312">
                  <a:moveTo>
                    <a:pt x="195" y="33"/>
                  </a:moveTo>
                  <a:lnTo>
                    <a:pt x="195" y="36"/>
                  </a:lnTo>
                  <a:lnTo>
                    <a:pt x="194" y="38"/>
                  </a:lnTo>
                  <a:lnTo>
                    <a:pt x="192" y="43"/>
                  </a:lnTo>
                  <a:lnTo>
                    <a:pt x="191" y="46"/>
                  </a:lnTo>
                  <a:lnTo>
                    <a:pt x="188" y="52"/>
                  </a:lnTo>
                  <a:lnTo>
                    <a:pt x="185" y="59"/>
                  </a:lnTo>
                  <a:lnTo>
                    <a:pt x="185" y="62"/>
                  </a:lnTo>
                  <a:lnTo>
                    <a:pt x="184" y="66"/>
                  </a:lnTo>
                  <a:lnTo>
                    <a:pt x="184" y="70"/>
                  </a:lnTo>
                  <a:lnTo>
                    <a:pt x="184" y="75"/>
                  </a:lnTo>
                  <a:lnTo>
                    <a:pt x="184" y="77"/>
                  </a:lnTo>
                  <a:lnTo>
                    <a:pt x="184" y="80"/>
                  </a:lnTo>
                  <a:lnTo>
                    <a:pt x="184" y="84"/>
                  </a:lnTo>
                  <a:lnTo>
                    <a:pt x="184" y="88"/>
                  </a:lnTo>
                  <a:lnTo>
                    <a:pt x="184" y="92"/>
                  </a:lnTo>
                  <a:lnTo>
                    <a:pt x="184" y="97"/>
                  </a:lnTo>
                  <a:lnTo>
                    <a:pt x="184" y="103"/>
                  </a:lnTo>
                  <a:lnTo>
                    <a:pt x="184" y="108"/>
                  </a:lnTo>
                  <a:lnTo>
                    <a:pt x="184" y="114"/>
                  </a:lnTo>
                  <a:lnTo>
                    <a:pt x="184" y="121"/>
                  </a:lnTo>
                  <a:lnTo>
                    <a:pt x="184" y="128"/>
                  </a:lnTo>
                  <a:lnTo>
                    <a:pt x="184" y="136"/>
                  </a:lnTo>
                  <a:lnTo>
                    <a:pt x="184" y="143"/>
                  </a:lnTo>
                  <a:lnTo>
                    <a:pt x="184" y="152"/>
                  </a:lnTo>
                  <a:lnTo>
                    <a:pt x="184" y="161"/>
                  </a:lnTo>
                  <a:lnTo>
                    <a:pt x="184" y="170"/>
                  </a:lnTo>
                  <a:lnTo>
                    <a:pt x="183" y="181"/>
                  </a:lnTo>
                  <a:lnTo>
                    <a:pt x="183" y="190"/>
                  </a:lnTo>
                  <a:lnTo>
                    <a:pt x="182" y="199"/>
                  </a:lnTo>
                  <a:lnTo>
                    <a:pt x="182" y="207"/>
                  </a:lnTo>
                  <a:lnTo>
                    <a:pt x="180" y="216"/>
                  </a:lnTo>
                  <a:lnTo>
                    <a:pt x="180" y="225"/>
                  </a:lnTo>
                  <a:lnTo>
                    <a:pt x="179" y="232"/>
                  </a:lnTo>
                  <a:lnTo>
                    <a:pt x="179" y="239"/>
                  </a:lnTo>
                  <a:lnTo>
                    <a:pt x="178" y="246"/>
                  </a:lnTo>
                  <a:lnTo>
                    <a:pt x="178" y="251"/>
                  </a:lnTo>
                  <a:lnTo>
                    <a:pt x="177" y="258"/>
                  </a:lnTo>
                  <a:lnTo>
                    <a:pt x="176" y="263"/>
                  </a:lnTo>
                  <a:lnTo>
                    <a:pt x="176" y="269"/>
                  </a:lnTo>
                  <a:lnTo>
                    <a:pt x="175" y="274"/>
                  </a:lnTo>
                  <a:lnTo>
                    <a:pt x="174" y="278"/>
                  </a:lnTo>
                  <a:lnTo>
                    <a:pt x="173" y="281"/>
                  </a:lnTo>
                  <a:lnTo>
                    <a:pt x="171" y="289"/>
                  </a:lnTo>
                  <a:lnTo>
                    <a:pt x="170" y="295"/>
                  </a:lnTo>
                  <a:lnTo>
                    <a:pt x="168" y="301"/>
                  </a:lnTo>
                  <a:lnTo>
                    <a:pt x="165" y="305"/>
                  </a:lnTo>
                  <a:lnTo>
                    <a:pt x="164" y="308"/>
                  </a:lnTo>
                  <a:lnTo>
                    <a:pt x="163" y="311"/>
                  </a:lnTo>
                  <a:lnTo>
                    <a:pt x="161" y="312"/>
                  </a:lnTo>
                  <a:lnTo>
                    <a:pt x="160" y="312"/>
                  </a:lnTo>
                  <a:lnTo>
                    <a:pt x="159" y="312"/>
                  </a:lnTo>
                  <a:lnTo>
                    <a:pt x="157" y="312"/>
                  </a:lnTo>
                  <a:lnTo>
                    <a:pt x="155" y="310"/>
                  </a:lnTo>
                  <a:lnTo>
                    <a:pt x="154" y="309"/>
                  </a:lnTo>
                  <a:lnTo>
                    <a:pt x="152" y="307"/>
                  </a:lnTo>
                  <a:lnTo>
                    <a:pt x="150" y="304"/>
                  </a:lnTo>
                  <a:lnTo>
                    <a:pt x="149" y="301"/>
                  </a:lnTo>
                  <a:lnTo>
                    <a:pt x="148" y="297"/>
                  </a:lnTo>
                  <a:lnTo>
                    <a:pt x="145" y="292"/>
                  </a:lnTo>
                  <a:lnTo>
                    <a:pt x="142" y="286"/>
                  </a:lnTo>
                  <a:lnTo>
                    <a:pt x="141" y="280"/>
                  </a:lnTo>
                  <a:lnTo>
                    <a:pt x="141" y="274"/>
                  </a:lnTo>
                  <a:lnTo>
                    <a:pt x="141" y="271"/>
                  </a:lnTo>
                  <a:lnTo>
                    <a:pt x="141" y="267"/>
                  </a:lnTo>
                  <a:lnTo>
                    <a:pt x="141" y="263"/>
                  </a:lnTo>
                  <a:lnTo>
                    <a:pt x="142" y="258"/>
                  </a:lnTo>
                  <a:lnTo>
                    <a:pt x="143" y="252"/>
                  </a:lnTo>
                  <a:lnTo>
                    <a:pt x="144" y="246"/>
                  </a:lnTo>
                  <a:lnTo>
                    <a:pt x="144" y="239"/>
                  </a:lnTo>
                  <a:lnTo>
                    <a:pt x="145" y="230"/>
                  </a:lnTo>
                  <a:lnTo>
                    <a:pt x="146" y="220"/>
                  </a:lnTo>
                  <a:lnTo>
                    <a:pt x="146" y="216"/>
                  </a:lnTo>
                  <a:lnTo>
                    <a:pt x="147" y="211"/>
                  </a:lnTo>
                  <a:lnTo>
                    <a:pt x="147" y="205"/>
                  </a:lnTo>
                  <a:lnTo>
                    <a:pt x="147" y="199"/>
                  </a:lnTo>
                  <a:lnTo>
                    <a:pt x="147" y="194"/>
                  </a:lnTo>
                  <a:lnTo>
                    <a:pt x="147" y="187"/>
                  </a:lnTo>
                  <a:lnTo>
                    <a:pt x="147" y="180"/>
                  </a:lnTo>
                  <a:lnTo>
                    <a:pt x="148" y="173"/>
                  </a:lnTo>
                  <a:lnTo>
                    <a:pt x="148" y="166"/>
                  </a:lnTo>
                  <a:lnTo>
                    <a:pt x="148" y="158"/>
                  </a:lnTo>
                  <a:lnTo>
                    <a:pt x="148" y="150"/>
                  </a:lnTo>
                  <a:lnTo>
                    <a:pt x="148" y="141"/>
                  </a:lnTo>
                  <a:lnTo>
                    <a:pt x="148" y="133"/>
                  </a:lnTo>
                  <a:lnTo>
                    <a:pt x="148" y="124"/>
                  </a:lnTo>
                  <a:lnTo>
                    <a:pt x="148" y="115"/>
                  </a:lnTo>
                  <a:lnTo>
                    <a:pt x="148" y="107"/>
                  </a:lnTo>
                  <a:lnTo>
                    <a:pt x="147" y="98"/>
                  </a:lnTo>
                  <a:lnTo>
                    <a:pt x="147" y="91"/>
                  </a:lnTo>
                  <a:lnTo>
                    <a:pt x="147" y="84"/>
                  </a:lnTo>
                  <a:lnTo>
                    <a:pt x="147" y="78"/>
                  </a:lnTo>
                  <a:lnTo>
                    <a:pt x="146" y="73"/>
                  </a:lnTo>
                  <a:lnTo>
                    <a:pt x="146" y="67"/>
                  </a:lnTo>
                  <a:lnTo>
                    <a:pt x="145" y="62"/>
                  </a:lnTo>
                  <a:lnTo>
                    <a:pt x="144" y="58"/>
                  </a:lnTo>
                  <a:lnTo>
                    <a:pt x="144" y="53"/>
                  </a:lnTo>
                  <a:lnTo>
                    <a:pt x="143" y="50"/>
                  </a:lnTo>
                  <a:lnTo>
                    <a:pt x="142" y="47"/>
                  </a:lnTo>
                  <a:lnTo>
                    <a:pt x="141" y="45"/>
                  </a:lnTo>
                  <a:lnTo>
                    <a:pt x="139" y="43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6"/>
                  </a:lnTo>
                  <a:lnTo>
                    <a:pt x="125" y="35"/>
                  </a:lnTo>
                  <a:lnTo>
                    <a:pt x="119" y="35"/>
                  </a:lnTo>
                  <a:lnTo>
                    <a:pt x="112" y="35"/>
                  </a:lnTo>
                  <a:lnTo>
                    <a:pt x="104" y="35"/>
                  </a:lnTo>
                  <a:lnTo>
                    <a:pt x="95" y="36"/>
                  </a:lnTo>
                  <a:lnTo>
                    <a:pt x="85" y="38"/>
                  </a:lnTo>
                  <a:lnTo>
                    <a:pt x="63" y="43"/>
                  </a:lnTo>
                  <a:lnTo>
                    <a:pt x="41" y="46"/>
                  </a:lnTo>
                  <a:lnTo>
                    <a:pt x="20" y="49"/>
                  </a:lnTo>
                  <a:lnTo>
                    <a:pt x="0" y="51"/>
                  </a:lnTo>
                  <a:lnTo>
                    <a:pt x="0" y="31"/>
                  </a:lnTo>
                  <a:lnTo>
                    <a:pt x="1" y="31"/>
                  </a:lnTo>
                  <a:lnTo>
                    <a:pt x="3" y="31"/>
                  </a:lnTo>
                  <a:lnTo>
                    <a:pt x="6" y="31"/>
                  </a:lnTo>
                  <a:lnTo>
                    <a:pt x="8" y="30"/>
                  </a:lnTo>
                  <a:lnTo>
                    <a:pt x="11" y="30"/>
                  </a:lnTo>
                  <a:lnTo>
                    <a:pt x="14" y="30"/>
                  </a:lnTo>
                  <a:lnTo>
                    <a:pt x="19" y="29"/>
                  </a:lnTo>
                  <a:lnTo>
                    <a:pt x="23" y="29"/>
                  </a:lnTo>
                  <a:lnTo>
                    <a:pt x="28" y="28"/>
                  </a:lnTo>
                  <a:lnTo>
                    <a:pt x="33" y="27"/>
                  </a:lnTo>
                  <a:lnTo>
                    <a:pt x="38" y="27"/>
                  </a:lnTo>
                  <a:lnTo>
                    <a:pt x="44" y="25"/>
                  </a:lnTo>
                  <a:lnTo>
                    <a:pt x="50" y="24"/>
                  </a:lnTo>
                  <a:lnTo>
                    <a:pt x="56" y="23"/>
                  </a:lnTo>
                  <a:lnTo>
                    <a:pt x="63" y="21"/>
                  </a:lnTo>
                  <a:lnTo>
                    <a:pt x="70" y="20"/>
                  </a:lnTo>
                  <a:lnTo>
                    <a:pt x="77" y="19"/>
                  </a:lnTo>
                  <a:lnTo>
                    <a:pt x="83" y="18"/>
                  </a:lnTo>
                  <a:lnTo>
                    <a:pt x="89" y="16"/>
                  </a:lnTo>
                  <a:lnTo>
                    <a:pt x="96" y="15"/>
                  </a:lnTo>
                  <a:lnTo>
                    <a:pt x="101" y="14"/>
                  </a:lnTo>
                  <a:lnTo>
                    <a:pt x="105" y="13"/>
                  </a:lnTo>
                  <a:lnTo>
                    <a:pt x="111" y="12"/>
                  </a:lnTo>
                  <a:lnTo>
                    <a:pt x="115" y="10"/>
                  </a:lnTo>
                  <a:lnTo>
                    <a:pt x="118" y="9"/>
                  </a:lnTo>
                  <a:lnTo>
                    <a:pt x="123" y="8"/>
                  </a:lnTo>
                  <a:lnTo>
                    <a:pt x="126" y="8"/>
                  </a:lnTo>
                  <a:lnTo>
                    <a:pt x="128" y="7"/>
                  </a:lnTo>
                  <a:lnTo>
                    <a:pt x="131" y="6"/>
                  </a:lnTo>
                  <a:lnTo>
                    <a:pt x="132" y="6"/>
                  </a:lnTo>
                  <a:lnTo>
                    <a:pt x="134" y="5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3" y="1"/>
                  </a:lnTo>
                  <a:lnTo>
                    <a:pt x="155" y="2"/>
                  </a:lnTo>
                  <a:lnTo>
                    <a:pt x="158" y="3"/>
                  </a:lnTo>
                  <a:lnTo>
                    <a:pt x="161" y="4"/>
                  </a:lnTo>
                  <a:lnTo>
                    <a:pt x="165" y="5"/>
                  </a:lnTo>
                  <a:lnTo>
                    <a:pt x="170" y="7"/>
                  </a:lnTo>
                  <a:lnTo>
                    <a:pt x="174" y="9"/>
                  </a:lnTo>
                  <a:lnTo>
                    <a:pt x="178" y="13"/>
                  </a:lnTo>
                  <a:lnTo>
                    <a:pt x="183" y="16"/>
                  </a:lnTo>
                  <a:lnTo>
                    <a:pt x="186" y="18"/>
                  </a:lnTo>
                  <a:lnTo>
                    <a:pt x="189" y="21"/>
                  </a:lnTo>
                  <a:lnTo>
                    <a:pt x="192" y="24"/>
                  </a:lnTo>
                  <a:lnTo>
                    <a:pt x="193" y="27"/>
                  </a:lnTo>
                  <a:lnTo>
                    <a:pt x="194" y="29"/>
                  </a:lnTo>
                  <a:lnTo>
                    <a:pt x="195" y="31"/>
                  </a:lnTo>
                  <a:lnTo>
                    <a:pt x="195" y="33"/>
                  </a:lnTo>
                  <a:lnTo>
                    <a:pt x="195" y="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96"/>
            <p:cNvSpPr/>
            <p:nvPr/>
          </p:nvSpPr>
          <p:spPr bwMode="auto">
            <a:xfrm>
              <a:off x="1431926" y="3397250"/>
              <a:ext cx="301625" cy="82550"/>
            </a:xfrm>
            <a:custGeom>
              <a:avLst/>
              <a:gdLst>
                <a:gd name="T0" fmla="*/ 178 w 190"/>
                <a:gd name="T1" fmla="*/ 10 h 52"/>
                <a:gd name="T2" fmla="*/ 183 w 190"/>
                <a:gd name="T3" fmla="*/ 12 h 52"/>
                <a:gd name="T4" fmla="*/ 188 w 190"/>
                <a:gd name="T5" fmla="*/ 15 h 52"/>
                <a:gd name="T6" fmla="*/ 190 w 190"/>
                <a:gd name="T7" fmla="*/ 18 h 52"/>
                <a:gd name="T8" fmla="*/ 189 w 190"/>
                <a:gd name="T9" fmla="*/ 20 h 52"/>
                <a:gd name="T10" fmla="*/ 185 w 190"/>
                <a:gd name="T11" fmla="*/ 22 h 52"/>
                <a:gd name="T12" fmla="*/ 178 w 190"/>
                <a:gd name="T13" fmla="*/ 25 h 52"/>
                <a:gd name="T14" fmla="*/ 166 w 190"/>
                <a:gd name="T15" fmla="*/ 27 h 52"/>
                <a:gd name="T16" fmla="*/ 151 w 190"/>
                <a:gd name="T17" fmla="*/ 30 h 52"/>
                <a:gd name="T18" fmla="*/ 134 w 190"/>
                <a:gd name="T19" fmla="*/ 35 h 52"/>
                <a:gd name="T20" fmla="*/ 116 w 190"/>
                <a:gd name="T21" fmla="*/ 38 h 52"/>
                <a:gd name="T22" fmla="*/ 97 w 190"/>
                <a:gd name="T23" fmla="*/ 42 h 52"/>
                <a:gd name="T24" fmla="*/ 80 w 190"/>
                <a:gd name="T25" fmla="*/ 45 h 52"/>
                <a:gd name="T26" fmla="*/ 71 w 190"/>
                <a:gd name="T27" fmla="*/ 47 h 52"/>
                <a:gd name="T28" fmla="*/ 61 w 190"/>
                <a:gd name="T29" fmla="*/ 49 h 52"/>
                <a:gd name="T30" fmla="*/ 54 w 190"/>
                <a:gd name="T31" fmla="*/ 50 h 52"/>
                <a:gd name="T32" fmla="*/ 44 w 190"/>
                <a:gd name="T33" fmla="*/ 51 h 52"/>
                <a:gd name="T34" fmla="*/ 34 w 190"/>
                <a:gd name="T35" fmla="*/ 52 h 52"/>
                <a:gd name="T36" fmla="*/ 26 w 190"/>
                <a:gd name="T37" fmla="*/ 52 h 52"/>
                <a:gd name="T38" fmla="*/ 16 w 190"/>
                <a:gd name="T39" fmla="*/ 49 h 52"/>
                <a:gd name="T40" fmla="*/ 8 w 190"/>
                <a:gd name="T41" fmla="*/ 45 h 52"/>
                <a:gd name="T42" fmla="*/ 4 w 190"/>
                <a:gd name="T43" fmla="*/ 43 h 52"/>
                <a:gd name="T44" fmla="*/ 1 w 190"/>
                <a:gd name="T45" fmla="*/ 42 h 52"/>
                <a:gd name="T46" fmla="*/ 0 w 190"/>
                <a:gd name="T47" fmla="*/ 40 h 52"/>
                <a:gd name="T48" fmla="*/ 1 w 190"/>
                <a:gd name="T49" fmla="*/ 38 h 52"/>
                <a:gd name="T50" fmla="*/ 3 w 190"/>
                <a:gd name="T51" fmla="*/ 37 h 52"/>
                <a:gd name="T52" fmla="*/ 8 w 190"/>
                <a:gd name="T53" fmla="*/ 36 h 52"/>
                <a:gd name="T54" fmla="*/ 15 w 190"/>
                <a:gd name="T55" fmla="*/ 34 h 52"/>
                <a:gd name="T56" fmla="*/ 25 w 190"/>
                <a:gd name="T57" fmla="*/ 32 h 52"/>
                <a:gd name="T58" fmla="*/ 37 w 190"/>
                <a:gd name="T59" fmla="*/ 28 h 52"/>
                <a:gd name="T60" fmla="*/ 50 w 190"/>
                <a:gd name="T61" fmla="*/ 25 h 52"/>
                <a:gd name="T62" fmla="*/ 67 w 190"/>
                <a:gd name="T63" fmla="*/ 21 h 52"/>
                <a:gd name="T64" fmla="*/ 85 w 190"/>
                <a:gd name="T65" fmla="*/ 15 h 52"/>
                <a:gd name="T66" fmla="*/ 101 w 190"/>
                <a:gd name="T67" fmla="*/ 11 h 52"/>
                <a:gd name="T68" fmla="*/ 115 w 190"/>
                <a:gd name="T69" fmla="*/ 8 h 52"/>
                <a:gd name="T70" fmla="*/ 127 w 190"/>
                <a:gd name="T71" fmla="*/ 6 h 52"/>
                <a:gd name="T72" fmla="*/ 137 w 190"/>
                <a:gd name="T73" fmla="*/ 4 h 52"/>
                <a:gd name="T74" fmla="*/ 146 w 190"/>
                <a:gd name="T75" fmla="*/ 2 h 52"/>
                <a:gd name="T76" fmla="*/ 151 w 190"/>
                <a:gd name="T77" fmla="*/ 0 h 52"/>
                <a:gd name="T78" fmla="*/ 155 w 190"/>
                <a:gd name="T79" fmla="*/ 0 h 52"/>
                <a:gd name="T80" fmla="*/ 158 w 190"/>
                <a:gd name="T81" fmla="*/ 0 h 52"/>
                <a:gd name="T82" fmla="*/ 162 w 190"/>
                <a:gd name="T83" fmla="*/ 2 h 52"/>
                <a:gd name="T84" fmla="*/ 168 w 190"/>
                <a:gd name="T85" fmla="*/ 5 h 52"/>
                <a:gd name="T86" fmla="*/ 175 w 190"/>
                <a:gd name="T87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52">
                  <a:moveTo>
                    <a:pt x="175" y="8"/>
                  </a:moveTo>
                  <a:lnTo>
                    <a:pt x="178" y="10"/>
                  </a:lnTo>
                  <a:lnTo>
                    <a:pt x="181" y="11"/>
                  </a:lnTo>
                  <a:lnTo>
                    <a:pt x="183" y="12"/>
                  </a:lnTo>
                  <a:lnTo>
                    <a:pt x="185" y="14"/>
                  </a:lnTo>
                  <a:lnTo>
                    <a:pt x="188" y="15"/>
                  </a:lnTo>
                  <a:lnTo>
                    <a:pt x="189" y="17"/>
                  </a:lnTo>
                  <a:lnTo>
                    <a:pt x="190" y="18"/>
                  </a:lnTo>
                  <a:lnTo>
                    <a:pt x="190" y="19"/>
                  </a:lnTo>
                  <a:lnTo>
                    <a:pt x="189" y="20"/>
                  </a:lnTo>
                  <a:lnTo>
                    <a:pt x="188" y="21"/>
                  </a:lnTo>
                  <a:lnTo>
                    <a:pt x="185" y="22"/>
                  </a:lnTo>
                  <a:lnTo>
                    <a:pt x="182" y="23"/>
                  </a:lnTo>
                  <a:lnTo>
                    <a:pt x="178" y="25"/>
                  </a:lnTo>
                  <a:lnTo>
                    <a:pt x="173" y="26"/>
                  </a:lnTo>
                  <a:lnTo>
                    <a:pt x="166" y="27"/>
                  </a:lnTo>
                  <a:lnTo>
                    <a:pt x="159" y="28"/>
                  </a:lnTo>
                  <a:lnTo>
                    <a:pt x="151" y="30"/>
                  </a:lnTo>
                  <a:lnTo>
                    <a:pt x="144" y="33"/>
                  </a:lnTo>
                  <a:lnTo>
                    <a:pt x="134" y="35"/>
                  </a:lnTo>
                  <a:lnTo>
                    <a:pt x="125" y="37"/>
                  </a:lnTo>
                  <a:lnTo>
                    <a:pt x="116" y="38"/>
                  </a:lnTo>
                  <a:lnTo>
                    <a:pt x="106" y="40"/>
                  </a:lnTo>
                  <a:lnTo>
                    <a:pt x="97" y="42"/>
                  </a:lnTo>
                  <a:lnTo>
                    <a:pt x="86" y="44"/>
                  </a:lnTo>
                  <a:lnTo>
                    <a:pt x="80" y="45"/>
                  </a:lnTo>
                  <a:lnTo>
                    <a:pt x="75" y="45"/>
                  </a:lnTo>
                  <a:lnTo>
                    <a:pt x="71" y="47"/>
                  </a:lnTo>
                  <a:lnTo>
                    <a:pt x="65" y="48"/>
                  </a:lnTo>
                  <a:lnTo>
                    <a:pt x="61" y="49"/>
                  </a:lnTo>
                  <a:lnTo>
                    <a:pt x="57" y="49"/>
                  </a:lnTo>
                  <a:lnTo>
                    <a:pt x="54" y="50"/>
                  </a:lnTo>
                  <a:lnTo>
                    <a:pt x="49" y="50"/>
                  </a:lnTo>
                  <a:lnTo>
                    <a:pt x="44" y="51"/>
                  </a:lnTo>
                  <a:lnTo>
                    <a:pt x="39" y="52"/>
                  </a:lnTo>
                  <a:lnTo>
                    <a:pt x="34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1" y="51"/>
                  </a:lnTo>
                  <a:lnTo>
                    <a:pt x="16" y="49"/>
                  </a:lnTo>
                  <a:lnTo>
                    <a:pt x="11" y="47"/>
                  </a:lnTo>
                  <a:lnTo>
                    <a:pt x="8" y="45"/>
                  </a:lnTo>
                  <a:lnTo>
                    <a:pt x="6" y="44"/>
                  </a:lnTo>
                  <a:lnTo>
                    <a:pt x="4" y="43"/>
                  </a:lnTo>
                  <a:lnTo>
                    <a:pt x="2" y="43"/>
                  </a:lnTo>
                  <a:lnTo>
                    <a:pt x="1" y="42"/>
                  </a:lnTo>
                  <a:lnTo>
                    <a:pt x="1" y="41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3" y="37"/>
                  </a:lnTo>
                  <a:lnTo>
                    <a:pt x="6" y="37"/>
                  </a:lnTo>
                  <a:lnTo>
                    <a:pt x="8" y="36"/>
                  </a:lnTo>
                  <a:lnTo>
                    <a:pt x="11" y="35"/>
                  </a:lnTo>
                  <a:lnTo>
                    <a:pt x="15" y="34"/>
                  </a:lnTo>
                  <a:lnTo>
                    <a:pt x="19" y="33"/>
                  </a:lnTo>
                  <a:lnTo>
                    <a:pt x="25" y="32"/>
                  </a:lnTo>
                  <a:lnTo>
                    <a:pt x="30" y="29"/>
                  </a:lnTo>
                  <a:lnTo>
                    <a:pt x="37" y="28"/>
                  </a:lnTo>
                  <a:lnTo>
                    <a:pt x="43" y="26"/>
                  </a:lnTo>
                  <a:lnTo>
                    <a:pt x="50" y="25"/>
                  </a:lnTo>
                  <a:lnTo>
                    <a:pt x="58" y="23"/>
                  </a:lnTo>
                  <a:lnTo>
                    <a:pt x="67" y="21"/>
                  </a:lnTo>
                  <a:lnTo>
                    <a:pt x="76" y="19"/>
                  </a:lnTo>
                  <a:lnTo>
                    <a:pt x="85" y="15"/>
                  </a:lnTo>
                  <a:lnTo>
                    <a:pt x="93" y="13"/>
                  </a:lnTo>
                  <a:lnTo>
                    <a:pt x="101" y="11"/>
                  </a:lnTo>
                  <a:lnTo>
                    <a:pt x="108" y="10"/>
                  </a:lnTo>
                  <a:lnTo>
                    <a:pt x="115" y="8"/>
                  </a:lnTo>
                  <a:lnTo>
                    <a:pt x="121" y="7"/>
                  </a:lnTo>
                  <a:lnTo>
                    <a:pt x="127" y="6"/>
                  </a:lnTo>
                  <a:lnTo>
                    <a:pt x="132" y="4"/>
                  </a:lnTo>
                  <a:lnTo>
                    <a:pt x="137" y="4"/>
                  </a:lnTo>
                  <a:lnTo>
                    <a:pt x="142" y="3"/>
                  </a:lnTo>
                  <a:lnTo>
                    <a:pt x="146" y="2"/>
                  </a:lnTo>
                  <a:lnTo>
                    <a:pt x="149" y="2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2" y="2"/>
                  </a:lnTo>
                  <a:lnTo>
                    <a:pt x="164" y="2"/>
                  </a:lnTo>
                  <a:lnTo>
                    <a:pt x="168" y="5"/>
                  </a:lnTo>
                  <a:lnTo>
                    <a:pt x="175" y="8"/>
                  </a:lnTo>
                  <a:lnTo>
                    <a:pt x="175" y="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97"/>
            <p:cNvSpPr/>
            <p:nvPr/>
          </p:nvSpPr>
          <p:spPr bwMode="auto">
            <a:xfrm>
              <a:off x="1336676" y="3560763"/>
              <a:ext cx="428625" cy="128588"/>
            </a:xfrm>
            <a:custGeom>
              <a:avLst/>
              <a:gdLst>
                <a:gd name="T0" fmla="*/ 263 w 270"/>
                <a:gd name="T1" fmla="*/ 7 h 81"/>
                <a:gd name="T2" fmla="*/ 266 w 270"/>
                <a:gd name="T3" fmla="*/ 10 h 81"/>
                <a:gd name="T4" fmla="*/ 268 w 270"/>
                <a:gd name="T5" fmla="*/ 12 h 81"/>
                <a:gd name="T6" fmla="*/ 269 w 270"/>
                <a:gd name="T7" fmla="*/ 15 h 81"/>
                <a:gd name="T8" fmla="*/ 269 w 270"/>
                <a:gd name="T9" fmla="*/ 17 h 81"/>
                <a:gd name="T10" fmla="*/ 268 w 270"/>
                <a:gd name="T11" fmla="*/ 20 h 81"/>
                <a:gd name="T12" fmla="*/ 265 w 270"/>
                <a:gd name="T13" fmla="*/ 21 h 81"/>
                <a:gd name="T14" fmla="*/ 260 w 270"/>
                <a:gd name="T15" fmla="*/ 23 h 81"/>
                <a:gd name="T16" fmla="*/ 255 w 270"/>
                <a:gd name="T17" fmla="*/ 25 h 81"/>
                <a:gd name="T18" fmla="*/ 248 w 270"/>
                <a:gd name="T19" fmla="*/ 26 h 81"/>
                <a:gd name="T20" fmla="*/ 238 w 270"/>
                <a:gd name="T21" fmla="*/ 27 h 81"/>
                <a:gd name="T22" fmla="*/ 227 w 270"/>
                <a:gd name="T23" fmla="*/ 28 h 81"/>
                <a:gd name="T24" fmla="*/ 209 w 270"/>
                <a:gd name="T25" fmla="*/ 31 h 81"/>
                <a:gd name="T26" fmla="*/ 183 w 270"/>
                <a:gd name="T27" fmla="*/ 37 h 81"/>
                <a:gd name="T28" fmla="*/ 157 w 270"/>
                <a:gd name="T29" fmla="*/ 44 h 81"/>
                <a:gd name="T30" fmla="*/ 127 w 270"/>
                <a:gd name="T31" fmla="*/ 53 h 81"/>
                <a:gd name="T32" fmla="*/ 103 w 270"/>
                <a:gd name="T33" fmla="*/ 60 h 81"/>
                <a:gd name="T34" fmla="*/ 89 w 270"/>
                <a:gd name="T35" fmla="*/ 66 h 81"/>
                <a:gd name="T36" fmla="*/ 76 w 270"/>
                <a:gd name="T37" fmla="*/ 70 h 81"/>
                <a:gd name="T38" fmla="*/ 64 w 270"/>
                <a:gd name="T39" fmla="*/ 74 h 81"/>
                <a:gd name="T40" fmla="*/ 55 w 270"/>
                <a:gd name="T41" fmla="*/ 76 h 81"/>
                <a:gd name="T42" fmla="*/ 47 w 270"/>
                <a:gd name="T43" fmla="*/ 78 h 81"/>
                <a:gd name="T44" fmla="*/ 41 w 270"/>
                <a:gd name="T45" fmla="*/ 81 h 81"/>
                <a:gd name="T46" fmla="*/ 37 w 270"/>
                <a:gd name="T47" fmla="*/ 81 h 81"/>
                <a:gd name="T48" fmla="*/ 31 w 270"/>
                <a:gd name="T49" fmla="*/ 81 h 81"/>
                <a:gd name="T50" fmla="*/ 25 w 270"/>
                <a:gd name="T51" fmla="*/ 78 h 81"/>
                <a:gd name="T52" fmla="*/ 18 w 270"/>
                <a:gd name="T53" fmla="*/ 75 h 81"/>
                <a:gd name="T54" fmla="*/ 13 w 270"/>
                <a:gd name="T55" fmla="*/ 71 h 81"/>
                <a:gd name="T56" fmla="*/ 8 w 270"/>
                <a:gd name="T57" fmla="*/ 66 h 81"/>
                <a:gd name="T58" fmla="*/ 3 w 270"/>
                <a:gd name="T59" fmla="*/ 61 h 81"/>
                <a:gd name="T60" fmla="*/ 1 w 270"/>
                <a:gd name="T61" fmla="*/ 58 h 81"/>
                <a:gd name="T62" fmla="*/ 0 w 270"/>
                <a:gd name="T63" fmla="*/ 56 h 81"/>
                <a:gd name="T64" fmla="*/ 0 w 270"/>
                <a:gd name="T65" fmla="*/ 54 h 81"/>
                <a:gd name="T66" fmla="*/ 2 w 270"/>
                <a:gd name="T67" fmla="*/ 53 h 81"/>
                <a:gd name="T68" fmla="*/ 7 w 270"/>
                <a:gd name="T69" fmla="*/ 53 h 81"/>
                <a:gd name="T70" fmla="*/ 13 w 270"/>
                <a:gd name="T71" fmla="*/ 53 h 81"/>
                <a:gd name="T72" fmla="*/ 19 w 270"/>
                <a:gd name="T73" fmla="*/ 53 h 81"/>
                <a:gd name="T74" fmla="*/ 26 w 270"/>
                <a:gd name="T75" fmla="*/ 52 h 81"/>
                <a:gd name="T76" fmla="*/ 34 w 270"/>
                <a:gd name="T77" fmla="*/ 51 h 81"/>
                <a:gd name="T78" fmla="*/ 45 w 270"/>
                <a:gd name="T79" fmla="*/ 47 h 81"/>
                <a:gd name="T80" fmla="*/ 59 w 270"/>
                <a:gd name="T81" fmla="*/ 45 h 81"/>
                <a:gd name="T82" fmla="*/ 74 w 270"/>
                <a:gd name="T83" fmla="*/ 41 h 81"/>
                <a:gd name="T84" fmla="*/ 92 w 270"/>
                <a:gd name="T85" fmla="*/ 36 h 81"/>
                <a:gd name="T86" fmla="*/ 113 w 270"/>
                <a:gd name="T87" fmla="*/ 30 h 81"/>
                <a:gd name="T88" fmla="*/ 134 w 270"/>
                <a:gd name="T89" fmla="*/ 23 h 81"/>
                <a:gd name="T90" fmla="*/ 154 w 270"/>
                <a:gd name="T91" fmla="*/ 17 h 81"/>
                <a:gd name="T92" fmla="*/ 173 w 270"/>
                <a:gd name="T93" fmla="*/ 12 h 81"/>
                <a:gd name="T94" fmla="*/ 189 w 270"/>
                <a:gd name="T95" fmla="*/ 9 h 81"/>
                <a:gd name="T96" fmla="*/ 202 w 270"/>
                <a:gd name="T97" fmla="*/ 6 h 81"/>
                <a:gd name="T98" fmla="*/ 213 w 270"/>
                <a:gd name="T99" fmla="*/ 3 h 81"/>
                <a:gd name="T100" fmla="*/ 222 w 270"/>
                <a:gd name="T101" fmla="*/ 1 h 81"/>
                <a:gd name="T102" fmla="*/ 229 w 270"/>
                <a:gd name="T103" fmla="*/ 0 h 81"/>
                <a:gd name="T104" fmla="*/ 236 w 270"/>
                <a:gd name="T105" fmla="*/ 1 h 81"/>
                <a:gd name="T106" fmla="*/ 244 w 270"/>
                <a:gd name="T107" fmla="*/ 1 h 81"/>
                <a:gd name="T108" fmla="*/ 254 w 270"/>
                <a:gd name="T109" fmla="*/ 3 h 81"/>
                <a:gd name="T110" fmla="*/ 259 w 270"/>
                <a:gd name="T111" fmla="*/ 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0" h="81">
                  <a:moveTo>
                    <a:pt x="259" y="6"/>
                  </a:moveTo>
                  <a:lnTo>
                    <a:pt x="263" y="7"/>
                  </a:lnTo>
                  <a:lnTo>
                    <a:pt x="265" y="8"/>
                  </a:lnTo>
                  <a:lnTo>
                    <a:pt x="266" y="10"/>
                  </a:lnTo>
                  <a:lnTo>
                    <a:pt x="267" y="11"/>
                  </a:lnTo>
                  <a:lnTo>
                    <a:pt x="268" y="12"/>
                  </a:lnTo>
                  <a:lnTo>
                    <a:pt x="269" y="14"/>
                  </a:lnTo>
                  <a:lnTo>
                    <a:pt x="269" y="15"/>
                  </a:lnTo>
                  <a:lnTo>
                    <a:pt x="270" y="16"/>
                  </a:lnTo>
                  <a:lnTo>
                    <a:pt x="269" y="17"/>
                  </a:lnTo>
                  <a:lnTo>
                    <a:pt x="269" y="18"/>
                  </a:lnTo>
                  <a:lnTo>
                    <a:pt x="268" y="20"/>
                  </a:lnTo>
                  <a:lnTo>
                    <a:pt x="267" y="20"/>
                  </a:lnTo>
                  <a:lnTo>
                    <a:pt x="265" y="21"/>
                  </a:lnTo>
                  <a:lnTo>
                    <a:pt x="263" y="22"/>
                  </a:lnTo>
                  <a:lnTo>
                    <a:pt x="260" y="23"/>
                  </a:lnTo>
                  <a:lnTo>
                    <a:pt x="258" y="24"/>
                  </a:lnTo>
                  <a:lnTo>
                    <a:pt x="255" y="25"/>
                  </a:lnTo>
                  <a:lnTo>
                    <a:pt x="251" y="25"/>
                  </a:lnTo>
                  <a:lnTo>
                    <a:pt x="248" y="26"/>
                  </a:lnTo>
                  <a:lnTo>
                    <a:pt x="243" y="27"/>
                  </a:lnTo>
                  <a:lnTo>
                    <a:pt x="238" y="27"/>
                  </a:lnTo>
                  <a:lnTo>
                    <a:pt x="234" y="28"/>
                  </a:lnTo>
                  <a:lnTo>
                    <a:pt x="227" y="28"/>
                  </a:lnTo>
                  <a:lnTo>
                    <a:pt x="222" y="29"/>
                  </a:lnTo>
                  <a:lnTo>
                    <a:pt x="209" y="31"/>
                  </a:lnTo>
                  <a:lnTo>
                    <a:pt x="196" y="35"/>
                  </a:lnTo>
                  <a:lnTo>
                    <a:pt x="183" y="37"/>
                  </a:lnTo>
                  <a:lnTo>
                    <a:pt x="170" y="41"/>
                  </a:lnTo>
                  <a:lnTo>
                    <a:pt x="157" y="44"/>
                  </a:lnTo>
                  <a:lnTo>
                    <a:pt x="142" y="48"/>
                  </a:lnTo>
                  <a:lnTo>
                    <a:pt x="127" y="53"/>
                  </a:lnTo>
                  <a:lnTo>
                    <a:pt x="110" y="58"/>
                  </a:lnTo>
                  <a:lnTo>
                    <a:pt x="103" y="60"/>
                  </a:lnTo>
                  <a:lnTo>
                    <a:pt x="96" y="63"/>
                  </a:lnTo>
                  <a:lnTo>
                    <a:pt x="89" y="66"/>
                  </a:lnTo>
                  <a:lnTo>
                    <a:pt x="82" y="68"/>
                  </a:lnTo>
                  <a:lnTo>
                    <a:pt x="76" y="70"/>
                  </a:lnTo>
                  <a:lnTo>
                    <a:pt x="70" y="72"/>
                  </a:lnTo>
                  <a:lnTo>
                    <a:pt x="64" y="74"/>
                  </a:lnTo>
                  <a:lnTo>
                    <a:pt x="60" y="75"/>
                  </a:lnTo>
                  <a:lnTo>
                    <a:pt x="55" y="76"/>
                  </a:lnTo>
                  <a:lnTo>
                    <a:pt x="52" y="77"/>
                  </a:lnTo>
                  <a:lnTo>
                    <a:pt x="47" y="78"/>
                  </a:lnTo>
                  <a:lnTo>
                    <a:pt x="44" y="80"/>
                  </a:lnTo>
                  <a:lnTo>
                    <a:pt x="41" y="81"/>
                  </a:lnTo>
                  <a:lnTo>
                    <a:pt x="39" y="81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1" y="81"/>
                  </a:lnTo>
                  <a:lnTo>
                    <a:pt x="28" y="81"/>
                  </a:lnTo>
                  <a:lnTo>
                    <a:pt x="25" y="78"/>
                  </a:lnTo>
                  <a:lnTo>
                    <a:pt x="22" y="77"/>
                  </a:lnTo>
                  <a:lnTo>
                    <a:pt x="18" y="75"/>
                  </a:lnTo>
                  <a:lnTo>
                    <a:pt x="16" y="73"/>
                  </a:lnTo>
                  <a:lnTo>
                    <a:pt x="13" y="71"/>
                  </a:lnTo>
                  <a:lnTo>
                    <a:pt x="10" y="68"/>
                  </a:lnTo>
                  <a:lnTo>
                    <a:pt x="8" y="66"/>
                  </a:lnTo>
                  <a:lnTo>
                    <a:pt x="6" y="63"/>
                  </a:lnTo>
                  <a:lnTo>
                    <a:pt x="3" y="61"/>
                  </a:lnTo>
                  <a:lnTo>
                    <a:pt x="2" y="59"/>
                  </a:lnTo>
                  <a:lnTo>
                    <a:pt x="1" y="58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1" y="54"/>
                  </a:lnTo>
                  <a:lnTo>
                    <a:pt x="2" y="53"/>
                  </a:lnTo>
                  <a:lnTo>
                    <a:pt x="4" y="53"/>
                  </a:lnTo>
                  <a:lnTo>
                    <a:pt x="7" y="53"/>
                  </a:lnTo>
                  <a:lnTo>
                    <a:pt x="10" y="53"/>
                  </a:lnTo>
                  <a:lnTo>
                    <a:pt x="13" y="53"/>
                  </a:lnTo>
                  <a:lnTo>
                    <a:pt x="17" y="53"/>
                  </a:lnTo>
                  <a:lnTo>
                    <a:pt x="19" y="53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30" y="51"/>
                  </a:lnTo>
                  <a:lnTo>
                    <a:pt x="34" y="51"/>
                  </a:lnTo>
                  <a:lnTo>
                    <a:pt x="40" y="50"/>
                  </a:lnTo>
                  <a:lnTo>
                    <a:pt x="45" y="47"/>
                  </a:lnTo>
                  <a:lnTo>
                    <a:pt x="52" y="46"/>
                  </a:lnTo>
                  <a:lnTo>
                    <a:pt x="59" y="45"/>
                  </a:lnTo>
                  <a:lnTo>
                    <a:pt x="67" y="43"/>
                  </a:lnTo>
                  <a:lnTo>
                    <a:pt x="74" y="41"/>
                  </a:lnTo>
                  <a:lnTo>
                    <a:pt x="83" y="39"/>
                  </a:lnTo>
                  <a:lnTo>
                    <a:pt x="92" y="36"/>
                  </a:lnTo>
                  <a:lnTo>
                    <a:pt x="102" y="33"/>
                  </a:lnTo>
                  <a:lnTo>
                    <a:pt x="113" y="30"/>
                  </a:lnTo>
                  <a:lnTo>
                    <a:pt x="123" y="27"/>
                  </a:lnTo>
                  <a:lnTo>
                    <a:pt x="134" y="23"/>
                  </a:lnTo>
                  <a:lnTo>
                    <a:pt x="145" y="21"/>
                  </a:lnTo>
                  <a:lnTo>
                    <a:pt x="154" y="17"/>
                  </a:lnTo>
                  <a:lnTo>
                    <a:pt x="164" y="15"/>
                  </a:lnTo>
                  <a:lnTo>
                    <a:pt x="173" y="12"/>
                  </a:lnTo>
                  <a:lnTo>
                    <a:pt x="181" y="10"/>
                  </a:lnTo>
                  <a:lnTo>
                    <a:pt x="189" y="9"/>
                  </a:lnTo>
                  <a:lnTo>
                    <a:pt x="195" y="7"/>
                  </a:lnTo>
                  <a:lnTo>
                    <a:pt x="202" y="6"/>
                  </a:lnTo>
                  <a:lnTo>
                    <a:pt x="208" y="3"/>
                  </a:lnTo>
                  <a:lnTo>
                    <a:pt x="213" y="3"/>
                  </a:lnTo>
                  <a:lnTo>
                    <a:pt x="218" y="2"/>
                  </a:lnTo>
                  <a:lnTo>
                    <a:pt x="222" y="1"/>
                  </a:lnTo>
                  <a:lnTo>
                    <a:pt x="226" y="1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6" y="1"/>
                  </a:lnTo>
                  <a:lnTo>
                    <a:pt x="240" y="1"/>
                  </a:lnTo>
                  <a:lnTo>
                    <a:pt x="244" y="1"/>
                  </a:lnTo>
                  <a:lnTo>
                    <a:pt x="248" y="2"/>
                  </a:lnTo>
                  <a:lnTo>
                    <a:pt x="254" y="3"/>
                  </a:lnTo>
                  <a:lnTo>
                    <a:pt x="259" y="6"/>
                  </a:lnTo>
                  <a:lnTo>
                    <a:pt x="259" y="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98"/>
            <p:cNvSpPr/>
            <p:nvPr/>
          </p:nvSpPr>
          <p:spPr bwMode="auto">
            <a:xfrm>
              <a:off x="1343026" y="3186113"/>
              <a:ext cx="284163" cy="828675"/>
            </a:xfrm>
            <a:custGeom>
              <a:avLst/>
              <a:gdLst>
                <a:gd name="T0" fmla="*/ 0 w 179"/>
                <a:gd name="T1" fmla="*/ 519 h 522"/>
                <a:gd name="T2" fmla="*/ 3 w 179"/>
                <a:gd name="T3" fmla="*/ 515 h 522"/>
                <a:gd name="T4" fmla="*/ 7 w 179"/>
                <a:gd name="T5" fmla="*/ 508 h 522"/>
                <a:gd name="T6" fmla="*/ 22 w 179"/>
                <a:gd name="T7" fmla="*/ 490 h 522"/>
                <a:gd name="T8" fmla="*/ 42 w 179"/>
                <a:gd name="T9" fmla="*/ 465 h 522"/>
                <a:gd name="T10" fmla="*/ 65 w 179"/>
                <a:gd name="T11" fmla="*/ 435 h 522"/>
                <a:gd name="T12" fmla="*/ 86 w 179"/>
                <a:gd name="T13" fmla="*/ 400 h 522"/>
                <a:gd name="T14" fmla="*/ 105 w 179"/>
                <a:gd name="T15" fmla="*/ 359 h 522"/>
                <a:gd name="T16" fmla="*/ 121 w 179"/>
                <a:gd name="T17" fmla="*/ 313 h 522"/>
                <a:gd name="T18" fmla="*/ 132 w 179"/>
                <a:gd name="T19" fmla="*/ 260 h 522"/>
                <a:gd name="T20" fmla="*/ 139 w 179"/>
                <a:gd name="T21" fmla="*/ 202 h 522"/>
                <a:gd name="T22" fmla="*/ 140 w 179"/>
                <a:gd name="T23" fmla="*/ 141 h 522"/>
                <a:gd name="T24" fmla="*/ 139 w 179"/>
                <a:gd name="T25" fmla="*/ 100 h 522"/>
                <a:gd name="T26" fmla="*/ 138 w 179"/>
                <a:gd name="T27" fmla="*/ 73 h 522"/>
                <a:gd name="T28" fmla="*/ 135 w 179"/>
                <a:gd name="T29" fmla="*/ 52 h 522"/>
                <a:gd name="T30" fmla="*/ 133 w 179"/>
                <a:gd name="T31" fmla="*/ 36 h 522"/>
                <a:gd name="T32" fmla="*/ 130 w 179"/>
                <a:gd name="T33" fmla="*/ 26 h 522"/>
                <a:gd name="T34" fmla="*/ 125 w 179"/>
                <a:gd name="T35" fmla="*/ 19 h 522"/>
                <a:gd name="T36" fmla="*/ 121 w 179"/>
                <a:gd name="T37" fmla="*/ 10 h 522"/>
                <a:gd name="T38" fmla="*/ 123 w 179"/>
                <a:gd name="T39" fmla="*/ 3 h 522"/>
                <a:gd name="T40" fmla="*/ 128 w 179"/>
                <a:gd name="T41" fmla="*/ 0 h 522"/>
                <a:gd name="T42" fmla="*/ 138 w 179"/>
                <a:gd name="T43" fmla="*/ 1 h 522"/>
                <a:gd name="T44" fmla="*/ 153 w 179"/>
                <a:gd name="T45" fmla="*/ 6 h 522"/>
                <a:gd name="T46" fmla="*/ 166 w 179"/>
                <a:gd name="T47" fmla="*/ 14 h 522"/>
                <a:gd name="T48" fmla="*/ 174 w 179"/>
                <a:gd name="T49" fmla="*/ 19 h 522"/>
                <a:gd name="T50" fmla="*/ 178 w 179"/>
                <a:gd name="T51" fmla="*/ 23 h 522"/>
                <a:gd name="T52" fmla="*/ 179 w 179"/>
                <a:gd name="T53" fmla="*/ 29 h 522"/>
                <a:gd name="T54" fmla="*/ 177 w 179"/>
                <a:gd name="T55" fmla="*/ 41 h 522"/>
                <a:gd name="T56" fmla="*/ 176 w 179"/>
                <a:gd name="T57" fmla="*/ 51 h 522"/>
                <a:gd name="T58" fmla="*/ 175 w 179"/>
                <a:gd name="T59" fmla="*/ 66 h 522"/>
                <a:gd name="T60" fmla="*/ 175 w 179"/>
                <a:gd name="T61" fmla="*/ 87 h 522"/>
                <a:gd name="T62" fmla="*/ 175 w 179"/>
                <a:gd name="T63" fmla="*/ 115 h 522"/>
                <a:gd name="T64" fmla="*/ 175 w 179"/>
                <a:gd name="T65" fmla="*/ 148 h 522"/>
                <a:gd name="T66" fmla="*/ 173 w 179"/>
                <a:gd name="T67" fmla="*/ 184 h 522"/>
                <a:gd name="T68" fmla="*/ 171 w 179"/>
                <a:gd name="T69" fmla="*/ 216 h 522"/>
                <a:gd name="T70" fmla="*/ 168 w 179"/>
                <a:gd name="T71" fmla="*/ 246 h 522"/>
                <a:gd name="T72" fmla="*/ 161 w 179"/>
                <a:gd name="T73" fmla="*/ 291 h 522"/>
                <a:gd name="T74" fmla="*/ 148 w 179"/>
                <a:gd name="T75" fmla="*/ 339 h 522"/>
                <a:gd name="T76" fmla="*/ 130 w 179"/>
                <a:gd name="T77" fmla="*/ 383 h 522"/>
                <a:gd name="T78" fmla="*/ 106 w 179"/>
                <a:gd name="T79" fmla="*/ 424 h 522"/>
                <a:gd name="T80" fmla="*/ 82 w 179"/>
                <a:gd name="T81" fmla="*/ 458 h 522"/>
                <a:gd name="T82" fmla="*/ 56 w 179"/>
                <a:gd name="T83" fmla="*/ 486 h 522"/>
                <a:gd name="T84" fmla="*/ 35 w 179"/>
                <a:gd name="T85" fmla="*/ 504 h 522"/>
                <a:gd name="T86" fmla="*/ 24 w 179"/>
                <a:gd name="T87" fmla="*/ 513 h 522"/>
                <a:gd name="T88" fmla="*/ 12 w 179"/>
                <a:gd name="T89" fmla="*/ 519 h 522"/>
                <a:gd name="T90" fmla="*/ 3 w 179"/>
                <a:gd name="T91" fmla="*/ 52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9" h="522">
                  <a:moveTo>
                    <a:pt x="0" y="521"/>
                  </a:moveTo>
                  <a:lnTo>
                    <a:pt x="0" y="520"/>
                  </a:lnTo>
                  <a:lnTo>
                    <a:pt x="0" y="519"/>
                  </a:lnTo>
                  <a:lnTo>
                    <a:pt x="0" y="518"/>
                  </a:lnTo>
                  <a:lnTo>
                    <a:pt x="2" y="516"/>
                  </a:lnTo>
                  <a:lnTo>
                    <a:pt x="3" y="515"/>
                  </a:lnTo>
                  <a:lnTo>
                    <a:pt x="4" y="513"/>
                  </a:lnTo>
                  <a:lnTo>
                    <a:pt x="5" y="510"/>
                  </a:lnTo>
                  <a:lnTo>
                    <a:pt x="7" y="508"/>
                  </a:lnTo>
                  <a:lnTo>
                    <a:pt x="10" y="503"/>
                  </a:lnTo>
                  <a:lnTo>
                    <a:pt x="15" y="496"/>
                  </a:lnTo>
                  <a:lnTo>
                    <a:pt x="22" y="490"/>
                  </a:lnTo>
                  <a:lnTo>
                    <a:pt x="28" y="483"/>
                  </a:lnTo>
                  <a:lnTo>
                    <a:pt x="36" y="475"/>
                  </a:lnTo>
                  <a:lnTo>
                    <a:pt x="42" y="465"/>
                  </a:lnTo>
                  <a:lnTo>
                    <a:pt x="50" y="456"/>
                  </a:lnTo>
                  <a:lnTo>
                    <a:pt x="57" y="446"/>
                  </a:lnTo>
                  <a:lnTo>
                    <a:pt x="65" y="435"/>
                  </a:lnTo>
                  <a:lnTo>
                    <a:pt x="72" y="424"/>
                  </a:lnTo>
                  <a:lnTo>
                    <a:pt x="80" y="412"/>
                  </a:lnTo>
                  <a:lnTo>
                    <a:pt x="86" y="400"/>
                  </a:lnTo>
                  <a:lnTo>
                    <a:pt x="93" y="387"/>
                  </a:lnTo>
                  <a:lnTo>
                    <a:pt x="99" y="373"/>
                  </a:lnTo>
                  <a:lnTo>
                    <a:pt x="105" y="359"/>
                  </a:lnTo>
                  <a:lnTo>
                    <a:pt x="111" y="344"/>
                  </a:lnTo>
                  <a:lnTo>
                    <a:pt x="116" y="329"/>
                  </a:lnTo>
                  <a:lnTo>
                    <a:pt x="121" y="313"/>
                  </a:lnTo>
                  <a:lnTo>
                    <a:pt x="126" y="296"/>
                  </a:lnTo>
                  <a:lnTo>
                    <a:pt x="130" y="278"/>
                  </a:lnTo>
                  <a:lnTo>
                    <a:pt x="132" y="260"/>
                  </a:lnTo>
                  <a:lnTo>
                    <a:pt x="134" y="241"/>
                  </a:lnTo>
                  <a:lnTo>
                    <a:pt x="136" y="221"/>
                  </a:lnTo>
                  <a:lnTo>
                    <a:pt x="139" y="202"/>
                  </a:lnTo>
                  <a:lnTo>
                    <a:pt x="140" y="182"/>
                  </a:lnTo>
                  <a:lnTo>
                    <a:pt x="140" y="162"/>
                  </a:lnTo>
                  <a:lnTo>
                    <a:pt x="140" y="141"/>
                  </a:lnTo>
                  <a:lnTo>
                    <a:pt x="140" y="121"/>
                  </a:lnTo>
                  <a:lnTo>
                    <a:pt x="139" y="110"/>
                  </a:lnTo>
                  <a:lnTo>
                    <a:pt x="139" y="100"/>
                  </a:lnTo>
                  <a:lnTo>
                    <a:pt x="139" y="91"/>
                  </a:lnTo>
                  <a:lnTo>
                    <a:pt x="138" y="82"/>
                  </a:lnTo>
                  <a:lnTo>
                    <a:pt x="138" y="73"/>
                  </a:lnTo>
                  <a:lnTo>
                    <a:pt x="136" y="66"/>
                  </a:lnTo>
                  <a:lnTo>
                    <a:pt x="135" y="58"/>
                  </a:lnTo>
                  <a:lnTo>
                    <a:pt x="135" y="52"/>
                  </a:lnTo>
                  <a:lnTo>
                    <a:pt x="134" y="47"/>
                  </a:lnTo>
                  <a:lnTo>
                    <a:pt x="133" y="41"/>
                  </a:lnTo>
                  <a:lnTo>
                    <a:pt x="133" y="36"/>
                  </a:lnTo>
                  <a:lnTo>
                    <a:pt x="132" y="33"/>
                  </a:lnTo>
                  <a:lnTo>
                    <a:pt x="131" y="29"/>
                  </a:lnTo>
                  <a:lnTo>
                    <a:pt x="130" y="26"/>
                  </a:lnTo>
                  <a:lnTo>
                    <a:pt x="128" y="23"/>
                  </a:lnTo>
                  <a:lnTo>
                    <a:pt x="127" y="22"/>
                  </a:lnTo>
                  <a:lnTo>
                    <a:pt x="125" y="19"/>
                  </a:lnTo>
                  <a:lnTo>
                    <a:pt x="123" y="16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1" y="8"/>
                  </a:lnTo>
                  <a:lnTo>
                    <a:pt x="121" y="5"/>
                  </a:lnTo>
                  <a:lnTo>
                    <a:pt x="123" y="3"/>
                  </a:lnTo>
                  <a:lnTo>
                    <a:pt x="125" y="1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2" y="2"/>
                  </a:lnTo>
                  <a:lnTo>
                    <a:pt x="147" y="4"/>
                  </a:lnTo>
                  <a:lnTo>
                    <a:pt x="153" y="6"/>
                  </a:lnTo>
                  <a:lnTo>
                    <a:pt x="158" y="9"/>
                  </a:lnTo>
                  <a:lnTo>
                    <a:pt x="162" y="11"/>
                  </a:lnTo>
                  <a:lnTo>
                    <a:pt x="166" y="14"/>
                  </a:lnTo>
                  <a:lnTo>
                    <a:pt x="170" y="16"/>
                  </a:lnTo>
                  <a:lnTo>
                    <a:pt x="172" y="18"/>
                  </a:lnTo>
                  <a:lnTo>
                    <a:pt x="174" y="19"/>
                  </a:lnTo>
                  <a:lnTo>
                    <a:pt x="176" y="21"/>
                  </a:lnTo>
                  <a:lnTo>
                    <a:pt x="177" y="22"/>
                  </a:lnTo>
                  <a:lnTo>
                    <a:pt x="178" y="23"/>
                  </a:lnTo>
                  <a:lnTo>
                    <a:pt x="178" y="24"/>
                  </a:lnTo>
                  <a:lnTo>
                    <a:pt x="179" y="26"/>
                  </a:lnTo>
                  <a:lnTo>
                    <a:pt x="179" y="29"/>
                  </a:lnTo>
                  <a:lnTo>
                    <a:pt x="178" y="34"/>
                  </a:lnTo>
                  <a:lnTo>
                    <a:pt x="177" y="40"/>
                  </a:lnTo>
                  <a:lnTo>
                    <a:pt x="177" y="41"/>
                  </a:lnTo>
                  <a:lnTo>
                    <a:pt x="176" y="45"/>
                  </a:lnTo>
                  <a:lnTo>
                    <a:pt x="176" y="47"/>
                  </a:lnTo>
                  <a:lnTo>
                    <a:pt x="176" y="51"/>
                  </a:lnTo>
                  <a:lnTo>
                    <a:pt x="176" y="55"/>
                  </a:lnTo>
                  <a:lnTo>
                    <a:pt x="175" y="61"/>
                  </a:lnTo>
                  <a:lnTo>
                    <a:pt x="175" y="66"/>
                  </a:lnTo>
                  <a:lnTo>
                    <a:pt x="175" y="72"/>
                  </a:lnTo>
                  <a:lnTo>
                    <a:pt x="175" y="80"/>
                  </a:lnTo>
                  <a:lnTo>
                    <a:pt x="175" y="87"/>
                  </a:lnTo>
                  <a:lnTo>
                    <a:pt x="175" y="96"/>
                  </a:lnTo>
                  <a:lnTo>
                    <a:pt x="175" y="106"/>
                  </a:lnTo>
                  <a:lnTo>
                    <a:pt x="175" y="115"/>
                  </a:lnTo>
                  <a:lnTo>
                    <a:pt x="175" y="126"/>
                  </a:lnTo>
                  <a:lnTo>
                    <a:pt x="175" y="137"/>
                  </a:lnTo>
                  <a:lnTo>
                    <a:pt x="175" y="148"/>
                  </a:lnTo>
                  <a:lnTo>
                    <a:pt x="174" y="160"/>
                  </a:lnTo>
                  <a:lnTo>
                    <a:pt x="174" y="172"/>
                  </a:lnTo>
                  <a:lnTo>
                    <a:pt x="173" y="184"/>
                  </a:lnTo>
                  <a:lnTo>
                    <a:pt x="173" y="194"/>
                  </a:lnTo>
                  <a:lnTo>
                    <a:pt x="172" y="205"/>
                  </a:lnTo>
                  <a:lnTo>
                    <a:pt x="171" y="216"/>
                  </a:lnTo>
                  <a:lnTo>
                    <a:pt x="170" y="227"/>
                  </a:lnTo>
                  <a:lnTo>
                    <a:pt x="169" y="236"/>
                  </a:lnTo>
                  <a:lnTo>
                    <a:pt x="168" y="246"/>
                  </a:lnTo>
                  <a:lnTo>
                    <a:pt x="166" y="256"/>
                  </a:lnTo>
                  <a:lnTo>
                    <a:pt x="164" y="274"/>
                  </a:lnTo>
                  <a:lnTo>
                    <a:pt x="161" y="291"/>
                  </a:lnTo>
                  <a:lnTo>
                    <a:pt x="157" y="307"/>
                  </a:lnTo>
                  <a:lnTo>
                    <a:pt x="154" y="323"/>
                  </a:lnTo>
                  <a:lnTo>
                    <a:pt x="148" y="339"/>
                  </a:lnTo>
                  <a:lnTo>
                    <a:pt x="143" y="354"/>
                  </a:lnTo>
                  <a:lnTo>
                    <a:pt x="136" y="369"/>
                  </a:lnTo>
                  <a:lnTo>
                    <a:pt x="130" y="383"/>
                  </a:lnTo>
                  <a:lnTo>
                    <a:pt x="123" y="397"/>
                  </a:lnTo>
                  <a:lnTo>
                    <a:pt x="115" y="410"/>
                  </a:lnTo>
                  <a:lnTo>
                    <a:pt x="106" y="424"/>
                  </a:lnTo>
                  <a:lnTo>
                    <a:pt x="98" y="435"/>
                  </a:lnTo>
                  <a:lnTo>
                    <a:pt x="89" y="447"/>
                  </a:lnTo>
                  <a:lnTo>
                    <a:pt x="82" y="458"/>
                  </a:lnTo>
                  <a:lnTo>
                    <a:pt x="73" y="468"/>
                  </a:lnTo>
                  <a:lnTo>
                    <a:pt x="65" y="477"/>
                  </a:lnTo>
                  <a:lnTo>
                    <a:pt x="56" y="486"/>
                  </a:lnTo>
                  <a:lnTo>
                    <a:pt x="48" y="493"/>
                  </a:lnTo>
                  <a:lnTo>
                    <a:pt x="39" y="501"/>
                  </a:lnTo>
                  <a:lnTo>
                    <a:pt x="35" y="504"/>
                  </a:lnTo>
                  <a:lnTo>
                    <a:pt x="30" y="507"/>
                  </a:lnTo>
                  <a:lnTo>
                    <a:pt x="27" y="509"/>
                  </a:lnTo>
                  <a:lnTo>
                    <a:pt x="24" y="513"/>
                  </a:lnTo>
                  <a:lnTo>
                    <a:pt x="21" y="515"/>
                  </a:lnTo>
                  <a:lnTo>
                    <a:pt x="18" y="516"/>
                  </a:lnTo>
                  <a:lnTo>
                    <a:pt x="12" y="519"/>
                  </a:lnTo>
                  <a:lnTo>
                    <a:pt x="8" y="521"/>
                  </a:lnTo>
                  <a:lnTo>
                    <a:pt x="5" y="522"/>
                  </a:lnTo>
                  <a:lnTo>
                    <a:pt x="3" y="522"/>
                  </a:lnTo>
                  <a:lnTo>
                    <a:pt x="0" y="521"/>
                  </a:lnTo>
                  <a:lnTo>
                    <a:pt x="0" y="52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9"/>
            <p:cNvSpPr/>
            <p:nvPr/>
          </p:nvSpPr>
          <p:spPr bwMode="auto">
            <a:xfrm>
              <a:off x="1568451" y="3708400"/>
              <a:ext cx="139700" cy="133350"/>
            </a:xfrm>
            <a:custGeom>
              <a:avLst/>
              <a:gdLst>
                <a:gd name="T0" fmla="*/ 56 w 88"/>
                <a:gd name="T1" fmla="*/ 19 h 84"/>
                <a:gd name="T2" fmla="*/ 62 w 88"/>
                <a:gd name="T3" fmla="*/ 23 h 84"/>
                <a:gd name="T4" fmla="*/ 67 w 88"/>
                <a:gd name="T5" fmla="*/ 27 h 84"/>
                <a:gd name="T6" fmla="*/ 73 w 88"/>
                <a:gd name="T7" fmla="*/ 31 h 84"/>
                <a:gd name="T8" fmla="*/ 76 w 88"/>
                <a:gd name="T9" fmla="*/ 36 h 84"/>
                <a:gd name="T10" fmla="*/ 80 w 88"/>
                <a:gd name="T11" fmla="*/ 41 h 84"/>
                <a:gd name="T12" fmla="*/ 82 w 88"/>
                <a:gd name="T13" fmla="*/ 45 h 84"/>
                <a:gd name="T14" fmla="*/ 84 w 88"/>
                <a:gd name="T15" fmla="*/ 51 h 84"/>
                <a:gd name="T16" fmla="*/ 85 w 88"/>
                <a:gd name="T17" fmla="*/ 55 h 84"/>
                <a:gd name="T18" fmla="*/ 87 w 88"/>
                <a:gd name="T19" fmla="*/ 60 h 84"/>
                <a:gd name="T20" fmla="*/ 88 w 88"/>
                <a:gd name="T21" fmla="*/ 64 h 84"/>
                <a:gd name="T22" fmla="*/ 88 w 88"/>
                <a:gd name="T23" fmla="*/ 68 h 84"/>
                <a:gd name="T24" fmla="*/ 88 w 88"/>
                <a:gd name="T25" fmla="*/ 71 h 84"/>
                <a:gd name="T26" fmla="*/ 88 w 88"/>
                <a:gd name="T27" fmla="*/ 73 h 84"/>
                <a:gd name="T28" fmla="*/ 88 w 88"/>
                <a:gd name="T29" fmla="*/ 75 h 84"/>
                <a:gd name="T30" fmla="*/ 87 w 88"/>
                <a:gd name="T31" fmla="*/ 78 h 84"/>
                <a:gd name="T32" fmla="*/ 85 w 88"/>
                <a:gd name="T33" fmla="*/ 79 h 84"/>
                <a:gd name="T34" fmla="*/ 83 w 88"/>
                <a:gd name="T35" fmla="*/ 81 h 84"/>
                <a:gd name="T36" fmla="*/ 80 w 88"/>
                <a:gd name="T37" fmla="*/ 82 h 84"/>
                <a:gd name="T38" fmla="*/ 76 w 88"/>
                <a:gd name="T39" fmla="*/ 83 h 84"/>
                <a:gd name="T40" fmla="*/ 70 w 88"/>
                <a:gd name="T41" fmla="*/ 84 h 84"/>
                <a:gd name="T42" fmla="*/ 69 w 88"/>
                <a:gd name="T43" fmla="*/ 84 h 84"/>
                <a:gd name="T44" fmla="*/ 67 w 88"/>
                <a:gd name="T45" fmla="*/ 83 h 84"/>
                <a:gd name="T46" fmla="*/ 65 w 88"/>
                <a:gd name="T47" fmla="*/ 81 h 84"/>
                <a:gd name="T48" fmla="*/ 62 w 88"/>
                <a:gd name="T49" fmla="*/ 79 h 84"/>
                <a:gd name="T50" fmla="*/ 59 w 88"/>
                <a:gd name="T51" fmla="*/ 75 h 84"/>
                <a:gd name="T52" fmla="*/ 56 w 88"/>
                <a:gd name="T53" fmla="*/ 72 h 84"/>
                <a:gd name="T54" fmla="*/ 51 w 88"/>
                <a:gd name="T55" fmla="*/ 68 h 84"/>
                <a:gd name="T56" fmla="*/ 47 w 88"/>
                <a:gd name="T57" fmla="*/ 63 h 84"/>
                <a:gd name="T58" fmla="*/ 43 w 88"/>
                <a:gd name="T59" fmla="*/ 57 h 84"/>
                <a:gd name="T60" fmla="*/ 38 w 88"/>
                <a:gd name="T61" fmla="*/ 51 h 84"/>
                <a:gd name="T62" fmla="*/ 33 w 88"/>
                <a:gd name="T63" fmla="*/ 44 h 84"/>
                <a:gd name="T64" fmla="*/ 27 w 88"/>
                <a:gd name="T65" fmla="*/ 37 h 84"/>
                <a:gd name="T66" fmla="*/ 21 w 88"/>
                <a:gd name="T67" fmla="*/ 29 h 84"/>
                <a:gd name="T68" fmla="*/ 14 w 88"/>
                <a:gd name="T69" fmla="*/ 20 h 84"/>
                <a:gd name="T70" fmla="*/ 7 w 88"/>
                <a:gd name="T71" fmla="*/ 11 h 84"/>
                <a:gd name="T72" fmla="*/ 0 w 88"/>
                <a:gd name="T73" fmla="*/ 0 h 84"/>
                <a:gd name="T74" fmla="*/ 7 w 88"/>
                <a:gd name="T75" fmla="*/ 1 h 84"/>
                <a:gd name="T76" fmla="*/ 15 w 88"/>
                <a:gd name="T77" fmla="*/ 1 h 84"/>
                <a:gd name="T78" fmla="*/ 22 w 88"/>
                <a:gd name="T79" fmla="*/ 4 h 84"/>
                <a:gd name="T80" fmla="*/ 29 w 88"/>
                <a:gd name="T81" fmla="*/ 5 h 84"/>
                <a:gd name="T82" fmla="*/ 35 w 88"/>
                <a:gd name="T83" fmla="*/ 8 h 84"/>
                <a:gd name="T84" fmla="*/ 43 w 88"/>
                <a:gd name="T85" fmla="*/ 11 h 84"/>
                <a:gd name="T86" fmla="*/ 49 w 88"/>
                <a:gd name="T87" fmla="*/ 14 h 84"/>
                <a:gd name="T88" fmla="*/ 56 w 88"/>
                <a:gd name="T89" fmla="*/ 19 h 84"/>
                <a:gd name="T90" fmla="*/ 56 w 88"/>
                <a:gd name="T91" fmla="*/ 1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84">
                  <a:moveTo>
                    <a:pt x="56" y="19"/>
                  </a:moveTo>
                  <a:lnTo>
                    <a:pt x="62" y="23"/>
                  </a:lnTo>
                  <a:lnTo>
                    <a:pt x="67" y="27"/>
                  </a:lnTo>
                  <a:lnTo>
                    <a:pt x="73" y="31"/>
                  </a:lnTo>
                  <a:lnTo>
                    <a:pt x="76" y="36"/>
                  </a:lnTo>
                  <a:lnTo>
                    <a:pt x="80" y="41"/>
                  </a:lnTo>
                  <a:lnTo>
                    <a:pt x="82" y="45"/>
                  </a:lnTo>
                  <a:lnTo>
                    <a:pt x="84" y="51"/>
                  </a:lnTo>
                  <a:lnTo>
                    <a:pt x="85" y="55"/>
                  </a:lnTo>
                  <a:lnTo>
                    <a:pt x="87" y="60"/>
                  </a:lnTo>
                  <a:lnTo>
                    <a:pt x="88" y="64"/>
                  </a:lnTo>
                  <a:lnTo>
                    <a:pt x="88" y="68"/>
                  </a:lnTo>
                  <a:lnTo>
                    <a:pt x="88" y="71"/>
                  </a:lnTo>
                  <a:lnTo>
                    <a:pt x="88" y="73"/>
                  </a:lnTo>
                  <a:lnTo>
                    <a:pt x="88" y="75"/>
                  </a:lnTo>
                  <a:lnTo>
                    <a:pt x="87" y="78"/>
                  </a:lnTo>
                  <a:lnTo>
                    <a:pt x="85" y="79"/>
                  </a:lnTo>
                  <a:lnTo>
                    <a:pt x="83" y="81"/>
                  </a:lnTo>
                  <a:lnTo>
                    <a:pt x="80" y="82"/>
                  </a:lnTo>
                  <a:lnTo>
                    <a:pt x="76" y="83"/>
                  </a:lnTo>
                  <a:lnTo>
                    <a:pt x="70" y="84"/>
                  </a:lnTo>
                  <a:lnTo>
                    <a:pt x="69" y="84"/>
                  </a:lnTo>
                  <a:lnTo>
                    <a:pt x="67" y="83"/>
                  </a:lnTo>
                  <a:lnTo>
                    <a:pt x="65" y="81"/>
                  </a:lnTo>
                  <a:lnTo>
                    <a:pt x="62" y="79"/>
                  </a:lnTo>
                  <a:lnTo>
                    <a:pt x="59" y="75"/>
                  </a:lnTo>
                  <a:lnTo>
                    <a:pt x="56" y="72"/>
                  </a:lnTo>
                  <a:lnTo>
                    <a:pt x="51" y="68"/>
                  </a:lnTo>
                  <a:lnTo>
                    <a:pt x="47" y="63"/>
                  </a:lnTo>
                  <a:lnTo>
                    <a:pt x="43" y="57"/>
                  </a:lnTo>
                  <a:lnTo>
                    <a:pt x="38" y="51"/>
                  </a:lnTo>
                  <a:lnTo>
                    <a:pt x="33" y="44"/>
                  </a:lnTo>
                  <a:lnTo>
                    <a:pt x="27" y="37"/>
                  </a:lnTo>
                  <a:lnTo>
                    <a:pt x="21" y="29"/>
                  </a:lnTo>
                  <a:lnTo>
                    <a:pt x="14" y="20"/>
                  </a:lnTo>
                  <a:lnTo>
                    <a:pt x="7" y="11"/>
                  </a:lnTo>
                  <a:lnTo>
                    <a:pt x="0" y="0"/>
                  </a:lnTo>
                  <a:lnTo>
                    <a:pt x="7" y="1"/>
                  </a:lnTo>
                  <a:lnTo>
                    <a:pt x="15" y="1"/>
                  </a:lnTo>
                  <a:lnTo>
                    <a:pt x="22" y="4"/>
                  </a:lnTo>
                  <a:lnTo>
                    <a:pt x="29" y="5"/>
                  </a:lnTo>
                  <a:lnTo>
                    <a:pt x="35" y="8"/>
                  </a:lnTo>
                  <a:lnTo>
                    <a:pt x="43" y="11"/>
                  </a:lnTo>
                  <a:lnTo>
                    <a:pt x="49" y="14"/>
                  </a:lnTo>
                  <a:lnTo>
                    <a:pt x="56" y="19"/>
                  </a:lnTo>
                  <a:lnTo>
                    <a:pt x="56" y="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92"/>
          <p:cNvSpPr/>
          <p:nvPr/>
        </p:nvSpPr>
        <p:spPr bwMode="auto">
          <a:xfrm>
            <a:off x="1818585" y="2394658"/>
            <a:ext cx="696211" cy="1214534"/>
          </a:xfrm>
          <a:custGeom>
            <a:avLst/>
            <a:gdLst>
              <a:gd name="T0" fmla="*/ 187 w 227"/>
              <a:gd name="T1" fmla="*/ 0 h 396"/>
              <a:gd name="T2" fmla="*/ 197 w 227"/>
              <a:gd name="T3" fmla="*/ 0 h 396"/>
              <a:gd name="T4" fmla="*/ 210 w 227"/>
              <a:gd name="T5" fmla="*/ 2 h 396"/>
              <a:gd name="T6" fmla="*/ 221 w 227"/>
              <a:gd name="T7" fmla="*/ 8 h 396"/>
              <a:gd name="T8" fmla="*/ 226 w 227"/>
              <a:gd name="T9" fmla="*/ 15 h 396"/>
              <a:gd name="T10" fmla="*/ 227 w 227"/>
              <a:gd name="T11" fmla="*/ 22 h 396"/>
              <a:gd name="T12" fmla="*/ 227 w 227"/>
              <a:gd name="T13" fmla="*/ 28 h 396"/>
              <a:gd name="T14" fmla="*/ 226 w 227"/>
              <a:gd name="T15" fmla="*/ 38 h 396"/>
              <a:gd name="T16" fmla="*/ 225 w 227"/>
              <a:gd name="T17" fmla="*/ 50 h 396"/>
              <a:gd name="T18" fmla="*/ 224 w 227"/>
              <a:gd name="T19" fmla="*/ 67 h 396"/>
              <a:gd name="T20" fmla="*/ 223 w 227"/>
              <a:gd name="T21" fmla="*/ 85 h 396"/>
              <a:gd name="T22" fmla="*/ 217 w 227"/>
              <a:gd name="T23" fmla="*/ 126 h 396"/>
              <a:gd name="T24" fmla="*/ 205 w 227"/>
              <a:gd name="T25" fmla="*/ 169 h 396"/>
              <a:gd name="T26" fmla="*/ 189 w 227"/>
              <a:gd name="T27" fmla="*/ 214 h 396"/>
              <a:gd name="T28" fmla="*/ 171 w 227"/>
              <a:gd name="T29" fmla="*/ 255 h 396"/>
              <a:gd name="T30" fmla="*/ 148 w 227"/>
              <a:gd name="T31" fmla="*/ 288 h 396"/>
              <a:gd name="T32" fmla="*/ 121 w 227"/>
              <a:gd name="T33" fmla="*/ 316 h 396"/>
              <a:gd name="T34" fmla="*/ 91 w 227"/>
              <a:gd name="T35" fmla="*/ 343 h 396"/>
              <a:gd name="T36" fmla="*/ 56 w 227"/>
              <a:gd name="T37" fmla="*/ 367 h 396"/>
              <a:gd name="T38" fmla="*/ 39 w 227"/>
              <a:gd name="T39" fmla="*/ 378 h 396"/>
              <a:gd name="T40" fmla="*/ 25 w 227"/>
              <a:gd name="T41" fmla="*/ 386 h 396"/>
              <a:gd name="T42" fmla="*/ 14 w 227"/>
              <a:gd name="T43" fmla="*/ 392 h 396"/>
              <a:gd name="T44" fmla="*/ 6 w 227"/>
              <a:gd name="T45" fmla="*/ 395 h 396"/>
              <a:gd name="T46" fmla="*/ 1 w 227"/>
              <a:gd name="T47" fmla="*/ 396 h 396"/>
              <a:gd name="T48" fmla="*/ 1 w 227"/>
              <a:gd name="T49" fmla="*/ 394 h 396"/>
              <a:gd name="T50" fmla="*/ 5 w 227"/>
              <a:gd name="T51" fmla="*/ 389 h 396"/>
              <a:gd name="T52" fmla="*/ 13 w 227"/>
              <a:gd name="T53" fmla="*/ 380 h 396"/>
              <a:gd name="T54" fmla="*/ 25 w 227"/>
              <a:gd name="T55" fmla="*/ 370 h 396"/>
              <a:gd name="T56" fmla="*/ 42 w 227"/>
              <a:gd name="T57" fmla="*/ 355 h 396"/>
              <a:gd name="T58" fmla="*/ 70 w 227"/>
              <a:gd name="T59" fmla="*/ 332 h 396"/>
              <a:gd name="T60" fmla="*/ 107 w 227"/>
              <a:gd name="T61" fmla="*/ 291 h 396"/>
              <a:gd name="T62" fmla="*/ 138 w 227"/>
              <a:gd name="T63" fmla="*/ 246 h 396"/>
              <a:gd name="T64" fmla="*/ 162 w 227"/>
              <a:gd name="T65" fmla="*/ 196 h 396"/>
              <a:gd name="T66" fmla="*/ 178 w 227"/>
              <a:gd name="T67" fmla="*/ 145 h 396"/>
              <a:gd name="T68" fmla="*/ 188 w 227"/>
              <a:gd name="T69" fmla="*/ 92 h 396"/>
              <a:gd name="T70" fmla="*/ 189 w 227"/>
              <a:gd name="T71" fmla="*/ 70 h 396"/>
              <a:gd name="T72" fmla="*/ 189 w 227"/>
              <a:gd name="T73" fmla="*/ 50 h 396"/>
              <a:gd name="T74" fmla="*/ 189 w 227"/>
              <a:gd name="T75" fmla="*/ 35 h 396"/>
              <a:gd name="T76" fmla="*/ 188 w 227"/>
              <a:gd name="T77" fmla="*/ 24 h 396"/>
              <a:gd name="T78" fmla="*/ 186 w 227"/>
              <a:gd name="T79" fmla="*/ 16 h 396"/>
              <a:gd name="T80" fmla="*/ 182 w 227"/>
              <a:gd name="T81" fmla="*/ 10 h 396"/>
              <a:gd name="T82" fmla="*/ 180 w 227"/>
              <a:gd name="T83" fmla="*/ 5 h 396"/>
              <a:gd name="T84" fmla="*/ 182 w 227"/>
              <a:gd name="T85" fmla="*/ 2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27" h="396">
                <a:moveTo>
                  <a:pt x="182" y="2"/>
                </a:moveTo>
                <a:lnTo>
                  <a:pt x="184" y="1"/>
                </a:lnTo>
                <a:lnTo>
                  <a:pt x="187" y="0"/>
                </a:lnTo>
                <a:lnTo>
                  <a:pt x="190" y="0"/>
                </a:lnTo>
                <a:lnTo>
                  <a:pt x="193" y="0"/>
                </a:lnTo>
                <a:lnTo>
                  <a:pt x="197" y="0"/>
                </a:lnTo>
                <a:lnTo>
                  <a:pt x="202" y="0"/>
                </a:lnTo>
                <a:lnTo>
                  <a:pt x="206" y="1"/>
                </a:lnTo>
                <a:lnTo>
                  <a:pt x="210" y="2"/>
                </a:lnTo>
                <a:lnTo>
                  <a:pt x="214" y="4"/>
                </a:lnTo>
                <a:lnTo>
                  <a:pt x="218" y="5"/>
                </a:lnTo>
                <a:lnTo>
                  <a:pt x="221" y="8"/>
                </a:lnTo>
                <a:lnTo>
                  <a:pt x="224" y="10"/>
                </a:lnTo>
                <a:lnTo>
                  <a:pt x="225" y="12"/>
                </a:lnTo>
                <a:lnTo>
                  <a:pt x="226" y="15"/>
                </a:lnTo>
                <a:lnTo>
                  <a:pt x="227" y="17"/>
                </a:lnTo>
                <a:lnTo>
                  <a:pt x="227" y="20"/>
                </a:lnTo>
                <a:lnTo>
                  <a:pt x="227" y="22"/>
                </a:lnTo>
                <a:lnTo>
                  <a:pt x="227" y="24"/>
                </a:lnTo>
                <a:lnTo>
                  <a:pt x="227" y="26"/>
                </a:lnTo>
                <a:lnTo>
                  <a:pt x="227" y="28"/>
                </a:lnTo>
                <a:lnTo>
                  <a:pt x="227" y="31"/>
                </a:lnTo>
                <a:lnTo>
                  <a:pt x="226" y="34"/>
                </a:lnTo>
                <a:lnTo>
                  <a:pt x="226" y="38"/>
                </a:lnTo>
                <a:lnTo>
                  <a:pt x="226" y="42"/>
                </a:lnTo>
                <a:lnTo>
                  <a:pt x="225" y="46"/>
                </a:lnTo>
                <a:lnTo>
                  <a:pt x="225" y="50"/>
                </a:lnTo>
                <a:lnTo>
                  <a:pt x="225" y="56"/>
                </a:lnTo>
                <a:lnTo>
                  <a:pt x="224" y="60"/>
                </a:lnTo>
                <a:lnTo>
                  <a:pt x="224" y="67"/>
                </a:lnTo>
                <a:lnTo>
                  <a:pt x="223" y="72"/>
                </a:lnTo>
                <a:lnTo>
                  <a:pt x="223" y="78"/>
                </a:lnTo>
                <a:lnTo>
                  <a:pt x="223" y="85"/>
                </a:lnTo>
                <a:lnTo>
                  <a:pt x="221" y="99"/>
                </a:lnTo>
                <a:lnTo>
                  <a:pt x="220" y="113"/>
                </a:lnTo>
                <a:lnTo>
                  <a:pt x="217" y="126"/>
                </a:lnTo>
                <a:lnTo>
                  <a:pt x="213" y="140"/>
                </a:lnTo>
                <a:lnTo>
                  <a:pt x="209" y="155"/>
                </a:lnTo>
                <a:lnTo>
                  <a:pt x="205" y="169"/>
                </a:lnTo>
                <a:lnTo>
                  <a:pt x="201" y="184"/>
                </a:lnTo>
                <a:lnTo>
                  <a:pt x="195" y="199"/>
                </a:lnTo>
                <a:lnTo>
                  <a:pt x="189" y="214"/>
                </a:lnTo>
                <a:lnTo>
                  <a:pt x="183" y="228"/>
                </a:lnTo>
                <a:lnTo>
                  <a:pt x="177" y="242"/>
                </a:lnTo>
                <a:lnTo>
                  <a:pt x="171" y="255"/>
                </a:lnTo>
                <a:lnTo>
                  <a:pt x="163" y="267"/>
                </a:lnTo>
                <a:lnTo>
                  <a:pt x="156" y="277"/>
                </a:lnTo>
                <a:lnTo>
                  <a:pt x="148" y="288"/>
                </a:lnTo>
                <a:lnTo>
                  <a:pt x="139" y="297"/>
                </a:lnTo>
                <a:lnTo>
                  <a:pt x="131" y="306"/>
                </a:lnTo>
                <a:lnTo>
                  <a:pt x="121" y="316"/>
                </a:lnTo>
                <a:lnTo>
                  <a:pt x="112" y="326"/>
                </a:lnTo>
                <a:lnTo>
                  <a:pt x="102" y="334"/>
                </a:lnTo>
                <a:lnTo>
                  <a:pt x="91" y="343"/>
                </a:lnTo>
                <a:lnTo>
                  <a:pt x="80" y="351"/>
                </a:lnTo>
                <a:lnTo>
                  <a:pt x="69" y="359"/>
                </a:lnTo>
                <a:lnTo>
                  <a:pt x="56" y="367"/>
                </a:lnTo>
                <a:lnTo>
                  <a:pt x="51" y="371"/>
                </a:lnTo>
                <a:lnTo>
                  <a:pt x="44" y="375"/>
                </a:lnTo>
                <a:lnTo>
                  <a:pt x="39" y="378"/>
                </a:lnTo>
                <a:lnTo>
                  <a:pt x="35" y="381"/>
                </a:lnTo>
                <a:lnTo>
                  <a:pt x="29" y="383"/>
                </a:lnTo>
                <a:lnTo>
                  <a:pt x="25" y="386"/>
                </a:lnTo>
                <a:lnTo>
                  <a:pt x="21" y="388"/>
                </a:lnTo>
                <a:lnTo>
                  <a:pt x="17" y="390"/>
                </a:lnTo>
                <a:lnTo>
                  <a:pt x="14" y="392"/>
                </a:lnTo>
                <a:lnTo>
                  <a:pt x="11" y="393"/>
                </a:lnTo>
                <a:lnTo>
                  <a:pt x="8" y="394"/>
                </a:lnTo>
                <a:lnTo>
                  <a:pt x="6" y="395"/>
                </a:lnTo>
                <a:lnTo>
                  <a:pt x="5" y="395"/>
                </a:lnTo>
                <a:lnTo>
                  <a:pt x="2" y="396"/>
                </a:lnTo>
                <a:lnTo>
                  <a:pt x="1" y="396"/>
                </a:lnTo>
                <a:lnTo>
                  <a:pt x="1" y="395"/>
                </a:lnTo>
                <a:lnTo>
                  <a:pt x="0" y="395"/>
                </a:lnTo>
                <a:lnTo>
                  <a:pt x="1" y="394"/>
                </a:lnTo>
                <a:lnTo>
                  <a:pt x="1" y="392"/>
                </a:lnTo>
                <a:lnTo>
                  <a:pt x="2" y="391"/>
                </a:lnTo>
                <a:lnTo>
                  <a:pt x="5" y="389"/>
                </a:lnTo>
                <a:lnTo>
                  <a:pt x="7" y="387"/>
                </a:lnTo>
                <a:lnTo>
                  <a:pt x="10" y="383"/>
                </a:lnTo>
                <a:lnTo>
                  <a:pt x="13" y="380"/>
                </a:lnTo>
                <a:lnTo>
                  <a:pt x="16" y="377"/>
                </a:lnTo>
                <a:lnTo>
                  <a:pt x="21" y="374"/>
                </a:lnTo>
                <a:lnTo>
                  <a:pt x="25" y="370"/>
                </a:lnTo>
                <a:lnTo>
                  <a:pt x="30" y="365"/>
                </a:lnTo>
                <a:lnTo>
                  <a:pt x="36" y="360"/>
                </a:lnTo>
                <a:lnTo>
                  <a:pt x="42" y="355"/>
                </a:lnTo>
                <a:lnTo>
                  <a:pt x="50" y="349"/>
                </a:lnTo>
                <a:lnTo>
                  <a:pt x="56" y="344"/>
                </a:lnTo>
                <a:lnTo>
                  <a:pt x="70" y="332"/>
                </a:lnTo>
                <a:lnTo>
                  <a:pt x="83" y="319"/>
                </a:lnTo>
                <a:lnTo>
                  <a:pt x="96" y="305"/>
                </a:lnTo>
                <a:lnTo>
                  <a:pt x="107" y="291"/>
                </a:lnTo>
                <a:lnTo>
                  <a:pt x="118" y="277"/>
                </a:lnTo>
                <a:lnTo>
                  <a:pt x="129" y="261"/>
                </a:lnTo>
                <a:lnTo>
                  <a:pt x="138" y="246"/>
                </a:lnTo>
                <a:lnTo>
                  <a:pt x="147" y="230"/>
                </a:lnTo>
                <a:lnTo>
                  <a:pt x="154" y="213"/>
                </a:lnTo>
                <a:lnTo>
                  <a:pt x="162" y="196"/>
                </a:lnTo>
                <a:lnTo>
                  <a:pt x="168" y="179"/>
                </a:lnTo>
                <a:lnTo>
                  <a:pt x="174" y="162"/>
                </a:lnTo>
                <a:lnTo>
                  <a:pt x="178" y="145"/>
                </a:lnTo>
                <a:lnTo>
                  <a:pt x="182" y="128"/>
                </a:lnTo>
                <a:lnTo>
                  <a:pt x="186" y="110"/>
                </a:lnTo>
                <a:lnTo>
                  <a:pt x="188" y="92"/>
                </a:lnTo>
                <a:lnTo>
                  <a:pt x="188" y="85"/>
                </a:lnTo>
                <a:lnTo>
                  <a:pt x="188" y="77"/>
                </a:lnTo>
                <a:lnTo>
                  <a:pt x="189" y="70"/>
                </a:lnTo>
                <a:lnTo>
                  <a:pt x="189" y="63"/>
                </a:lnTo>
                <a:lnTo>
                  <a:pt x="189" y="57"/>
                </a:lnTo>
                <a:lnTo>
                  <a:pt x="189" y="50"/>
                </a:lnTo>
                <a:lnTo>
                  <a:pt x="189" y="45"/>
                </a:lnTo>
                <a:lnTo>
                  <a:pt x="189" y="40"/>
                </a:lnTo>
                <a:lnTo>
                  <a:pt x="189" y="35"/>
                </a:lnTo>
                <a:lnTo>
                  <a:pt x="189" y="31"/>
                </a:lnTo>
                <a:lnTo>
                  <a:pt x="188" y="28"/>
                </a:lnTo>
                <a:lnTo>
                  <a:pt x="188" y="24"/>
                </a:lnTo>
                <a:lnTo>
                  <a:pt x="187" y="22"/>
                </a:lnTo>
                <a:lnTo>
                  <a:pt x="187" y="18"/>
                </a:lnTo>
                <a:lnTo>
                  <a:pt x="186" y="16"/>
                </a:lnTo>
                <a:lnTo>
                  <a:pt x="184" y="15"/>
                </a:lnTo>
                <a:lnTo>
                  <a:pt x="183" y="12"/>
                </a:lnTo>
                <a:lnTo>
                  <a:pt x="182" y="10"/>
                </a:lnTo>
                <a:lnTo>
                  <a:pt x="181" y="8"/>
                </a:lnTo>
                <a:lnTo>
                  <a:pt x="181" y="7"/>
                </a:lnTo>
                <a:lnTo>
                  <a:pt x="180" y="5"/>
                </a:lnTo>
                <a:lnTo>
                  <a:pt x="181" y="4"/>
                </a:lnTo>
                <a:lnTo>
                  <a:pt x="181" y="3"/>
                </a:lnTo>
                <a:lnTo>
                  <a:pt x="182" y="2"/>
                </a:lnTo>
                <a:lnTo>
                  <a:pt x="182" y="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93"/>
          <p:cNvSpPr/>
          <p:nvPr/>
        </p:nvSpPr>
        <p:spPr bwMode="auto">
          <a:xfrm>
            <a:off x="2468791" y="2955921"/>
            <a:ext cx="720747" cy="668607"/>
          </a:xfrm>
          <a:custGeom>
            <a:avLst/>
            <a:gdLst>
              <a:gd name="T0" fmla="*/ 84 w 235"/>
              <a:gd name="T1" fmla="*/ 218 h 218"/>
              <a:gd name="T2" fmla="*/ 67 w 235"/>
              <a:gd name="T3" fmla="*/ 217 h 218"/>
              <a:gd name="T4" fmla="*/ 53 w 235"/>
              <a:gd name="T5" fmla="*/ 213 h 218"/>
              <a:gd name="T6" fmla="*/ 41 w 235"/>
              <a:gd name="T7" fmla="*/ 210 h 218"/>
              <a:gd name="T8" fmla="*/ 32 w 235"/>
              <a:gd name="T9" fmla="*/ 204 h 218"/>
              <a:gd name="T10" fmla="*/ 24 w 235"/>
              <a:gd name="T11" fmla="*/ 195 h 218"/>
              <a:gd name="T12" fmla="*/ 13 w 235"/>
              <a:gd name="T13" fmla="*/ 180 h 218"/>
              <a:gd name="T14" fmla="*/ 7 w 235"/>
              <a:gd name="T15" fmla="*/ 166 h 218"/>
              <a:gd name="T16" fmla="*/ 5 w 235"/>
              <a:gd name="T17" fmla="*/ 155 h 218"/>
              <a:gd name="T18" fmla="*/ 4 w 235"/>
              <a:gd name="T19" fmla="*/ 144 h 218"/>
              <a:gd name="T20" fmla="*/ 2 w 235"/>
              <a:gd name="T21" fmla="*/ 128 h 218"/>
              <a:gd name="T22" fmla="*/ 1 w 235"/>
              <a:gd name="T23" fmla="*/ 109 h 218"/>
              <a:gd name="T24" fmla="*/ 0 w 235"/>
              <a:gd name="T25" fmla="*/ 87 h 218"/>
              <a:gd name="T26" fmla="*/ 0 w 235"/>
              <a:gd name="T27" fmla="*/ 61 h 218"/>
              <a:gd name="T28" fmla="*/ 1 w 235"/>
              <a:gd name="T29" fmla="*/ 40 h 218"/>
              <a:gd name="T30" fmla="*/ 2 w 235"/>
              <a:gd name="T31" fmla="*/ 23 h 218"/>
              <a:gd name="T32" fmla="*/ 4 w 235"/>
              <a:gd name="T33" fmla="*/ 10 h 218"/>
              <a:gd name="T34" fmla="*/ 6 w 235"/>
              <a:gd name="T35" fmla="*/ 2 h 218"/>
              <a:gd name="T36" fmla="*/ 8 w 235"/>
              <a:gd name="T37" fmla="*/ 0 h 218"/>
              <a:gd name="T38" fmla="*/ 13 w 235"/>
              <a:gd name="T39" fmla="*/ 1 h 218"/>
              <a:gd name="T40" fmla="*/ 22 w 235"/>
              <a:gd name="T41" fmla="*/ 6 h 218"/>
              <a:gd name="T42" fmla="*/ 30 w 235"/>
              <a:gd name="T43" fmla="*/ 14 h 218"/>
              <a:gd name="T44" fmla="*/ 36 w 235"/>
              <a:gd name="T45" fmla="*/ 26 h 218"/>
              <a:gd name="T46" fmla="*/ 37 w 235"/>
              <a:gd name="T47" fmla="*/ 41 h 218"/>
              <a:gd name="T48" fmla="*/ 32 w 235"/>
              <a:gd name="T49" fmla="*/ 59 h 218"/>
              <a:gd name="T50" fmla="*/ 29 w 235"/>
              <a:gd name="T51" fmla="*/ 83 h 218"/>
              <a:gd name="T52" fmla="*/ 28 w 235"/>
              <a:gd name="T53" fmla="*/ 112 h 218"/>
              <a:gd name="T54" fmla="*/ 30 w 235"/>
              <a:gd name="T55" fmla="*/ 139 h 218"/>
              <a:gd name="T56" fmla="*/ 38 w 235"/>
              <a:gd name="T57" fmla="*/ 159 h 218"/>
              <a:gd name="T58" fmla="*/ 51 w 235"/>
              <a:gd name="T59" fmla="*/ 168 h 218"/>
              <a:gd name="T60" fmla="*/ 66 w 235"/>
              <a:gd name="T61" fmla="*/ 176 h 218"/>
              <a:gd name="T62" fmla="*/ 83 w 235"/>
              <a:gd name="T63" fmla="*/ 179 h 218"/>
              <a:gd name="T64" fmla="*/ 114 w 235"/>
              <a:gd name="T65" fmla="*/ 177 h 218"/>
              <a:gd name="T66" fmla="*/ 150 w 235"/>
              <a:gd name="T67" fmla="*/ 172 h 218"/>
              <a:gd name="T68" fmla="*/ 177 w 235"/>
              <a:gd name="T69" fmla="*/ 159 h 218"/>
              <a:gd name="T70" fmla="*/ 186 w 235"/>
              <a:gd name="T71" fmla="*/ 145 h 218"/>
              <a:gd name="T72" fmla="*/ 193 w 235"/>
              <a:gd name="T73" fmla="*/ 123 h 218"/>
              <a:gd name="T74" fmla="*/ 197 w 235"/>
              <a:gd name="T75" fmla="*/ 99 h 218"/>
              <a:gd name="T76" fmla="*/ 199 w 235"/>
              <a:gd name="T77" fmla="*/ 87 h 218"/>
              <a:gd name="T78" fmla="*/ 202 w 235"/>
              <a:gd name="T79" fmla="*/ 77 h 218"/>
              <a:gd name="T80" fmla="*/ 204 w 235"/>
              <a:gd name="T81" fmla="*/ 70 h 218"/>
              <a:gd name="T82" fmla="*/ 207 w 235"/>
              <a:gd name="T83" fmla="*/ 62 h 218"/>
              <a:gd name="T84" fmla="*/ 209 w 235"/>
              <a:gd name="T85" fmla="*/ 63 h 218"/>
              <a:gd name="T86" fmla="*/ 211 w 235"/>
              <a:gd name="T87" fmla="*/ 68 h 218"/>
              <a:gd name="T88" fmla="*/ 213 w 235"/>
              <a:gd name="T89" fmla="*/ 74 h 218"/>
              <a:gd name="T90" fmla="*/ 217 w 235"/>
              <a:gd name="T91" fmla="*/ 90 h 218"/>
              <a:gd name="T92" fmla="*/ 220 w 235"/>
              <a:gd name="T93" fmla="*/ 116 h 218"/>
              <a:gd name="T94" fmla="*/ 225 w 235"/>
              <a:gd name="T95" fmla="*/ 138 h 218"/>
              <a:gd name="T96" fmla="*/ 233 w 235"/>
              <a:gd name="T97" fmla="*/ 155 h 218"/>
              <a:gd name="T98" fmla="*/ 235 w 235"/>
              <a:gd name="T99" fmla="*/ 172 h 218"/>
              <a:gd name="T100" fmla="*/ 229 w 235"/>
              <a:gd name="T101" fmla="*/ 183 h 218"/>
              <a:gd name="T102" fmla="*/ 212 w 235"/>
              <a:gd name="T103" fmla="*/ 195 h 218"/>
              <a:gd name="T104" fmla="*/ 177 w 235"/>
              <a:gd name="T105" fmla="*/ 210 h 218"/>
              <a:gd name="T106" fmla="*/ 153 w 235"/>
              <a:gd name="T107" fmla="*/ 214 h 218"/>
              <a:gd name="T108" fmla="*/ 121 w 235"/>
              <a:gd name="T109" fmla="*/ 218 h 218"/>
              <a:gd name="T110" fmla="*/ 97 w 235"/>
              <a:gd name="T111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5" h="218">
                <a:moveTo>
                  <a:pt x="97" y="218"/>
                </a:moveTo>
                <a:lnTo>
                  <a:pt x="90" y="218"/>
                </a:lnTo>
                <a:lnTo>
                  <a:pt x="84" y="218"/>
                </a:lnTo>
                <a:lnTo>
                  <a:pt x="77" y="218"/>
                </a:lnTo>
                <a:lnTo>
                  <a:pt x="72" y="217"/>
                </a:lnTo>
                <a:lnTo>
                  <a:pt x="67" y="217"/>
                </a:lnTo>
                <a:lnTo>
                  <a:pt x="61" y="215"/>
                </a:lnTo>
                <a:lnTo>
                  <a:pt x="57" y="214"/>
                </a:lnTo>
                <a:lnTo>
                  <a:pt x="53" y="213"/>
                </a:lnTo>
                <a:lnTo>
                  <a:pt x="48" y="212"/>
                </a:lnTo>
                <a:lnTo>
                  <a:pt x="45" y="211"/>
                </a:lnTo>
                <a:lnTo>
                  <a:pt x="41" y="210"/>
                </a:lnTo>
                <a:lnTo>
                  <a:pt x="38" y="208"/>
                </a:lnTo>
                <a:lnTo>
                  <a:pt x="36" y="206"/>
                </a:lnTo>
                <a:lnTo>
                  <a:pt x="32" y="204"/>
                </a:lnTo>
                <a:lnTo>
                  <a:pt x="30" y="202"/>
                </a:lnTo>
                <a:lnTo>
                  <a:pt x="28" y="199"/>
                </a:lnTo>
                <a:lnTo>
                  <a:pt x="24" y="195"/>
                </a:lnTo>
                <a:lnTo>
                  <a:pt x="20" y="190"/>
                </a:lnTo>
                <a:lnTo>
                  <a:pt x="16" y="185"/>
                </a:lnTo>
                <a:lnTo>
                  <a:pt x="13" y="180"/>
                </a:lnTo>
                <a:lnTo>
                  <a:pt x="11" y="176"/>
                </a:lnTo>
                <a:lnTo>
                  <a:pt x="9" y="170"/>
                </a:lnTo>
                <a:lnTo>
                  <a:pt x="7" y="166"/>
                </a:lnTo>
                <a:lnTo>
                  <a:pt x="6" y="161"/>
                </a:lnTo>
                <a:lnTo>
                  <a:pt x="5" y="159"/>
                </a:lnTo>
                <a:lnTo>
                  <a:pt x="5" y="155"/>
                </a:lnTo>
                <a:lnTo>
                  <a:pt x="5" y="151"/>
                </a:lnTo>
                <a:lnTo>
                  <a:pt x="4" y="148"/>
                </a:lnTo>
                <a:lnTo>
                  <a:pt x="4" y="144"/>
                </a:lnTo>
                <a:lnTo>
                  <a:pt x="2" y="138"/>
                </a:lnTo>
                <a:lnTo>
                  <a:pt x="2" y="134"/>
                </a:lnTo>
                <a:lnTo>
                  <a:pt x="2" y="128"/>
                </a:lnTo>
                <a:lnTo>
                  <a:pt x="1" y="122"/>
                </a:lnTo>
                <a:lnTo>
                  <a:pt x="1" y="116"/>
                </a:lnTo>
                <a:lnTo>
                  <a:pt x="1" y="109"/>
                </a:lnTo>
                <a:lnTo>
                  <a:pt x="1" y="102"/>
                </a:lnTo>
                <a:lnTo>
                  <a:pt x="0" y="94"/>
                </a:lnTo>
                <a:lnTo>
                  <a:pt x="0" y="87"/>
                </a:lnTo>
                <a:lnTo>
                  <a:pt x="0" y="78"/>
                </a:lnTo>
                <a:lnTo>
                  <a:pt x="0" y="70"/>
                </a:lnTo>
                <a:lnTo>
                  <a:pt x="0" y="61"/>
                </a:lnTo>
                <a:lnTo>
                  <a:pt x="0" y="54"/>
                </a:lnTo>
                <a:lnTo>
                  <a:pt x="0" y="46"/>
                </a:lnTo>
                <a:lnTo>
                  <a:pt x="1" y="40"/>
                </a:lnTo>
                <a:lnTo>
                  <a:pt x="1" y="33"/>
                </a:lnTo>
                <a:lnTo>
                  <a:pt x="1" y="28"/>
                </a:lnTo>
                <a:lnTo>
                  <a:pt x="2" y="23"/>
                </a:lnTo>
                <a:lnTo>
                  <a:pt x="2" y="17"/>
                </a:lnTo>
                <a:lnTo>
                  <a:pt x="2" y="14"/>
                </a:lnTo>
                <a:lnTo>
                  <a:pt x="4" y="10"/>
                </a:lnTo>
                <a:lnTo>
                  <a:pt x="5" y="7"/>
                </a:lnTo>
                <a:lnTo>
                  <a:pt x="5" y="5"/>
                </a:lnTo>
                <a:lnTo>
                  <a:pt x="6" y="2"/>
                </a:lnTo>
                <a:lnTo>
                  <a:pt x="7" y="1"/>
                </a:lnTo>
                <a:lnTo>
                  <a:pt x="7" y="0"/>
                </a:lnTo>
                <a:lnTo>
                  <a:pt x="8" y="0"/>
                </a:lnTo>
                <a:lnTo>
                  <a:pt x="9" y="0"/>
                </a:lnTo>
                <a:lnTo>
                  <a:pt x="11" y="0"/>
                </a:lnTo>
                <a:lnTo>
                  <a:pt x="13" y="1"/>
                </a:lnTo>
                <a:lnTo>
                  <a:pt x="15" y="2"/>
                </a:lnTo>
                <a:lnTo>
                  <a:pt x="18" y="3"/>
                </a:lnTo>
                <a:lnTo>
                  <a:pt x="22" y="6"/>
                </a:lnTo>
                <a:lnTo>
                  <a:pt x="25" y="8"/>
                </a:lnTo>
                <a:lnTo>
                  <a:pt x="28" y="11"/>
                </a:lnTo>
                <a:lnTo>
                  <a:pt x="30" y="14"/>
                </a:lnTo>
                <a:lnTo>
                  <a:pt x="32" y="17"/>
                </a:lnTo>
                <a:lnTo>
                  <a:pt x="35" y="22"/>
                </a:lnTo>
                <a:lnTo>
                  <a:pt x="36" y="26"/>
                </a:lnTo>
                <a:lnTo>
                  <a:pt x="37" y="30"/>
                </a:lnTo>
                <a:lnTo>
                  <a:pt x="37" y="36"/>
                </a:lnTo>
                <a:lnTo>
                  <a:pt x="37" y="41"/>
                </a:lnTo>
                <a:lnTo>
                  <a:pt x="36" y="47"/>
                </a:lnTo>
                <a:lnTo>
                  <a:pt x="35" y="53"/>
                </a:lnTo>
                <a:lnTo>
                  <a:pt x="32" y="59"/>
                </a:lnTo>
                <a:lnTo>
                  <a:pt x="31" y="67"/>
                </a:lnTo>
                <a:lnTo>
                  <a:pt x="30" y="74"/>
                </a:lnTo>
                <a:lnTo>
                  <a:pt x="29" y="83"/>
                </a:lnTo>
                <a:lnTo>
                  <a:pt x="29" y="91"/>
                </a:lnTo>
                <a:lnTo>
                  <a:pt x="28" y="101"/>
                </a:lnTo>
                <a:lnTo>
                  <a:pt x="28" y="112"/>
                </a:lnTo>
                <a:lnTo>
                  <a:pt x="28" y="122"/>
                </a:lnTo>
                <a:lnTo>
                  <a:pt x="29" y="131"/>
                </a:lnTo>
                <a:lnTo>
                  <a:pt x="30" y="139"/>
                </a:lnTo>
                <a:lnTo>
                  <a:pt x="32" y="147"/>
                </a:lnTo>
                <a:lnTo>
                  <a:pt x="35" y="153"/>
                </a:lnTo>
                <a:lnTo>
                  <a:pt x="38" y="159"/>
                </a:lnTo>
                <a:lnTo>
                  <a:pt x="42" y="163"/>
                </a:lnTo>
                <a:lnTo>
                  <a:pt x="46" y="166"/>
                </a:lnTo>
                <a:lnTo>
                  <a:pt x="51" y="168"/>
                </a:lnTo>
                <a:lnTo>
                  <a:pt x="55" y="172"/>
                </a:lnTo>
                <a:lnTo>
                  <a:pt x="60" y="174"/>
                </a:lnTo>
                <a:lnTo>
                  <a:pt x="66" y="176"/>
                </a:lnTo>
                <a:lnTo>
                  <a:pt x="71" y="177"/>
                </a:lnTo>
                <a:lnTo>
                  <a:pt x="76" y="178"/>
                </a:lnTo>
                <a:lnTo>
                  <a:pt x="83" y="179"/>
                </a:lnTo>
                <a:lnTo>
                  <a:pt x="89" y="179"/>
                </a:lnTo>
                <a:lnTo>
                  <a:pt x="102" y="178"/>
                </a:lnTo>
                <a:lnTo>
                  <a:pt x="114" y="177"/>
                </a:lnTo>
                <a:lnTo>
                  <a:pt x="127" y="176"/>
                </a:lnTo>
                <a:lnTo>
                  <a:pt x="139" y="174"/>
                </a:lnTo>
                <a:lnTo>
                  <a:pt x="150" y="172"/>
                </a:lnTo>
                <a:lnTo>
                  <a:pt x="160" y="168"/>
                </a:lnTo>
                <a:lnTo>
                  <a:pt x="168" y="164"/>
                </a:lnTo>
                <a:lnTo>
                  <a:pt x="177" y="159"/>
                </a:lnTo>
                <a:lnTo>
                  <a:pt x="180" y="154"/>
                </a:lnTo>
                <a:lnTo>
                  <a:pt x="182" y="150"/>
                </a:lnTo>
                <a:lnTo>
                  <a:pt x="186" y="145"/>
                </a:lnTo>
                <a:lnTo>
                  <a:pt x="188" y="138"/>
                </a:lnTo>
                <a:lnTo>
                  <a:pt x="191" y="132"/>
                </a:lnTo>
                <a:lnTo>
                  <a:pt x="193" y="123"/>
                </a:lnTo>
                <a:lnTo>
                  <a:pt x="195" y="114"/>
                </a:lnTo>
                <a:lnTo>
                  <a:pt x="197" y="104"/>
                </a:lnTo>
                <a:lnTo>
                  <a:pt x="197" y="99"/>
                </a:lnTo>
                <a:lnTo>
                  <a:pt x="198" y="94"/>
                </a:lnTo>
                <a:lnTo>
                  <a:pt x="198" y="90"/>
                </a:lnTo>
                <a:lnTo>
                  <a:pt x="199" y="87"/>
                </a:lnTo>
                <a:lnTo>
                  <a:pt x="199" y="84"/>
                </a:lnTo>
                <a:lnTo>
                  <a:pt x="201" y="81"/>
                </a:lnTo>
                <a:lnTo>
                  <a:pt x="202" y="77"/>
                </a:lnTo>
                <a:lnTo>
                  <a:pt x="202" y="74"/>
                </a:lnTo>
                <a:lnTo>
                  <a:pt x="203" y="72"/>
                </a:lnTo>
                <a:lnTo>
                  <a:pt x="204" y="70"/>
                </a:lnTo>
                <a:lnTo>
                  <a:pt x="205" y="67"/>
                </a:lnTo>
                <a:lnTo>
                  <a:pt x="206" y="63"/>
                </a:lnTo>
                <a:lnTo>
                  <a:pt x="207" y="62"/>
                </a:lnTo>
                <a:lnTo>
                  <a:pt x="208" y="62"/>
                </a:lnTo>
                <a:lnTo>
                  <a:pt x="208" y="63"/>
                </a:lnTo>
                <a:lnTo>
                  <a:pt x="209" y="63"/>
                </a:lnTo>
                <a:lnTo>
                  <a:pt x="209" y="64"/>
                </a:lnTo>
                <a:lnTo>
                  <a:pt x="210" y="67"/>
                </a:lnTo>
                <a:lnTo>
                  <a:pt x="211" y="68"/>
                </a:lnTo>
                <a:lnTo>
                  <a:pt x="211" y="70"/>
                </a:lnTo>
                <a:lnTo>
                  <a:pt x="212" y="72"/>
                </a:lnTo>
                <a:lnTo>
                  <a:pt x="213" y="74"/>
                </a:lnTo>
                <a:lnTo>
                  <a:pt x="213" y="77"/>
                </a:lnTo>
                <a:lnTo>
                  <a:pt x="214" y="83"/>
                </a:lnTo>
                <a:lnTo>
                  <a:pt x="217" y="90"/>
                </a:lnTo>
                <a:lnTo>
                  <a:pt x="218" y="99"/>
                </a:lnTo>
                <a:lnTo>
                  <a:pt x="219" y="107"/>
                </a:lnTo>
                <a:lnTo>
                  <a:pt x="220" y="116"/>
                </a:lnTo>
                <a:lnTo>
                  <a:pt x="221" y="123"/>
                </a:lnTo>
                <a:lnTo>
                  <a:pt x="223" y="131"/>
                </a:lnTo>
                <a:lnTo>
                  <a:pt x="225" y="138"/>
                </a:lnTo>
                <a:lnTo>
                  <a:pt x="227" y="145"/>
                </a:lnTo>
                <a:lnTo>
                  <a:pt x="229" y="150"/>
                </a:lnTo>
                <a:lnTo>
                  <a:pt x="233" y="155"/>
                </a:lnTo>
                <a:lnTo>
                  <a:pt x="234" y="161"/>
                </a:lnTo>
                <a:lnTo>
                  <a:pt x="235" y="166"/>
                </a:lnTo>
                <a:lnTo>
                  <a:pt x="235" y="172"/>
                </a:lnTo>
                <a:lnTo>
                  <a:pt x="234" y="176"/>
                </a:lnTo>
                <a:lnTo>
                  <a:pt x="233" y="179"/>
                </a:lnTo>
                <a:lnTo>
                  <a:pt x="229" y="183"/>
                </a:lnTo>
                <a:lnTo>
                  <a:pt x="226" y="187"/>
                </a:lnTo>
                <a:lnTo>
                  <a:pt x="222" y="190"/>
                </a:lnTo>
                <a:lnTo>
                  <a:pt x="212" y="195"/>
                </a:lnTo>
                <a:lnTo>
                  <a:pt x="202" y="200"/>
                </a:lnTo>
                <a:lnTo>
                  <a:pt x="190" y="206"/>
                </a:lnTo>
                <a:lnTo>
                  <a:pt x="177" y="210"/>
                </a:lnTo>
                <a:lnTo>
                  <a:pt x="169" y="212"/>
                </a:lnTo>
                <a:lnTo>
                  <a:pt x="162" y="213"/>
                </a:lnTo>
                <a:lnTo>
                  <a:pt x="153" y="214"/>
                </a:lnTo>
                <a:lnTo>
                  <a:pt x="143" y="215"/>
                </a:lnTo>
                <a:lnTo>
                  <a:pt x="133" y="217"/>
                </a:lnTo>
                <a:lnTo>
                  <a:pt x="121" y="218"/>
                </a:lnTo>
                <a:lnTo>
                  <a:pt x="110" y="218"/>
                </a:lnTo>
                <a:lnTo>
                  <a:pt x="97" y="218"/>
                </a:lnTo>
                <a:lnTo>
                  <a:pt x="97" y="21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94"/>
          <p:cNvSpPr/>
          <p:nvPr/>
        </p:nvSpPr>
        <p:spPr bwMode="auto">
          <a:xfrm>
            <a:off x="2119152" y="2183035"/>
            <a:ext cx="125748" cy="800489"/>
          </a:xfrm>
          <a:custGeom>
            <a:avLst/>
            <a:gdLst>
              <a:gd name="T0" fmla="*/ 2 w 41"/>
              <a:gd name="T1" fmla="*/ 26 h 261"/>
              <a:gd name="T2" fmla="*/ 0 w 41"/>
              <a:gd name="T3" fmla="*/ 18 h 261"/>
              <a:gd name="T4" fmla="*/ 1 w 41"/>
              <a:gd name="T5" fmla="*/ 13 h 261"/>
              <a:gd name="T6" fmla="*/ 2 w 41"/>
              <a:gd name="T7" fmla="*/ 8 h 261"/>
              <a:gd name="T8" fmla="*/ 5 w 41"/>
              <a:gd name="T9" fmla="*/ 3 h 261"/>
              <a:gd name="T10" fmla="*/ 10 w 41"/>
              <a:gd name="T11" fmla="*/ 1 h 261"/>
              <a:gd name="T12" fmla="*/ 16 w 41"/>
              <a:gd name="T13" fmla="*/ 0 h 261"/>
              <a:gd name="T14" fmla="*/ 24 w 41"/>
              <a:gd name="T15" fmla="*/ 1 h 261"/>
              <a:gd name="T16" fmla="*/ 35 w 41"/>
              <a:gd name="T17" fmla="*/ 3 h 261"/>
              <a:gd name="T18" fmla="*/ 41 w 41"/>
              <a:gd name="T19" fmla="*/ 23 h 261"/>
              <a:gd name="T20" fmla="*/ 41 w 41"/>
              <a:gd name="T21" fmla="*/ 59 h 261"/>
              <a:gd name="T22" fmla="*/ 41 w 41"/>
              <a:gd name="T23" fmla="*/ 92 h 261"/>
              <a:gd name="T24" fmla="*/ 41 w 41"/>
              <a:gd name="T25" fmla="*/ 122 h 261"/>
              <a:gd name="T26" fmla="*/ 41 w 41"/>
              <a:gd name="T27" fmla="*/ 147 h 261"/>
              <a:gd name="T28" fmla="*/ 40 w 41"/>
              <a:gd name="T29" fmla="*/ 170 h 261"/>
              <a:gd name="T30" fmla="*/ 40 w 41"/>
              <a:gd name="T31" fmla="*/ 188 h 261"/>
              <a:gd name="T32" fmla="*/ 39 w 41"/>
              <a:gd name="T33" fmla="*/ 204 h 261"/>
              <a:gd name="T34" fmla="*/ 38 w 41"/>
              <a:gd name="T35" fmla="*/ 217 h 261"/>
              <a:gd name="T36" fmla="*/ 37 w 41"/>
              <a:gd name="T37" fmla="*/ 228 h 261"/>
              <a:gd name="T38" fmla="*/ 36 w 41"/>
              <a:gd name="T39" fmla="*/ 237 h 261"/>
              <a:gd name="T40" fmla="*/ 35 w 41"/>
              <a:gd name="T41" fmla="*/ 246 h 261"/>
              <a:gd name="T42" fmla="*/ 34 w 41"/>
              <a:gd name="T43" fmla="*/ 252 h 261"/>
              <a:gd name="T44" fmla="*/ 33 w 41"/>
              <a:gd name="T45" fmla="*/ 257 h 261"/>
              <a:gd name="T46" fmla="*/ 32 w 41"/>
              <a:gd name="T47" fmla="*/ 260 h 261"/>
              <a:gd name="T48" fmla="*/ 30 w 41"/>
              <a:gd name="T49" fmla="*/ 261 h 261"/>
              <a:gd name="T50" fmla="*/ 27 w 41"/>
              <a:gd name="T51" fmla="*/ 260 h 261"/>
              <a:gd name="T52" fmla="*/ 23 w 41"/>
              <a:gd name="T53" fmla="*/ 259 h 261"/>
              <a:gd name="T54" fmla="*/ 20 w 41"/>
              <a:gd name="T55" fmla="*/ 257 h 261"/>
              <a:gd name="T56" fmla="*/ 17 w 41"/>
              <a:gd name="T57" fmla="*/ 252 h 261"/>
              <a:gd name="T58" fmla="*/ 13 w 41"/>
              <a:gd name="T59" fmla="*/ 245 h 261"/>
              <a:gd name="T60" fmla="*/ 9 w 41"/>
              <a:gd name="T61" fmla="*/ 235 h 261"/>
              <a:gd name="T62" fmla="*/ 8 w 41"/>
              <a:gd name="T63" fmla="*/ 230 h 261"/>
              <a:gd name="T64" fmla="*/ 7 w 41"/>
              <a:gd name="T65" fmla="*/ 224 h 261"/>
              <a:gd name="T66" fmla="*/ 8 w 41"/>
              <a:gd name="T67" fmla="*/ 216 h 261"/>
              <a:gd name="T68" fmla="*/ 10 w 41"/>
              <a:gd name="T69" fmla="*/ 204 h 261"/>
              <a:gd name="T70" fmla="*/ 12 w 41"/>
              <a:gd name="T71" fmla="*/ 190 h 261"/>
              <a:gd name="T72" fmla="*/ 13 w 41"/>
              <a:gd name="T73" fmla="*/ 183 h 261"/>
              <a:gd name="T74" fmla="*/ 13 w 41"/>
              <a:gd name="T75" fmla="*/ 173 h 261"/>
              <a:gd name="T76" fmla="*/ 14 w 41"/>
              <a:gd name="T77" fmla="*/ 162 h 261"/>
              <a:gd name="T78" fmla="*/ 14 w 41"/>
              <a:gd name="T79" fmla="*/ 150 h 261"/>
              <a:gd name="T80" fmla="*/ 14 w 41"/>
              <a:gd name="T81" fmla="*/ 138 h 261"/>
              <a:gd name="T82" fmla="*/ 14 w 41"/>
              <a:gd name="T83" fmla="*/ 123 h 261"/>
              <a:gd name="T84" fmla="*/ 14 w 41"/>
              <a:gd name="T85" fmla="*/ 108 h 261"/>
              <a:gd name="T86" fmla="*/ 13 w 41"/>
              <a:gd name="T87" fmla="*/ 92 h 261"/>
              <a:gd name="T88" fmla="*/ 12 w 41"/>
              <a:gd name="T89" fmla="*/ 78 h 261"/>
              <a:gd name="T90" fmla="*/ 10 w 41"/>
              <a:gd name="T91" fmla="*/ 66 h 261"/>
              <a:gd name="T92" fmla="*/ 9 w 41"/>
              <a:gd name="T93" fmla="*/ 56 h 261"/>
              <a:gd name="T94" fmla="*/ 8 w 41"/>
              <a:gd name="T95" fmla="*/ 48 h 261"/>
              <a:gd name="T96" fmla="*/ 7 w 41"/>
              <a:gd name="T97" fmla="*/ 41 h 261"/>
              <a:gd name="T98" fmla="*/ 5 w 41"/>
              <a:gd name="T99" fmla="*/ 36 h 261"/>
              <a:gd name="T100" fmla="*/ 4 w 41"/>
              <a:gd name="T101" fmla="*/ 3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1" h="261">
                <a:moveTo>
                  <a:pt x="4" y="32"/>
                </a:moveTo>
                <a:lnTo>
                  <a:pt x="2" y="26"/>
                </a:lnTo>
                <a:lnTo>
                  <a:pt x="1" y="21"/>
                </a:lnTo>
                <a:lnTo>
                  <a:pt x="0" y="18"/>
                </a:lnTo>
                <a:lnTo>
                  <a:pt x="0" y="16"/>
                </a:lnTo>
                <a:lnTo>
                  <a:pt x="1" y="13"/>
                </a:lnTo>
                <a:lnTo>
                  <a:pt x="1" y="11"/>
                </a:lnTo>
                <a:lnTo>
                  <a:pt x="2" y="8"/>
                </a:lnTo>
                <a:lnTo>
                  <a:pt x="3" y="5"/>
                </a:lnTo>
                <a:lnTo>
                  <a:pt x="5" y="3"/>
                </a:lnTo>
                <a:lnTo>
                  <a:pt x="8" y="1"/>
                </a:lnTo>
                <a:lnTo>
                  <a:pt x="10" y="1"/>
                </a:lnTo>
                <a:lnTo>
                  <a:pt x="13" y="0"/>
                </a:lnTo>
                <a:lnTo>
                  <a:pt x="16" y="0"/>
                </a:lnTo>
                <a:lnTo>
                  <a:pt x="19" y="1"/>
                </a:lnTo>
                <a:lnTo>
                  <a:pt x="24" y="1"/>
                </a:lnTo>
                <a:lnTo>
                  <a:pt x="30" y="2"/>
                </a:lnTo>
                <a:lnTo>
                  <a:pt x="35" y="3"/>
                </a:lnTo>
                <a:lnTo>
                  <a:pt x="41" y="4"/>
                </a:lnTo>
                <a:lnTo>
                  <a:pt x="41" y="23"/>
                </a:lnTo>
                <a:lnTo>
                  <a:pt x="41" y="41"/>
                </a:lnTo>
                <a:lnTo>
                  <a:pt x="41" y="59"/>
                </a:lnTo>
                <a:lnTo>
                  <a:pt x="41" y="76"/>
                </a:lnTo>
                <a:lnTo>
                  <a:pt x="41" y="92"/>
                </a:lnTo>
                <a:lnTo>
                  <a:pt x="41" y="107"/>
                </a:lnTo>
                <a:lnTo>
                  <a:pt x="41" y="122"/>
                </a:lnTo>
                <a:lnTo>
                  <a:pt x="41" y="134"/>
                </a:lnTo>
                <a:lnTo>
                  <a:pt x="41" y="147"/>
                </a:lnTo>
                <a:lnTo>
                  <a:pt x="40" y="158"/>
                </a:lnTo>
                <a:lnTo>
                  <a:pt x="40" y="170"/>
                </a:lnTo>
                <a:lnTo>
                  <a:pt x="40" y="179"/>
                </a:lnTo>
                <a:lnTo>
                  <a:pt x="40" y="188"/>
                </a:lnTo>
                <a:lnTo>
                  <a:pt x="39" y="197"/>
                </a:lnTo>
                <a:lnTo>
                  <a:pt x="39" y="204"/>
                </a:lnTo>
                <a:lnTo>
                  <a:pt x="39" y="210"/>
                </a:lnTo>
                <a:lnTo>
                  <a:pt x="38" y="217"/>
                </a:lnTo>
                <a:lnTo>
                  <a:pt x="38" y="222"/>
                </a:lnTo>
                <a:lnTo>
                  <a:pt x="37" y="228"/>
                </a:lnTo>
                <a:lnTo>
                  <a:pt x="37" y="233"/>
                </a:lnTo>
                <a:lnTo>
                  <a:pt x="36" y="237"/>
                </a:lnTo>
                <a:lnTo>
                  <a:pt x="36" y="242"/>
                </a:lnTo>
                <a:lnTo>
                  <a:pt x="35" y="246"/>
                </a:lnTo>
                <a:lnTo>
                  <a:pt x="35" y="249"/>
                </a:lnTo>
                <a:lnTo>
                  <a:pt x="34" y="252"/>
                </a:lnTo>
                <a:lnTo>
                  <a:pt x="34" y="254"/>
                </a:lnTo>
                <a:lnTo>
                  <a:pt x="33" y="257"/>
                </a:lnTo>
                <a:lnTo>
                  <a:pt x="32" y="259"/>
                </a:lnTo>
                <a:lnTo>
                  <a:pt x="32" y="260"/>
                </a:lnTo>
                <a:lnTo>
                  <a:pt x="31" y="260"/>
                </a:lnTo>
                <a:lnTo>
                  <a:pt x="30" y="261"/>
                </a:lnTo>
                <a:lnTo>
                  <a:pt x="29" y="260"/>
                </a:lnTo>
                <a:lnTo>
                  <a:pt x="27" y="260"/>
                </a:lnTo>
                <a:lnTo>
                  <a:pt x="25" y="260"/>
                </a:lnTo>
                <a:lnTo>
                  <a:pt x="23" y="259"/>
                </a:lnTo>
                <a:lnTo>
                  <a:pt x="21" y="258"/>
                </a:lnTo>
                <a:lnTo>
                  <a:pt x="20" y="257"/>
                </a:lnTo>
                <a:lnTo>
                  <a:pt x="19" y="254"/>
                </a:lnTo>
                <a:lnTo>
                  <a:pt x="17" y="252"/>
                </a:lnTo>
                <a:lnTo>
                  <a:pt x="16" y="250"/>
                </a:lnTo>
                <a:lnTo>
                  <a:pt x="13" y="245"/>
                </a:lnTo>
                <a:lnTo>
                  <a:pt x="10" y="239"/>
                </a:lnTo>
                <a:lnTo>
                  <a:pt x="9" y="235"/>
                </a:lnTo>
                <a:lnTo>
                  <a:pt x="8" y="232"/>
                </a:lnTo>
                <a:lnTo>
                  <a:pt x="8" y="230"/>
                </a:lnTo>
                <a:lnTo>
                  <a:pt x="7" y="228"/>
                </a:lnTo>
                <a:lnTo>
                  <a:pt x="7" y="224"/>
                </a:lnTo>
                <a:lnTo>
                  <a:pt x="8" y="220"/>
                </a:lnTo>
                <a:lnTo>
                  <a:pt x="8" y="216"/>
                </a:lnTo>
                <a:lnTo>
                  <a:pt x="9" y="210"/>
                </a:lnTo>
                <a:lnTo>
                  <a:pt x="10" y="204"/>
                </a:lnTo>
                <a:lnTo>
                  <a:pt x="12" y="198"/>
                </a:lnTo>
                <a:lnTo>
                  <a:pt x="12" y="190"/>
                </a:lnTo>
                <a:lnTo>
                  <a:pt x="13" y="187"/>
                </a:lnTo>
                <a:lnTo>
                  <a:pt x="13" y="183"/>
                </a:lnTo>
                <a:lnTo>
                  <a:pt x="13" y="177"/>
                </a:lnTo>
                <a:lnTo>
                  <a:pt x="13" y="173"/>
                </a:lnTo>
                <a:lnTo>
                  <a:pt x="14" y="168"/>
                </a:lnTo>
                <a:lnTo>
                  <a:pt x="14" y="162"/>
                </a:lnTo>
                <a:lnTo>
                  <a:pt x="14" y="157"/>
                </a:lnTo>
                <a:lnTo>
                  <a:pt x="14" y="150"/>
                </a:lnTo>
                <a:lnTo>
                  <a:pt x="14" y="144"/>
                </a:lnTo>
                <a:lnTo>
                  <a:pt x="14" y="138"/>
                </a:lnTo>
                <a:lnTo>
                  <a:pt x="14" y="130"/>
                </a:lnTo>
                <a:lnTo>
                  <a:pt x="14" y="123"/>
                </a:lnTo>
                <a:lnTo>
                  <a:pt x="14" y="115"/>
                </a:lnTo>
                <a:lnTo>
                  <a:pt x="14" y="108"/>
                </a:lnTo>
                <a:lnTo>
                  <a:pt x="14" y="99"/>
                </a:lnTo>
                <a:lnTo>
                  <a:pt x="13" y="92"/>
                </a:lnTo>
                <a:lnTo>
                  <a:pt x="13" y="84"/>
                </a:lnTo>
                <a:lnTo>
                  <a:pt x="12" y="78"/>
                </a:lnTo>
                <a:lnTo>
                  <a:pt x="12" y="72"/>
                </a:lnTo>
                <a:lnTo>
                  <a:pt x="10" y="66"/>
                </a:lnTo>
                <a:lnTo>
                  <a:pt x="10" y="61"/>
                </a:lnTo>
                <a:lnTo>
                  <a:pt x="9" y="56"/>
                </a:lnTo>
                <a:lnTo>
                  <a:pt x="9" y="52"/>
                </a:lnTo>
                <a:lnTo>
                  <a:pt x="8" y="48"/>
                </a:lnTo>
                <a:lnTo>
                  <a:pt x="7" y="44"/>
                </a:lnTo>
                <a:lnTo>
                  <a:pt x="7" y="41"/>
                </a:lnTo>
                <a:lnTo>
                  <a:pt x="6" y="38"/>
                </a:lnTo>
                <a:lnTo>
                  <a:pt x="5" y="36"/>
                </a:lnTo>
                <a:lnTo>
                  <a:pt x="4" y="34"/>
                </a:lnTo>
                <a:lnTo>
                  <a:pt x="4" y="32"/>
                </a:lnTo>
                <a:lnTo>
                  <a:pt x="4" y="3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95"/>
          <p:cNvSpPr/>
          <p:nvPr/>
        </p:nvSpPr>
        <p:spPr bwMode="auto">
          <a:xfrm>
            <a:off x="2201962" y="2100225"/>
            <a:ext cx="598067" cy="956906"/>
          </a:xfrm>
          <a:custGeom>
            <a:avLst/>
            <a:gdLst>
              <a:gd name="T0" fmla="*/ 194 w 195"/>
              <a:gd name="T1" fmla="*/ 38 h 312"/>
              <a:gd name="T2" fmla="*/ 188 w 195"/>
              <a:gd name="T3" fmla="*/ 52 h 312"/>
              <a:gd name="T4" fmla="*/ 184 w 195"/>
              <a:gd name="T5" fmla="*/ 66 h 312"/>
              <a:gd name="T6" fmla="*/ 184 w 195"/>
              <a:gd name="T7" fmla="*/ 77 h 312"/>
              <a:gd name="T8" fmla="*/ 184 w 195"/>
              <a:gd name="T9" fmla="*/ 88 h 312"/>
              <a:gd name="T10" fmla="*/ 184 w 195"/>
              <a:gd name="T11" fmla="*/ 103 h 312"/>
              <a:gd name="T12" fmla="*/ 184 w 195"/>
              <a:gd name="T13" fmla="*/ 121 h 312"/>
              <a:gd name="T14" fmla="*/ 184 w 195"/>
              <a:gd name="T15" fmla="*/ 143 h 312"/>
              <a:gd name="T16" fmla="*/ 184 w 195"/>
              <a:gd name="T17" fmla="*/ 170 h 312"/>
              <a:gd name="T18" fmla="*/ 182 w 195"/>
              <a:gd name="T19" fmla="*/ 199 h 312"/>
              <a:gd name="T20" fmla="*/ 180 w 195"/>
              <a:gd name="T21" fmla="*/ 225 h 312"/>
              <a:gd name="T22" fmla="*/ 178 w 195"/>
              <a:gd name="T23" fmla="*/ 246 h 312"/>
              <a:gd name="T24" fmla="*/ 176 w 195"/>
              <a:gd name="T25" fmla="*/ 263 h 312"/>
              <a:gd name="T26" fmla="*/ 174 w 195"/>
              <a:gd name="T27" fmla="*/ 278 h 312"/>
              <a:gd name="T28" fmla="*/ 170 w 195"/>
              <a:gd name="T29" fmla="*/ 295 h 312"/>
              <a:gd name="T30" fmla="*/ 164 w 195"/>
              <a:gd name="T31" fmla="*/ 308 h 312"/>
              <a:gd name="T32" fmla="*/ 160 w 195"/>
              <a:gd name="T33" fmla="*/ 312 h 312"/>
              <a:gd name="T34" fmla="*/ 155 w 195"/>
              <a:gd name="T35" fmla="*/ 310 h 312"/>
              <a:gd name="T36" fmla="*/ 150 w 195"/>
              <a:gd name="T37" fmla="*/ 304 h 312"/>
              <a:gd name="T38" fmla="*/ 145 w 195"/>
              <a:gd name="T39" fmla="*/ 292 h 312"/>
              <a:gd name="T40" fmla="*/ 141 w 195"/>
              <a:gd name="T41" fmla="*/ 274 h 312"/>
              <a:gd name="T42" fmla="*/ 141 w 195"/>
              <a:gd name="T43" fmla="*/ 263 h 312"/>
              <a:gd name="T44" fmla="*/ 144 w 195"/>
              <a:gd name="T45" fmla="*/ 246 h 312"/>
              <a:gd name="T46" fmla="*/ 146 w 195"/>
              <a:gd name="T47" fmla="*/ 220 h 312"/>
              <a:gd name="T48" fmla="*/ 147 w 195"/>
              <a:gd name="T49" fmla="*/ 205 h 312"/>
              <a:gd name="T50" fmla="*/ 147 w 195"/>
              <a:gd name="T51" fmla="*/ 187 h 312"/>
              <a:gd name="T52" fmla="*/ 148 w 195"/>
              <a:gd name="T53" fmla="*/ 166 h 312"/>
              <a:gd name="T54" fmla="*/ 148 w 195"/>
              <a:gd name="T55" fmla="*/ 141 h 312"/>
              <a:gd name="T56" fmla="*/ 148 w 195"/>
              <a:gd name="T57" fmla="*/ 115 h 312"/>
              <a:gd name="T58" fmla="*/ 147 w 195"/>
              <a:gd name="T59" fmla="*/ 91 h 312"/>
              <a:gd name="T60" fmla="*/ 146 w 195"/>
              <a:gd name="T61" fmla="*/ 73 h 312"/>
              <a:gd name="T62" fmla="*/ 144 w 195"/>
              <a:gd name="T63" fmla="*/ 58 h 312"/>
              <a:gd name="T64" fmla="*/ 142 w 195"/>
              <a:gd name="T65" fmla="*/ 47 h 312"/>
              <a:gd name="T66" fmla="*/ 138 w 195"/>
              <a:gd name="T67" fmla="*/ 40 h 312"/>
              <a:gd name="T68" fmla="*/ 125 w 195"/>
              <a:gd name="T69" fmla="*/ 35 h 312"/>
              <a:gd name="T70" fmla="*/ 104 w 195"/>
              <a:gd name="T71" fmla="*/ 35 h 312"/>
              <a:gd name="T72" fmla="*/ 63 w 195"/>
              <a:gd name="T73" fmla="*/ 43 h 312"/>
              <a:gd name="T74" fmla="*/ 0 w 195"/>
              <a:gd name="T75" fmla="*/ 51 h 312"/>
              <a:gd name="T76" fmla="*/ 3 w 195"/>
              <a:gd name="T77" fmla="*/ 31 h 312"/>
              <a:gd name="T78" fmla="*/ 11 w 195"/>
              <a:gd name="T79" fmla="*/ 30 h 312"/>
              <a:gd name="T80" fmla="*/ 23 w 195"/>
              <a:gd name="T81" fmla="*/ 29 h 312"/>
              <a:gd name="T82" fmla="*/ 38 w 195"/>
              <a:gd name="T83" fmla="*/ 27 h 312"/>
              <a:gd name="T84" fmla="*/ 56 w 195"/>
              <a:gd name="T85" fmla="*/ 23 h 312"/>
              <a:gd name="T86" fmla="*/ 77 w 195"/>
              <a:gd name="T87" fmla="*/ 19 h 312"/>
              <a:gd name="T88" fmla="*/ 96 w 195"/>
              <a:gd name="T89" fmla="*/ 15 h 312"/>
              <a:gd name="T90" fmla="*/ 111 w 195"/>
              <a:gd name="T91" fmla="*/ 12 h 312"/>
              <a:gd name="T92" fmla="*/ 123 w 195"/>
              <a:gd name="T93" fmla="*/ 8 h 312"/>
              <a:gd name="T94" fmla="*/ 131 w 195"/>
              <a:gd name="T95" fmla="*/ 6 h 312"/>
              <a:gd name="T96" fmla="*/ 135 w 195"/>
              <a:gd name="T97" fmla="*/ 5 h 312"/>
              <a:gd name="T98" fmla="*/ 147 w 195"/>
              <a:gd name="T99" fmla="*/ 0 h 312"/>
              <a:gd name="T100" fmla="*/ 155 w 195"/>
              <a:gd name="T101" fmla="*/ 2 h 312"/>
              <a:gd name="T102" fmla="*/ 165 w 195"/>
              <a:gd name="T103" fmla="*/ 5 h 312"/>
              <a:gd name="T104" fmla="*/ 178 w 195"/>
              <a:gd name="T105" fmla="*/ 13 h 312"/>
              <a:gd name="T106" fmla="*/ 189 w 195"/>
              <a:gd name="T107" fmla="*/ 21 h 312"/>
              <a:gd name="T108" fmla="*/ 194 w 195"/>
              <a:gd name="T109" fmla="*/ 29 h 312"/>
              <a:gd name="T110" fmla="*/ 195 w 195"/>
              <a:gd name="T111" fmla="*/ 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5" h="312">
                <a:moveTo>
                  <a:pt x="195" y="33"/>
                </a:moveTo>
                <a:lnTo>
                  <a:pt x="195" y="36"/>
                </a:lnTo>
                <a:lnTo>
                  <a:pt x="194" y="38"/>
                </a:lnTo>
                <a:lnTo>
                  <a:pt x="192" y="43"/>
                </a:lnTo>
                <a:lnTo>
                  <a:pt x="191" y="46"/>
                </a:lnTo>
                <a:lnTo>
                  <a:pt x="188" y="52"/>
                </a:lnTo>
                <a:lnTo>
                  <a:pt x="185" y="59"/>
                </a:lnTo>
                <a:lnTo>
                  <a:pt x="185" y="62"/>
                </a:lnTo>
                <a:lnTo>
                  <a:pt x="184" y="66"/>
                </a:lnTo>
                <a:lnTo>
                  <a:pt x="184" y="70"/>
                </a:lnTo>
                <a:lnTo>
                  <a:pt x="184" y="75"/>
                </a:lnTo>
                <a:lnTo>
                  <a:pt x="184" y="77"/>
                </a:lnTo>
                <a:lnTo>
                  <a:pt x="184" y="80"/>
                </a:lnTo>
                <a:lnTo>
                  <a:pt x="184" y="84"/>
                </a:lnTo>
                <a:lnTo>
                  <a:pt x="184" y="88"/>
                </a:lnTo>
                <a:lnTo>
                  <a:pt x="184" y="92"/>
                </a:lnTo>
                <a:lnTo>
                  <a:pt x="184" y="97"/>
                </a:lnTo>
                <a:lnTo>
                  <a:pt x="184" y="103"/>
                </a:lnTo>
                <a:lnTo>
                  <a:pt x="184" y="108"/>
                </a:lnTo>
                <a:lnTo>
                  <a:pt x="184" y="114"/>
                </a:lnTo>
                <a:lnTo>
                  <a:pt x="184" y="121"/>
                </a:lnTo>
                <a:lnTo>
                  <a:pt x="184" y="128"/>
                </a:lnTo>
                <a:lnTo>
                  <a:pt x="184" y="136"/>
                </a:lnTo>
                <a:lnTo>
                  <a:pt x="184" y="143"/>
                </a:lnTo>
                <a:lnTo>
                  <a:pt x="184" y="152"/>
                </a:lnTo>
                <a:lnTo>
                  <a:pt x="184" y="161"/>
                </a:lnTo>
                <a:lnTo>
                  <a:pt x="184" y="170"/>
                </a:lnTo>
                <a:lnTo>
                  <a:pt x="183" y="181"/>
                </a:lnTo>
                <a:lnTo>
                  <a:pt x="183" y="190"/>
                </a:lnTo>
                <a:lnTo>
                  <a:pt x="182" y="199"/>
                </a:lnTo>
                <a:lnTo>
                  <a:pt x="182" y="207"/>
                </a:lnTo>
                <a:lnTo>
                  <a:pt x="180" y="216"/>
                </a:lnTo>
                <a:lnTo>
                  <a:pt x="180" y="225"/>
                </a:lnTo>
                <a:lnTo>
                  <a:pt x="179" y="232"/>
                </a:lnTo>
                <a:lnTo>
                  <a:pt x="179" y="239"/>
                </a:lnTo>
                <a:lnTo>
                  <a:pt x="178" y="246"/>
                </a:lnTo>
                <a:lnTo>
                  <a:pt x="178" y="251"/>
                </a:lnTo>
                <a:lnTo>
                  <a:pt x="177" y="258"/>
                </a:lnTo>
                <a:lnTo>
                  <a:pt x="176" y="263"/>
                </a:lnTo>
                <a:lnTo>
                  <a:pt x="176" y="269"/>
                </a:lnTo>
                <a:lnTo>
                  <a:pt x="175" y="274"/>
                </a:lnTo>
                <a:lnTo>
                  <a:pt x="174" y="278"/>
                </a:lnTo>
                <a:lnTo>
                  <a:pt x="173" y="281"/>
                </a:lnTo>
                <a:lnTo>
                  <a:pt x="171" y="289"/>
                </a:lnTo>
                <a:lnTo>
                  <a:pt x="170" y="295"/>
                </a:lnTo>
                <a:lnTo>
                  <a:pt x="168" y="301"/>
                </a:lnTo>
                <a:lnTo>
                  <a:pt x="165" y="305"/>
                </a:lnTo>
                <a:lnTo>
                  <a:pt x="164" y="308"/>
                </a:lnTo>
                <a:lnTo>
                  <a:pt x="163" y="311"/>
                </a:lnTo>
                <a:lnTo>
                  <a:pt x="161" y="312"/>
                </a:lnTo>
                <a:lnTo>
                  <a:pt x="160" y="312"/>
                </a:lnTo>
                <a:lnTo>
                  <a:pt x="159" y="312"/>
                </a:lnTo>
                <a:lnTo>
                  <a:pt x="157" y="312"/>
                </a:lnTo>
                <a:lnTo>
                  <a:pt x="155" y="310"/>
                </a:lnTo>
                <a:lnTo>
                  <a:pt x="154" y="309"/>
                </a:lnTo>
                <a:lnTo>
                  <a:pt x="152" y="307"/>
                </a:lnTo>
                <a:lnTo>
                  <a:pt x="150" y="304"/>
                </a:lnTo>
                <a:lnTo>
                  <a:pt x="149" y="301"/>
                </a:lnTo>
                <a:lnTo>
                  <a:pt x="148" y="297"/>
                </a:lnTo>
                <a:lnTo>
                  <a:pt x="145" y="292"/>
                </a:lnTo>
                <a:lnTo>
                  <a:pt x="142" y="286"/>
                </a:lnTo>
                <a:lnTo>
                  <a:pt x="141" y="280"/>
                </a:lnTo>
                <a:lnTo>
                  <a:pt x="141" y="274"/>
                </a:lnTo>
                <a:lnTo>
                  <a:pt x="141" y="271"/>
                </a:lnTo>
                <a:lnTo>
                  <a:pt x="141" y="267"/>
                </a:lnTo>
                <a:lnTo>
                  <a:pt x="141" y="263"/>
                </a:lnTo>
                <a:lnTo>
                  <a:pt x="142" y="258"/>
                </a:lnTo>
                <a:lnTo>
                  <a:pt x="143" y="252"/>
                </a:lnTo>
                <a:lnTo>
                  <a:pt x="144" y="246"/>
                </a:lnTo>
                <a:lnTo>
                  <a:pt x="144" y="239"/>
                </a:lnTo>
                <a:lnTo>
                  <a:pt x="145" y="230"/>
                </a:lnTo>
                <a:lnTo>
                  <a:pt x="146" y="220"/>
                </a:lnTo>
                <a:lnTo>
                  <a:pt x="146" y="216"/>
                </a:lnTo>
                <a:lnTo>
                  <a:pt x="147" y="211"/>
                </a:lnTo>
                <a:lnTo>
                  <a:pt x="147" y="205"/>
                </a:lnTo>
                <a:lnTo>
                  <a:pt x="147" y="199"/>
                </a:lnTo>
                <a:lnTo>
                  <a:pt x="147" y="194"/>
                </a:lnTo>
                <a:lnTo>
                  <a:pt x="147" y="187"/>
                </a:lnTo>
                <a:lnTo>
                  <a:pt x="147" y="180"/>
                </a:lnTo>
                <a:lnTo>
                  <a:pt x="148" y="173"/>
                </a:lnTo>
                <a:lnTo>
                  <a:pt x="148" y="166"/>
                </a:lnTo>
                <a:lnTo>
                  <a:pt x="148" y="158"/>
                </a:lnTo>
                <a:lnTo>
                  <a:pt x="148" y="150"/>
                </a:lnTo>
                <a:lnTo>
                  <a:pt x="148" y="141"/>
                </a:lnTo>
                <a:lnTo>
                  <a:pt x="148" y="133"/>
                </a:lnTo>
                <a:lnTo>
                  <a:pt x="148" y="124"/>
                </a:lnTo>
                <a:lnTo>
                  <a:pt x="148" y="115"/>
                </a:lnTo>
                <a:lnTo>
                  <a:pt x="148" y="107"/>
                </a:lnTo>
                <a:lnTo>
                  <a:pt x="147" y="98"/>
                </a:lnTo>
                <a:lnTo>
                  <a:pt x="147" y="91"/>
                </a:lnTo>
                <a:lnTo>
                  <a:pt x="147" y="84"/>
                </a:lnTo>
                <a:lnTo>
                  <a:pt x="147" y="78"/>
                </a:lnTo>
                <a:lnTo>
                  <a:pt x="146" y="73"/>
                </a:lnTo>
                <a:lnTo>
                  <a:pt x="146" y="67"/>
                </a:lnTo>
                <a:lnTo>
                  <a:pt x="145" y="62"/>
                </a:lnTo>
                <a:lnTo>
                  <a:pt x="144" y="58"/>
                </a:lnTo>
                <a:lnTo>
                  <a:pt x="144" y="53"/>
                </a:lnTo>
                <a:lnTo>
                  <a:pt x="143" y="50"/>
                </a:lnTo>
                <a:lnTo>
                  <a:pt x="142" y="47"/>
                </a:lnTo>
                <a:lnTo>
                  <a:pt x="141" y="45"/>
                </a:lnTo>
                <a:lnTo>
                  <a:pt x="139" y="43"/>
                </a:lnTo>
                <a:lnTo>
                  <a:pt x="138" y="40"/>
                </a:lnTo>
                <a:lnTo>
                  <a:pt x="134" y="38"/>
                </a:lnTo>
                <a:lnTo>
                  <a:pt x="130" y="36"/>
                </a:lnTo>
                <a:lnTo>
                  <a:pt x="125" y="35"/>
                </a:lnTo>
                <a:lnTo>
                  <a:pt x="119" y="35"/>
                </a:lnTo>
                <a:lnTo>
                  <a:pt x="112" y="35"/>
                </a:lnTo>
                <a:lnTo>
                  <a:pt x="104" y="35"/>
                </a:lnTo>
                <a:lnTo>
                  <a:pt x="95" y="36"/>
                </a:lnTo>
                <a:lnTo>
                  <a:pt x="85" y="38"/>
                </a:lnTo>
                <a:lnTo>
                  <a:pt x="63" y="43"/>
                </a:lnTo>
                <a:lnTo>
                  <a:pt x="41" y="46"/>
                </a:lnTo>
                <a:lnTo>
                  <a:pt x="20" y="49"/>
                </a:lnTo>
                <a:lnTo>
                  <a:pt x="0" y="51"/>
                </a:lnTo>
                <a:lnTo>
                  <a:pt x="0" y="31"/>
                </a:lnTo>
                <a:lnTo>
                  <a:pt x="1" y="31"/>
                </a:lnTo>
                <a:lnTo>
                  <a:pt x="3" y="31"/>
                </a:lnTo>
                <a:lnTo>
                  <a:pt x="6" y="31"/>
                </a:lnTo>
                <a:lnTo>
                  <a:pt x="8" y="30"/>
                </a:lnTo>
                <a:lnTo>
                  <a:pt x="11" y="30"/>
                </a:lnTo>
                <a:lnTo>
                  <a:pt x="14" y="30"/>
                </a:lnTo>
                <a:lnTo>
                  <a:pt x="19" y="29"/>
                </a:lnTo>
                <a:lnTo>
                  <a:pt x="23" y="29"/>
                </a:lnTo>
                <a:lnTo>
                  <a:pt x="28" y="28"/>
                </a:lnTo>
                <a:lnTo>
                  <a:pt x="33" y="27"/>
                </a:lnTo>
                <a:lnTo>
                  <a:pt x="38" y="27"/>
                </a:lnTo>
                <a:lnTo>
                  <a:pt x="44" y="25"/>
                </a:lnTo>
                <a:lnTo>
                  <a:pt x="50" y="24"/>
                </a:lnTo>
                <a:lnTo>
                  <a:pt x="56" y="23"/>
                </a:lnTo>
                <a:lnTo>
                  <a:pt x="63" y="21"/>
                </a:lnTo>
                <a:lnTo>
                  <a:pt x="70" y="20"/>
                </a:lnTo>
                <a:lnTo>
                  <a:pt x="77" y="19"/>
                </a:lnTo>
                <a:lnTo>
                  <a:pt x="83" y="18"/>
                </a:lnTo>
                <a:lnTo>
                  <a:pt x="89" y="16"/>
                </a:lnTo>
                <a:lnTo>
                  <a:pt x="96" y="15"/>
                </a:lnTo>
                <a:lnTo>
                  <a:pt x="101" y="14"/>
                </a:lnTo>
                <a:lnTo>
                  <a:pt x="105" y="13"/>
                </a:lnTo>
                <a:lnTo>
                  <a:pt x="111" y="12"/>
                </a:lnTo>
                <a:lnTo>
                  <a:pt x="115" y="10"/>
                </a:lnTo>
                <a:lnTo>
                  <a:pt x="118" y="9"/>
                </a:lnTo>
                <a:lnTo>
                  <a:pt x="123" y="8"/>
                </a:lnTo>
                <a:lnTo>
                  <a:pt x="126" y="8"/>
                </a:lnTo>
                <a:lnTo>
                  <a:pt x="128" y="7"/>
                </a:lnTo>
                <a:lnTo>
                  <a:pt x="131" y="6"/>
                </a:lnTo>
                <a:lnTo>
                  <a:pt x="132" y="6"/>
                </a:lnTo>
                <a:lnTo>
                  <a:pt x="134" y="5"/>
                </a:lnTo>
                <a:lnTo>
                  <a:pt x="135" y="5"/>
                </a:lnTo>
                <a:lnTo>
                  <a:pt x="139" y="3"/>
                </a:lnTo>
                <a:lnTo>
                  <a:pt x="143" y="1"/>
                </a:lnTo>
                <a:lnTo>
                  <a:pt x="147" y="0"/>
                </a:lnTo>
                <a:lnTo>
                  <a:pt x="150" y="0"/>
                </a:lnTo>
                <a:lnTo>
                  <a:pt x="153" y="1"/>
                </a:lnTo>
                <a:lnTo>
                  <a:pt x="155" y="2"/>
                </a:lnTo>
                <a:lnTo>
                  <a:pt x="158" y="3"/>
                </a:lnTo>
                <a:lnTo>
                  <a:pt x="161" y="4"/>
                </a:lnTo>
                <a:lnTo>
                  <a:pt x="165" y="5"/>
                </a:lnTo>
                <a:lnTo>
                  <a:pt x="170" y="7"/>
                </a:lnTo>
                <a:lnTo>
                  <a:pt x="174" y="9"/>
                </a:lnTo>
                <a:lnTo>
                  <a:pt x="178" y="13"/>
                </a:lnTo>
                <a:lnTo>
                  <a:pt x="183" y="16"/>
                </a:lnTo>
                <a:lnTo>
                  <a:pt x="186" y="18"/>
                </a:lnTo>
                <a:lnTo>
                  <a:pt x="189" y="21"/>
                </a:lnTo>
                <a:lnTo>
                  <a:pt x="192" y="24"/>
                </a:lnTo>
                <a:lnTo>
                  <a:pt x="193" y="27"/>
                </a:lnTo>
                <a:lnTo>
                  <a:pt x="194" y="29"/>
                </a:lnTo>
                <a:lnTo>
                  <a:pt x="195" y="31"/>
                </a:lnTo>
                <a:lnTo>
                  <a:pt x="195" y="33"/>
                </a:lnTo>
                <a:lnTo>
                  <a:pt x="195" y="3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96"/>
          <p:cNvSpPr/>
          <p:nvPr/>
        </p:nvSpPr>
        <p:spPr bwMode="auto">
          <a:xfrm>
            <a:off x="1441344" y="2455998"/>
            <a:ext cx="582731" cy="159484"/>
          </a:xfrm>
          <a:custGeom>
            <a:avLst/>
            <a:gdLst>
              <a:gd name="T0" fmla="*/ 178 w 190"/>
              <a:gd name="T1" fmla="*/ 10 h 52"/>
              <a:gd name="T2" fmla="*/ 183 w 190"/>
              <a:gd name="T3" fmla="*/ 12 h 52"/>
              <a:gd name="T4" fmla="*/ 188 w 190"/>
              <a:gd name="T5" fmla="*/ 15 h 52"/>
              <a:gd name="T6" fmla="*/ 190 w 190"/>
              <a:gd name="T7" fmla="*/ 18 h 52"/>
              <a:gd name="T8" fmla="*/ 189 w 190"/>
              <a:gd name="T9" fmla="*/ 20 h 52"/>
              <a:gd name="T10" fmla="*/ 185 w 190"/>
              <a:gd name="T11" fmla="*/ 22 h 52"/>
              <a:gd name="T12" fmla="*/ 178 w 190"/>
              <a:gd name="T13" fmla="*/ 25 h 52"/>
              <a:gd name="T14" fmla="*/ 166 w 190"/>
              <a:gd name="T15" fmla="*/ 27 h 52"/>
              <a:gd name="T16" fmla="*/ 151 w 190"/>
              <a:gd name="T17" fmla="*/ 30 h 52"/>
              <a:gd name="T18" fmla="*/ 134 w 190"/>
              <a:gd name="T19" fmla="*/ 35 h 52"/>
              <a:gd name="T20" fmla="*/ 116 w 190"/>
              <a:gd name="T21" fmla="*/ 38 h 52"/>
              <a:gd name="T22" fmla="*/ 97 w 190"/>
              <a:gd name="T23" fmla="*/ 42 h 52"/>
              <a:gd name="T24" fmla="*/ 80 w 190"/>
              <a:gd name="T25" fmla="*/ 45 h 52"/>
              <a:gd name="T26" fmla="*/ 71 w 190"/>
              <a:gd name="T27" fmla="*/ 47 h 52"/>
              <a:gd name="T28" fmla="*/ 61 w 190"/>
              <a:gd name="T29" fmla="*/ 49 h 52"/>
              <a:gd name="T30" fmla="*/ 54 w 190"/>
              <a:gd name="T31" fmla="*/ 50 h 52"/>
              <a:gd name="T32" fmla="*/ 44 w 190"/>
              <a:gd name="T33" fmla="*/ 51 h 52"/>
              <a:gd name="T34" fmla="*/ 34 w 190"/>
              <a:gd name="T35" fmla="*/ 52 h 52"/>
              <a:gd name="T36" fmla="*/ 26 w 190"/>
              <a:gd name="T37" fmla="*/ 52 h 52"/>
              <a:gd name="T38" fmla="*/ 16 w 190"/>
              <a:gd name="T39" fmla="*/ 49 h 52"/>
              <a:gd name="T40" fmla="*/ 8 w 190"/>
              <a:gd name="T41" fmla="*/ 45 h 52"/>
              <a:gd name="T42" fmla="*/ 4 w 190"/>
              <a:gd name="T43" fmla="*/ 43 h 52"/>
              <a:gd name="T44" fmla="*/ 1 w 190"/>
              <a:gd name="T45" fmla="*/ 42 h 52"/>
              <a:gd name="T46" fmla="*/ 0 w 190"/>
              <a:gd name="T47" fmla="*/ 40 h 52"/>
              <a:gd name="T48" fmla="*/ 1 w 190"/>
              <a:gd name="T49" fmla="*/ 38 h 52"/>
              <a:gd name="T50" fmla="*/ 3 w 190"/>
              <a:gd name="T51" fmla="*/ 37 h 52"/>
              <a:gd name="T52" fmla="*/ 8 w 190"/>
              <a:gd name="T53" fmla="*/ 36 h 52"/>
              <a:gd name="T54" fmla="*/ 15 w 190"/>
              <a:gd name="T55" fmla="*/ 34 h 52"/>
              <a:gd name="T56" fmla="*/ 25 w 190"/>
              <a:gd name="T57" fmla="*/ 32 h 52"/>
              <a:gd name="T58" fmla="*/ 37 w 190"/>
              <a:gd name="T59" fmla="*/ 28 h 52"/>
              <a:gd name="T60" fmla="*/ 50 w 190"/>
              <a:gd name="T61" fmla="*/ 25 h 52"/>
              <a:gd name="T62" fmla="*/ 67 w 190"/>
              <a:gd name="T63" fmla="*/ 21 h 52"/>
              <a:gd name="T64" fmla="*/ 85 w 190"/>
              <a:gd name="T65" fmla="*/ 15 h 52"/>
              <a:gd name="T66" fmla="*/ 101 w 190"/>
              <a:gd name="T67" fmla="*/ 11 h 52"/>
              <a:gd name="T68" fmla="*/ 115 w 190"/>
              <a:gd name="T69" fmla="*/ 8 h 52"/>
              <a:gd name="T70" fmla="*/ 127 w 190"/>
              <a:gd name="T71" fmla="*/ 6 h 52"/>
              <a:gd name="T72" fmla="*/ 137 w 190"/>
              <a:gd name="T73" fmla="*/ 4 h 52"/>
              <a:gd name="T74" fmla="*/ 146 w 190"/>
              <a:gd name="T75" fmla="*/ 2 h 52"/>
              <a:gd name="T76" fmla="*/ 151 w 190"/>
              <a:gd name="T77" fmla="*/ 0 h 52"/>
              <a:gd name="T78" fmla="*/ 155 w 190"/>
              <a:gd name="T79" fmla="*/ 0 h 52"/>
              <a:gd name="T80" fmla="*/ 158 w 190"/>
              <a:gd name="T81" fmla="*/ 0 h 52"/>
              <a:gd name="T82" fmla="*/ 162 w 190"/>
              <a:gd name="T83" fmla="*/ 2 h 52"/>
              <a:gd name="T84" fmla="*/ 168 w 190"/>
              <a:gd name="T85" fmla="*/ 5 h 52"/>
              <a:gd name="T86" fmla="*/ 175 w 190"/>
              <a:gd name="T87" fmla="*/ 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0" h="52">
                <a:moveTo>
                  <a:pt x="175" y="8"/>
                </a:moveTo>
                <a:lnTo>
                  <a:pt x="178" y="10"/>
                </a:lnTo>
                <a:lnTo>
                  <a:pt x="181" y="11"/>
                </a:lnTo>
                <a:lnTo>
                  <a:pt x="183" y="12"/>
                </a:lnTo>
                <a:lnTo>
                  <a:pt x="185" y="14"/>
                </a:lnTo>
                <a:lnTo>
                  <a:pt x="188" y="15"/>
                </a:lnTo>
                <a:lnTo>
                  <a:pt x="189" y="17"/>
                </a:lnTo>
                <a:lnTo>
                  <a:pt x="190" y="18"/>
                </a:lnTo>
                <a:lnTo>
                  <a:pt x="190" y="19"/>
                </a:lnTo>
                <a:lnTo>
                  <a:pt x="189" y="20"/>
                </a:lnTo>
                <a:lnTo>
                  <a:pt x="188" y="21"/>
                </a:lnTo>
                <a:lnTo>
                  <a:pt x="185" y="22"/>
                </a:lnTo>
                <a:lnTo>
                  <a:pt x="182" y="23"/>
                </a:lnTo>
                <a:lnTo>
                  <a:pt x="178" y="25"/>
                </a:lnTo>
                <a:lnTo>
                  <a:pt x="173" y="26"/>
                </a:lnTo>
                <a:lnTo>
                  <a:pt x="166" y="27"/>
                </a:lnTo>
                <a:lnTo>
                  <a:pt x="159" y="28"/>
                </a:lnTo>
                <a:lnTo>
                  <a:pt x="151" y="30"/>
                </a:lnTo>
                <a:lnTo>
                  <a:pt x="144" y="33"/>
                </a:lnTo>
                <a:lnTo>
                  <a:pt x="134" y="35"/>
                </a:lnTo>
                <a:lnTo>
                  <a:pt x="125" y="37"/>
                </a:lnTo>
                <a:lnTo>
                  <a:pt x="116" y="38"/>
                </a:lnTo>
                <a:lnTo>
                  <a:pt x="106" y="40"/>
                </a:lnTo>
                <a:lnTo>
                  <a:pt x="97" y="42"/>
                </a:lnTo>
                <a:lnTo>
                  <a:pt x="86" y="44"/>
                </a:lnTo>
                <a:lnTo>
                  <a:pt x="80" y="45"/>
                </a:lnTo>
                <a:lnTo>
                  <a:pt x="75" y="45"/>
                </a:lnTo>
                <a:lnTo>
                  <a:pt x="71" y="47"/>
                </a:lnTo>
                <a:lnTo>
                  <a:pt x="65" y="48"/>
                </a:lnTo>
                <a:lnTo>
                  <a:pt x="61" y="49"/>
                </a:lnTo>
                <a:lnTo>
                  <a:pt x="57" y="49"/>
                </a:lnTo>
                <a:lnTo>
                  <a:pt x="54" y="50"/>
                </a:lnTo>
                <a:lnTo>
                  <a:pt x="49" y="50"/>
                </a:lnTo>
                <a:lnTo>
                  <a:pt x="44" y="51"/>
                </a:lnTo>
                <a:lnTo>
                  <a:pt x="39" y="52"/>
                </a:lnTo>
                <a:lnTo>
                  <a:pt x="34" y="52"/>
                </a:lnTo>
                <a:lnTo>
                  <a:pt x="30" y="52"/>
                </a:lnTo>
                <a:lnTo>
                  <a:pt x="26" y="52"/>
                </a:lnTo>
                <a:lnTo>
                  <a:pt x="21" y="51"/>
                </a:lnTo>
                <a:lnTo>
                  <a:pt x="16" y="49"/>
                </a:lnTo>
                <a:lnTo>
                  <a:pt x="11" y="47"/>
                </a:lnTo>
                <a:lnTo>
                  <a:pt x="8" y="45"/>
                </a:lnTo>
                <a:lnTo>
                  <a:pt x="6" y="44"/>
                </a:lnTo>
                <a:lnTo>
                  <a:pt x="4" y="43"/>
                </a:lnTo>
                <a:lnTo>
                  <a:pt x="2" y="43"/>
                </a:lnTo>
                <a:lnTo>
                  <a:pt x="1" y="42"/>
                </a:lnTo>
                <a:lnTo>
                  <a:pt x="1" y="41"/>
                </a:lnTo>
                <a:lnTo>
                  <a:pt x="0" y="40"/>
                </a:lnTo>
                <a:lnTo>
                  <a:pt x="0" y="39"/>
                </a:lnTo>
                <a:lnTo>
                  <a:pt x="1" y="38"/>
                </a:lnTo>
                <a:lnTo>
                  <a:pt x="1" y="38"/>
                </a:lnTo>
                <a:lnTo>
                  <a:pt x="3" y="37"/>
                </a:lnTo>
                <a:lnTo>
                  <a:pt x="6" y="37"/>
                </a:lnTo>
                <a:lnTo>
                  <a:pt x="8" y="36"/>
                </a:lnTo>
                <a:lnTo>
                  <a:pt x="11" y="35"/>
                </a:lnTo>
                <a:lnTo>
                  <a:pt x="15" y="34"/>
                </a:lnTo>
                <a:lnTo>
                  <a:pt x="19" y="33"/>
                </a:lnTo>
                <a:lnTo>
                  <a:pt x="25" y="32"/>
                </a:lnTo>
                <a:lnTo>
                  <a:pt x="30" y="29"/>
                </a:lnTo>
                <a:lnTo>
                  <a:pt x="37" y="28"/>
                </a:lnTo>
                <a:lnTo>
                  <a:pt x="43" y="26"/>
                </a:lnTo>
                <a:lnTo>
                  <a:pt x="50" y="25"/>
                </a:lnTo>
                <a:lnTo>
                  <a:pt x="58" y="23"/>
                </a:lnTo>
                <a:lnTo>
                  <a:pt x="67" y="21"/>
                </a:lnTo>
                <a:lnTo>
                  <a:pt x="76" y="19"/>
                </a:lnTo>
                <a:lnTo>
                  <a:pt x="85" y="15"/>
                </a:lnTo>
                <a:lnTo>
                  <a:pt x="93" y="13"/>
                </a:lnTo>
                <a:lnTo>
                  <a:pt x="101" y="11"/>
                </a:lnTo>
                <a:lnTo>
                  <a:pt x="108" y="10"/>
                </a:lnTo>
                <a:lnTo>
                  <a:pt x="115" y="8"/>
                </a:lnTo>
                <a:lnTo>
                  <a:pt x="121" y="7"/>
                </a:lnTo>
                <a:lnTo>
                  <a:pt x="127" y="6"/>
                </a:lnTo>
                <a:lnTo>
                  <a:pt x="132" y="4"/>
                </a:lnTo>
                <a:lnTo>
                  <a:pt x="137" y="4"/>
                </a:lnTo>
                <a:lnTo>
                  <a:pt x="142" y="3"/>
                </a:lnTo>
                <a:lnTo>
                  <a:pt x="146" y="2"/>
                </a:lnTo>
                <a:lnTo>
                  <a:pt x="149" y="2"/>
                </a:lnTo>
                <a:lnTo>
                  <a:pt x="151" y="0"/>
                </a:lnTo>
                <a:lnTo>
                  <a:pt x="153" y="0"/>
                </a:lnTo>
                <a:lnTo>
                  <a:pt x="155" y="0"/>
                </a:lnTo>
                <a:lnTo>
                  <a:pt x="156" y="0"/>
                </a:lnTo>
                <a:lnTo>
                  <a:pt x="158" y="0"/>
                </a:lnTo>
                <a:lnTo>
                  <a:pt x="160" y="0"/>
                </a:lnTo>
                <a:lnTo>
                  <a:pt x="162" y="2"/>
                </a:lnTo>
                <a:lnTo>
                  <a:pt x="164" y="2"/>
                </a:lnTo>
                <a:lnTo>
                  <a:pt x="168" y="5"/>
                </a:lnTo>
                <a:lnTo>
                  <a:pt x="175" y="8"/>
                </a:lnTo>
                <a:lnTo>
                  <a:pt x="175" y="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98"/>
          <p:cNvSpPr/>
          <p:nvPr/>
        </p:nvSpPr>
        <p:spPr bwMode="auto">
          <a:xfrm>
            <a:off x="1269592" y="2048087"/>
            <a:ext cx="548995" cy="1600977"/>
          </a:xfrm>
          <a:custGeom>
            <a:avLst/>
            <a:gdLst>
              <a:gd name="T0" fmla="*/ 0 w 179"/>
              <a:gd name="T1" fmla="*/ 519 h 522"/>
              <a:gd name="T2" fmla="*/ 3 w 179"/>
              <a:gd name="T3" fmla="*/ 515 h 522"/>
              <a:gd name="T4" fmla="*/ 7 w 179"/>
              <a:gd name="T5" fmla="*/ 508 h 522"/>
              <a:gd name="T6" fmla="*/ 22 w 179"/>
              <a:gd name="T7" fmla="*/ 490 h 522"/>
              <a:gd name="T8" fmla="*/ 42 w 179"/>
              <a:gd name="T9" fmla="*/ 465 h 522"/>
              <a:gd name="T10" fmla="*/ 65 w 179"/>
              <a:gd name="T11" fmla="*/ 435 h 522"/>
              <a:gd name="T12" fmla="*/ 86 w 179"/>
              <a:gd name="T13" fmla="*/ 400 h 522"/>
              <a:gd name="T14" fmla="*/ 105 w 179"/>
              <a:gd name="T15" fmla="*/ 359 h 522"/>
              <a:gd name="T16" fmla="*/ 121 w 179"/>
              <a:gd name="T17" fmla="*/ 313 h 522"/>
              <a:gd name="T18" fmla="*/ 132 w 179"/>
              <a:gd name="T19" fmla="*/ 260 h 522"/>
              <a:gd name="T20" fmla="*/ 139 w 179"/>
              <a:gd name="T21" fmla="*/ 202 h 522"/>
              <a:gd name="T22" fmla="*/ 140 w 179"/>
              <a:gd name="T23" fmla="*/ 141 h 522"/>
              <a:gd name="T24" fmla="*/ 139 w 179"/>
              <a:gd name="T25" fmla="*/ 100 h 522"/>
              <a:gd name="T26" fmla="*/ 138 w 179"/>
              <a:gd name="T27" fmla="*/ 73 h 522"/>
              <a:gd name="T28" fmla="*/ 135 w 179"/>
              <a:gd name="T29" fmla="*/ 52 h 522"/>
              <a:gd name="T30" fmla="*/ 133 w 179"/>
              <a:gd name="T31" fmla="*/ 36 h 522"/>
              <a:gd name="T32" fmla="*/ 130 w 179"/>
              <a:gd name="T33" fmla="*/ 26 h 522"/>
              <a:gd name="T34" fmla="*/ 125 w 179"/>
              <a:gd name="T35" fmla="*/ 19 h 522"/>
              <a:gd name="T36" fmla="*/ 121 w 179"/>
              <a:gd name="T37" fmla="*/ 10 h 522"/>
              <a:gd name="T38" fmla="*/ 123 w 179"/>
              <a:gd name="T39" fmla="*/ 3 h 522"/>
              <a:gd name="T40" fmla="*/ 128 w 179"/>
              <a:gd name="T41" fmla="*/ 0 h 522"/>
              <a:gd name="T42" fmla="*/ 138 w 179"/>
              <a:gd name="T43" fmla="*/ 1 h 522"/>
              <a:gd name="T44" fmla="*/ 153 w 179"/>
              <a:gd name="T45" fmla="*/ 6 h 522"/>
              <a:gd name="T46" fmla="*/ 166 w 179"/>
              <a:gd name="T47" fmla="*/ 14 h 522"/>
              <a:gd name="T48" fmla="*/ 174 w 179"/>
              <a:gd name="T49" fmla="*/ 19 h 522"/>
              <a:gd name="T50" fmla="*/ 178 w 179"/>
              <a:gd name="T51" fmla="*/ 23 h 522"/>
              <a:gd name="T52" fmla="*/ 179 w 179"/>
              <a:gd name="T53" fmla="*/ 29 h 522"/>
              <a:gd name="T54" fmla="*/ 177 w 179"/>
              <a:gd name="T55" fmla="*/ 41 h 522"/>
              <a:gd name="T56" fmla="*/ 176 w 179"/>
              <a:gd name="T57" fmla="*/ 51 h 522"/>
              <a:gd name="T58" fmla="*/ 175 w 179"/>
              <a:gd name="T59" fmla="*/ 66 h 522"/>
              <a:gd name="T60" fmla="*/ 175 w 179"/>
              <a:gd name="T61" fmla="*/ 87 h 522"/>
              <a:gd name="T62" fmla="*/ 175 w 179"/>
              <a:gd name="T63" fmla="*/ 115 h 522"/>
              <a:gd name="T64" fmla="*/ 175 w 179"/>
              <a:gd name="T65" fmla="*/ 148 h 522"/>
              <a:gd name="T66" fmla="*/ 173 w 179"/>
              <a:gd name="T67" fmla="*/ 184 h 522"/>
              <a:gd name="T68" fmla="*/ 171 w 179"/>
              <a:gd name="T69" fmla="*/ 216 h 522"/>
              <a:gd name="T70" fmla="*/ 168 w 179"/>
              <a:gd name="T71" fmla="*/ 246 h 522"/>
              <a:gd name="T72" fmla="*/ 161 w 179"/>
              <a:gd name="T73" fmla="*/ 291 h 522"/>
              <a:gd name="T74" fmla="*/ 148 w 179"/>
              <a:gd name="T75" fmla="*/ 339 h 522"/>
              <a:gd name="T76" fmla="*/ 130 w 179"/>
              <a:gd name="T77" fmla="*/ 383 h 522"/>
              <a:gd name="T78" fmla="*/ 106 w 179"/>
              <a:gd name="T79" fmla="*/ 424 h 522"/>
              <a:gd name="T80" fmla="*/ 82 w 179"/>
              <a:gd name="T81" fmla="*/ 458 h 522"/>
              <a:gd name="T82" fmla="*/ 56 w 179"/>
              <a:gd name="T83" fmla="*/ 486 h 522"/>
              <a:gd name="T84" fmla="*/ 35 w 179"/>
              <a:gd name="T85" fmla="*/ 504 h 522"/>
              <a:gd name="T86" fmla="*/ 24 w 179"/>
              <a:gd name="T87" fmla="*/ 513 h 522"/>
              <a:gd name="T88" fmla="*/ 12 w 179"/>
              <a:gd name="T89" fmla="*/ 519 h 522"/>
              <a:gd name="T90" fmla="*/ 3 w 179"/>
              <a:gd name="T91" fmla="*/ 522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9" h="522">
                <a:moveTo>
                  <a:pt x="0" y="521"/>
                </a:moveTo>
                <a:lnTo>
                  <a:pt x="0" y="520"/>
                </a:lnTo>
                <a:lnTo>
                  <a:pt x="0" y="519"/>
                </a:lnTo>
                <a:lnTo>
                  <a:pt x="0" y="518"/>
                </a:lnTo>
                <a:lnTo>
                  <a:pt x="2" y="516"/>
                </a:lnTo>
                <a:lnTo>
                  <a:pt x="3" y="515"/>
                </a:lnTo>
                <a:lnTo>
                  <a:pt x="4" y="513"/>
                </a:lnTo>
                <a:lnTo>
                  <a:pt x="5" y="510"/>
                </a:lnTo>
                <a:lnTo>
                  <a:pt x="7" y="508"/>
                </a:lnTo>
                <a:lnTo>
                  <a:pt x="10" y="503"/>
                </a:lnTo>
                <a:lnTo>
                  <a:pt x="15" y="496"/>
                </a:lnTo>
                <a:lnTo>
                  <a:pt x="22" y="490"/>
                </a:lnTo>
                <a:lnTo>
                  <a:pt x="28" y="483"/>
                </a:lnTo>
                <a:lnTo>
                  <a:pt x="36" y="475"/>
                </a:lnTo>
                <a:lnTo>
                  <a:pt x="42" y="465"/>
                </a:lnTo>
                <a:lnTo>
                  <a:pt x="50" y="456"/>
                </a:lnTo>
                <a:lnTo>
                  <a:pt x="57" y="446"/>
                </a:lnTo>
                <a:lnTo>
                  <a:pt x="65" y="435"/>
                </a:lnTo>
                <a:lnTo>
                  <a:pt x="72" y="424"/>
                </a:lnTo>
                <a:lnTo>
                  <a:pt x="80" y="412"/>
                </a:lnTo>
                <a:lnTo>
                  <a:pt x="86" y="400"/>
                </a:lnTo>
                <a:lnTo>
                  <a:pt x="93" y="387"/>
                </a:lnTo>
                <a:lnTo>
                  <a:pt x="99" y="373"/>
                </a:lnTo>
                <a:lnTo>
                  <a:pt x="105" y="359"/>
                </a:lnTo>
                <a:lnTo>
                  <a:pt x="111" y="344"/>
                </a:lnTo>
                <a:lnTo>
                  <a:pt x="116" y="329"/>
                </a:lnTo>
                <a:lnTo>
                  <a:pt x="121" y="313"/>
                </a:lnTo>
                <a:lnTo>
                  <a:pt x="126" y="296"/>
                </a:lnTo>
                <a:lnTo>
                  <a:pt x="130" y="278"/>
                </a:lnTo>
                <a:lnTo>
                  <a:pt x="132" y="260"/>
                </a:lnTo>
                <a:lnTo>
                  <a:pt x="134" y="241"/>
                </a:lnTo>
                <a:lnTo>
                  <a:pt x="136" y="221"/>
                </a:lnTo>
                <a:lnTo>
                  <a:pt x="139" y="202"/>
                </a:lnTo>
                <a:lnTo>
                  <a:pt x="140" y="182"/>
                </a:lnTo>
                <a:lnTo>
                  <a:pt x="140" y="162"/>
                </a:lnTo>
                <a:lnTo>
                  <a:pt x="140" y="141"/>
                </a:lnTo>
                <a:lnTo>
                  <a:pt x="140" y="121"/>
                </a:lnTo>
                <a:lnTo>
                  <a:pt x="139" y="110"/>
                </a:lnTo>
                <a:lnTo>
                  <a:pt x="139" y="100"/>
                </a:lnTo>
                <a:lnTo>
                  <a:pt x="139" y="91"/>
                </a:lnTo>
                <a:lnTo>
                  <a:pt x="138" y="82"/>
                </a:lnTo>
                <a:lnTo>
                  <a:pt x="138" y="73"/>
                </a:lnTo>
                <a:lnTo>
                  <a:pt x="136" y="66"/>
                </a:lnTo>
                <a:lnTo>
                  <a:pt x="135" y="58"/>
                </a:lnTo>
                <a:lnTo>
                  <a:pt x="135" y="52"/>
                </a:lnTo>
                <a:lnTo>
                  <a:pt x="134" y="47"/>
                </a:lnTo>
                <a:lnTo>
                  <a:pt x="133" y="41"/>
                </a:lnTo>
                <a:lnTo>
                  <a:pt x="133" y="36"/>
                </a:lnTo>
                <a:lnTo>
                  <a:pt x="132" y="33"/>
                </a:lnTo>
                <a:lnTo>
                  <a:pt x="131" y="29"/>
                </a:lnTo>
                <a:lnTo>
                  <a:pt x="130" y="26"/>
                </a:lnTo>
                <a:lnTo>
                  <a:pt x="128" y="23"/>
                </a:lnTo>
                <a:lnTo>
                  <a:pt x="127" y="22"/>
                </a:lnTo>
                <a:lnTo>
                  <a:pt x="125" y="19"/>
                </a:lnTo>
                <a:lnTo>
                  <a:pt x="123" y="16"/>
                </a:lnTo>
                <a:lnTo>
                  <a:pt x="121" y="14"/>
                </a:lnTo>
                <a:lnTo>
                  <a:pt x="121" y="10"/>
                </a:lnTo>
                <a:lnTo>
                  <a:pt x="121" y="8"/>
                </a:lnTo>
                <a:lnTo>
                  <a:pt x="121" y="5"/>
                </a:lnTo>
                <a:lnTo>
                  <a:pt x="123" y="3"/>
                </a:lnTo>
                <a:lnTo>
                  <a:pt x="125" y="1"/>
                </a:lnTo>
                <a:lnTo>
                  <a:pt x="126" y="0"/>
                </a:lnTo>
                <a:lnTo>
                  <a:pt x="128" y="0"/>
                </a:lnTo>
                <a:lnTo>
                  <a:pt x="130" y="0"/>
                </a:lnTo>
                <a:lnTo>
                  <a:pt x="133" y="0"/>
                </a:lnTo>
                <a:lnTo>
                  <a:pt x="138" y="1"/>
                </a:lnTo>
                <a:lnTo>
                  <a:pt x="142" y="2"/>
                </a:lnTo>
                <a:lnTo>
                  <a:pt x="147" y="4"/>
                </a:lnTo>
                <a:lnTo>
                  <a:pt x="153" y="6"/>
                </a:lnTo>
                <a:lnTo>
                  <a:pt x="158" y="9"/>
                </a:lnTo>
                <a:lnTo>
                  <a:pt x="162" y="11"/>
                </a:lnTo>
                <a:lnTo>
                  <a:pt x="166" y="14"/>
                </a:lnTo>
                <a:lnTo>
                  <a:pt x="170" y="16"/>
                </a:lnTo>
                <a:lnTo>
                  <a:pt x="172" y="18"/>
                </a:lnTo>
                <a:lnTo>
                  <a:pt x="174" y="19"/>
                </a:lnTo>
                <a:lnTo>
                  <a:pt x="176" y="21"/>
                </a:lnTo>
                <a:lnTo>
                  <a:pt x="177" y="22"/>
                </a:lnTo>
                <a:lnTo>
                  <a:pt x="178" y="23"/>
                </a:lnTo>
                <a:lnTo>
                  <a:pt x="178" y="24"/>
                </a:lnTo>
                <a:lnTo>
                  <a:pt x="179" y="26"/>
                </a:lnTo>
                <a:lnTo>
                  <a:pt x="179" y="29"/>
                </a:lnTo>
                <a:lnTo>
                  <a:pt x="178" y="34"/>
                </a:lnTo>
                <a:lnTo>
                  <a:pt x="177" y="40"/>
                </a:lnTo>
                <a:lnTo>
                  <a:pt x="177" y="41"/>
                </a:lnTo>
                <a:lnTo>
                  <a:pt x="176" y="45"/>
                </a:lnTo>
                <a:lnTo>
                  <a:pt x="176" y="47"/>
                </a:lnTo>
                <a:lnTo>
                  <a:pt x="176" y="51"/>
                </a:lnTo>
                <a:lnTo>
                  <a:pt x="176" y="55"/>
                </a:lnTo>
                <a:lnTo>
                  <a:pt x="175" y="61"/>
                </a:lnTo>
                <a:lnTo>
                  <a:pt x="175" y="66"/>
                </a:lnTo>
                <a:lnTo>
                  <a:pt x="175" y="72"/>
                </a:lnTo>
                <a:lnTo>
                  <a:pt x="175" y="80"/>
                </a:lnTo>
                <a:lnTo>
                  <a:pt x="175" y="87"/>
                </a:lnTo>
                <a:lnTo>
                  <a:pt x="175" y="96"/>
                </a:lnTo>
                <a:lnTo>
                  <a:pt x="175" y="106"/>
                </a:lnTo>
                <a:lnTo>
                  <a:pt x="175" y="115"/>
                </a:lnTo>
                <a:lnTo>
                  <a:pt x="175" y="126"/>
                </a:lnTo>
                <a:lnTo>
                  <a:pt x="175" y="137"/>
                </a:lnTo>
                <a:lnTo>
                  <a:pt x="175" y="148"/>
                </a:lnTo>
                <a:lnTo>
                  <a:pt x="174" y="160"/>
                </a:lnTo>
                <a:lnTo>
                  <a:pt x="174" y="172"/>
                </a:lnTo>
                <a:lnTo>
                  <a:pt x="173" y="184"/>
                </a:lnTo>
                <a:lnTo>
                  <a:pt x="173" y="194"/>
                </a:lnTo>
                <a:lnTo>
                  <a:pt x="172" y="205"/>
                </a:lnTo>
                <a:lnTo>
                  <a:pt x="171" y="216"/>
                </a:lnTo>
                <a:lnTo>
                  <a:pt x="170" y="227"/>
                </a:lnTo>
                <a:lnTo>
                  <a:pt x="169" y="236"/>
                </a:lnTo>
                <a:lnTo>
                  <a:pt x="168" y="246"/>
                </a:lnTo>
                <a:lnTo>
                  <a:pt x="166" y="256"/>
                </a:lnTo>
                <a:lnTo>
                  <a:pt x="164" y="274"/>
                </a:lnTo>
                <a:lnTo>
                  <a:pt x="161" y="291"/>
                </a:lnTo>
                <a:lnTo>
                  <a:pt x="157" y="307"/>
                </a:lnTo>
                <a:lnTo>
                  <a:pt x="154" y="323"/>
                </a:lnTo>
                <a:lnTo>
                  <a:pt x="148" y="339"/>
                </a:lnTo>
                <a:lnTo>
                  <a:pt x="143" y="354"/>
                </a:lnTo>
                <a:lnTo>
                  <a:pt x="136" y="369"/>
                </a:lnTo>
                <a:lnTo>
                  <a:pt x="130" y="383"/>
                </a:lnTo>
                <a:lnTo>
                  <a:pt x="123" y="397"/>
                </a:lnTo>
                <a:lnTo>
                  <a:pt x="115" y="410"/>
                </a:lnTo>
                <a:lnTo>
                  <a:pt x="106" y="424"/>
                </a:lnTo>
                <a:lnTo>
                  <a:pt x="98" y="435"/>
                </a:lnTo>
                <a:lnTo>
                  <a:pt x="89" y="447"/>
                </a:lnTo>
                <a:lnTo>
                  <a:pt x="82" y="458"/>
                </a:lnTo>
                <a:lnTo>
                  <a:pt x="73" y="468"/>
                </a:lnTo>
                <a:lnTo>
                  <a:pt x="65" y="477"/>
                </a:lnTo>
                <a:lnTo>
                  <a:pt x="56" y="486"/>
                </a:lnTo>
                <a:lnTo>
                  <a:pt x="48" y="493"/>
                </a:lnTo>
                <a:lnTo>
                  <a:pt x="39" y="501"/>
                </a:lnTo>
                <a:lnTo>
                  <a:pt x="35" y="504"/>
                </a:lnTo>
                <a:lnTo>
                  <a:pt x="30" y="507"/>
                </a:lnTo>
                <a:lnTo>
                  <a:pt x="27" y="509"/>
                </a:lnTo>
                <a:lnTo>
                  <a:pt x="24" y="513"/>
                </a:lnTo>
                <a:lnTo>
                  <a:pt x="21" y="515"/>
                </a:lnTo>
                <a:lnTo>
                  <a:pt x="18" y="516"/>
                </a:lnTo>
                <a:lnTo>
                  <a:pt x="12" y="519"/>
                </a:lnTo>
                <a:lnTo>
                  <a:pt x="8" y="521"/>
                </a:lnTo>
                <a:lnTo>
                  <a:pt x="5" y="522"/>
                </a:lnTo>
                <a:lnTo>
                  <a:pt x="3" y="522"/>
                </a:lnTo>
                <a:lnTo>
                  <a:pt x="0" y="521"/>
                </a:lnTo>
                <a:lnTo>
                  <a:pt x="0" y="52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99"/>
          <p:cNvSpPr/>
          <p:nvPr/>
        </p:nvSpPr>
        <p:spPr bwMode="auto">
          <a:xfrm>
            <a:off x="1705107" y="3057131"/>
            <a:ext cx="269897" cy="257628"/>
          </a:xfrm>
          <a:custGeom>
            <a:avLst/>
            <a:gdLst>
              <a:gd name="T0" fmla="*/ 56 w 88"/>
              <a:gd name="T1" fmla="*/ 19 h 84"/>
              <a:gd name="T2" fmla="*/ 62 w 88"/>
              <a:gd name="T3" fmla="*/ 23 h 84"/>
              <a:gd name="T4" fmla="*/ 67 w 88"/>
              <a:gd name="T5" fmla="*/ 27 h 84"/>
              <a:gd name="T6" fmla="*/ 73 w 88"/>
              <a:gd name="T7" fmla="*/ 31 h 84"/>
              <a:gd name="T8" fmla="*/ 76 w 88"/>
              <a:gd name="T9" fmla="*/ 36 h 84"/>
              <a:gd name="T10" fmla="*/ 80 w 88"/>
              <a:gd name="T11" fmla="*/ 41 h 84"/>
              <a:gd name="T12" fmla="*/ 82 w 88"/>
              <a:gd name="T13" fmla="*/ 45 h 84"/>
              <a:gd name="T14" fmla="*/ 84 w 88"/>
              <a:gd name="T15" fmla="*/ 51 h 84"/>
              <a:gd name="T16" fmla="*/ 85 w 88"/>
              <a:gd name="T17" fmla="*/ 55 h 84"/>
              <a:gd name="T18" fmla="*/ 87 w 88"/>
              <a:gd name="T19" fmla="*/ 60 h 84"/>
              <a:gd name="T20" fmla="*/ 88 w 88"/>
              <a:gd name="T21" fmla="*/ 64 h 84"/>
              <a:gd name="T22" fmla="*/ 88 w 88"/>
              <a:gd name="T23" fmla="*/ 68 h 84"/>
              <a:gd name="T24" fmla="*/ 88 w 88"/>
              <a:gd name="T25" fmla="*/ 71 h 84"/>
              <a:gd name="T26" fmla="*/ 88 w 88"/>
              <a:gd name="T27" fmla="*/ 73 h 84"/>
              <a:gd name="T28" fmla="*/ 88 w 88"/>
              <a:gd name="T29" fmla="*/ 75 h 84"/>
              <a:gd name="T30" fmla="*/ 87 w 88"/>
              <a:gd name="T31" fmla="*/ 78 h 84"/>
              <a:gd name="T32" fmla="*/ 85 w 88"/>
              <a:gd name="T33" fmla="*/ 79 h 84"/>
              <a:gd name="T34" fmla="*/ 83 w 88"/>
              <a:gd name="T35" fmla="*/ 81 h 84"/>
              <a:gd name="T36" fmla="*/ 80 w 88"/>
              <a:gd name="T37" fmla="*/ 82 h 84"/>
              <a:gd name="T38" fmla="*/ 76 w 88"/>
              <a:gd name="T39" fmla="*/ 83 h 84"/>
              <a:gd name="T40" fmla="*/ 70 w 88"/>
              <a:gd name="T41" fmla="*/ 84 h 84"/>
              <a:gd name="T42" fmla="*/ 69 w 88"/>
              <a:gd name="T43" fmla="*/ 84 h 84"/>
              <a:gd name="T44" fmla="*/ 67 w 88"/>
              <a:gd name="T45" fmla="*/ 83 h 84"/>
              <a:gd name="T46" fmla="*/ 65 w 88"/>
              <a:gd name="T47" fmla="*/ 81 h 84"/>
              <a:gd name="T48" fmla="*/ 62 w 88"/>
              <a:gd name="T49" fmla="*/ 79 h 84"/>
              <a:gd name="T50" fmla="*/ 59 w 88"/>
              <a:gd name="T51" fmla="*/ 75 h 84"/>
              <a:gd name="T52" fmla="*/ 56 w 88"/>
              <a:gd name="T53" fmla="*/ 72 h 84"/>
              <a:gd name="T54" fmla="*/ 51 w 88"/>
              <a:gd name="T55" fmla="*/ 68 h 84"/>
              <a:gd name="T56" fmla="*/ 47 w 88"/>
              <a:gd name="T57" fmla="*/ 63 h 84"/>
              <a:gd name="T58" fmla="*/ 43 w 88"/>
              <a:gd name="T59" fmla="*/ 57 h 84"/>
              <a:gd name="T60" fmla="*/ 38 w 88"/>
              <a:gd name="T61" fmla="*/ 51 h 84"/>
              <a:gd name="T62" fmla="*/ 33 w 88"/>
              <a:gd name="T63" fmla="*/ 44 h 84"/>
              <a:gd name="T64" fmla="*/ 27 w 88"/>
              <a:gd name="T65" fmla="*/ 37 h 84"/>
              <a:gd name="T66" fmla="*/ 21 w 88"/>
              <a:gd name="T67" fmla="*/ 29 h 84"/>
              <a:gd name="T68" fmla="*/ 14 w 88"/>
              <a:gd name="T69" fmla="*/ 20 h 84"/>
              <a:gd name="T70" fmla="*/ 7 w 88"/>
              <a:gd name="T71" fmla="*/ 11 h 84"/>
              <a:gd name="T72" fmla="*/ 0 w 88"/>
              <a:gd name="T73" fmla="*/ 0 h 84"/>
              <a:gd name="T74" fmla="*/ 7 w 88"/>
              <a:gd name="T75" fmla="*/ 1 h 84"/>
              <a:gd name="T76" fmla="*/ 15 w 88"/>
              <a:gd name="T77" fmla="*/ 1 h 84"/>
              <a:gd name="T78" fmla="*/ 22 w 88"/>
              <a:gd name="T79" fmla="*/ 4 h 84"/>
              <a:gd name="T80" fmla="*/ 29 w 88"/>
              <a:gd name="T81" fmla="*/ 5 h 84"/>
              <a:gd name="T82" fmla="*/ 35 w 88"/>
              <a:gd name="T83" fmla="*/ 8 h 84"/>
              <a:gd name="T84" fmla="*/ 43 w 88"/>
              <a:gd name="T85" fmla="*/ 11 h 84"/>
              <a:gd name="T86" fmla="*/ 49 w 88"/>
              <a:gd name="T87" fmla="*/ 14 h 84"/>
              <a:gd name="T88" fmla="*/ 56 w 88"/>
              <a:gd name="T89" fmla="*/ 19 h 84"/>
              <a:gd name="T90" fmla="*/ 56 w 88"/>
              <a:gd name="T91" fmla="*/ 19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8" h="84">
                <a:moveTo>
                  <a:pt x="56" y="19"/>
                </a:moveTo>
                <a:lnTo>
                  <a:pt x="62" y="23"/>
                </a:lnTo>
                <a:lnTo>
                  <a:pt x="67" y="27"/>
                </a:lnTo>
                <a:lnTo>
                  <a:pt x="73" y="31"/>
                </a:lnTo>
                <a:lnTo>
                  <a:pt x="76" y="36"/>
                </a:lnTo>
                <a:lnTo>
                  <a:pt x="80" y="41"/>
                </a:lnTo>
                <a:lnTo>
                  <a:pt x="82" y="45"/>
                </a:lnTo>
                <a:lnTo>
                  <a:pt x="84" y="51"/>
                </a:lnTo>
                <a:lnTo>
                  <a:pt x="85" y="55"/>
                </a:lnTo>
                <a:lnTo>
                  <a:pt x="87" y="60"/>
                </a:lnTo>
                <a:lnTo>
                  <a:pt x="88" y="64"/>
                </a:lnTo>
                <a:lnTo>
                  <a:pt x="88" y="68"/>
                </a:lnTo>
                <a:lnTo>
                  <a:pt x="88" y="71"/>
                </a:lnTo>
                <a:lnTo>
                  <a:pt x="88" y="73"/>
                </a:lnTo>
                <a:lnTo>
                  <a:pt x="88" y="75"/>
                </a:lnTo>
                <a:lnTo>
                  <a:pt x="87" y="78"/>
                </a:lnTo>
                <a:lnTo>
                  <a:pt x="85" y="79"/>
                </a:lnTo>
                <a:lnTo>
                  <a:pt x="83" y="81"/>
                </a:lnTo>
                <a:lnTo>
                  <a:pt x="80" y="82"/>
                </a:lnTo>
                <a:lnTo>
                  <a:pt x="76" y="83"/>
                </a:lnTo>
                <a:lnTo>
                  <a:pt x="70" y="84"/>
                </a:lnTo>
                <a:lnTo>
                  <a:pt x="69" y="84"/>
                </a:lnTo>
                <a:lnTo>
                  <a:pt x="67" y="83"/>
                </a:lnTo>
                <a:lnTo>
                  <a:pt x="65" y="81"/>
                </a:lnTo>
                <a:lnTo>
                  <a:pt x="62" y="79"/>
                </a:lnTo>
                <a:lnTo>
                  <a:pt x="59" y="75"/>
                </a:lnTo>
                <a:lnTo>
                  <a:pt x="56" y="72"/>
                </a:lnTo>
                <a:lnTo>
                  <a:pt x="51" y="68"/>
                </a:lnTo>
                <a:lnTo>
                  <a:pt x="47" y="63"/>
                </a:lnTo>
                <a:lnTo>
                  <a:pt x="43" y="57"/>
                </a:lnTo>
                <a:lnTo>
                  <a:pt x="38" y="51"/>
                </a:lnTo>
                <a:lnTo>
                  <a:pt x="33" y="44"/>
                </a:lnTo>
                <a:lnTo>
                  <a:pt x="27" y="37"/>
                </a:lnTo>
                <a:lnTo>
                  <a:pt x="21" y="29"/>
                </a:lnTo>
                <a:lnTo>
                  <a:pt x="14" y="20"/>
                </a:lnTo>
                <a:lnTo>
                  <a:pt x="7" y="11"/>
                </a:lnTo>
                <a:lnTo>
                  <a:pt x="0" y="0"/>
                </a:lnTo>
                <a:lnTo>
                  <a:pt x="7" y="1"/>
                </a:lnTo>
                <a:lnTo>
                  <a:pt x="15" y="1"/>
                </a:lnTo>
                <a:lnTo>
                  <a:pt x="22" y="4"/>
                </a:lnTo>
                <a:lnTo>
                  <a:pt x="29" y="5"/>
                </a:lnTo>
                <a:lnTo>
                  <a:pt x="35" y="8"/>
                </a:lnTo>
                <a:lnTo>
                  <a:pt x="43" y="11"/>
                </a:lnTo>
                <a:lnTo>
                  <a:pt x="49" y="14"/>
                </a:lnTo>
                <a:lnTo>
                  <a:pt x="56" y="19"/>
                </a:lnTo>
                <a:lnTo>
                  <a:pt x="56" y="1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97"/>
          <p:cNvSpPr/>
          <p:nvPr/>
        </p:nvSpPr>
        <p:spPr bwMode="auto">
          <a:xfrm>
            <a:off x="1257324" y="2771900"/>
            <a:ext cx="828092" cy="248428"/>
          </a:xfrm>
          <a:custGeom>
            <a:avLst/>
            <a:gdLst>
              <a:gd name="T0" fmla="*/ 263 w 270"/>
              <a:gd name="T1" fmla="*/ 7 h 81"/>
              <a:gd name="T2" fmla="*/ 266 w 270"/>
              <a:gd name="T3" fmla="*/ 10 h 81"/>
              <a:gd name="T4" fmla="*/ 268 w 270"/>
              <a:gd name="T5" fmla="*/ 12 h 81"/>
              <a:gd name="T6" fmla="*/ 269 w 270"/>
              <a:gd name="T7" fmla="*/ 15 h 81"/>
              <a:gd name="T8" fmla="*/ 269 w 270"/>
              <a:gd name="T9" fmla="*/ 17 h 81"/>
              <a:gd name="T10" fmla="*/ 268 w 270"/>
              <a:gd name="T11" fmla="*/ 20 h 81"/>
              <a:gd name="T12" fmla="*/ 265 w 270"/>
              <a:gd name="T13" fmla="*/ 21 h 81"/>
              <a:gd name="T14" fmla="*/ 260 w 270"/>
              <a:gd name="T15" fmla="*/ 23 h 81"/>
              <a:gd name="T16" fmla="*/ 255 w 270"/>
              <a:gd name="T17" fmla="*/ 25 h 81"/>
              <a:gd name="T18" fmla="*/ 248 w 270"/>
              <a:gd name="T19" fmla="*/ 26 h 81"/>
              <a:gd name="T20" fmla="*/ 238 w 270"/>
              <a:gd name="T21" fmla="*/ 27 h 81"/>
              <a:gd name="T22" fmla="*/ 227 w 270"/>
              <a:gd name="T23" fmla="*/ 28 h 81"/>
              <a:gd name="T24" fmla="*/ 209 w 270"/>
              <a:gd name="T25" fmla="*/ 31 h 81"/>
              <a:gd name="T26" fmla="*/ 183 w 270"/>
              <a:gd name="T27" fmla="*/ 37 h 81"/>
              <a:gd name="T28" fmla="*/ 157 w 270"/>
              <a:gd name="T29" fmla="*/ 44 h 81"/>
              <a:gd name="T30" fmla="*/ 127 w 270"/>
              <a:gd name="T31" fmla="*/ 53 h 81"/>
              <a:gd name="T32" fmla="*/ 103 w 270"/>
              <a:gd name="T33" fmla="*/ 60 h 81"/>
              <a:gd name="T34" fmla="*/ 89 w 270"/>
              <a:gd name="T35" fmla="*/ 66 h 81"/>
              <a:gd name="T36" fmla="*/ 76 w 270"/>
              <a:gd name="T37" fmla="*/ 70 h 81"/>
              <a:gd name="T38" fmla="*/ 64 w 270"/>
              <a:gd name="T39" fmla="*/ 74 h 81"/>
              <a:gd name="T40" fmla="*/ 55 w 270"/>
              <a:gd name="T41" fmla="*/ 76 h 81"/>
              <a:gd name="T42" fmla="*/ 47 w 270"/>
              <a:gd name="T43" fmla="*/ 78 h 81"/>
              <a:gd name="T44" fmla="*/ 41 w 270"/>
              <a:gd name="T45" fmla="*/ 81 h 81"/>
              <a:gd name="T46" fmla="*/ 37 w 270"/>
              <a:gd name="T47" fmla="*/ 81 h 81"/>
              <a:gd name="T48" fmla="*/ 31 w 270"/>
              <a:gd name="T49" fmla="*/ 81 h 81"/>
              <a:gd name="T50" fmla="*/ 25 w 270"/>
              <a:gd name="T51" fmla="*/ 78 h 81"/>
              <a:gd name="T52" fmla="*/ 18 w 270"/>
              <a:gd name="T53" fmla="*/ 75 h 81"/>
              <a:gd name="T54" fmla="*/ 13 w 270"/>
              <a:gd name="T55" fmla="*/ 71 h 81"/>
              <a:gd name="T56" fmla="*/ 8 w 270"/>
              <a:gd name="T57" fmla="*/ 66 h 81"/>
              <a:gd name="T58" fmla="*/ 3 w 270"/>
              <a:gd name="T59" fmla="*/ 61 h 81"/>
              <a:gd name="T60" fmla="*/ 1 w 270"/>
              <a:gd name="T61" fmla="*/ 58 h 81"/>
              <a:gd name="T62" fmla="*/ 0 w 270"/>
              <a:gd name="T63" fmla="*/ 56 h 81"/>
              <a:gd name="T64" fmla="*/ 0 w 270"/>
              <a:gd name="T65" fmla="*/ 54 h 81"/>
              <a:gd name="T66" fmla="*/ 2 w 270"/>
              <a:gd name="T67" fmla="*/ 53 h 81"/>
              <a:gd name="T68" fmla="*/ 7 w 270"/>
              <a:gd name="T69" fmla="*/ 53 h 81"/>
              <a:gd name="T70" fmla="*/ 13 w 270"/>
              <a:gd name="T71" fmla="*/ 53 h 81"/>
              <a:gd name="T72" fmla="*/ 19 w 270"/>
              <a:gd name="T73" fmla="*/ 53 h 81"/>
              <a:gd name="T74" fmla="*/ 26 w 270"/>
              <a:gd name="T75" fmla="*/ 52 h 81"/>
              <a:gd name="T76" fmla="*/ 34 w 270"/>
              <a:gd name="T77" fmla="*/ 51 h 81"/>
              <a:gd name="T78" fmla="*/ 45 w 270"/>
              <a:gd name="T79" fmla="*/ 47 h 81"/>
              <a:gd name="T80" fmla="*/ 59 w 270"/>
              <a:gd name="T81" fmla="*/ 45 h 81"/>
              <a:gd name="T82" fmla="*/ 74 w 270"/>
              <a:gd name="T83" fmla="*/ 41 h 81"/>
              <a:gd name="T84" fmla="*/ 92 w 270"/>
              <a:gd name="T85" fmla="*/ 36 h 81"/>
              <a:gd name="T86" fmla="*/ 113 w 270"/>
              <a:gd name="T87" fmla="*/ 30 h 81"/>
              <a:gd name="T88" fmla="*/ 134 w 270"/>
              <a:gd name="T89" fmla="*/ 23 h 81"/>
              <a:gd name="T90" fmla="*/ 154 w 270"/>
              <a:gd name="T91" fmla="*/ 17 h 81"/>
              <a:gd name="T92" fmla="*/ 173 w 270"/>
              <a:gd name="T93" fmla="*/ 12 h 81"/>
              <a:gd name="T94" fmla="*/ 189 w 270"/>
              <a:gd name="T95" fmla="*/ 9 h 81"/>
              <a:gd name="T96" fmla="*/ 202 w 270"/>
              <a:gd name="T97" fmla="*/ 6 h 81"/>
              <a:gd name="T98" fmla="*/ 213 w 270"/>
              <a:gd name="T99" fmla="*/ 3 h 81"/>
              <a:gd name="T100" fmla="*/ 222 w 270"/>
              <a:gd name="T101" fmla="*/ 1 h 81"/>
              <a:gd name="T102" fmla="*/ 229 w 270"/>
              <a:gd name="T103" fmla="*/ 0 h 81"/>
              <a:gd name="T104" fmla="*/ 236 w 270"/>
              <a:gd name="T105" fmla="*/ 1 h 81"/>
              <a:gd name="T106" fmla="*/ 244 w 270"/>
              <a:gd name="T107" fmla="*/ 1 h 81"/>
              <a:gd name="T108" fmla="*/ 254 w 270"/>
              <a:gd name="T109" fmla="*/ 3 h 81"/>
              <a:gd name="T110" fmla="*/ 259 w 270"/>
              <a:gd name="T111" fmla="*/ 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0" h="81">
                <a:moveTo>
                  <a:pt x="259" y="6"/>
                </a:moveTo>
                <a:lnTo>
                  <a:pt x="263" y="7"/>
                </a:lnTo>
                <a:lnTo>
                  <a:pt x="265" y="8"/>
                </a:lnTo>
                <a:lnTo>
                  <a:pt x="266" y="10"/>
                </a:lnTo>
                <a:lnTo>
                  <a:pt x="267" y="11"/>
                </a:lnTo>
                <a:lnTo>
                  <a:pt x="268" y="12"/>
                </a:lnTo>
                <a:lnTo>
                  <a:pt x="269" y="14"/>
                </a:lnTo>
                <a:lnTo>
                  <a:pt x="269" y="15"/>
                </a:lnTo>
                <a:lnTo>
                  <a:pt x="270" y="16"/>
                </a:lnTo>
                <a:lnTo>
                  <a:pt x="269" y="17"/>
                </a:lnTo>
                <a:lnTo>
                  <a:pt x="269" y="18"/>
                </a:lnTo>
                <a:lnTo>
                  <a:pt x="268" y="20"/>
                </a:lnTo>
                <a:lnTo>
                  <a:pt x="267" y="20"/>
                </a:lnTo>
                <a:lnTo>
                  <a:pt x="265" y="21"/>
                </a:lnTo>
                <a:lnTo>
                  <a:pt x="263" y="22"/>
                </a:lnTo>
                <a:lnTo>
                  <a:pt x="260" y="23"/>
                </a:lnTo>
                <a:lnTo>
                  <a:pt x="258" y="24"/>
                </a:lnTo>
                <a:lnTo>
                  <a:pt x="255" y="25"/>
                </a:lnTo>
                <a:lnTo>
                  <a:pt x="251" y="25"/>
                </a:lnTo>
                <a:lnTo>
                  <a:pt x="248" y="26"/>
                </a:lnTo>
                <a:lnTo>
                  <a:pt x="243" y="27"/>
                </a:lnTo>
                <a:lnTo>
                  <a:pt x="238" y="27"/>
                </a:lnTo>
                <a:lnTo>
                  <a:pt x="234" y="28"/>
                </a:lnTo>
                <a:lnTo>
                  <a:pt x="227" y="28"/>
                </a:lnTo>
                <a:lnTo>
                  <a:pt x="222" y="29"/>
                </a:lnTo>
                <a:lnTo>
                  <a:pt x="209" y="31"/>
                </a:lnTo>
                <a:lnTo>
                  <a:pt x="196" y="35"/>
                </a:lnTo>
                <a:lnTo>
                  <a:pt x="183" y="37"/>
                </a:lnTo>
                <a:lnTo>
                  <a:pt x="170" y="41"/>
                </a:lnTo>
                <a:lnTo>
                  <a:pt x="157" y="44"/>
                </a:lnTo>
                <a:lnTo>
                  <a:pt x="142" y="48"/>
                </a:lnTo>
                <a:lnTo>
                  <a:pt x="127" y="53"/>
                </a:lnTo>
                <a:lnTo>
                  <a:pt x="110" y="58"/>
                </a:lnTo>
                <a:lnTo>
                  <a:pt x="103" y="60"/>
                </a:lnTo>
                <a:lnTo>
                  <a:pt x="96" y="63"/>
                </a:lnTo>
                <a:lnTo>
                  <a:pt x="89" y="66"/>
                </a:lnTo>
                <a:lnTo>
                  <a:pt x="82" y="68"/>
                </a:lnTo>
                <a:lnTo>
                  <a:pt x="76" y="70"/>
                </a:lnTo>
                <a:lnTo>
                  <a:pt x="70" y="72"/>
                </a:lnTo>
                <a:lnTo>
                  <a:pt x="64" y="74"/>
                </a:lnTo>
                <a:lnTo>
                  <a:pt x="60" y="75"/>
                </a:lnTo>
                <a:lnTo>
                  <a:pt x="55" y="76"/>
                </a:lnTo>
                <a:lnTo>
                  <a:pt x="52" y="77"/>
                </a:lnTo>
                <a:lnTo>
                  <a:pt x="47" y="78"/>
                </a:lnTo>
                <a:lnTo>
                  <a:pt x="44" y="80"/>
                </a:lnTo>
                <a:lnTo>
                  <a:pt x="41" y="81"/>
                </a:lnTo>
                <a:lnTo>
                  <a:pt x="39" y="81"/>
                </a:lnTo>
                <a:lnTo>
                  <a:pt x="37" y="81"/>
                </a:lnTo>
                <a:lnTo>
                  <a:pt x="36" y="81"/>
                </a:lnTo>
                <a:lnTo>
                  <a:pt x="31" y="81"/>
                </a:lnTo>
                <a:lnTo>
                  <a:pt x="28" y="81"/>
                </a:lnTo>
                <a:lnTo>
                  <a:pt x="25" y="78"/>
                </a:lnTo>
                <a:lnTo>
                  <a:pt x="22" y="77"/>
                </a:lnTo>
                <a:lnTo>
                  <a:pt x="18" y="75"/>
                </a:lnTo>
                <a:lnTo>
                  <a:pt x="16" y="73"/>
                </a:lnTo>
                <a:lnTo>
                  <a:pt x="13" y="71"/>
                </a:lnTo>
                <a:lnTo>
                  <a:pt x="10" y="68"/>
                </a:lnTo>
                <a:lnTo>
                  <a:pt x="8" y="66"/>
                </a:lnTo>
                <a:lnTo>
                  <a:pt x="6" y="63"/>
                </a:lnTo>
                <a:lnTo>
                  <a:pt x="3" y="61"/>
                </a:lnTo>
                <a:lnTo>
                  <a:pt x="2" y="59"/>
                </a:lnTo>
                <a:lnTo>
                  <a:pt x="1" y="58"/>
                </a:lnTo>
                <a:lnTo>
                  <a:pt x="0" y="57"/>
                </a:lnTo>
                <a:lnTo>
                  <a:pt x="0" y="56"/>
                </a:lnTo>
                <a:lnTo>
                  <a:pt x="0" y="55"/>
                </a:lnTo>
                <a:lnTo>
                  <a:pt x="0" y="54"/>
                </a:lnTo>
                <a:lnTo>
                  <a:pt x="1" y="54"/>
                </a:lnTo>
                <a:lnTo>
                  <a:pt x="2" y="53"/>
                </a:lnTo>
                <a:lnTo>
                  <a:pt x="4" y="53"/>
                </a:lnTo>
                <a:lnTo>
                  <a:pt x="7" y="53"/>
                </a:lnTo>
                <a:lnTo>
                  <a:pt x="10" y="53"/>
                </a:lnTo>
                <a:lnTo>
                  <a:pt x="13" y="53"/>
                </a:lnTo>
                <a:lnTo>
                  <a:pt x="17" y="53"/>
                </a:lnTo>
                <a:lnTo>
                  <a:pt x="19" y="53"/>
                </a:lnTo>
                <a:lnTo>
                  <a:pt x="23" y="52"/>
                </a:lnTo>
                <a:lnTo>
                  <a:pt x="26" y="52"/>
                </a:lnTo>
                <a:lnTo>
                  <a:pt x="30" y="51"/>
                </a:lnTo>
                <a:lnTo>
                  <a:pt x="34" y="51"/>
                </a:lnTo>
                <a:lnTo>
                  <a:pt x="40" y="50"/>
                </a:lnTo>
                <a:lnTo>
                  <a:pt x="45" y="47"/>
                </a:lnTo>
                <a:lnTo>
                  <a:pt x="52" y="46"/>
                </a:lnTo>
                <a:lnTo>
                  <a:pt x="59" y="45"/>
                </a:lnTo>
                <a:lnTo>
                  <a:pt x="67" y="43"/>
                </a:lnTo>
                <a:lnTo>
                  <a:pt x="74" y="41"/>
                </a:lnTo>
                <a:lnTo>
                  <a:pt x="83" y="39"/>
                </a:lnTo>
                <a:lnTo>
                  <a:pt x="92" y="36"/>
                </a:lnTo>
                <a:lnTo>
                  <a:pt x="102" y="33"/>
                </a:lnTo>
                <a:lnTo>
                  <a:pt x="113" y="30"/>
                </a:lnTo>
                <a:lnTo>
                  <a:pt x="123" y="27"/>
                </a:lnTo>
                <a:lnTo>
                  <a:pt x="134" y="23"/>
                </a:lnTo>
                <a:lnTo>
                  <a:pt x="145" y="21"/>
                </a:lnTo>
                <a:lnTo>
                  <a:pt x="154" y="17"/>
                </a:lnTo>
                <a:lnTo>
                  <a:pt x="164" y="15"/>
                </a:lnTo>
                <a:lnTo>
                  <a:pt x="173" y="12"/>
                </a:lnTo>
                <a:lnTo>
                  <a:pt x="181" y="10"/>
                </a:lnTo>
                <a:lnTo>
                  <a:pt x="189" y="9"/>
                </a:lnTo>
                <a:lnTo>
                  <a:pt x="195" y="7"/>
                </a:lnTo>
                <a:lnTo>
                  <a:pt x="202" y="6"/>
                </a:lnTo>
                <a:lnTo>
                  <a:pt x="208" y="3"/>
                </a:lnTo>
                <a:lnTo>
                  <a:pt x="213" y="3"/>
                </a:lnTo>
                <a:lnTo>
                  <a:pt x="218" y="2"/>
                </a:lnTo>
                <a:lnTo>
                  <a:pt x="222" y="1"/>
                </a:lnTo>
                <a:lnTo>
                  <a:pt x="226" y="1"/>
                </a:lnTo>
                <a:lnTo>
                  <a:pt x="229" y="0"/>
                </a:lnTo>
                <a:lnTo>
                  <a:pt x="231" y="0"/>
                </a:lnTo>
                <a:lnTo>
                  <a:pt x="236" y="1"/>
                </a:lnTo>
                <a:lnTo>
                  <a:pt x="240" y="1"/>
                </a:lnTo>
                <a:lnTo>
                  <a:pt x="244" y="1"/>
                </a:lnTo>
                <a:lnTo>
                  <a:pt x="248" y="2"/>
                </a:lnTo>
                <a:lnTo>
                  <a:pt x="254" y="3"/>
                </a:lnTo>
                <a:lnTo>
                  <a:pt x="259" y="6"/>
                </a:lnTo>
                <a:lnTo>
                  <a:pt x="259" y="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文本框 8"/>
          <p:cNvSpPr txBox="1">
            <a:spLocks noChangeArrowheads="1"/>
          </p:cNvSpPr>
          <p:nvPr/>
        </p:nvSpPr>
        <p:spPr bwMode="auto">
          <a:xfrm>
            <a:off x="539552" y="771550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400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guī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animClr clrSpc="rgb" dir="cw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1DD3"/>
                                      </p:to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28" grpId="0" animBg="1"/>
      <p:bldP spid="29" grpId="0" animBg="1"/>
      <p:bldP spid="29" grpId="1" animBg="1"/>
      <p:bldP spid="30" grpId="0" animBg="1"/>
      <p:bldP spid="31" grpId="0" animBg="1"/>
      <p:bldP spid="32" grpId="0" animBg="1"/>
      <p:bldP spid="33" grpId="0" animBg="1"/>
      <p:bldP spid="34" grpId="0" animBg="1"/>
      <p:bldP spid="34" grpId="1" animBg="1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3853476" y="1059582"/>
            <a:ext cx="4750972" cy="3031764"/>
          </a:xfrm>
          <a:prstGeom prst="wedgeRoundRectCallout">
            <a:avLst>
              <a:gd name="adj1" fmla="val -38304"/>
              <a:gd name="adj2" fmla="val 49288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注意：半包围结构。先写“尺”再写走之。“尺”的末笔改为点，走之的捺要舒展，托住“尺”。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611560" y="771550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4400">
                <a:latin typeface="汉语拼音" panose="000B0604020202020204" charset="0"/>
                <a:ea typeface="GB Pinyinok-B" panose="02010600030101010101" pitchFamily="2" charset="-122"/>
                <a:cs typeface="汉语拼音" panose="000B0604020202020204" charset="0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chí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1029317" y="1737134"/>
            <a:ext cx="2318547" cy="2326669"/>
            <a:chOff x="5534807" y="1672548"/>
            <a:chExt cx="2318547" cy="2326669"/>
          </a:xfrm>
        </p:grpSpPr>
        <p:sp>
          <p:nvSpPr>
            <p:cNvPr id="14" name="矩形 1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1270078" y="2119657"/>
            <a:ext cx="1837025" cy="1561622"/>
            <a:chOff x="5464176" y="3198813"/>
            <a:chExt cx="963613" cy="819150"/>
          </a:xfrm>
        </p:grpSpPr>
        <p:sp>
          <p:nvSpPr>
            <p:cNvPr id="20" name="Freeform 125"/>
            <p:cNvSpPr/>
            <p:nvPr/>
          </p:nvSpPr>
          <p:spPr bwMode="auto">
            <a:xfrm>
              <a:off x="5964238" y="3546475"/>
              <a:ext cx="254000" cy="249238"/>
            </a:xfrm>
            <a:custGeom>
              <a:avLst/>
              <a:gdLst>
                <a:gd name="T0" fmla="*/ 86 w 160"/>
                <a:gd name="T1" fmla="*/ 106 h 157"/>
                <a:gd name="T2" fmla="*/ 65 w 160"/>
                <a:gd name="T3" fmla="*/ 85 h 157"/>
                <a:gd name="T4" fmla="*/ 47 w 160"/>
                <a:gd name="T5" fmla="*/ 65 h 157"/>
                <a:gd name="T6" fmla="*/ 32 w 160"/>
                <a:gd name="T7" fmla="*/ 47 h 157"/>
                <a:gd name="T8" fmla="*/ 19 w 160"/>
                <a:gd name="T9" fmla="*/ 31 h 157"/>
                <a:gd name="T10" fmla="*/ 9 w 160"/>
                <a:gd name="T11" fmla="*/ 18 h 157"/>
                <a:gd name="T12" fmla="*/ 3 w 160"/>
                <a:gd name="T13" fmla="*/ 8 h 157"/>
                <a:gd name="T14" fmla="*/ 0 w 160"/>
                <a:gd name="T15" fmla="*/ 2 h 157"/>
                <a:gd name="T16" fmla="*/ 3 w 160"/>
                <a:gd name="T17" fmla="*/ 1 h 157"/>
                <a:gd name="T18" fmla="*/ 11 w 160"/>
                <a:gd name="T19" fmla="*/ 4 h 157"/>
                <a:gd name="T20" fmla="*/ 20 w 160"/>
                <a:gd name="T21" fmla="*/ 7 h 157"/>
                <a:gd name="T22" fmla="*/ 31 w 160"/>
                <a:gd name="T23" fmla="*/ 12 h 157"/>
                <a:gd name="T24" fmla="*/ 41 w 160"/>
                <a:gd name="T25" fmla="*/ 18 h 157"/>
                <a:gd name="T26" fmla="*/ 54 w 160"/>
                <a:gd name="T27" fmla="*/ 25 h 157"/>
                <a:gd name="T28" fmla="*/ 68 w 160"/>
                <a:gd name="T29" fmla="*/ 34 h 157"/>
                <a:gd name="T30" fmla="*/ 83 w 160"/>
                <a:gd name="T31" fmla="*/ 44 h 157"/>
                <a:gd name="T32" fmla="*/ 98 w 160"/>
                <a:gd name="T33" fmla="*/ 54 h 157"/>
                <a:gd name="T34" fmla="*/ 112 w 160"/>
                <a:gd name="T35" fmla="*/ 64 h 157"/>
                <a:gd name="T36" fmla="*/ 125 w 160"/>
                <a:gd name="T37" fmla="*/ 74 h 157"/>
                <a:gd name="T38" fmla="*/ 136 w 160"/>
                <a:gd name="T39" fmla="*/ 83 h 157"/>
                <a:gd name="T40" fmla="*/ 143 w 160"/>
                <a:gd name="T41" fmla="*/ 92 h 157"/>
                <a:gd name="T42" fmla="*/ 151 w 160"/>
                <a:gd name="T43" fmla="*/ 100 h 157"/>
                <a:gd name="T44" fmla="*/ 155 w 160"/>
                <a:gd name="T45" fmla="*/ 108 h 157"/>
                <a:gd name="T46" fmla="*/ 158 w 160"/>
                <a:gd name="T47" fmla="*/ 115 h 157"/>
                <a:gd name="T48" fmla="*/ 159 w 160"/>
                <a:gd name="T49" fmla="*/ 125 h 157"/>
                <a:gd name="T50" fmla="*/ 160 w 160"/>
                <a:gd name="T51" fmla="*/ 137 h 157"/>
                <a:gd name="T52" fmla="*/ 160 w 160"/>
                <a:gd name="T53" fmla="*/ 145 h 157"/>
                <a:gd name="T54" fmla="*/ 159 w 160"/>
                <a:gd name="T55" fmla="*/ 151 h 157"/>
                <a:gd name="T56" fmla="*/ 157 w 160"/>
                <a:gd name="T57" fmla="*/ 154 h 157"/>
                <a:gd name="T58" fmla="*/ 153 w 160"/>
                <a:gd name="T59" fmla="*/ 157 h 157"/>
                <a:gd name="T60" fmla="*/ 151 w 160"/>
                <a:gd name="T61" fmla="*/ 157 h 157"/>
                <a:gd name="T62" fmla="*/ 147 w 160"/>
                <a:gd name="T63" fmla="*/ 156 h 157"/>
                <a:gd name="T64" fmla="*/ 144 w 160"/>
                <a:gd name="T65" fmla="*/ 154 h 157"/>
                <a:gd name="T66" fmla="*/ 139 w 160"/>
                <a:gd name="T67" fmla="*/ 150 h 157"/>
                <a:gd name="T68" fmla="*/ 132 w 160"/>
                <a:gd name="T69" fmla="*/ 144 h 157"/>
                <a:gd name="T70" fmla="*/ 124 w 160"/>
                <a:gd name="T71" fmla="*/ 138 h 157"/>
                <a:gd name="T72" fmla="*/ 115 w 160"/>
                <a:gd name="T73" fmla="*/ 130 h 157"/>
                <a:gd name="T74" fmla="*/ 103 w 160"/>
                <a:gd name="T75" fmla="*/ 121 h 157"/>
                <a:gd name="T76" fmla="*/ 98 w 160"/>
                <a:gd name="T77" fmla="*/ 1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57">
                  <a:moveTo>
                    <a:pt x="98" y="116"/>
                  </a:moveTo>
                  <a:lnTo>
                    <a:pt x="86" y="106"/>
                  </a:lnTo>
                  <a:lnTo>
                    <a:pt x="76" y="95"/>
                  </a:lnTo>
                  <a:lnTo>
                    <a:pt x="65" y="85"/>
                  </a:lnTo>
                  <a:lnTo>
                    <a:pt x="55" y="75"/>
                  </a:lnTo>
                  <a:lnTo>
                    <a:pt x="47" y="65"/>
                  </a:lnTo>
                  <a:lnTo>
                    <a:pt x="39" y="56"/>
                  </a:lnTo>
                  <a:lnTo>
                    <a:pt x="32" y="47"/>
                  </a:lnTo>
                  <a:lnTo>
                    <a:pt x="25" y="38"/>
                  </a:lnTo>
                  <a:lnTo>
                    <a:pt x="19" y="31"/>
                  </a:lnTo>
                  <a:lnTo>
                    <a:pt x="14" y="24"/>
                  </a:lnTo>
                  <a:lnTo>
                    <a:pt x="9" y="18"/>
                  </a:lnTo>
                  <a:lnTo>
                    <a:pt x="6" y="12"/>
                  </a:lnTo>
                  <a:lnTo>
                    <a:pt x="3" y="8"/>
                  </a:lnTo>
                  <a:lnTo>
                    <a:pt x="2" y="5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1"/>
                  </a:lnTo>
                  <a:lnTo>
                    <a:pt x="7" y="2"/>
                  </a:lnTo>
                  <a:lnTo>
                    <a:pt x="11" y="4"/>
                  </a:lnTo>
                  <a:lnTo>
                    <a:pt x="16" y="5"/>
                  </a:lnTo>
                  <a:lnTo>
                    <a:pt x="20" y="7"/>
                  </a:lnTo>
                  <a:lnTo>
                    <a:pt x="25" y="9"/>
                  </a:lnTo>
                  <a:lnTo>
                    <a:pt x="31" y="12"/>
                  </a:lnTo>
                  <a:lnTo>
                    <a:pt x="36" y="15"/>
                  </a:lnTo>
                  <a:lnTo>
                    <a:pt x="41" y="18"/>
                  </a:lnTo>
                  <a:lnTo>
                    <a:pt x="48" y="22"/>
                  </a:lnTo>
                  <a:lnTo>
                    <a:pt x="54" y="25"/>
                  </a:lnTo>
                  <a:lnTo>
                    <a:pt x="61" y="30"/>
                  </a:lnTo>
                  <a:lnTo>
                    <a:pt x="68" y="34"/>
                  </a:lnTo>
                  <a:lnTo>
                    <a:pt x="76" y="38"/>
                  </a:lnTo>
                  <a:lnTo>
                    <a:pt x="83" y="44"/>
                  </a:lnTo>
                  <a:lnTo>
                    <a:pt x="91" y="49"/>
                  </a:lnTo>
                  <a:lnTo>
                    <a:pt x="98" y="54"/>
                  </a:lnTo>
                  <a:lnTo>
                    <a:pt x="106" y="60"/>
                  </a:lnTo>
                  <a:lnTo>
                    <a:pt x="112" y="64"/>
                  </a:lnTo>
                  <a:lnTo>
                    <a:pt x="118" y="69"/>
                  </a:lnTo>
                  <a:lnTo>
                    <a:pt x="125" y="74"/>
                  </a:lnTo>
                  <a:lnTo>
                    <a:pt x="130" y="79"/>
                  </a:lnTo>
                  <a:lnTo>
                    <a:pt x="136" y="83"/>
                  </a:lnTo>
                  <a:lnTo>
                    <a:pt x="140" y="87"/>
                  </a:lnTo>
                  <a:lnTo>
                    <a:pt x="143" y="92"/>
                  </a:lnTo>
                  <a:lnTo>
                    <a:pt x="147" y="96"/>
                  </a:lnTo>
                  <a:lnTo>
                    <a:pt x="151" y="100"/>
                  </a:lnTo>
                  <a:lnTo>
                    <a:pt x="153" y="103"/>
                  </a:lnTo>
                  <a:lnTo>
                    <a:pt x="155" y="108"/>
                  </a:lnTo>
                  <a:lnTo>
                    <a:pt x="157" y="111"/>
                  </a:lnTo>
                  <a:lnTo>
                    <a:pt x="158" y="115"/>
                  </a:lnTo>
                  <a:lnTo>
                    <a:pt x="158" y="118"/>
                  </a:lnTo>
                  <a:lnTo>
                    <a:pt x="159" y="125"/>
                  </a:lnTo>
                  <a:lnTo>
                    <a:pt x="160" y="131"/>
                  </a:lnTo>
                  <a:lnTo>
                    <a:pt x="160" y="137"/>
                  </a:lnTo>
                  <a:lnTo>
                    <a:pt x="160" y="141"/>
                  </a:lnTo>
                  <a:lnTo>
                    <a:pt x="160" y="145"/>
                  </a:lnTo>
                  <a:lnTo>
                    <a:pt x="160" y="148"/>
                  </a:lnTo>
                  <a:lnTo>
                    <a:pt x="159" y="151"/>
                  </a:lnTo>
                  <a:lnTo>
                    <a:pt x="158" y="152"/>
                  </a:lnTo>
                  <a:lnTo>
                    <a:pt x="157" y="154"/>
                  </a:lnTo>
                  <a:lnTo>
                    <a:pt x="155" y="156"/>
                  </a:lnTo>
                  <a:lnTo>
                    <a:pt x="153" y="157"/>
                  </a:lnTo>
                  <a:lnTo>
                    <a:pt x="151" y="157"/>
                  </a:lnTo>
                  <a:lnTo>
                    <a:pt x="151" y="157"/>
                  </a:lnTo>
                  <a:lnTo>
                    <a:pt x="150" y="157"/>
                  </a:lnTo>
                  <a:lnTo>
                    <a:pt x="147" y="156"/>
                  </a:lnTo>
                  <a:lnTo>
                    <a:pt x="146" y="155"/>
                  </a:lnTo>
                  <a:lnTo>
                    <a:pt x="144" y="154"/>
                  </a:lnTo>
                  <a:lnTo>
                    <a:pt x="142" y="152"/>
                  </a:lnTo>
                  <a:lnTo>
                    <a:pt x="139" y="150"/>
                  </a:lnTo>
                  <a:lnTo>
                    <a:pt x="136" y="147"/>
                  </a:lnTo>
                  <a:lnTo>
                    <a:pt x="132" y="144"/>
                  </a:lnTo>
                  <a:lnTo>
                    <a:pt x="128" y="142"/>
                  </a:lnTo>
                  <a:lnTo>
                    <a:pt x="124" y="138"/>
                  </a:lnTo>
                  <a:lnTo>
                    <a:pt x="120" y="135"/>
                  </a:lnTo>
                  <a:lnTo>
                    <a:pt x="115" y="130"/>
                  </a:lnTo>
                  <a:lnTo>
                    <a:pt x="110" y="126"/>
                  </a:lnTo>
                  <a:lnTo>
                    <a:pt x="103" y="121"/>
                  </a:lnTo>
                  <a:lnTo>
                    <a:pt x="98" y="116"/>
                  </a:lnTo>
                  <a:lnTo>
                    <a:pt x="98" y="11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26"/>
            <p:cNvSpPr/>
            <p:nvPr/>
          </p:nvSpPr>
          <p:spPr bwMode="auto">
            <a:xfrm>
              <a:off x="5597526" y="3228975"/>
              <a:ext cx="119063" cy="134938"/>
            </a:xfrm>
            <a:custGeom>
              <a:avLst/>
              <a:gdLst>
                <a:gd name="T0" fmla="*/ 39 w 75"/>
                <a:gd name="T1" fmla="*/ 72 h 85"/>
                <a:gd name="T2" fmla="*/ 34 w 75"/>
                <a:gd name="T3" fmla="*/ 68 h 85"/>
                <a:gd name="T4" fmla="*/ 29 w 75"/>
                <a:gd name="T5" fmla="*/ 63 h 85"/>
                <a:gd name="T6" fmla="*/ 24 w 75"/>
                <a:gd name="T7" fmla="*/ 57 h 85"/>
                <a:gd name="T8" fmla="*/ 20 w 75"/>
                <a:gd name="T9" fmla="*/ 51 h 85"/>
                <a:gd name="T10" fmla="*/ 17 w 75"/>
                <a:gd name="T11" fmla="*/ 45 h 85"/>
                <a:gd name="T12" fmla="*/ 12 w 75"/>
                <a:gd name="T13" fmla="*/ 39 h 85"/>
                <a:gd name="T14" fmla="*/ 9 w 75"/>
                <a:gd name="T15" fmla="*/ 33 h 85"/>
                <a:gd name="T16" fmla="*/ 7 w 75"/>
                <a:gd name="T17" fmla="*/ 26 h 85"/>
                <a:gd name="T18" fmla="*/ 4 w 75"/>
                <a:gd name="T19" fmla="*/ 20 h 85"/>
                <a:gd name="T20" fmla="*/ 3 w 75"/>
                <a:gd name="T21" fmla="*/ 14 h 85"/>
                <a:gd name="T22" fmla="*/ 2 w 75"/>
                <a:gd name="T23" fmla="*/ 10 h 85"/>
                <a:gd name="T24" fmla="*/ 0 w 75"/>
                <a:gd name="T25" fmla="*/ 6 h 85"/>
                <a:gd name="T26" fmla="*/ 0 w 75"/>
                <a:gd name="T27" fmla="*/ 4 h 85"/>
                <a:gd name="T28" fmla="*/ 2 w 75"/>
                <a:gd name="T29" fmla="*/ 2 h 85"/>
                <a:gd name="T30" fmla="*/ 3 w 75"/>
                <a:gd name="T31" fmla="*/ 0 h 85"/>
                <a:gd name="T32" fmla="*/ 4 w 75"/>
                <a:gd name="T33" fmla="*/ 0 h 85"/>
                <a:gd name="T34" fmla="*/ 5 w 75"/>
                <a:gd name="T35" fmla="*/ 0 h 85"/>
                <a:gd name="T36" fmla="*/ 7 w 75"/>
                <a:gd name="T37" fmla="*/ 0 h 85"/>
                <a:gd name="T38" fmla="*/ 9 w 75"/>
                <a:gd name="T39" fmla="*/ 0 h 85"/>
                <a:gd name="T40" fmla="*/ 11 w 75"/>
                <a:gd name="T41" fmla="*/ 0 h 85"/>
                <a:gd name="T42" fmla="*/ 14 w 75"/>
                <a:gd name="T43" fmla="*/ 0 h 85"/>
                <a:gd name="T44" fmla="*/ 18 w 75"/>
                <a:gd name="T45" fmla="*/ 0 h 85"/>
                <a:gd name="T46" fmla="*/ 21 w 75"/>
                <a:gd name="T47" fmla="*/ 2 h 85"/>
                <a:gd name="T48" fmla="*/ 24 w 75"/>
                <a:gd name="T49" fmla="*/ 3 h 85"/>
                <a:gd name="T50" fmla="*/ 27 w 75"/>
                <a:gd name="T51" fmla="*/ 4 h 85"/>
                <a:gd name="T52" fmla="*/ 30 w 75"/>
                <a:gd name="T53" fmla="*/ 6 h 85"/>
                <a:gd name="T54" fmla="*/ 34 w 75"/>
                <a:gd name="T55" fmla="*/ 7 h 85"/>
                <a:gd name="T56" fmla="*/ 38 w 75"/>
                <a:gd name="T57" fmla="*/ 10 h 85"/>
                <a:gd name="T58" fmla="*/ 45 w 75"/>
                <a:gd name="T59" fmla="*/ 14 h 85"/>
                <a:gd name="T60" fmla="*/ 54 w 75"/>
                <a:gd name="T61" fmla="*/ 21 h 85"/>
                <a:gd name="T62" fmla="*/ 58 w 75"/>
                <a:gd name="T63" fmla="*/ 24 h 85"/>
                <a:gd name="T64" fmla="*/ 61 w 75"/>
                <a:gd name="T65" fmla="*/ 27 h 85"/>
                <a:gd name="T66" fmla="*/ 65 w 75"/>
                <a:gd name="T67" fmla="*/ 31 h 85"/>
                <a:gd name="T68" fmla="*/ 68 w 75"/>
                <a:gd name="T69" fmla="*/ 36 h 85"/>
                <a:gd name="T70" fmla="*/ 70 w 75"/>
                <a:gd name="T71" fmla="*/ 40 h 85"/>
                <a:gd name="T72" fmla="*/ 72 w 75"/>
                <a:gd name="T73" fmla="*/ 44 h 85"/>
                <a:gd name="T74" fmla="*/ 73 w 75"/>
                <a:gd name="T75" fmla="*/ 50 h 85"/>
                <a:gd name="T76" fmla="*/ 74 w 75"/>
                <a:gd name="T77" fmla="*/ 54 h 85"/>
                <a:gd name="T78" fmla="*/ 75 w 75"/>
                <a:gd name="T79" fmla="*/ 59 h 85"/>
                <a:gd name="T80" fmla="*/ 75 w 75"/>
                <a:gd name="T81" fmla="*/ 64 h 85"/>
                <a:gd name="T82" fmla="*/ 75 w 75"/>
                <a:gd name="T83" fmla="*/ 68 h 85"/>
                <a:gd name="T84" fmla="*/ 75 w 75"/>
                <a:gd name="T85" fmla="*/ 71 h 85"/>
                <a:gd name="T86" fmla="*/ 74 w 75"/>
                <a:gd name="T87" fmla="*/ 75 h 85"/>
                <a:gd name="T88" fmla="*/ 73 w 75"/>
                <a:gd name="T89" fmla="*/ 78 h 85"/>
                <a:gd name="T90" fmla="*/ 71 w 75"/>
                <a:gd name="T91" fmla="*/ 81 h 85"/>
                <a:gd name="T92" fmla="*/ 70 w 75"/>
                <a:gd name="T93" fmla="*/ 83 h 85"/>
                <a:gd name="T94" fmla="*/ 68 w 75"/>
                <a:gd name="T95" fmla="*/ 84 h 85"/>
                <a:gd name="T96" fmla="*/ 65 w 75"/>
                <a:gd name="T97" fmla="*/ 85 h 85"/>
                <a:gd name="T98" fmla="*/ 61 w 75"/>
                <a:gd name="T99" fmla="*/ 85 h 85"/>
                <a:gd name="T100" fmla="*/ 58 w 75"/>
                <a:gd name="T101" fmla="*/ 85 h 85"/>
                <a:gd name="T102" fmla="*/ 54 w 75"/>
                <a:gd name="T103" fmla="*/ 83 h 85"/>
                <a:gd name="T104" fmla="*/ 50 w 75"/>
                <a:gd name="T105" fmla="*/ 81 h 85"/>
                <a:gd name="T106" fmla="*/ 44 w 75"/>
                <a:gd name="T107" fmla="*/ 76 h 85"/>
                <a:gd name="T108" fmla="*/ 39 w 75"/>
                <a:gd name="T109" fmla="*/ 72 h 85"/>
                <a:gd name="T110" fmla="*/ 39 w 75"/>
                <a:gd name="T111" fmla="*/ 7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5" h="85">
                  <a:moveTo>
                    <a:pt x="39" y="72"/>
                  </a:moveTo>
                  <a:lnTo>
                    <a:pt x="34" y="68"/>
                  </a:lnTo>
                  <a:lnTo>
                    <a:pt x="29" y="63"/>
                  </a:lnTo>
                  <a:lnTo>
                    <a:pt x="24" y="57"/>
                  </a:lnTo>
                  <a:lnTo>
                    <a:pt x="20" y="51"/>
                  </a:lnTo>
                  <a:lnTo>
                    <a:pt x="17" y="45"/>
                  </a:lnTo>
                  <a:lnTo>
                    <a:pt x="12" y="39"/>
                  </a:lnTo>
                  <a:lnTo>
                    <a:pt x="9" y="33"/>
                  </a:lnTo>
                  <a:lnTo>
                    <a:pt x="7" y="26"/>
                  </a:lnTo>
                  <a:lnTo>
                    <a:pt x="4" y="20"/>
                  </a:lnTo>
                  <a:lnTo>
                    <a:pt x="3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4" y="3"/>
                  </a:lnTo>
                  <a:lnTo>
                    <a:pt x="27" y="4"/>
                  </a:lnTo>
                  <a:lnTo>
                    <a:pt x="30" y="6"/>
                  </a:lnTo>
                  <a:lnTo>
                    <a:pt x="34" y="7"/>
                  </a:lnTo>
                  <a:lnTo>
                    <a:pt x="38" y="10"/>
                  </a:lnTo>
                  <a:lnTo>
                    <a:pt x="45" y="14"/>
                  </a:lnTo>
                  <a:lnTo>
                    <a:pt x="54" y="21"/>
                  </a:lnTo>
                  <a:lnTo>
                    <a:pt x="58" y="24"/>
                  </a:lnTo>
                  <a:lnTo>
                    <a:pt x="61" y="27"/>
                  </a:lnTo>
                  <a:lnTo>
                    <a:pt x="65" y="31"/>
                  </a:lnTo>
                  <a:lnTo>
                    <a:pt x="68" y="36"/>
                  </a:lnTo>
                  <a:lnTo>
                    <a:pt x="70" y="40"/>
                  </a:lnTo>
                  <a:lnTo>
                    <a:pt x="72" y="44"/>
                  </a:lnTo>
                  <a:lnTo>
                    <a:pt x="73" y="50"/>
                  </a:lnTo>
                  <a:lnTo>
                    <a:pt x="74" y="54"/>
                  </a:lnTo>
                  <a:lnTo>
                    <a:pt x="75" y="59"/>
                  </a:lnTo>
                  <a:lnTo>
                    <a:pt x="75" y="64"/>
                  </a:lnTo>
                  <a:lnTo>
                    <a:pt x="75" y="68"/>
                  </a:lnTo>
                  <a:lnTo>
                    <a:pt x="75" y="71"/>
                  </a:lnTo>
                  <a:lnTo>
                    <a:pt x="74" y="75"/>
                  </a:lnTo>
                  <a:lnTo>
                    <a:pt x="73" y="78"/>
                  </a:lnTo>
                  <a:lnTo>
                    <a:pt x="71" y="81"/>
                  </a:lnTo>
                  <a:lnTo>
                    <a:pt x="70" y="83"/>
                  </a:lnTo>
                  <a:lnTo>
                    <a:pt x="68" y="84"/>
                  </a:lnTo>
                  <a:lnTo>
                    <a:pt x="65" y="85"/>
                  </a:lnTo>
                  <a:lnTo>
                    <a:pt x="61" y="85"/>
                  </a:lnTo>
                  <a:lnTo>
                    <a:pt x="58" y="85"/>
                  </a:lnTo>
                  <a:lnTo>
                    <a:pt x="54" y="83"/>
                  </a:lnTo>
                  <a:lnTo>
                    <a:pt x="50" y="81"/>
                  </a:lnTo>
                  <a:lnTo>
                    <a:pt x="44" y="76"/>
                  </a:lnTo>
                  <a:lnTo>
                    <a:pt x="39" y="72"/>
                  </a:lnTo>
                  <a:lnTo>
                    <a:pt x="39" y="7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7"/>
            <p:cNvSpPr/>
            <p:nvPr/>
          </p:nvSpPr>
          <p:spPr bwMode="auto">
            <a:xfrm>
              <a:off x="5464176" y="3816350"/>
              <a:ext cx="963613" cy="201613"/>
            </a:xfrm>
            <a:custGeom>
              <a:avLst/>
              <a:gdLst>
                <a:gd name="T0" fmla="*/ 197 w 607"/>
                <a:gd name="T1" fmla="*/ 41 h 127"/>
                <a:gd name="T2" fmla="*/ 164 w 607"/>
                <a:gd name="T3" fmla="*/ 31 h 127"/>
                <a:gd name="T4" fmla="*/ 138 w 607"/>
                <a:gd name="T5" fmla="*/ 26 h 127"/>
                <a:gd name="T6" fmla="*/ 122 w 607"/>
                <a:gd name="T7" fmla="*/ 23 h 127"/>
                <a:gd name="T8" fmla="*/ 101 w 607"/>
                <a:gd name="T9" fmla="*/ 28 h 127"/>
                <a:gd name="T10" fmla="*/ 75 w 607"/>
                <a:gd name="T11" fmla="*/ 38 h 127"/>
                <a:gd name="T12" fmla="*/ 49 w 607"/>
                <a:gd name="T13" fmla="*/ 51 h 127"/>
                <a:gd name="T14" fmla="*/ 34 w 607"/>
                <a:gd name="T15" fmla="*/ 57 h 127"/>
                <a:gd name="T16" fmla="*/ 28 w 607"/>
                <a:gd name="T17" fmla="*/ 56 h 127"/>
                <a:gd name="T18" fmla="*/ 18 w 607"/>
                <a:gd name="T19" fmla="*/ 47 h 127"/>
                <a:gd name="T20" fmla="*/ 6 w 607"/>
                <a:gd name="T21" fmla="*/ 36 h 127"/>
                <a:gd name="T22" fmla="*/ 0 w 607"/>
                <a:gd name="T23" fmla="*/ 28 h 127"/>
                <a:gd name="T24" fmla="*/ 2 w 607"/>
                <a:gd name="T25" fmla="*/ 25 h 127"/>
                <a:gd name="T26" fmla="*/ 8 w 607"/>
                <a:gd name="T27" fmla="*/ 22 h 127"/>
                <a:gd name="T28" fmla="*/ 21 w 607"/>
                <a:gd name="T29" fmla="*/ 19 h 127"/>
                <a:gd name="T30" fmla="*/ 39 w 607"/>
                <a:gd name="T31" fmla="*/ 15 h 127"/>
                <a:gd name="T32" fmla="*/ 75 w 607"/>
                <a:gd name="T33" fmla="*/ 6 h 127"/>
                <a:gd name="T34" fmla="*/ 106 w 607"/>
                <a:gd name="T35" fmla="*/ 1 h 127"/>
                <a:gd name="T36" fmla="*/ 127 w 607"/>
                <a:gd name="T37" fmla="*/ 0 h 127"/>
                <a:gd name="T38" fmla="*/ 158 w 607"/>
                <a:gd name="T39" fmla="*/ 4 h 127"/>
                <a:gd name="T40" fmla="*/ 204 w 607"/>
                <a:gd name="T41" fmla="*/ 13 h 127"/>
                <a:gd name="T42" fmla="*/ 264 w 607"/>
                <a:gd name="T43" fmla="*/ 25 h 127"/>
                <a:gd name="T44" fmla="*/ 331 w 607"/>
                <a:gd name="T45" fmla="*/ 41 h 127"/>
                <a:gd name="T46" fmla="*/ 382 w 607"/>
                <a:gd name="T47" fmla="*/ 52 h 127"/>
                <a:gd name="T48" fmla="*/ 420 w 607"/>
                <a:gd name="T49" fmla="*/ 60 h 127"/>
                <a:gd name="T50" fmla="*/ 442 w 607"/>
                <a:gd name="T51" fmla="*/ 62 h 127"/>
                <a:gd name="T52" fmla="*/ 462 w 607"/>
                <a:gd name="T53" fmla="*/ 64 h 127"/>
                <a:gd name="T54" fmla="*/ 489 w 607"/>
                <a:gd name="T55" fmla="*/ 65 h 127"/>
                <a:gd name="T56" fmla="*/ 518 w 607"/>
                <a:gd name="T57" fmla="*/ 64 h 127"/>
                <a:gd name="T58" fmla="*/ 554 w 607"/>
                <a:gd name="T59" fmla="*/ 59 h 127"/>
                <a:gd name="T60" fmla="*/ 578 w 607"/>
                <a:gd name="T61" fmla="*/ 56 h 127"/>
                <a:gd name="T62" fmla="*/ 592 w 607"/>
                <a:gd name="T63" fmla="*/ 56 h 127"/>
                <a:gd name="T64" fmla="*/ 602 w 607"/>
                <a:gd name="T65" fmla="*/ 56 h 127"/>
                <a:gd name="T66" fmla="*/ 607 w 607"/>
                <a:gd name="T67" fmla="*/ 58 h 127"/>
                <a:gd name="T68" fmla="*/ 606 w 607"/>
                <a:gd name="T69" fmla="*/ 62 h 127"/>
                <a:gd name="T70" fmla="*/ 599 w 607"/>
                <a:gd name="T71" fmla="*/ 68 h 127"/>
                <a:gd name="T72" fmla="*/ 588 w 607"/>
                <a:gd name="T73" fmla="*/ 76 h 127"/>
                <a:gd name="T74" fmla="*/ 568 w 607"/>
                <a:gd name="T75" fmla="*/ 89 h 127"/>
                <a:gd name="T76" fmla="*/ 537 w 607"/>
                <a:gd name="T77" fmla="*/ 107 h 127"/>
                <a:gd name="T78" fmla="*/ 510 w 607"/>
                <a:gd name="T79" fmla="*/ 120 h 127"/>
                <a:gd name="T80" fmla="*/ 484 w 607"/>
                <a:gd name="T81" fmla="*/ 126 h 127"/>
                <a:gd name="T82" fmla="*/ 463 w 607"/>
                <a:gd name="T83" fmla="*/ 127 h 127"/>
                <a:gd name="T84" fmla="*/ 448 w 607"/>
                <a:gd name="T85" fmla="*/ 125 h 127"/>
                <a:gd name="T86" fmla="*/ 428 w 607"/>
                <a:gd name="T87" fmla="*/ 119 h 127"/>
                <a:gd name="T88" fmla="*/ 402 w 607"/>
                <a:gd name="T89" fmla="*/ 109 h 127"/>
                <a:gd name="T90" fmla="*/ 364 w 607"/>
                <a:gd name="T91" fmla="*/ 92 h 127"/>
                <a:gd name="T92" fmla="*/ 289 w 607"/>
                <a:gd name="T93" fmla="*/ 67 h 127"/>
                <a:gd name="T94" fmla="*/ 227 w 607"/>
                <a:gd name="T95" fmla="*/ 4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07" h="127">
                  <a:moveTo>
                    <a:pt x="227" y="49"/>
                  </a:moveTo>
                  <a:lnTo>
                    <a:pt x="216" y="46"/>
                  </a:lnTo>
                  <a:lnTo>
                    <a:pt x="207" y="43"/>
                  </a:lnTo>
                  <a:lnTo>
                    <a:pt x="197" y="41"/>
                  </a:lnTo>
                  <a:lnTo>
                    <a:pt x="187" y="37"/>
                  </a:lnTo>
                  <a:lnTo>
                    <a:pt x="179" y="35"/>
                  </a:lnTo>
                  <a:lnTo>
                    <a:pt x="171" y="33"/>
                  </a:lnTo>
                  <a:lnTo>
                    <a:pt x="164" y="31"/>
                  </a:lnTo>
                  <a:lnTo>
                    <a:pt x="156" y="30"/>
                  </a:lnTo>
                  <a:lnTo>
                    <a:pt x="150" y="28"/>
                  </a:lnTo>
                  <a:lnTo>
                    <a:pt x="144" y="27"/>
                  </a:lnTo>
                  <a:lnTo>
                    <a:pt x="138" y="26"/>
                  </a:lnTo>
                  <a:lnTo>
                    <a:pt x="134" y="26"/>
                  </a:lnTo>
                  <a:lnTo>
                    <a:pt x="129" y="25"/>
                  </a:lnTo>
                  <a:lnTo>
                    <a:pt x="125" y="23"/>
                  </a:lnTo>
                  <a:lnTo>
                    <a:pt x="122" y="23"/>
                  </a:lnTo>
                  <a:lnTo>
                    <a:pt x="119" y="23"/>
                  </a:lnTo>
                  <a:lnTo>
                    <a:pt x="112" y="25"/>
                  </a:lnTo>
                  <a:lnTo>
                    <a:pt x="107" y="26"/>
                  </a:lnTo>
                  <a:lnTo>
                    <a:pt x="101" y="28"/>
                  </a:lnTo>
                  <a:lnTo>
                    <a:pt x="94" y="30"/>
                  </a:lnTo>
                  <a:lnTo>
                    <a:pt x="88" y="32"/>
                  </a:lnTo>
                  <a:lnTo>
                    <a:pt x="81" y="35"/>
                  </a:lnTo>
                  <a:lnTo>
                    <a:pt x="75" y="38"/>
                  </a:lnTo>
                  <a:lnTo>
                    <a:pt x="68" y="42"/>
                  </a:lnTo>
                  <a:lnTo>
                    <a:pt x="61" y="45"/>
                  </a:lnTo>
                  <a:lnTo>
                    <a:pt x="54" y="48"/>
                  </a:lnTo>
                  <a:lnTo>
                    <a:pt x="49" y="51"/>
                  </a:lnTo>
                  <a:lnTo>
                    <a:pt x="44" y="53"/>
                  </a:lnTo>
                  <a:lnTo>
                    <a:pt x="39" y="56"/>
                  </a:lnTo>
                  <a:lnTo>
                    <a:pt x="36" y="57"/>
                  </a:lnTo>
                  <a:lnTo>
                    <a:pt x="34" y="57"/>
                  </a:lnTo>
                  <a:lnTo>
                    <a:pt x="33" y="58"/>
                  </a:lnTo>
                  <a:lnTo>
                    <a:pt x="32" y="57"/>
                  </a:lnTo>
                  <a:lnTo>
                    <a:pt x="30" y="57"/>
                  </a:lnTo>
                  <a:lnTo>
                    <a:pt x="28" y="56"/>
                  </a:lnTo>
                  <a:lnTo>
                    <a:pt x="26" y="53"/>
                  </a:lnTo>
                  <a:lnTo>
                    <a:pt x="23" y="52"/>
                  </a:lnTo>
                  <a:lnTo>
                    <a:pt x="20" y="49"/>
                  </a:lnTo>
                  <a:lnTo>
                    <a:pt x="18" y="47"/>
                  </a:lnTo>
                  <a:lnTo>
                    <a:pt x="15" y="45"/>
                  </a:lnTo>
                  <a:lnTo>
                    <a:pt x="12" y="42"/>
                  </a:lnTo>
                  <a:lnTo>
                    <a:pt x="8" y="38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1" y="29"/>
                  </a:lnTo>
                  <a:lnTo>
                    <a:pt x="0" y="28"/>
                  </a:lnTo>
                  <a:lnTo>
                    <a:pt x="0" y="27"/>
                  </a:lnTo>
                  <a:lnTo>
                    <a:pt x="0" y="26"/>
                  </a:lnTo>
                  <a:lnTo>
                    <a:pt x="1" y="26"/>
                  </a:lnTo>
                  <a:lnTo>
                    <a:pt x="2" y="25"/>
                  </a:lnTo>
                  <a:lnTo>
                    <a:pt x="3" y="25"/>
                  </a:lnTo>
                  <a:lnTo>
                    <a:pt x="4" y="23"/>
                  </a:lnTo>
                  <a:lnTo>
                    <a:pt x="6" y="23"/>
                  </a:lnTo>
                  <a:lnTo>
                    <a:pt x="8" y="22"/>
                  </a:lnTo>
                  <a:lnTo>
                    <a:pt x="12" y="21"/>
                  </a:lnTo>
                  <a:lnTo>
                    <a:pt x="14" y="21"/>
                  </a:lnTo>
                  <a:lnTo>
                    <a:pt x="18" y="20"/>
                  </a:lnTo>
                  <a:lnTo>
                    <a:pt x="21" y="19"/>
                  </a:lnTo>
                  <a:lnTo>
                    <a:pt x="26" y="18"/>
                  </a:lnTo>
                  <a:lnTo>
                    <a:pt x="30" y="17"/>
                  </a:lnTo>
                  <a:lnTo>
                    <a:pt x="34" y="16"/>
                  </a:lnTo>
                  <a:lnTo>
                    <a:pt x="39" y="15"/>
                  </a:lnTo>
                  <a:lnTo>
                    <a:pt x="45" y="14"/>
                  </a:lnTo>
                  <a:lnTo>
                    <a:pt x="56" y="11"/>
                  </a:lnTo>
                  <a:lnTo>
                    <a:pt x="65" y="8"/>
                  </a:lnTo>
                  <a:lnTo>
                    <a:pt x="75" y="6"/>
                  </a:lnTo>
                  <a:lnTo>
                    <a:pt x="83" y="5"/>
                  </a:lnTo>
                  <a:lnTo>
                    <a:pt x="91" y="3"/>
                  </a:lnTo>
                  <a:lnTo>
                    <a:pt x="99" y="2"/>
                  </a:lnTo>
                  <a:lnTo>
                    <a:pt x="106" y="1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7" y="0"/>
                  </a:lnTo>
                  <a:lnTo>
                    <a:pt x="134" y="1"/>
                  </a:lnTo>
                  <a:lnTo>
                    <a:pt x="141" y="1"/>
                  </a:lnTo>
                  <a:lnTo>
                    <a:pt x="149" y="3"/>
                  </a:lnTo>
                  <a:lnTo>
                    <a:pt x="158" y="4"/>
                  </a:lnTo>
                  <a:lnTo>
                    <a:pt x="168" y="5"/>
                  </a:lnTo>
                  <a:lnTo>
                    <a:pt x="180" y="7"/>
                  </a:lnTo>
                  <a:lnTo>
                    <a:pt x="192" y="10"/>
                  </a:lnTo>
                  <a:lnTo>
                    <a:pt x="204" y="13"/>
                  </a:lnTo>
                  <a:lnTo>
                    <a:pt x="218" y="15"/>
                  </a:lnTo>
                  <a:lnTo>
                    <a:pt x="232" y="18"/>
                  </a:lnTo>
                  <a:lnTo>
                    <a:pt x="248" y="21"/>
                  </a:lnTo>
                  <a:lnTo>
                    <a:pt x="264" y="25"/>
                  </a:lnTo>
                  <a:lnTo>
                    <a:pt x="283" y="29"/>
                  </a:lnTo>
                  <a:lnTo>
                    <a:pt x="299" y="33"/>
                  </a:lnTo>
                  <a:lnTo>
                    <a:pt x="315" y="37"/>
                  </a:lnTo>
                  <a:lnTo>
                    <a:pt x="331" y="41"/>
                  </a:lnTo>
                  <a:lnTo>
                    <a:pt x="345" y="44"/>
                  </a:lnTo>
                  <a:lnTo>
                    <a:pt x="359" y="47"/>
                  </a:lnTo>
                  <a:lnTo>
                    <a:pt x="370" y="50"/>
                  </a:lnTo>
                  <a:lnTo>
                    <a:pt x="382" y="52"/>
                  </a:lnTo>
                  <a:lnTo>
                    <a:pt x="393" y="54"/>
                  </a:lnTo>
                  <a:lnTo>
                    <a:pt x="404" y="57"/>
                  </a:lnTo>
                  <a:lnTo>
                    <a:pt x="412" y="58"/>
                  </a:lnTo>
                  <a:lnTo>
                    <a:pt x="420" y="60"/>
                  </a:lnTo>
                  <a:lnTo>
                    <a:pt x="427" y="61"/>
                  </a:lnTo>
                  <a:lnTo>
                    <a:pt x="433" y="61"/>
                  </a:lnTo>
                  <a:lnTo>
                    <a:pt x="438" y="62"/>
                  </a:lnTo>
                  <a:lnTo>
                    <a:pt x="442" y="62"/>
                  </a:lnTo>
                  <a:lnTo>
                    <a:pt x="446" y="62"/>
                  </a:lnTo>
                  <a:lnTo>
                    <a:pt x="451" y="63"/>
                  </a:lnTo>
                  <a:lnTo>
                    <a:pt x="456" y="64"/>
                  </a:lnTo>
                  <a:lnTo>
                    <a:pt x="462" y="64"/>
                  </a:lnTo>
                  <a:lnTo>
                    <a:pt x="468" y="65"/>
                  </a:lnTo>
                  <a:lnTo>
                    <a:pt x="475" y="65"/>
                  </a:lnTo>
                  <a:lnTo>
                    <a:pt x="482" y="65"/>
                  </a:lnTo>
                  <a:lnTo>
                    <a:pt x="489" y="65"/>
                  </a:lnTo>
                  <a:lnTo>
                    <a:pt x="497" y="65"/>
                  </a:lnTo>
                  <a:lnTo>
                    <a:pt x="503" y="65"/>
                  </a:lnTo>
                  <a:lnTo>
                    <a:pt x="511" y="64"/>
                  </a:lnTo>
                  <a:lnTo>
                    <a:pt x="518" y="64"/>
                  </a:lnTo>
                  <a:lnTo>
                    <a:pt x="527" y="63"/>
                  </a:lnTo>
                  <a:lnTo>
                    <a:pt x="535" y="62"/>
                  </a:lnTo>
                  <a:lnTo>
                    <a:pt x="545" y="61"/>
                  </a:lnTo>
                  <a:lnTo>
                    <a:pt x="554" y="59"/>
                  </a:lnTo>
                  <a:lnTo>
                    <a:pt x="564" y="58"/>
                  </a:lnTo>
                  <a:lnTo>
                    <a:pt x="569" y="57"/>
                  </a:lnTo>
                  <a:lnTo>
                    <a:pt x="574" y="57"/>
                  </a:lnTo>
                  <a:lnTo>
                    <a:pt x="578" y="56"/>
                  </a:lnTo>
                  <a:lnTo>
                    <a:pt x="582" y="56"/>
                  </a:lnTo>
                  <a:lnTo>
                    <a:pt x="586" y="56"/>
                  </a:lnTo>
                  <a:lnTo>
                    <a:pt x="590" y="56"/>
                  </a:lnTo>
                  <a:lnTo>
                    <a:pt x="592" y="56"/>
                  </a:lnTo>
                  <a:lnTo>
                    <a:pt x="595" y="56"/>
                  </a:lnTo>
                  <a:lnTo>
                    <a:pt x="597" y="56"/>
                  </a:lnTo>
                  <a:lnTo>
                    <a:pt x="599" y="56"/>
                  </a:lnTo>
                  <a:lnTo>
                    <a:pt x="602" y="56"/>
                  </a:lnTo>
                  <a:lnTo>
                    <a:pt x="604" y="56"/>
                  </a:lnTo>
                  <a:lnTo>
                    <a:pt x="606" y="57"/>
                  </a:lnTo>
                  <a:lnTo>
                    <a:pt x="607" y="58"/>
                  </a:lnTo>
                  <a:lnTo>
                    <a:pt x="607" y="58"/>
                  </a:lnTo>
                  <a:lnTo>
                    <a:pt x="607" y="59"/>
                  </a:lnTo>
                  <a:lnTo>
                    <a:pt x="607" y="60"/>
                  </a:lnTo>
                  <a:lnTo>
                    <a:pt x="607" y="61"/>
                  </a:lnTo>
                  <a:lnTo>
                    <a:pt x="606" y="62"/>
                  </a:lnTo>
                  <a:lnTo>
                    <a:pt x="605" y="63"/>
                  </a:lnTo>
                  <a:lnTo>
                    <a:pt x="603" y="64"/>
                  </a:lnTo>
                  <a:lnTo>
                    <a:pt x="602" y="66"/>
                  </a:lnTo>
                  <a:lnTo>
                    <a:pt x="599" y="68"/>
                  </a:lnTo>
                  <a:lnTo>
                    <a:pt x="597" y="69"/>
                  </a:lnTo>
                  <a:lnTo>
                    <a:pt x="594" y="72"/>
                  </a:lnTo>
                  <a:lnTo>
                    <a:pt x="591" y="74"/>
                  </a:lnTo>
                  <a:lnTo>
                    <a:pt x="588" y="76"/>
                  </a:lnTo>
                  <a:lnTo>
                    <a:pt x="584" y="78"/>
                  </a:lnTo>
                  <a:lnTo>
                    <a:pt x="581" y="81"/>
                  </a:lnTo>
                  <a:lnTo>
                    <a:pt x="577" y="83"/>
                  </a:lnTo>
                  <a:lnTo>
                    <a:pt x="568" y="89"/>
                  </a:lnTo>
                  <a:lnTo>
                    <a:pt x="560" y="94"/>
                  </a:lnTo>
                  <a:lnTo>
                    <a:pt x="552" y="98"/>
                  </a:lnTo>
                  <a:lnTo>
                    <a:pt x="545" y="103"/>
                  </a:lnTo>
                  <a:lnTo>
                    <a:pt x="537" y="107"/>
                  </a:lnTo>
                  <a:lnTo>
                    <a:pt x="530" y="110"/>
                  </a:lnTo>
                  <a:lnTo>
                    <a:pt x="523" y="113"/>
                  </a:lnTo>
                  <a:lnTo>
                    <a:pt x="516" y="117"/>
                  </a:lnTo>
                  <a:lnTo>
                    <a:pt x="510" y="120"/>
                  </a:lnTo>
                  <a:lnTo>
                    <a:pt x="503" y="122"/>
                  </a:lnTo>
                  <a:lnTo>
                    <a:pt x="497" y="123"/>
                  </a:lnTo>
                  <a:lnTo>
                    <a:pt x="490" y="125"/>
                  </a:lnTo>
                  <a:lnTo>
                    <a:pt x="484" y="126"/>
                  </a:lnTo>
                  <a:lnTo>
                    <a:pt x="477" y="126"/>
                  </a:lnTo>
                  <a:lnTo>
                    <a:pt x="472" y="127"/>
                  </a:lnTo>
                  <a:lnTo>
                    <a:pt x="466" y="127"/>
                  </a:lnTo>
                  <a:lnTo>
                    <a:pt x="463" y="127"/>
                  </a:lnTo>
                  <a:lnTo>
                    <a:pt x="459" y="127"/>
                  </a:lnTo>
                  <a:lnTo>
                    <a:pt x="456" y="126"/>
                  </a:lnTo>
                  <a:lnTo>
                    <a:pt x="452" y="125"/>
                  </a:lnTo>
                  <a:lnTo>
                    <a:pt x="448" y="125"/>
                  </a:lnTo>
                  <a:lnTo>
                    <a:pt x="443" y="124"/>
                  </a:lnTo>
                  <a:lnTo>
                    <a:pt x="439" y="122"/>
                  </a:lnTo>
                  <a:lnTo>
                    <a:pt x="433" y="121"/>
                  </a:lnTo>
                  <a:lnTo>
                    <a:pt x="428" y="119"/>
                  </a:lnTo>
                  <a:lnTo>
                    <a:pt x="422" y="117"/>
                  </a:lnTo>
                  <a:lnTo>
                    <a:pt x="416" y="114"/>
                  </a:lnTo>
                  <a:lnTo>
                    <a:pt x="410" y="112"/>
                  </a:lnTo>
                  <a:lnTo>
                    <a:pt x="402" y="109"/>
                  </a:lnTo>
                  <a:lnTo>
                    <a:pt x="396" y="106"/>
                  </a:lnTo>
                  <a:lnTo>
                    <a:pt x="389" y="103"/>
                  </a:lnTo>
                  <a:lnTo>
                    <a:pt x="380" y="98"/>
                  </a:lnTo>
                  <a:lnTo>
                    <a:pt x="364" y="92"/>
                  </a:lnTo>
                  <a:lnTo>
                    <a:pt x="347" y="86"/>
                  </a:lnTo>
                  <a:lnTo>
                    <a:pt x="329" y="79"/>
                  </a:lnTo>
                  <a:lnTo>
                    <a:pt x="309" y="73"/>
                  </a:lnTo>
                  <a:lnTo>
                    <a:pt x="289" y="67"/>
                  </a:lnTo>
                  <a:lnTo>
                    <a:pt x="269" y="61"/>
                  </a:lnTo>
                  <a:lnTo>
                    <a:pt x="248" y="56"/>
                  </a:lnTo>
                  <a:lnTo>
                    <a:pt x="227" y="49"/>
                  </a:lnTo>
                  <a:lnTo>
                    <a:pt x="227" y="4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8"/>
            <p:cNvSpPr/>
            <p:nvPr/>
          </p:nvSpPr>
          <p:spPr bwMode="auto">
            <a:xfrm>
              <a:off x="5495926" y="3476625"/>
              <a:ext cx="225425" cy="352425"/>
            </a:xfrm>
            <a:custGeom>
              <a:avLst/>
              <a:gdLst>
                <a:gd name="T0" fmla="*/ 116 w 142"/>
                <a:gd name="T1" fmla="*/ 166 h 222"/>
                <a:gd name="T2" fmla="*/ 120 w 142"/>
                <a:gd name="T3" fmla="*/ 190 h 222"/>
                <a:gd name="T4" fmla="*/ 116 w 142"/>
                <a:gd name="T5" fmla="*/ 222 h 222"/>
                <a:gd name="T6" fmla="*/ 98 w 142"/>
                <a:gd name="T7" fmla="*/ 209 h 222"/>
                <a:gd name="T8" fmla="*/ 92 w 142"/>
                <a:gd name="T9" fmla="*/ 187 h 222"/>
                <a:gd name="T10" fmla="*/ 84 w 142"/>
                <a:gd name="T11" fmla="*/ 165 h 222"/>
                <a:gd name="T12" fmla="*/ 74 w 142"/>
                <a:gd name="T13" fmla="*/ 146 h 222"/>
                <a:gd name="T14" fmla="*/ 69 w 142"/>
                <a:gd name="T15" fmla="*/ 133 h 222"/>
                <a:gd name="T16" fmla="*/ 69 w 142"/>
                <a:gd name="T17" fmla="*/ 124 h 222"/>
                <a:gd name="T18" fmla="*/ 70 w 142"/>
                <a:gd name="T19" fmla="*/ 112 h 222"/>
                <a:gd name="T20" fmla="*/ 74 w 142"/>
                <a:gd name="T21" fmla="*/ 93 h 222"/>
                <a:gd name="T22" fmla="*/ 78 w 142"/>
                <a:gd name="T23" fmla="*/ 69 h 222"/>
                <a:gd name="T24" fmla="*/ 82 w 142"/>
                <a:gd name="T25" fmla="*/ 53 h 222"/>
                <a:gd name="T26" fmla="*/ 81 w 142"/>
                <a:gd name="T27" fmla="*/ 46 h 222"/>
                <a:gd name="T28" fmla="*/ 75 w 142"/>
                <a:gd name="T29" fmla="*/ 45 h 222"/>
                <a:gd name="T30" fmla="*/ 64 w 142"/>
                <a:gd name="T31" fmla="*/ 47 h 222"/>
                <a:gd name="T32" fmla="*/ 51 w 142"/>
                <a:gd name="T33" fmla="*/ 50 h 222"/>
                <a:gd name="T34" fmla="*/ 37 w 142"/>
                <a:gd name="T35" fmla="*/ 54 h 222"/>
                <a:gd name="T36" fmla="*/ 26 w 142"/>
                <a:gd name="T37" fmla="*/ 56 h 222"/>
                <a:gd name="T38" fmla="*/ 13 w 142"/>
                <a:gd name="T39" fmla="*/ 56 h 222"/>
                <a:gd name="T40" fmla="*/ 4 w 142"/>
                <a:gd name="T41" fmla="*/ 52 h 222"/>
                <a:gd name="T42" fmla="*/ 0 w 142"/>
                <a:gd name="T43" fmla="*/ 46 h 222"/>
                <a:gd name="T44" fmla="*/ 1 w 142"/>
                <a:gd name="T45" fmla="*/ 45 h 222"/>
                <a:gd name="T46" fmla="*/ 6 w 142"/>
                <a:gd name="T47" fmla="*/ 41 h 222"/>
                <a:gd name="T48" fmla="*/ 12 w 142"/>
                <a:gd name="T49" fmla="*/ 39 h 222"/>
                <a:gd name="T50" fmla="*/ 22 w 142"/>
                <a:gd name="T51" fmla="*/ 36 h 222"/>
                <a:gd name="T52" fmla="*/ 33 w 142"/>
                <a:gd name="T53" fmla="*/ 32 h 222"/>
                <a:gd name="T54" fmla="*/ 54 w 142"/>
                <a:gd name="T55" fmla="*/ 25 h 222"/>
                <a:gd name="T56" fmla="*/ 71 w 142"/>
                <a:gd name="T57" fmla="*/ 18 h 222"/>
                <a:gd name="T58" fmla="*/ 81 w 142"/>
                <a:gd name="T59" fmla="*/ 9 h 222"/>
                <a:gd name="T60" fmla="*/ 85 w 142"/>
                <a:gd name="T61" fmla="*/ 3 h 222"/>
                <a:gd name="T62" fmla="*/ 89 w 142"/>
                <a:gd name="T63" fmla="*/ 0 h 222"/>
                <a:gd name="T64" fmla="*/ 95 w 142"/>
                <a:gd name="T65" fmla="*/ 1 h 222"/>
                <a:gd name="T66" fmla="*/ 104 w 142"/>
                <a:gd name="T67" fmla="*/ 4 h 222"/>
                <a:gd name="T68" fmla="*/ 117 w 142"/>
                <a:gd name="T69" fmla="*/ 9 h 222"/>
                <a:gd name="T70" fmla="*/ 130 w 142"/>
                <a:gd name="T71" fmla="*/ 18 h 222"/>
                <a:gd name="T72" fmla="*/ 138 w 142"/>
                <a:gd name="T73" fmla="*/ 23 h 222"/>
                <a:gd name="T74" fmla="*/ 142 w 142"/>
                <a:gd name="T75" fmla="*/ 28 h 222"/>
                <a:gd name="T76" fmla="*/ 137 w 142"/>
                <a:gd name="T77" fmla="*/ 38 h 222"/>
                <a:gd name="T78" fmla="*/ 128 w 142"/>
                <a:gd name="T79" fmla="*/ 46 h 222"/>
                <a:gd name="T80" fmla="*/ 119 w 142"/>
                <a:gd name="T81" fmla="*/ 60 h 222"/>
                <a:gd name="T82" fmla="*/ 108 w 142"/>
                <a:gd name="T83" fmla="*/ 80 h 222"/>
                <a:gd name="T84" fmla="*/ 98 w 142"/>
                <a:gd name="T85" fmla="*/ 101 h 222"/>
                <a:gd name="T86" fmla="*/ 93 w 142"/>
                <a:gd name="T87" fmla="*/ 115 h 222"/>
                <a:gd name="T88" fmla="*/ 93 w 142"/>
                <a:gd name="T89" fmla="*/ 123 h 222"/>
                <a:gd name="T90" fmla="*/ 97 w 142"/>
                <a:gd name="T91" fmla="*/ 133 h 222"/>
                <a:gd name="T92" fmla="*/ 105 w 142"/>
                <a:gd name="T93" fmla="*/ 146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222">
                  <a:moveTo>
                    <a:pt x="108" y="152"/>
                  </a:moveTo>
                  <a:lnTo>
                    <a:pt x="113" y="158"/>
                  </a:lnTo>
                  <a:lnTo>
                    <a:pt x="116" y="166"/>
                  </a:lnTo>
                  <a:lnTo>
                    <a:pt x="118" y="173"/>
                  </a:lnTo>
                  <a:lnTo>
                    <a:pt x="120" y="182"/>
                  </a:lnTo>
                  <a:lnTo>
                    <a:pt x="120" y="190"/>
                  </a:lnTo>
                  <a:lnTo>
                    <a:pt x="120" y="200"/>
                  </a:lnTo>
                  <a:lnTo>
                    <a:pt x="118" y="211"/>
                  </a:lnTo>
                  <a:lnTo>
                    <a:pt x="116" y="222"/>
                  </a:lnTo>
                  <a:lnTo>
                    <a:pt x="99" y="222"/>
                  </a:lnTo>
                  <a:lnTo>
                    <a:pt x="98" y="215"/>
                  </a:lnTo>
                  <a:lnTo>
                    <a:pt x="98" y="209"/>
                  </a:lnTo>
                  <a:lnTo>
                    <a:pt x="97" y="201"/>
                  </a:lnTo>
                  <a:lnTo>
                    <a:pt x="94" y="195"/>
                  </a:lnTo>
                  <a:lnTo>
                    <a:pt x="92" y="187"/>
                  </a:lnTo>
                  <a:lnTo>
                    <a:pt x="90" y="180"/>
                  </a:lnTo>
                  <a:lnTo>
                    <a:pt x="87" y="173"/>
                  </a:lnTo>
                  <a:lnTo>
                    <a:pt x="84" y="165"/>
                  </a:lnTo>
                  <a:lnTo>
                    <a:pt x="79" y="158"/>
                  </a:lnTo>
                  <a:lnTo>
                    <a:pt x="76" y="153"/>
                  </a:lnTo>
                  <a:lnTo>
                    <a:pt x="74" y="146"/>
                  </a:lnTo>
                  <a:lnTo>
                    <a:pt x="72" y="142"/>
                  </a:lnTo>
                  <a:lnTo>
                    <a:pt x="70" y="137"/>
                  </a:lnTo>
                  <a:lnTo>
                    <a:pt x="69" y="133"/>
                  </a:lnTo>
                  <a:lnTo>
                    <a:pt x="69" y="129"/>
                  </a:lnTo>
                  <a:lnTo>
                    <a:pt x="68" y="126"/>
                  </a:lnTo>
                  <a:lnTo>
                    <a:pt x="69" y="124"/>
                  </a:lnTo>
                  <a:lnTo>
                    <a:pt x="69" y="121"/>
                  </a:lnTo>
                  <a:lnTo>
                    <a:pt x="69" y="118"/>
                  </a:lnTo>
                  <a:lnTo>
                    <a:pt x="70" y="112"/>
                  </a:lnTo>
                  <a:lnTo>
                    <a:pt x="71" y="107"/>
                  </a:lnTo>
                  <a:lnTo>
                    <a:pt x="72" y="100"/>
                  </a:lnTo>
                  <a:lnTo>
                    <a:pt x="74" y="93"/>
                  </a:lnTo>
                  <a:lnTo>
                    <a:pt x="75" y="84"/>
                  </a:lnTo>
                  <a:lnTo>
                    <a:pt x="77" y="77"/>
                  </a:lnTo>
                  <a:lnTo>
                    <a:pt x="78" y="69"/>
                  </a:lnTo>
                  <a:lnTo>
                    <a:pt x="81" y="63"/>
                  </a:lnTo>
                  <a:lnTo>
                    <a:pt x="81" y="58"/>
                  </a:lnTo>
                  <a:lnTo>
                    <a:pt x="82" y="53"/>
                  </a:lnTo>
                  <a:lnTo>
                    <a:pt x="82" y="50"/>
                  </a:lnTo>
                  <a:lnTo>
                    <a:pt x="82" y="48"/>
                  </a:lnTo>
                  <a:lnTo>
                    <a:pt x="81" y="46"/>
                  </a:lnTo>
                  <a:lnTo>
                    <a:pt x="79" y="45"/>
                  </a:lnTo>
                  <a:lnTo>
                    <a:pt x="77" y="45"/>
                  </a:lnTo>
                  <a:lnTo>
                    <a:pt x="75" y="45"/>
                  </a:lnTo>
                  <a:lnTo>
                    <a:pt x="72" y="46"/>
                  </a:lnTo>
                  <a:lnTo>
                    <a:pt x="69" y="46"/>
                  </a:lnTo>
                  <a:lnTo>
                    <a:pt x="64" y="47"/>
                  </a:lnTo>
                  <a:lnTo>
                    <a:pt x="60" y="48"/>
                  </a:lnTo>
                  <a:lnTo>
                    <a:pt x="56" y="49"/>
                  </a:lnTo>
                  <a:lnTo>
                    <a:pt x="51" y="50"/>
                  </a:lnTo>
                  <a:lnTo>
                    <a:pt x="45" y="52"/>
                  </a:lnTo>
                  <a:lnTo>
                    <a:pt x="41" y="53"/>
                  </a:lnTo>
                  <a:lnTo>
                    <a:pt x="37" y="54"/>
                  </a:lnTo>
                  <a:lnTo>
                    <a:pt x="32" y="55"/>
                  </a:lnTo>
                  <a:lnTo>
                    <a:pt x="29" y="55"/>
                  </a:lnTo>
                  <a:lnTo>
                    <a:pt x="26" y="56"/>
                  </a:lnTo>
                  <a:lnTo>
                    <a:pt x="23" y="56"/>
                  </a:lnTo>
                  <a:lnTo>
                    <a:pt x="17" y="56"/>
                  </a:lnTo>
                  <a:lnTo>
                    <a:pt x="13" y="56"/>
                  </a:lnTo>
                  <a:lnTo>
                    <a:pt x="10" y="55"/>
                  </a:lnTo>
                  <a:lnTo>
                    <a:pt x="8" y="53"/>
                  </a:lnTo>
                  <a:lnTo>
                    <a:pt x="4" y="52"/>
                  </a:lnTo>
                  <a:lnTo>
                    <a:pt x="2" y="50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5"/>
                  </a:lnTo>
                  <a:lnTo>
                    <a:pt x="1" y="45"/>
                  </a:lnTo>
                  <a:lnTo>
                    <a:pt x="2" y="44"/>
                  </a:lnTo>
                  <a:lnTo>
                    <a:pt x="3" y="43"/>
                  </a:lnTo>
                  <a:lnTo>
                    <a:pt x="6" y="41"/>
                  </a:lnTo>
                  <a:lnTo>
                    <a:pt x="8" y="41"/>
                  </a:lnTo>
                  <a:lnTo>
                    <a:pt x="10" y="40"/>
                  </a:lnTo>
                  <a:lnTo>
                    <a:pt x="12" y="39"/>
                  </a:lnTo>
                  <a:lnTo>
                    <a:pt x="15" y="38"/>
                  </a:lnTo>
                  <a:lnTo>
                    <a:pt x="18" y="37"/>
                  </a:lnTo>
                  <a:lnTo>
                    <a:pt x="22" y="36"/>
                  </a:lnTo>
                  <a:lnTo>
                    <a:pt x="25" y="35"/>
                  </a:lnTo>
                  <a:lnTo>
                    <a:pt x="29" y="33"/>
                  </a:lnTo>
                  <a:lnTo>
                    <a:pt x="33" y="32"/>
                  </a:lnTo>
                  <a:lnTo>
                    <a:pt x="38" y="31"/>
                  </a:lnTo>
                  <a:lnTo>
                    <a:pt x="46" y="28"/>
                  </a:lnTo>
                  <a:lnTo>
                    <a:pt x="54" y="25"/>
                  </a:lnTo>
                  <a:lnTo>
                    <a:pt x="60" y="22"/>
                  </a:lnTo>
                  <a:lnTo>
                    <a:pt x="66" y="20"/>
                  </a:lnTo>
                  <a:lnTo>
                    <a:pt x="71" y="18"/>
                  </a:lnTo>
                  <a:lnTo>
                    <a:pt x="75" y="15"/>
                  </a:lnTo>
                  <a:lnTo>
                    <a:pt x="78" y="13"/>
                  </a:lnTo>
                  <a:lnTo>
                    <a:pt x="81" y="9"/>
                  </a:lnTo>
                  <a:lnTo>
                    <a:pt x="82" y="7"/>
                  </a:lnTo>
                  <a:lnTo>
                    <a:pt x="83" y="5"/>
                  </a:lnTo>
                  <a:lnTo>
                    <a:pt x="85" y="3"/>
                  </a:lnTo>
                  <a:lnTo>
                    <a:pt x="86" y="2"/>
                  </a:lnTo>
                  <a:lnTo>
                    <a:pt x="88" y="1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1"/>
                  </a:lnTo>
                  <a:lnTo>
                    <a:pt x="98" y="2"/>
                  </a:lnTo>
                  <a:lnTo>
                    <a:pt x="101" y="3"/>
                  </a:lnTo>
                  <a:lnTo>
                    <a:pt x="104" y="4"/>
                  </a:lnTo>
                  <a:lnTo>
                    <a:pt x="108" y="5"/>
                  </a:lnTo>
                  <a:lnTo>
                    <a:pt x="112" y="7"/>
                  </a:lnTo>
                  <a:lnTo>
                    <a:pt x="117" y="9"/>
                  </a:lnTo>
                  <a:lnTo>
                    <a:pt x="121" y="13"/>
                  </a:lnTo>
                  <a:lnTo>
                    <a:pt x="125" y="15"/>
                  </a:lnTo>
                  <a:lnTo>
                    <a:pt x="130" y="18"/>
                  </a:lnTo>
                  <a:lnTo>
                    <a:pt x="133" y="20"/>
                  </a:lnTo>
                  <a:lnTo>
                    <a:pt x="136" y="22"/>
                  </a:lnTo>
                  <a:lnTo>
                    <a:pt x="138" y="23"/>
                  </a:lnTo>
                  <a:lnTo>
                    <a:pt x="139" y="25"/>
                  </a:lnTo>
                  <a:lnTo>
                    <a:pt x="140" y="26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39" y="35"/>
                  </a:lnTo>
                  <a:lnTo>
                    <a:pt x="137" y="38"/>
                  </a:lnTo>
                  <a:lnTo>
                    <a:pt x="134" y="40"/>
                  </a:lnTo>
                  <a:lnTo>
                    <a:pt x="131" y="44"/>
                  </a:lnTo>
                  <a:lnTo>
                    <a:pt x="128" y="46"/>
                  </a:lnTo>
                  <a:lnTo>
                    <a:pt x="124" y="50"/>
                  </a:lnTo>
                  <a:lnTo>
                    <a:pt x="122" y="54"/>
                  </a:lnTo>
                  <a:lnTo>
                    <a:pt x="119" y="60"/>
                  </a:lnTo>
                  <a:lnTo>
                    <a:pt x="116" y="65"/>
                  </a:lnTo>
                  <a:lnTo>
                    <a:pt x="112" y="73"/>
                  </a:lnTo>
                  <a:lnTo>
                    <a:pt x="108" y="80"/>
                  </a:lnTo>
                  <a:lnTo>
                    <a:pt x="104" y="88"/>
                  </a:lnTo>
                  <a:lnTo>
                    <a:pt x="101" y="95"/>
                  </a:lnTo>
                  <a:lnTo>
                    <a:pt x="98" y="101"/>
                  </a:lnTo>
                  <a:lnTo>
                    <a:pt x="95" y="107"/>
                  </a:lnTo>
                  <a:lnTo>
                    <a:pt x="93" y="112"/>
                  </a:lnTo>
                  <a:lnTo>
                    <a:pt x="93" y="115"/>
                  </a:lnTo>
                  <a:lnTo>
                    <a:pt x="92" y="119"/>
                  </a:lnTo>
                  <a:lnTo>
                    <a:pt x="93" y="121"/>
                  </a:lnTo>
                  <a:lnTo>
                    <a:pt x="93" y="123"/>
                  </a:lnTo>
                  <a:lnTo>
                    <a:pt x="94" y="126"/>
                  </a:lnTo>
                  <a:lnTo>
                    <a:pt x="95" y="129"/>
                  </a:lnTo>
                  <a:lnTo>
                    <a:pt x="97" y="133"/>
                  </a:lnTo>
                  <a:lnTo>
                    <a:pt x="99" y="137"/>
                  </a:lnTo>
                  <a:lnTo>
                    <a:pt x="102" y="141"/>
                  </a:lnTo>
                  <a:lnTo>
                    <a:pt x="105" y="146"/>
                  </a:lnTo>
                  <a:lnTo>
                    <a:pt x="108" y="152"/>
                  </a:lnTo>
                  <a:lnTo>
                    <a:pt x="108" y="15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9"/>
            <p:cNvSpPr/>
            <p:nvPr/>
          </p:nvSpPr>
          <p:spPr bwMode="auto">
            <a:xfrm>
              <a:off x="5761038" y="3240088"/>
              <a:ext cx="193675" cy="563563"/>
            </a:xfrm>
            <a:custGeom>
              <a:avLst/>
              <a:gdLst>
                <a:gd name="T0" fmla="*/ 88 w 122"/>
                <a:gd name="T1" fmla="*/ 94 h 355"/>
                <a:gd name="T2" fmla="*/ 88 w 122"/>
                <a:gd name="T3" fmla="*/ 78 h 355"/>
                <a:gd name="T4" fmla="*/ 88 w 122"/>
                <a:gd name="T5" fmla="*/ 65 h 355"/>
                <a:gd name="T6" fmla="*/ 88 w 122"/>
                <a:gd name="T7" fmla="*/ 53 h 355"/>
                <a:gd name="T8" fmla="*/ 87 w 122"/>
                <a:gd name="T9" fmla="*/ 43 h 355"/>
                <a:gd name="T10" fmla="*/ 86 w 122"/>
                <a:gd name="T11" fmla="*/ 34 h 355"/>
                <a:gd name="T12" fmla="*/ 84 w 122"/>
                <a:gd name="T13" fmla="*/ 27 h 355"/>
                <a:gd name="T14" fmla="*/ 82 w 122"/>
                <a:gd name="T15" fmla="*/ 21 h 355"/>
                <a:gd name="T16" fmla="*/ 77 w 122"/>
                <a:gd name="T17" fmla="*/ 16 h 355"/>
                <a:gd name="T18" fmla="*/ 75 w 122"/>
                <a:gd name="T19" fmla="*/ 11 h 355"/>
                <a:gd name="T20" fmla="*/ 75 w 122"/>
                <a:gd name="T21" fmla="*/ 5 h 355"/>
                <a:gd name="T22" fmla="*/ 77 w 122"/>
                <a:gd name="T23" fmla="*/ 2 h 355"/>
                <a:gd name="T24" fmla="*/ 83 w 122"/>
                <a:gd name="T25" fmla="*/ 0 h 355"/>
                <a:gd name="T26" fmla="*/ 90 w 122"/>
                <a:gd name="T27" fmla="*/ 0 h 355"/>
                <a:gd name="T28" fmla="*/ 101 w 122"/>
                <a:gd name="T29" fmla="*/ 2 h 355"/>
                <a:gd name="T30" fmla="*/ 115 w 122"/>
                <a:gd name="T31" fmla="*/ 5 h 355"/>
                <a:gd name="T32" fmla="*/ 122 w 122"/>
                <a:gd name="T33" fmla="*/ 15 h 355"/>
                <a:gd name="T34" fmla="*/ 122 w 122"/>
                <a:gd name="T35" fmla="*/ 30 h 355"/>
                <a:gd name="T36" fmla="*/ 122 w 122"/>
                <a:gd name="T37" fmla="*/ 50 h 355"/>
                <a:gd name="T38" fmla="*/ 122 w 122"/>
                <a:gd name="T39" fmla="*/ 73 h 355"/>
                <a:gd name="T40" fmla="*/ 122 w 122"/>
                <a:gd name="T41" fmla="*/ 101 h 355"/>
                <a:gd name="T42" fmla="*/ 120 w 122"/>
                <a:gd name="T43" fmla="*/ 127 h 355"/>
                <a:gd name="T44" fmla="*/ 117 w 122"/>
                <a:gd name="T45" fmla="*/ 151 h 355"/>
                <a:gd name="T46" fmla="*/ 115 w 122"/>
                <a:gd name="T47" fmla="*/ 173 h 355"/>
                <a:gd name="T48" fmla="*/ 111 w 122"/>
                <a:gd name="T49" fmla="*/ 195 h 355"/>
                <a:gd name="T50" fmla="*/ 105 w 122"/>
                <a:gd name="T51" fmla="*/ 215 h 355"/>
                <a:gd name="T52" fmla="*/ 98 w 122"/>
                <a:gd name="T53" fmla="*/ 234 h 355"/>
                <a:gd name="T54" fmla="*/ 89 w 122"/>
                <a:gd name="T55" fmla="*/ 254 h 355"/>
                <a:gd name="T56" fmla="*/ 79 w 122"/>
                <a:gd name="T57" fmla="*/ 272 h 355"/>
                <a:gd name="T58" fmla="*/ 67 w 122"/>
                <a:gd name="T59" fmla="*/ 290 h 355"/>
                <a:gd name="T60" fmla="*/ 54 w 122"/>
                <a:gd name="T61" fmla="*/ 307 h 355"/>
                <a:gd name="T62" fmla="*/ 41 w 122"/>
                <a:gd name="T63" fmla="*/ 322 h 355"/>
                <a:gd name="T64" fmla="*/ 28 w 122"/>
                <a:gd name="T65" fmla="*/ 336 h 355"/>
                <a:gd name="T66" fmla="*/ 17 w 122"/>
                <a:gd name="T67" fmla="*/ 347 h 355"/>
                <a:gd name="T68" fmla="*/ 9 w 122"/>
                <a:gd name="T69" fmla="*/ 353 h 355"/>
                <a:gd name="T70" fmla="*/ 6 w 122"/>
                <a:gd name="T71" fmla="*/ 355 h 355"/>
                <a:gd name="T72" fmla="*/ 3 w 122"/>
                <a:gd name="T73" fmla="*/ 355 h 355"/>
                <a:gd name="T74" fmla="*/ 2 w 122"/>
                <a:gd name="T75" fmla="*/ 355 h 355"/>
                <a:gd name="T76" fmla="*/ 0 w 122"/>
                <a:gd name="T77" fmla="*/ 354 h 355"/>
                <a:gd name="T78" fmla="*/ 0 w 122"/>
                <a:gd name="T79" fmla="*/ 351 h 355"/>
                <a:gd name="T80" fmla="*/ 1 w 122"/>
                <a:gd name="T81" fmla="*/ 347 h 355"/>
                <a:gd name="T82" fmla="*/ 3 w 122"/>
                <a:gd name="T83" fmla="*/ 341 h 355"/>
                <a:gd name="T84" fmla="*/ 8 w 122"/>
                <a:gd name="T85" fmla="*/ 335 h 355"/>
                <a:gd name="T86" fmla="*/ 12 w 122"/>
                <a:gd name="T87" fmla="*/ 328 h 355"/>
                <a:gd name="T88" fmla="*/ 17 w 122"/>
                <a:gd name="T89" fmla="*/ 319 h 355"/>
                <a:gd name="T90" fmla="*/ 25 w 122"/>
                <a:gd name="T91" fmla="*/ 309 h 355"/>
                <a:gd name="T92" fmla="*/ 39 w 122"/>
                <a:gd name="T93" fmla="*/ 287 h 355"/>
                <a:gd name="T94" fmla="*/ 51 w 122"/>
                <a:gd name="T95" fmla="*/ 264 h 355"/>
                <a:gd name="T96" fmla="*/ 61 w 122"/>
                <a:gd name="T97" fmla="*/ 241 h 355"/>
                <a:gd name="T98" fmla="*/ 70 w 122"/>
                <a:gd name="T99" fmla="*/ 216 h 355"/>
                <a:gd name="T100" fmla="*/ 76 w 122"/>
                <a:gd name="T101" fmla="*/ 189 h 355"/>
                <a:gd name="T102" fmla="*/ 82 w 122"/>
                <a:gd name="T103" fmla="*/ 163 h 355"/>
                <a:gd name="T104" fmla="*/ 85 w 122"/>
                <a:gd name="T105" fmla="*/ 134 h 355"/>
                <a:gd name="T106" fmla="*/ 88 w 122"/>
                <a:gd name="T107" fmla="*/ 102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2" h="355">
                  <a:moveTo>
                    <a:pt x="88" y="102"/>
                  </a:moveTo>
                  <a:lnTo>
                    <a:pt x="88" y="94"/>
                  </a:lnTo>
                  <a:lnTo>
                    <a:pt x="88" y="86"/>
                  </a:lnTo>
                  <a:lnTo>
                    <a:pt x="88" y="78"/>
                  </a:lnTo>
                  <a:lnTo>
                    <a:pt x="88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8" y="53"/>
                  </a:lnTo>
                  <a:lnTo>
                    <a:pt x="87" y="48"/>
                  </a:lnTo>
                  <a:lnTo>
                    <a:pt x="87" y="43"/>
                  </a:lnTo>
                  <a:lnTo>
                    <a:pt x="86" y="38"/>
                  </a:lnTo>
                  <a:lnTo>
                    <a:pt x="86" y="34"/>
                  </a:lnTo>
                  <a:lnTo>
                    <a:pt x="85" y="30"/>
                  </a:lnTo>
                  <a:lnTo>
                    <a:pt x="84" y="27"/>
                  </a:lnTo>
                  <a:lnTo>
                    <a:pt x="83" y="23"/>
                  </a:lnTo>
                  <a:lnTo>
                    <a:pt x="82" y="21"/>
                  </a:lnTo>
                  <a:lnTo>
                    <a:pt x="81" y="19"/>
                  </a:lnTo>
                  <a:lnTo>
                    <a:pt x="77" y="16"/>
                  </a:lnTo>
                  <a:lnTo>
                    <a:pt x="76" y="13"/>
                  </a:lnTo>
                  <a:lnTo>
                    <a:pt x="75" y="11"/>
                  </a:lnTo>
                  <a:lnTo>
                    <a:pt x="74" y="7"/>
                  </a:lnTo>
                  <a:lnTo>
                    <a:pt x="75" y="5"/>
                  </a:lnTo>
                  <a:lnTo>
                    <a:pt x="76" y="3"/>
                  </a:lnTo>
                  <a:lnTo>
                    <a:pt x="77" y="2"/>
                  </a:lnTo>
                  <a:lnTo>
                    <a:pt x="81" y="1"/>
                  </a:lnTo>
                  <a:lnTo>
                    <a:pt x="83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4" y="1"/>
                  </a:lnTo>
                  <a:lnTo>
                    <a:pt x="101" y="2"/>
                  </a:lnTo>
                  <a:lnTo>
                    <a:pt x="107" y="3"/>
                  </a:lnTo>
                  <a:lnTo>
                    <a:pt x="115" y="5"/>
                  </a:lnTo>
                  <a:lnTo>
                    <a:pt x="122" y="8"/>
                  </a:lnTo>
                  <a:lnTo>
                    <a:pt x="122" y="15"/>
                  </a:lnTo>
                  <a:lnTo>
                    <a:pt x="122" y="22"/>
                  </a:lnTo>
                  <a:lnTo>
                    <a:pt x="122" y="30"/>
                  </a:lnTo>
                  <a:lnTo>
                    <a:pt x="122" y="39"/>
                  </a:lnTo>
                  <a:lnTo>
                    <a:pt x="122" y="50"/>
                  </a:lnTo>
                  <a:lnTo>
                    <a:pt x="122" y="61"/>
                  </a:lnTo>
                  <a:lnTo>
                    <a:pt x="122" y="73"/>
                  </a:lnTo>
                  <a:lnTo>
                    <a:pt x="122" y="87"/>
                  </a:lnTo>
                  <a:lnTo>
                    <a:pt x="122" y="101"/>
                  </a:lnTo>
                  <a:lnTo>
                    <a:pt x="121" y="113"/>
                  </a:lnTo>
                  <a:lnTo>
                    <a:pt x="120" y="127"/>
                  </a:lnTo>
                  <a:lnTo>
                    <a:pt x="119" y="139"/>
                  </a:lnTo>
                  <a:lnTo>
                    <a:pt x="117" y="151"/>
                  </a:lnTo>
                  <a:lnTo>
                    <a:pt x="116" y="163"/>
                  </a:lnTo>
                  <a:lnTo>
                    <a:pt x="115" y="173"/>
                  </a:lnTo>
                  <a:lnTo>
                    <a:pt x="113" y="185"/>
                  </a:lnTo>
                  <a:lnTo>
                    <a:pt x="111" y="195"/>
                  </a:lnTo>
                  <a:lnTo>
                    <a:pt x="108" y="205"/>
                  </a:lnTo>
                  <a:lnTo>
                    <a:pt x="105" y="215"/>
                  </a:lnTo>
                  <a:lnTo>
                    <a:pt x="102" y="226"/>
                  </a:lnTo>
                  <a:lnTo>
                    <a:pt x="98" y="234"/>
                  </a:lnTo>
                  <a:lnTo>
                    <a:pt x="93" y="244"/>
                  </a:lnTo>
                  <a:lnTo>
                    <a:pt x="89" y="254"/>
                  </a:lnTo>
                  <a:lnTo>
                    <a:pt x="85" y="262"/>
                  </a:lnTo>
                  <a:lnTo>
                    <a:pt x="79" y="272"/>
                  </a:lnTo>
                  <a:lnTo>
                    <a:pt x="73" y="282"/>
                  </a:lnTo>
                  <a:lnTo>
                    <a:pt x="67" y="290"/>
                  </a:lnTo>
                  <a:lnTo>
                    <a:pt x="61" y="299"/>
                  </a:lnTo>
                  <a:lnTo>
                    <a:pt x="54" y="307"/>
                  </a:lnTo>
                  <a:lnTo>
                    <a:pt x="47" y="315"/>
                  </a:lnTo>
                  <a:lnTo>
                    <a:pt x="41" y="322"/>
                  </a:lnTo>
                  <a:lnTo>
                    <a:pt x="34" y="330"/>
                  </a:lnTo>
                  <a:lnTo>
                    <a:pt x="28" y="336"/>
                  </a:lnTo>
                  <a:lnTo>
                    <a:pt x="23" y="341"/>
                  </a:lnTo>
                  <a:lnTo>
                    <a:pt x="17" y="347"/>
                  </a:lnTo>
                  <a:lnTo>
                    <a:pt x="13" y="350"/>
                  </a:lnTo>
                  <a:lnTo>
                    <a:pt x="9" y="353"/>
                  </a:lnTo>
                  <a:lnTo>
                    <a:pt x="7" y="354"/>
                  </a:lnTo>
                  <a:lnTo>
                    <a:pt x="6" y="355"/>
                  </a:lnTo>
                  <a:lnTo>
                    <a:pt x="5" y="355"/>
                  </a:lnTo>
                  <a:lnTo>
                    <a:pt x="3" y="355"/>
                  </a:lnTo>
                  <a:lnTo>
                    <a:pt x="2" y="355"/>
                  </a:lnTo>
                  <a:lnTo>
                    <a:pt x="2" y="355"/>
                  </a:lnTo>
                  <a:lnTo>
                    <a:pt x="1" y="355"/>
                  </a:lnTo>
                  <a:lnTo>
                    <a:pt x="0" y="354"/>
                  </a:lnTo>
                  <a:lnTo>
                    <a:pt x="0" y="352"/>
                  </a:lnTo>
                  <a:lnTo>
                    <a:pt x="0" y="351"/>
                  </a:lnTo>
                  <a:lnTo>
                    <a:pt x="1" y="349"/>
                  </a:lnTo>
                  <a:lnTo>
                    <a:pt x="1" y="347"/>
                  </a:lnTo>
                  <a:lnTo>
                    <a:pt x="2" y="345"/>
                  </a:lnTo>
                  <a:lnTo>
                    <a:pt x="3" y="341"/>
                  </a:lnTo>
                  <a:lnTo>
                    <a:pt x="6" y="339"/>
                  </a:lnTo>
                  <a:lnTo>
                    <a:pt x="8" y="335"/>
                  </a:lnTo>
                  <a:lnTo>
                    <a:pt x="10" y="332"/>
                  </a:lnTo>
                  <a:lnTo>
                    <a:pt x="12" y="328"/>
                  </a:lnTo>
                  <a:lnTo>
                    <a:pt x="14" y="323"/>
                  </a:lnTo>
                  <a:lnTo>
                    <a:pt x="17" y="319"/>
                  </a:lnTo>
                  <a:lnTo>
                    <a:pt x="21" y="314"/>
                  </a:lnTo>
                  <a:lnTo>
                    <a:pt x="25" y="309"/>
                  </a:lnTo>
                  <a:lnTo>
                    <a:pt x="31" y="298"/>
                  </a:lnTo>
                  <a:lnTo>
                    <a:pt x="39" y="287"/>
                  </a:lnTo>
                  <a:lnTo>
                    <a:pt x="45" y="276"/>
                  </a:lnTo>
                  <a:lnTo>
                    <a:pt x="51" y="264"/>
                  </a:lnTo>
                  <a:lnTo>
                    <a:pt x="56" y="253"/>
                  </a:lnTo>
                  <a:lnTo>
                    <a:pt x="61" y="241"/>
                  </a:lnTo>
                  <a:lnTo>
                    <a:pt x="66" y="228"/>
                  </a:lnTo>
                  <a:lnTo>
                    <a:pt x="70" y="216"/>
                  </a:lnTo>
                  <a:lnTo>
                    <a:pt x="73" y="203"/>
                  </a:lnTo>
                  <a:lnTo>
                    <a:pt x="76" y="189"/>
                  </a:lnTo>
                  <a:lnTo>
                    <a:pt x="79" y="177"/>
                  </a:lnTo>
                  <a:lnTo>
                    <a:pt x="82" y="163"/>
                  </a:lnTo>
                  <a:lnTo>
                    <a:pt x="84" y="148"/>
                  </a:lnTo>
                  <a:lnTo>
                    <a:pt x="85" y="134"/>
                  </a:lnTo>
                  <a:lnTo>
                    <a:pt x="87" y="118"/>
                  </a:lnTo>
                  <a:lnTo>
                    <a:pt x="88" y="102"/>
                  </a:lnTo>
                  <a:lnTo>
                    <a:pt x="88" y="10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0"/>
            <p:cNvSpPr/>
            <p:nvPr/>
          </p:nvSpPr>
          <p:spPr bwMode="auto">
            <a:xfrm>
              <a:off x="5930901" y="3198813"/>
              <a:ext cx="301625" cy="249238"/>
            </a:xfrm>
            <a:custGeom>
              <a:avLst/>
              <a:gdLst>
                <a:gd name="T0" fmla="*/ 119 w 190"/>
                <a:gd name="T1" fmla="*/ 4 h 157"/>
                <a:gd name="T2" fmla="*/ 124 w 190"/>
                <a:gd name="T3" fmla="*/ 1 h 157"/>
                <a:gd name="T4" fmla="*/ 129 w 190"/>
                <a:gd name="T5" fmla="*/ 0 h 157"/>
                <a:gd name="T6" fmla="*/ 132 w 190"/>
                <a:gd name="T7" fmla="*/ 0 h 157"/>
                <a:gd name="T8" fmla="*/ 136 w 190"/>
                <a:gd name="T9" fmla="*/ 2 h 157"/>
                <a:gd name="T10" fmla="*/ 142 w 190"/>
                <a:gd name="T11" fmla="*/ 4 h 157"/>
                <a:gd name="T12" fmla="*/ 150 w 190"/>
                <a:gd name="T13" fmla="*/ 9 h 157"/>
                <a:gd name="T14" fmla="*/ 161 w 190"/>
                <a:gd name="T15" fmla="*/ 15 h 157"/>
                <a:gd name="T16" fmla="*/ 173 w 190"/>
                <a:gd name="T17" fmla="*/ 24 h 157"/>
                <a:gd name="T18" fmla="*/ 180 w 190"/>
                <a:gd name="T19" fmla="*/ 31 h 157"/>
                <a:gd name="T20" fmla="*/ 187 w 190"/>
                <a:gd name="T21" fmla="*/ 38 h 157"/>
                <a:gd name="T22" fmla="*/ 189 w 190"/>
                <a:gd name="T23" fmla="*/ 41 h 157"/>
                <a:gd name="T24" fmla="*/ 188 w 190"/>
                <a:gd name="T25" fmla="*/ 44 h 157"/>
                <a:gd name="T26" fmla="*/ 183 w 190"/>
                <a:gd name="T27" fmla="*/ 48 h 157"/>
                <a:gd name="T28" fmla="*/ 179 w 190"/>
                <a:gd name="T29" fmla="*/ 52 h 157"/>
                <a:gd name="T30" fmla="*/ 176 w 190"/>
                <a:gd name="T31" fmla="*/ 54 h 157"/>
                <a:gd name="T32" fmla="*/ 172 w 190"/>
                <a:gd name="T33" fmla="*/ 58 h 157"/>
                <a:gd name="T34" fmla="*/ 166 w 190"/>
                <a:gd name="T35" fmla="*/ 64 h 157"/>
                <a:gd name="T36" fmla="*/ 160 w 190"/>
                <a:gd name="T37" fmla="*/ 75 h 157"/>
                <a:gd name="T38" fmla="*/ 153 w 190"/>
                <a:gd name="T39" fmla="*/ 88 h 157"/>
                <a:gd name="T40" fmla="*/ 145 w 190"/>
                <a:gd name="T41" fmla="*/ 104 h 157"/>
                <a:gd name="T42" fmla="*/ 136 w 190"/>
                <a:gd name="T43" fmla="*/ 122 h 157"/>
                <a:gd name="T44" fmla="*/ 127 w 190"/>
                <a:gd name="T45" fmla="*/ 145 h 157"/>
                <a:gd name="T46" fmla="*/ 93 w 190"/>
                <a:gd name="T47" fmla="*/ 157 h 157"/>
                <a:gd name="T48" fmla="*/ 100 w 190"/>
                <a:gd name="T49" fmla="*/ 135 h 157"/>
                <a:gd name="T50" fmla="*/ 105 w 190"/>
                <a:gd name="T51" fmla="*/ 116 h 157"/>
                <a:gd name="T52" fmla="*/ 111 w 190"/>
                <a:gd name="T53" fmla="*/ 100 h 157"/>
                <a:gd name="T54" fmla="*/ 114 w 190"/>
                <a:gd name="T55" fmla="*/ 86 h 157"/>
                <a:gd name="T56" fmla="*/ 117 w 190"/>
                <a:gd name="T57" fmla="*/ 75 h 157"/>
                <a:gd name="T58" fmla="*/ 119 w 190"/>
                <a:gd name="T59" fmla="*/ 65 h 157"/>
                <a:gd name="T60" fmla="*/ 121 w 190"/>
                <a:gd name="T61" fmla="*/ 59 h 157"/>
                <a:gd name="T62" fmla="*/ 121 w 190"/>
                <a:gd name="T63" fmla="*/ 55 h 157"/>
                <a:gd name="T64" fmla="*/ 121 w 190"/>
                <a:gd name="T65" fmla="*/ 45 h 157"/>
                <a:gd name="T66" fmla="*/ 119 w 190"/>
                <a:gd name="T67" fmla="*/ 40 h 157"/>
                <a:gd name="T68" fmla="*/ 116 w 190"/>
                <a:gd name="T69" fmla="*/ 38 h 157"/>
                <a:gd name="T70" fmla="*/ 110 w 190"/>
                <a:gd name="T71" fmla="*/ 38 h 157"/>
                <a:gd name="T72" fmla="*/ 102 w 190"/>
                <a:gd name="T73" fmla="*/ 38 h 157"/>
                <a:gd name="T74" fmla="*/ 91 w 190"/>
                <a:gd name="T75" fmla="*/ 40 h 157"/>
                <a:gd name="T76" fmla="*/ 85 w 190"/>
                <a:gd name="T77" fmla="*/ 41 h 157"/>
                <a:gd name="T78" fmla="*/ 77 w 190"/>
                <a:gd name="T79" fmla="*/ 43 h 157"/>
                <a:gd name="T80" fmla="*/ 68 w 190"/>
                <a:gd name="T81" fmla="*/ 45 h 157"/>
                <a:gd name="T82" fmla="*/ 57 w 190"/>
                <a:gd name="T83" fmla="*/ 48 h 157"/>
                <a:gd name="T84" fmla="*/ 45 w 190"/>
                <a:gd name="T85" fmla="*/ 53 h 157"/>
                <a:gd name="T86" fmla="*/ 31 w 190"/>
                <a:gd name="T87" fmla="*/ 56 h 157"/>
                <a:gd name="T88" fmla="*/ 17 w 190"/>
                <a:gd name="T89" fmla="*/ 61 h 157"/>
                <a:gd name="T90" fmla="*/ 0 w 190"/>
                <a:gd name="T91" fmla="*/ 65 h 157"/>
                <a:gd name="T92" fmla="*/ 13 w 190"/>
                <a:gd name="T93" fmla="*/ 34 h 157"/>
                <a:gd name="T94" fmla="*/ 37 w 190"/>
                <a:gd name="T95" fmla="*/ 29 h 157"/>
                <a:gd name="T96" fmla="*/ 57 w 190"/>
                <a:gd name="T97" fmla="*/ 24 h 157"/>
                <a:gd name="T98" fmla="*/ 74 w 190"/>
                <a:gd name="T99" fmla="*/ 19 h 157"/>
                <a:gd name="T100" fmla="*/ 89 w 190"/>
                <a:gd name="T101" fmla="*/ 15 h 157"/>
                <a:gd name="T102" fmla="*/ 101 w 190"/>
                <a:gd name="T103" fmla="*/ 12 h 157"/>
                <a:gd name="T104" fmla="*/ 110 w 190"/>
                <a:gd name="T105" fmla="*/ 10 h 157"/>
                <a:gd name="T106" fmla="*/ 115 w 190"/>
                <a:gd name="T107" fmla="*/ 7 h 157"/>
                <a:gd name="T108" fmla="*/ 117 w 190"/>
                <a:gd name="T109" fmla="*/ 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0" h="157">
                  <a:moveTo>
                    <a:pt x="117" y="6"/>
                  </a:moveTo>
                  <a:lnTo>
                    <a:pt x="119" y="4"/>
                  </a:lnTo>
                  <a:lnTo>
                    <a:pt x="121" y="2"/>
                  </a:lnTo>
                  <a:lnTo>
                    <a:pt x="124" y="1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4" y="1"/>
                  </a:lnTo>
                  <a:lnTo>
                    <a:pt x="136" y="2"/>
                  </a:lnTo>
                  <a:lnTo>
                    <a:pt x="139" y="3"/>
                  </a:lnTo>
                  <a:lnTo>
                    <a:pt x="142" y="4"/>
                  </a:lnTo>
                  <a:lnTo>
                    <a:pt x="146" y="7"/>
                  </a:lnTo>
                  <a:lnTo>
                    <a:pt x="150" y="9"/>
                  </a:lnTo>
                  <a:lnTo>
                    <a:pt x="156" y="12"/>
                  </a:lnTo>
                  <a:lnTo>
                    <a:pt x="161" y="15"/>
                  </a:lnTo>
                  <a:lnTo>
                    <a:pt x="167" y="19"/>
                  </a:lnTo>
                  <a:lnTo>
                    <a:pt x="173" y="24"/>
                  </a:lnTo>
                  <a:lnTo>
                    <a:pt x="177" y="28"/>
                  </a:lnTo>
                  <a:lnTo>
                    <a:pt x="180" y="31"/>
                  </a:lnTo>
                  <a:lnTo>
                    <a:pt x="183" y="34"/>
                  </a:lnTo>
                  <a:lnTo>
                    <a:pt x="187" y="38"/>
                  </a:lnTo>
                  <a:lnTo>
                    <a:pt x="188" y="40"/>
                  </a:lnTo>
                  <a:lnTo>
                    <a:pt x="189" y="41"/>
                  </a:lnTo>
                  <a:lnTo>
                    <a:pt x="190" y="42"/>
                  </a:lnTo>
                  <a:lnTo>
                    <a:pt x="188" y="44"/>
                  </a:lnTo>
                  <a:lnTo>
                    <a:pt x="186" y="47"/>
                  </a:lnTo>
                  <a:lnTo>
                    <a:pt x="183" y="48"/>
                  </a:lnTo>
                  <a:lnTo>
                    <a:pt x="182" y="50"/>
                  </a:lnTo>
                  <a:lnTo>
                    <a:pt x="179" y="52"/>
                  </a:lnTo>
                  <a:lnTo>
                    <a:pt x="177" y="53"/>
                  </a:lnTo>
                  <a:lnTo>
                    <a:pt x="176" y="54"/>
                  </a:lnTo>
                  <a:lnTo>
                    <a:pt x="174" y="55"/>
                  </a:lnTo>
                  <a:lnTo>
                    <a:pt x="172" y="58"/>
                  </a:lnTo>
                  <a:lnTo>
                    <a:pt x="169" y="61"/>
                  </a:lnTo>
                  <a:lnTo>
                    <a:pt x="166" y="64"/>
                  </a:lnTo>
                  <a:lnTo>
                    <a:pt x="163" y="70"/>
                  </a:lnTo>
                  <a:lnTo>
                    <a:pt x="160" y="75"/>
                  </a:lnTo>
                  <a:lnTo>
                    <a:pt x="157" y="80"/>
                  </a:lnTo>
                  <a:lnTo>
                    <a:pt x="153" y="88"/>
                  </a:lnTo>
                  <a:lnTo>
                    <a:pt x="149" y="95"/>
                  </a:lnTo>
                  <a:lnTo>
                    <a:pt x="145" y="104"/>
                  </a:lnTo>
                  <a:lnTo>
                    <a:pt x="141" y="113"/>
                  </a:lnTo>
                  <a:lnTo>
                    <a:pt x="136" y="122"/>
                  </a:lnTo>
                  <a:lnTo>
                    <a:pt x="132" y="133"/>
                  </a:lnTo>
                  <a:lnTo>
                    <a:pt x="127" y="145"/>
                  </a:lnTo>
                  <a:lnTo>
                    <a:pt x="121" y="157"/>
                  </a:lnTo>
                  <a:lnTo>
                    <a:pt x="93" y="157"/>
                  </a:lnTo>
                  <a:lnTo>
                    <a:pt x="97" y="146"/>
                  </a:lnTo>
                  <a:lnTo>
                    <a:pt x="100" y="135"/>
                  </a:lnTo>
                  <a:lnTo>
                    <a:pt x="103" y="125"/>
                  </a:lnTo>
                  <a:lnTo>
                    <a:pt x="105" y="116"/>
                  </a:lnTo>
                  <a:lnTo>
                    <a:pt x="108" y="108"/>
                  </a:lnTo>
                  <a:lnTo>
                    <a:pt x="111" y="100"/>
                  </a:lnTo>
                  <a:lnTo>
                    <a:pt x="113" y="93"/>
                  </a:lnTo>
                  <a:lnTo>
                    <a:pt x="114" y="86"/>
                  </a:lnTo>
                  <a:lnTo>
                    <a:pt x="116" y="80"/>
                  </a:lnTo>
                  <a:lnTo>
                    <a:pt x="117" y="75"/>
                  </a:lnTo>
                  <a:lnTo>
                    <a:pt x="119" y="70"/>
                  </a:lnTo>
                  <a:lnTo>
                    <a:pt x="119" y="65"/>
                  </a:lnTo>
                  <a:lnTo>
                    <a:pt x="120" y="62"/>
                  </a:lnTo>
                  <a:lnTo>
                    <a:pt x="121" y="59"/>
                  </a:lnTo>
                  <a:lnTo>
                    <a:pt x="121" y="57"/>
                  </a:lnTo>
                  <a:lnTo>
                    <a:pt x="121" y="55"/>
                  </a:lnTo>
                  <a:lnTo>
                    <a:pt x="121" y="49"/>
                  </a:lnTo>
                  <a:lnTo>
                    <a:pt x="121" y="45"/>
                  </a:lnTo>
                  <a:lnTo>
                    <a:pt x="120" y="42"/>
                  </a:lnTo>
                  <a:lnTo>
                    <a:pt x="119" y="40"/>
                  </a:lnTo>
                  <a:lnTo>
                    <a:pt x="118" y="39"/>
                  </a:lnTo>
                  <a:lnTo>
                    <a:pt x="116" y="38"/>
                  </a:lnTo>
                  <a:lnTo>
                    <a:pt x="113" y="38"/>
                  </a:lnTo>
                  <a:lnTo>
                    <a:pt x="110" y="38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97" y="39"/>
                  </a:lnTo>
                  <a:lnTo>
                    <a:pt x="91" y="40"/>
                  </a:lnTo>
                  <a:lnTo>
                    <a:pt x="88" y="40"/>
                  </a:lnTo>
                  <a:lnTo>
                    <a:pt x="85" y="41"/>
                  </a:lnTo>
                  <a:lnTo>
                    <a:pt x="82" y="42"/>
                  </a:lnTo>
                  <a:lnTo>
                    <a:pt x="77" y="43"/>
                  </a:lnTo>
                  <a:lnTo>
                    <a:pt x="73" y="44"/>
                  </a:lnTo>
                  <a:lnTo>
                    <a:pt x="68" y="45"/>
                  </a:lnTo>
                  <a:lnTo>
                    <a:pt x="62" y="47"/>
                  </a:lnTo>
                  <a:lnTo>
                    <a:pt x="57" y="48"/>
                  </a:lnTo>
                  <a:lnTo>
                    <a:pt x="52" y="50"/>
                  </a:lnTo>
                  <a:lnTo>
                    <a:pt x="45" y="53"/>
                  </a:lnTo>
                  <a:lnTo>
                    <a:pt x="39" y="54"/>
                  </a:lnTo>
                  <a:lnTo>
                    <a:pt x="31" y="56"/>
                  </a:lnTo>
                  <a:lnTo>
                    <a:pt x="25" y="58"/>
                  </a:lnTo>
                  <a:lnTo>
                    <a:pt x="17" y="61"/>
                  </a:lnTo>
                  <a:lnTo>
                    <a:pt x="9" y="63"/>
                  </a:lnTo>
                  <a:lnTo>
                    <a:pt x="0" y="65"/>
                  </a:lnTo>
                  <a:lnTo>
                    <a:pt x="0" y="37"/>
                  </a:lnTo>
                  <a:lnTo>
                    <a:pt x="13" y="34"/>
                  </a:lnTo>
                  <a:lnTo>
                    <a:pt x="26" y="31"/>
                  </a:lnTo>
                  <a:lnTo>
                    <a:pt x="37" y="29"/>
                  </a:lnTo>
                  <a:lnTo>
                    <a:pt x="47" y="26"/>
                  </a:lnTo>
                  <a:lnTo>
                    <a:pt x="57" y="24"/>
                  </a:lnTo>
                  <a:lnTo>
                    <a:pt x="67" y="22"/>
                  </a:lnTo>
                  <a:lnTo>
                    <a:pt x="74" y="19"/>
                  </a:lnTo>
                  <a:lnTo>
                    <a:pt x="82" y="17"/>
                  </a:lnTo>
                  <a:lnTo>
                    <a:pt x="89" y="15"/>
                  </a:lnTo>
                  <a:lnTo>
                    <a:pt x="96" y="14"/>
                  </a:lnTo>
                  <a:lnTo>
                    <a:pt x="101" y="12"/>
                  </a:lnTo>
                  <a:lnTo>
                    <a:pt x="105" y="11"/>
                  </a:lnTo>
                  <a:lnTo>
                    <a:pt x="110" y="10"/>
                  </a:lnTo>
                  <a:lnTo>
                    <a:pt x="113" y="8"/>
                  </a:lnTo>
                  <a:lnTo>
                    <a:pt x="115" y="7"/>
                  </a:lnTo>
                  <a:lnTo>
                    <a:pt x="117" y="6"/>
                  </a:lnTo>
                  <a:lnTo>
                    <a:pt x="117" y="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31"/>
            <p:cNvSpPr/>
            <p:nvPr/>
          </p:nvSpPr>
          <p:spPr bwMode="auto">
            <a:xfrm>
              <a:off x="5919788" y="3427413"/>
              <a:ext cx="244475" cy="63500"/>
            </a:xfrm>
            <a:custGeom>
              <a:avLst/>
              <a:gdLst>
                <a:gd name="T0" fmla="*/ 65 w 154"/>
                <a:gd name="T1" fmla="*/ 7 h 40"/>
                <a:gd name="T2" fmla="*/ 74 w 154"/>
                <a:gd name="T3" fmla="*/ 5 h 40"/>
                <a:gd name="T4" fmla="*/ 81 w 154"/>
                <a:gd name="T5" fmla="*/ 4 h 40"/>
                <a:gd name="T6" fmla="*/ 89 w 154"/>
                <a:gd name="T7" fmla="*/ 2 h 40"/>
                <a:gd name="T8" fmla="*/ 96 w 154"/>
                <a:gd name="T9" fmla="*/ 1 h 40"/>
                <a:gd name="T10" fmla="*/ 103 w 154"/>
                <a:gd name="T11" fmla="*/ 1 h 40"/>
                <a:gd name="T12" fmla="*/ 108 w 154"/>
                <a:gd name="T13" fmla="*/ 0 h 40"/>
                <a:gd name="T14" fmla="*/ 113 w 154"/>
                <a:gd name="T15" fmla="*/ 0 h 40"/>
                <a:gd name="T16" fmla="*/ 119 w 154"/>
                <a:gd name="T17" fmla="*/ 0 h 40"/>
                <a:gd name="T18" fmla="*/ 126 w 154"/>
                <a:gd name="T19" fmla="*/ 0 h 40"/>
                <a:gd name="T20" fmla="*/ 133 w 154"/>
                <a:gd name="T21" fmla="*/ 0 h 40"/>
                <a:gd name="T22" fmla="*/ 138 w 154"/>
                <a:gd name="T23" fmla="*/ 1 h 40"/>
                <a:gd name="T24" fmla="*/ 143 w 154"/>
                <a:gd name="T25" fmla="*/ 2 h 40"/>
                <a:gd name="T26" fmla="*/ 146 w 154"/>
                <a:gd name="T27" fmla="*/ 3 h 40"/>
                <a:gd name="T28" fmla="*/ 149 w 154"/>
                <a:gd name="T29" fmla="*/ 4 h 40"/>
                <a:gd name="T30" fmla="*/ 150 w 154"/>
                <a:gd name="T31" fmla="*/ 6 h 40"/>
                <a:gd name="T32" fmla="*/ 152 w 154"/>
                <a:gd name="T33" fmla="*/ 7 h 40"/>
                <a:gd name="T34" fmla="*/ 153 w 154"/>
                <a:gd name="T35" fmla="*/ 8 h 40"/>
                <a:gd name="T36" fmla="*/ 153 w 154"/>
                <a:gd name="T37" fmla="*/ 9 h 40"/>
                <a:gd name="T38" fmla="*/ 154 w 154"/>
                <a:gd name="T39" fmla="*/ 11 h 40"/>
                <a:gd name="T40" fmla="*/ 154 w 154"/>
                <a:gd name="T41" fmla="*/ 13 h 40"/>
                <a:gd name="T42" fmla="*/ 154 w 154"/>
                <a:gd name="T43" fmla="*/ 14 h 40"/>
                <a:gd name="T44" fmla="*/ 153 w 154"/>
                <a:gd name="T45" fmla="*/ 16 h 40"/>
                <a:gd name="T46" fmla="*/ 152 w 154"/>
                <a:gd name="T47" fmla="*/ 17 h 40"/>
                <a:gd name="T48" fmla="*/ 150 w 154"/>
                <a:gd name="T49" fmla="*/ 18 h 40"/>
                <a:gd name="T50" fmla="*/ 148 w 154"/>
                <a:gd name="T51" fmla="*/ 19 h 40"/>
                <a:gd name="T52" fmla="*/ 145 w 154"/>
                <a:gd name="T53" fmla="*/ 21 h 40"/>
                <a:gd name="T54" fmla="*/ 142 w 154"/>
                <a:gd name="T55" fmla="*/ 21 h 40"/>
                <a:gd name="T56" fmla="*/ 139 w 154"/>
                <a:gd name="T57" fmla="*/ 22 h 40"/>
                <a:gd name="T58" fmla="*/ 136 w 154"/>
                <a:gd name="T59" fmla="*/ 23 h 40"/>
                <a:gd name="T60" fmla="*/ 133 w 154"/>
                <a:gd name="T61" fmla="*/ 24 h 40"/>
                <a:gd name="T62" fmla="*/ 128 w 154"/>
                <a:gd name="T63" fmla="*/ 24 h 40"/>
                <a:gd name="T64" fmla="*/ 123 w 154"/>
                <a:gd name="T65" fmla="*/ 25 h 40"/>
                <a:gd name="T66" fmla="*/ 118 w 154"/>
                <a:gd name="T67" fmla="*/ 26 h 40"/>
                <a:gd name="T68" fmla="*/ 110 w 154"/>
                <a:gd name="T69" fmla="*/ 28 h 40"/>
                <a:gd name="T70" fmla="*/ 103 w 154"/>
                <a:gd name="T71" fmla="*/ 29 h 40"/>
                <a:gd name="T72" fmla="*/ 95 w 154"/>
                <a:gd name="T73" fmla="*/ 30 h 40"/>
                <a:gd name="T74" fmla="*/ 85 w 154"/>
                <a:gd name="T75" fmla="*/ 31 h 40"/>
                <a:gd name="T76" fmla="*/ 76 w 154"/>
                <a:gd name="T77" fmla="*/ 32 h 40"/>
                <a:gd name="T78" fmla="*/ 65 w 154"/>
                <a:gd name="T79" fmla="*/ 34 h 40"/>
                <a:gd name="T80" fmla="*/ 54 w 154"/>
                <a:gd name="T81" fmla="*/ 35 h 40"/>
                <a:gd name="T82" fmla="*/ 42 w 154"/>
                <a:gd name="T83" fmla="*/ 36 h 40"/>
                <a:gd name="T84" fmla="*/ 29 w 154"/>
                <a:gd name="T85" fmla="*/ 38 h 40"/>
                <a:gd name="T86" fmla="*/ 15 w 154"/>
                <a:gd name="T87" fmla="*/ 39 h 40"/>
                <a:gd name="T88" fmla="*/ 0 w 154"/>
                <a:gd name="T89" fmla="*/ 40 h 40"/>
                <a:gd name="T90" fmla="*/ 0 w 154"/>
                <a:gd name="T91" fmla="*/ 20 h 40"/>
                <a:gd name="T92" fmla="*/ 16 w 154"/>
                <a:gd name="T93" fmla="*/ 18 h 40"/>
                <a:gd name="T94" fmla="*/ 32 w 154"/>
                <a:gd name="T95" fmla="*/ 15 h 40"/>
                <a:gd name="T96" fmla="*/ 49 w 154"/>
                <a:gd name="T97" fmla="*/ 10 h 40"/>
                <a:gd name="T98" fmla="*/ 65 w 154"/>
                <a:gd name="T99" fmla="*/ 7 h 40"/>
                <a:gd name="T100" fmla="*/ 65 w 154"/>
                <a:gd name="T101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4" h="40">
                  <a:moveTo>
                    <a:pt x="65" y="7"/>
                  </a:moveTo>
                  <a:lnTo>
                    <a:pt x="74" y="5"/>
                  </a:lnTo>
                  <a:lnTo>
                    <a:pt x="81" y="4"/>
                  </a:lnTo>
                  <a:lnTo>
                    <a:pt x="89" y="2"/>
                  </a:lnTo>
                  <a:lnTo>
                    <a:pt x="96" y="1"/>
                  </a:lnTo>
                  <a:lnTo>
                    <a:pt x="103" y="1"/>
                  </a:lnTo>
                  <a:lnTo>
                    <a:pt x="108" y="0"/>
                  </a:lnTo>
                  <a:lnTo>
                    <a:pt x="113" y="0"/>
                  </a:lnTo>
                  <a:lnTo>
                    <a:pt x="119" y="0"/>
                  </a:lnTo>
                  <a:lnTo>
                    <a:pt x="126" y="0"/>
                  </a:lnTo>
                  <a:lnTo>
                    <a:pt x="133" y="0"/>
                  </a:lnTo>
                  <a:lnTo>
                    <a:pt x="138" y="1"/>
                  </a:lnTo>
                  <a:lnTo>
                    <a:pt x="143" y="2"/>
                  </a:lnTo>
                  <a:lnTo>
                    <a:pt x="146" y="3"/>
                  </a:lnTo>
                  <a:lnTo>
                    <a:pt x="149" y="4"/>
                  </a:lnTo>
                  <a:lnTo>
                    <a:pt x="150" y="6"/>
                  </a:lnTo>
                  <a:lnTo>
                    <a:pt x="152" y="7"/>
                  </a:lnTo>
                  <a:lnTo>
                    <a:pt x="153" y="8"/>
                  </a:lnTo>
                  <a:lnTo>
                    <a:pt x="153" y="9"/>
                  </a:lnTo>
                  <a:lnTo>
                    <a:pt x="154" y="11"/>
                  </a:lnTo>
                  <a:lnTo>
                    <a:pt x="154" y="13"/>
                  </a:lnTo>
                  <a:lnTo>
                    <a:pt x="154" y="14"/>
                  </a:lnTo>
                  <a:lnTo>
                    <a:pt x="153" y="16"/>
                  </a:lnTo>
                  <a:lnTo>
                    <a:pt x="152" y="17"/>
                  </a:lnTo>
                  <a:lnTo>
                    <a:pt x="150" y="18"/>
                  </a:lnTo>
                  <a:lnTo>
                    <a:pt x="148" y="19"/>
                  </a:lnTo>
                  <a:lnTo>
                    <a:pt x="145" y="21"/>
                  </a:lnTo>
                  <a:lnTo>
                    <a:pt x="142" y="21"/>
                  </a:lnTo>
                  <a:lnTo>
                    <a:pt x="139" y="22"/>
                  </a:lnTo>
                  <a:lnTo>
                    <a:pt x="136" y="23"/>
                  </a:lnTo>
                  <a:lnTo>
                    <a:pt x="133" y="24"/>
                  </a:lnTo>
                  <a:lnTo>
                    <a:pt x="128" y="24"/>
                  </a:lnTo>
                  <a:lnTo>
                    <a:pt x="123" y="25"/>
                  </a:lnTo>
                  <a:lnTo>
                    <a:pt x="118" y="26"/>
                  </a:lnTo>
                  <a:lnTo>
                    <a:pt x="110" y="28"/>
                  </a:lnTo>
                  <a:lnTo>
                    <a:pt x="103" y="29"/>
                  </a:lnTo>
                  <a:lnTo>
                    <a:pt x="95" y="30"/>
                  </a:lnTo>
                  <a:lnTo>
                    <a:pt x="85" y="31"/>
                  </a:lnTo>
                  <a:lnTo>
                    <a:pt x="76" y="32"/>
                  </a:lnTo>
                  <a:lnTo>
                    <a:pt x="65" y="34"/>
                  </a:lnTo>
                  <a:lnTo>
                    <a:pt x="54" y="35"/>
                  </a:lnTo>
                  <a:lnTo>
                    <a:pt x="42" y="36"/>
                  </a:lnTo>
                  <a:lnTo>
                    <a:pt x="29" y="38"/>
                  </a:lnTo>
                  <a:lnTo>
                    <a:pt x="15" y="39"/>
                  </a:lnTo>
                  <a:lnTo>
                    <a:pt x="0" y="40"/>
                  </a:lnTo>
                  <a:lnTo>
                    <a:pt x="0" y="20"/>
                  </a:lnTo>
                  <a:lnTo>
                    <a:pt x="16" y="18"/>
                  </a:lnTo>
                  <a:lnTo>
                    <a:pt x="32" y="15"/>
                  </a:lnTo>
                  <a:lnTo>
                    <a:pt x="49" y="10"/>
                  </a:lnTo>
                  <a:lnTo>
                    <a:pt x="65" y="7"/>
                  </a:lnTo>
                  <a:lnTo>
                    <a:pt x="65" y="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25"/>
          <p:cNvSpPr/>
          <p:nvPr/>
        </p:nvSpPr>
        <p:spPr bwMode="auto">
          <a:xfrm>
            <a:off x="2223393" y="2782437"/>
            <a:ext cx="484224" cy="475146"/>
          </a:xfrm>
          <a:custGeom>
            <a:avLst/>
            <a:gdLst>
              <a:gd name="T0" fmla="*/ 86 w 160"/>
              <a:gd name="T1" fmla="*/ 106 h 157"/>
              <a:gd name="T2" fmla="*/ 65 w 160"/>
              <a:gd name="T3" fmla="*/ 85 h 157"/>
              <a:gd name="T4" fmla="*/ 47 w 160"/>
              <a:gd name="T5" fmla="*/ 65 h 157"/>
              <a:gd name="T6" fmla="*/ 32 w 160"/>
              <a:gd name="T7" fmla="*/ 47 h 157"/>
              <a:gd name="T8" fmla="*/ 19 w 160"/>
              <a:gd name="T9" fmla="*/ 31 h 157"/>
              <a:gd name="T10" fmla="*/ 9 w 160"/>
              <a:gd name="T11" fmla="*/ 18 h 157"/>
              <a:gd name="T12" fmla="*/ 3 w 160"/>
              <a:gd name="T13" fmla="*/ 8 h 157"/>
              <a:gd name="T14" fmla="*/ 0 w 160"/>
              <a:gd name="T15" fmla="*/ 2 h 157"/>
              <a:gd name="T16" fmla="*/ 3 w 160"/>
              <a:gd name="T17" fmla="*/ 1 h 157"/>
              <a:gd name="T18" fmla="*/ 11 w 160"/>
              <a:gd name="T19" fmla="*/ 4 h 157"/>
              <a:gd name="T20" fmla="*/ 20 w 160"/>
              <a:gd name="T21" fmla="*/ 7 h 157"/>
              <a:gd name="T22" fmla="*/ 31 w 160"/>
              <a:gd name="T23" fmla="*/ 12 h 157"/>
              <a:gd name="T24" fmla="*/ 41 w 160"/>
              <a:gd name="T25" fmla="*/ 18 h 157"/>
              <a:gd name="T26" fmla="*/ 54 w 160"/>
              <a:gd name="T27" fmla="*/ 25 h 157"/>
              <a:gd name="T28" fmla="*/ 68 w 160"/>
              <a:gd name="T29" fmla="*/ 34 h 157"/>
              <a:gd name="T30" fmla="*/ 83 w 160"/>
              <a:gd name="T31" fmla="*/ 44 h 157"/>
              <a:gd name="T32" fmla="*/ 98 w 160"/>
              <a:gd name="T33" fmla="*/ 54 h 157"/>
              <a:gd name="T34" fmla="*/ 112 w 160"/>
              <a:gd name="T35" fmla="*/ 64 h 157"/>
              <a:gd name="T36" fmla="*/ 125 w 160"/>
              <a:gd name="T37" fmla="*/ 74 h 157"/>
              <a:gd name="T38" fmla="*/ 136 w 160"/>
              <a:gd name="T39" fmla="*/ 83 h 157"/>
              <a:gd name="T40" fmla="*/ 143 w 160"/>
              <a:gd name="T41" fmla="*/ 92 h 157"/>
              <a:gd name="T42" fmla="*/ 151 w 160"/>
              <a:gd name="T43" fmla="*/ 100 h 157"/>
              <a:gd name="T44" fmla="*/ 155 w 160"/>
              <a:gd name="T45" fmla="*/ 108 h 157"/>
              <a:gd name="T46" fmla="*/ 158 w 160"/>
              <a:gd name="T47" fmla="*/ 115 h 157"/>
              <a:gd name="T48" fmla="*/ 159 w 160"/>
              <a:gd name="T49" fmla="*/ 125 h 157"/>
              <a:gd name="T50" fmla="*/ 160 w 160"/>
              <a:gd name="T51" fmla="*/ 137 h 157"/>
              <a:gd name="T52" fmla="*/ 160 w 160"/>
              <a:gd name="T53" fmla="*/ 145 h 157"/>
              <a:gd name="T54" fmla="*/ 159 w 160"/>
              <a:gd name="T55" fmla="*/ 151 h 157"/>
              <a:gd name="T56" fmla="*/ 157 w 160"/>
              <a:gd name="T57" fmla="*/ 154 h 157"/>
              <a:gd name="T58" fmla="*/ 153 w 160"/>
              <a:gd name="T59" fmla="*/ 157 h 157"/>
              <a:gd name="T60" fmla="*/ 151 w 160"/>
              <a:gd name="T61" fmla="*/ 157 h 157"/>
              <a:gd name="T62" fmla="*/ 147 w 160"/>
              <a:gd name="T63" fmla="*/ 156 h 157"/>
              <a:gd name="T64" fmla="*/ 144 w 160"/>
              <a:gd name="T65" fmla="*/ 154 h 157"/>
              <a:gd name="T66" fmla="*/ 139 w 160"/>
              <a:gd name="T67" fmla="*/ 150 h 157"/>
              <a:gd name="T68" fmla="*/ 132 w 160"/>
              <a:gd name="T69" fmla="*/ 144 h 157"/>
              <a:gd name="T70" fmla="*/ 124 w 160"/>
              <a:gd name="T71" fmla="*/ 138 h 157"/>
              <a:gd name="T72" fmla="*/ 115 w 160"/>
              <a:gd name="T73" fmla="*/ 130 h 157"/>
              <a:gd name="T74" fmla="*/ 103 w 160"/>
              <a:gd name="T75" fmla="*/ 121 h 157"/>
              <a:gd name="T76" fmla="*/ 98 w 160"/>
              <a:gd name="T77" fmla="*/ 11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57">
                <a:moveTo>
                  <a:pt x="98" y="116"/>
                </a:moveTo>
                <a:lnTo>
                  <a:pt x="86" y="106"/>
                </a:lnTo>
                <a:lnTo>
                  <a:pt x="76" y="95"/>
                </a:lnTo>
                <a:lnTo>
                  <a:pt x="65" y="85"/>
                </a:lnTo>
                <a:lnTo>
                  <a:pt x="55" y="75"/>
                </a:lnTo>
                <a:lnTo>
                  <a:pt x="47" y="65"/>
                </a:lnTo>
                <a:lnTo>
                  <a:pt x="39" y="56"/>
                </a:lnTo>
                <a:lnTo>
                  <a:pt x="32" y="47"/>
                </a:lnTo>
                <a:lnTo>
                  <a:pt x="25" y="38"/>
                </a:lnTo>
                <a:lnTo>
                  <a:pt x="19" y="31"/>
                </a:lnTo>
                <a:lnTo>
                  <a:pt x="14" y="24"/>
                </a:lnTo>
                <a:lnTo>
                  <a:pt x="9" y="18"/>
                </a:lnTo>
                <a:lnTo>
                  <a:pt x="6" y="12"/>
                </a:lnTo>
                <a:lnTo>
                  <a:pt x="3" y="8"/>
                </a:lnTo>
                <a:lnTo>
                  <a:pt x="2" y="5"/>
                </a:lnTo>
                <a:lnTo>
                  <a:pt x="0" y="2"/>
                </a:lnTo>
                <a:lnTo>
                  <a:pt x="0" y="0"/>
                </a:lnTo>
                <a:lnTo>
                  <a:pt x="3" y="1"/>
                </a:lnTo>
                <a:lnTo>
                  <a:pt x="7" y="2"/>
                </a:lnTo>
                <a:lnTo>
                  <a:pt x="11" y="4"/>
                </a:lnTo>
                <a:lnTo>
                  <a:pt x="16" y="5"/>
                </a:lnTo>
                <a:lnTo>
                  <a:pt x="20" y="7"/>
                </a:lnTo>
                <a:lnTo>
                  <a:pt x="25" y="9"/>
                </a:lnTo>
                <a:lnTo>
                  <a:pt x="31" y="12"/>
                </a:lnTo>
                <a:lnTo>
                  <a:pt x="36" y="15"/>
                </a:lnTo>
                <a:lnTo>
                  <a:pt x="41" y="18"/>
                </a:lnTo>
                <a:lnTo>
                  <a:pt x="48" y="22"/>
                </a:lnTo>
                <a:lnTo>
                  <a:pt x="54" y="25"/>
                </a:lnTo>
                <a:lnTo>
                  <a:pt x="61" y="30"/>
                </a:lnTo>
                <a:lnTo>
                  <a:pt x="68" y="34"/>
                </a:lnTo>
                <a:lnTo>
                  <a:pt x="76" y="38"/>
                </a:lnTo>
                <a:lnTo>
                  <a:pt x="83" y="44"/>
                </a:lnTo>
                <a:lnTo>
                  <a:pt x="91" y="49"/>
                </a:lnTo>
                <a:lnTo>
                  <a:pt x="98" y="54"/>
                </a:lnTo>
                <a:lnTo>
                  <a:pt x="106" y="60"/>
                </a:lnTo>
                <a:lnTo>
                  <a:pt x="112" y="64"/>
                </a:lnTo>
                <a:lnTo>
                  <a:pt x="118" y="69"/>
                </a:lnTo>
                <a:lnTo>
                  <a:pt x="125" y="74"/>
                </a:lnTo>
                <a:lnTo>
                  <a:pt x="130" y="79"/>
                </a:lnTo>
                <a:lnTo>
                  <a:pt x="136" y="83"/>
                </a:lnTo>
                <a:lnTo>
                  <a:pt x="140" y="87"/>
                </a:lnTo>
                <a:lnTo>
                  <a:pt x="143" y="92"/>
                </a:lnTo>
                <a:lnTo>
                  <a:pt x="147" y="96"/>
                </a:lnTo>
                <a:lnTo>
                  <a:pt x="151" y="100"/>
                </a:lnTo>
                <a:lnTo>
                  <a:pt x="153" y="103"/>
                </a:lnTo>
                <a:lnTo>
                  <a:pt x="155" y="108"/>
                </a:lnTo>
                <a:lnTo>
                  <a:pt x="157" y="111"/>
                </a:lnTo>
                <a:lnTo>
                  <a:pt x="158" y="115"/>
                </a:lnTo>
                <a:lnTo>
                  <a:pt x="158" y="118"/>
                </a:lnTo>
                <a:lnTo>
                  <a:pt x="159" y="125"/>
                </a:lnTo>
                <a:lnTo>
                  <a:pt x="160" y="131"/>
                </a:lnTo>
                <a:lnTo>
                  <a:pt x="160" y="137"/>
                </a:lnTo>
                <a:lnTo>
                  <a:pt x="160" y="141"/>
                </a:lnTo>
                <a:lnTo>
                  <a:pt x="160" y="145"/>
                </a:lnTo>
                <a:lnTo>
                  <a:pt x="160" y="148"/>
                </a:lnTo>
                <a:lnTo>
                  <a:pt x="159" y="151"/>
                </a:lnTo>
                <a:lnTo>
                  <a:pt x="158" y="152"/>
                </a:lnTo>
                <a:lnTo>
                  <a:pt x="157" y="154"/>
                </a:lnTo>
                <a:lnTo>
                  <a:pt x="155" y="156"/>
                </a:lnTo>
                <a:lnTo>
                  <a:pt x="153" y="157"/>
                </a:lnTo>
                <a:lnTo>
                  <a:pt x="151" y="157"/>
                </a:lnTo>
                <a:lnTo>
                  <a:pt x="151" y="157"/>
                </a:lnTo>
                <a:lnTo>
                  <a:pt x="150" y="157"/>
                </a:lnTo>
                <a:lnTo>
                  <a:pt x="147" y="156"/>
                </a:lnTo>
                <a:lnTo>
                  <a:pt x="146" y="155"/>
                </a:lnTo>
                <a:lnTo>
                  <a:pt x="144" y="154"/>
                </a:lnTo>
                <a:lnTo>
                  <a:pt x="142" y="152"/>
                </a:lnTo>
                <a:lnTo>
                  <a:pt x="139" y="150"/>
                </a:lnTo>
                <a:lnTo>
                  <a:pt x="136" y="147"/>
                </a:lnTo>
                <a:lnTo>
                  <a:pt x="132" y="144"/>
                </a:lnTo>
                <a:lnTo>
                  <a:pt x="128" y="142"/>
                </a:lnTo>
                <a:lnTo>
                  <a:pt x="124" y="138"/>
                </a:lnTo>
                <a:lnTo>
                  <a:pt x="120" y="135"/>
                </a:lnTo>
                <a:lnTo>
                  <a:pt x="115" y="130"/>
                </a:lnTo>
                <a:lnTo>
                  <a:pt x="110" y="126"/>
                </a:lnTo>
                <a:lnTo>
                  <a:pt x="103" y="121"/>
                </a:lnTo>
                <a:lnTo>
                  <a:pt x="98" y="116"/>
                </a:lnTo>
                <a:lnTo>
                  <a:pt x="98" y="11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26"/>
          <p:cNvSpPr/>
          <p:nvPr/>
        </p:nvSpPr>
        <p:spPr bwMode="auto">
          <a:xfrm>
            <a:off x="1524295" y="2177158"/>
            <a:ext cx="226981" cy="257245"/>
          </a:xfrm>
          <a:custGeom>
            <a:avLst/>
            <a:gdLst>
              <a:gd name="T0" fmla="*/ 39 w 75"/>
              <a:gd name="T1" fmla="*/ 72 h 85"/>
              <a:gd name="T2" fmla="*/ 34 w 75"/>
              <a:gd name="T3" fmla="*/ 68 h 85"/>
              <a:gd name="T4" fmla="*/ 29 w 75"/>
              <a:gd name="T5" fmla="*/ 63 h 85"/>
              <a:gd name="T6" fmla="*/ 24 w 75"/>
              <a:gd name="T7" fmla="*/ 57 h 85"/>
              <a:gd name="T8" fmla="*/ 20 w 75"/>
              <a:gd name="T9" fmla="*/ 51 h 85"/>
              <a:gd name="T10" fmla="*/ 17 w 75"/>
              <a:gd name="T11" fmla="*/ 45 h 85"/>
              <a:gd name="T12" fmla="*/ 12 w 75"/>
              <a:gd name="T13" fmla="*/ 39 h 85"/>
              <a:gd name="T14" fmla="*/ 9 w 75"/>
              <a:gd name="T15" fmla="*/ 33 h 85"/>
              <a:gd name="T16" fmla="*/ 7 w 75"/>
              <a:gd name="T17" fmla="*/ 26 h 85"/>
              <a:gd name="T18" fmla="*/ 4 w 75"/>
              <a:gd name="T19" fmla="*/ 20 h 85"/>
              <a:gd name="T20" fmla="*/ 3 w 75"/>
              <a:gd name="T21" fmla="*/ 14 h 85"/>
              <a:gd name="T22" fmla="*/ 2 w 75"/>
              <a:gd name="T23" fmla="*/ 10 h 85"/>
              <a:gd name="T24" fmla="*/ 0 w 75"/>
              <a:gd name="T25" fmla="*/ 6 h 85"/>
              <a:gd name="T26" fmla="*/ 0 w 75"/>
              <a:gd name="T27" fmla="*/ 4 h 85"/>
              <a:gd name="T28" fmla="*/ 2 w 75"/>
              <a:gd name="T29" fmla="*/ 2 h 85"/>
              <a:gd name="T30" fmla="*/ 3 w 75"/>
              <a:gd name="T31" fmla="*/ 0 h 85"/>
              <a:gd name="T32" fmla="*/ 4 w 75"/>
              <a:gd name="T33" fmla="*/ 0 h 85"/>
              <a:gd name="T34" fmla="*/ 5 w 75"/>
              <a:gd name="T35" fmla="*/ 0 h 85"/>
              <a:gd name="T36" fmla="*/ 7 w 75"/>
              <a:gd name="T37" fmla="*/ 0 h 85"/>
              <a:gd name="T38" fmla="*/ 9 w 75"/>
              <a:gd name="T39" fmla="*/ 0 h 85"/>
              <a:gd name="T40" fmla="*/ 11 w 75"/>
              <a:gd name="T41" fmla="*/ 0 h 85"/>
              <a:gd name="T42" fmla="*/ 14 w 75"/>
              <a:gd name="T43" fmla="*/ 0 h 85"/>
              <a:gd name="T44" fmla="*/ 18 w 75"/>
              <a:gd name="T45" fmla="*/ 0 h 85"/>
              <a:gd name="T46" fmla="*/ 21 w 75"/>
              <a:gd name="T47" fmla="*/ 2 h 85"/>
              <a:gd name="T48" fmla="*/ 24 w 75"/>
              <a:gd name="T49" fmla="*/ 3 h 85"/>
              <a:gd name="T50" fmla="*/ 27 w 75"/>
              <a:gd name="T51" fmla="*/ 4 h 85"/>
              <a:gd name="T52" fmla="*/ 30 w 75"/>
              <a:gd name="T53" fmla="*/ 6 h 85"/>
              <a:gd name="T54" fmla="*/ 34 w 75"/>
              <a:gd name="T55" fmla="*/ 7 h 85"/>
              <a:gd name="T56" fmla="*/ 38 w 75"/>
              <a:gd name="T57" fmla="*/ 10 h 85"/>
              <a:gd name="T58" fmla="*/ 45 w 75"/>
              <a:gd name="T59" fmla="*/ 14 h 85"/>
              <a:gd name="T60" fmla="*/ 54 w 75"/>
              <a:gd name="T61" fmla="*/ 21 h 85"/>
              <a:gd name="T62" fmla="*/ 58 w 75"/>
              <a:gd name="T63" fmla="*/ 24 h 85"/>
              <a:gd name="T64" fmla="*/ 61 w 75"/>
              <a:gd name="T65" fmla="*/ 27 h 85"/>
              <a:gd name="T66" fmla="*/ 65 w 75"/>
              <a:gd name="T67" fmla="*/ 31 h 85"/>
              <a:gd name="T68" fmla="*/ 68 w 75"/>
              <a:gd name="T69" fmla="*/ 36 h 85"/>
              <a:gd name="T70" fmla="*/ 70 w 75"/>
              <a:gd name="T71" fmla="*/ 40 h 85"/>
              <a:gd name="T72" fmla="*/ 72 w 75"/>
              <a:gd name="T73" fmla="*/ 44 h 85"/>
              <a:gd name="T74" fmla="*/ 73 w 75"/>
              <a:gd name="T75" fmla="*/ 50 h 85"/>
              <a:gd name="T76" fmla="*/ 74 w 75"/>
              <a:gd name="T77" fmla="*/ 54 h 85"/>
              <a:gd name="T78" fmla="*/ 75 w 75"/>
              <a:gd name="T79" fmla="*/ 59 h 85"/>
              <a:gd name="T80" fmla="*/ 75 w 75"/>
              <a:gd name="T81" fmla="*/ 64 h 85"/>
              <a:gd name="T82" fmla="*/ 75 w 75"/>
              <a:gd name="T83" fmla="*/ 68 h 85"/>
              <a:gd name="T84" fmla="*/ 75 w 75"/>
              <a:gd name="T85" fmla="*/ 71 h 85"/>
              <a:gd name="T86" fmla="*/ 74 w 75"/>
              <a:gd name="T87" fmla="*/ 75 h 85"/>
              <a:gd name="T88" fmla="*/ 73 w 75"/>
              <a:gd name="T89" fmla="*/ 78 h 85"/>
              <a:gd name="T90" fmla="*/ 71 w 75"/>
              <a:gd name="T91" fmla="*/ 81 h 85"/>
              <a:gd name="T92" fmla="*/ 70 w 75"/>
              <a:gd name="T93" fmla="*/ 83 h 85"/>
              <a:gd name="T94" fmla="*/ 68 w 75"/>
              <a:gd name="T95" fmla="*/ 84 h 85"/>
              <a:gd name="T96" fmla="*/ 65 w 75"/>
              <a:gd name="T97" fmla="*/ 85 h 85"/>
              <a:gd name="T98" fmla="*/ 61 w 75"/>
              <a:gd name="T99" fmla="*/ 85 h 85"/>
              <a:gd name="T100" fmla="*/ 58 w 75"/>
              <a:gd name="T101" fmla="*/ 85 h 85"/>
              <a:gd name="T102" fmla="*/ 54 w 75"/>
              <a:gd name="T103" fmla="*/ 83 h 85"/>
              <a:gd name="T104" fmla="*/ 50 w 75"/>
              <a:gd name="T105" fmla="*/ 81 h 85"/>
              <a:gd name="T106" fmla="*/ 44 w 75"/>
              <a:gd name="T107" fmla="*/ 76 h 85"/>
              <a:gd name="T108" fmla="*/ 39 w 75"/>
              <a:gd name="T109" fmla="*/ 72 h 85"/>
              <a:gd name="T110" fmla="*/ 39 w 75"/>
              <a:gd name="T111" fmla="*/ 7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5" h="85">
                <a:moveTo>
                  <a:pt x="39" y="72"/>
                </a:moveTo>
                <a:lnTo>
                  <a:pt x="34" y="68"/>
                </a:lnTo>
                <a:lnTo>
                  <a:pt x="29" y="63"/>
                </a:lnTo>
                <a:lnTo>
                  <a:pt x="24" y="57"/>
                </a:lnTo>
                <a:lnTo>
                  <a:pt x="20" y="51"/>
                </a:lnTo>
                <a:lnTo>
                  <a:pt x="17" y="45"/>
                </a:lnTo>
                <a:lnTo>
                  <a:pt x="12" y="39"/>
                </a:lnTo>
                <a:lnTo>
                  <a:pt x="9" y="33"/>
                </a:lnTo>
                <a:lnTo>
                  <a:pt x="7" y="26"/>
                </a:lnTo>
                <a:lnTo>
                  <a:pt x="4" y="20"/>
                </a:lnTo>
                <a:lnTo>
                  <a:pt x="3" y="14"/>
                </a:lnTo>
                <a:lnTo>
                  <a:pt x="2" y="10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3" y="0"/>
                </a:lnTo>
                <a:lnTo>
                  <a:pt x="4" y="0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11" y="0"/>
                </a:lnTo>
                <a:lnTo>
                  <a:pt x="14" y="0"/>
                </a:lnTo>
                <a:lnTo>
                  <a:pt x="18" y="0"/>
                </a:lnTo>
                <a:lnTo>
                  <a:pt x="21" y="2"/>
                </a:lnTo>
                <a:lnTo>
                  <a:pt x="24" y="3"/>
                </a:lnTo>
                <a:lnTo>
                  <a:pt x="27" y="4"/>
                </a:lnTo>
                <a:lnTo>
                  <a:pt x="30" y="6"/>
                </a:lnTo>
                <a:lnTo>
                  <a:pt x="34" y="7"/>
                </a:lnTo>
                <a:lnTo>
                  <a:pt x="38" y="10"/>
                </a:lnTo>
                <a:lnTo>
                  <a:pt x="45" y="14"/>
                </a:lnTo>
                <a:lnTo>
                  <a:pt x="54" y="21"/>
                </a:lnTo>
                <a:lnTo>
                  <a:pt x="58" y="24"/>
                </a:lnTo>
                <a:lnTo>
                  <a:pt x="61" y="27"/>
                </a:lnTo>
                <a:lnTo>
                  <a:pt x="65" y="31"/>
                </a:lnTo>
                <a:lnTo>
                  <a:pt x="68" y="36"/>
                </a:lnTo>
                <a:lnTo>
                  <a:pt x="70" y="40"/>
                </a:lnTo>
                <a:lnTo>
                  <a:pt x="72" y="44"/>
                </a:lnTo>
                <a:lnTo>
                  <a:pt x="73" y="50"/>
                </a:lnTo>
                <a:lnTo>
                  <a:pt x="74" y="54"/>
                </a:lnTo>
                <a:lnTo>
                  <a:pt x="75" y="59"/>
                </a:lnTo>
                <a:lnTo>
                  <a:pt x="75" y="64"/>
                </a:lnTo>
                <a:lnTo>
                  <a:pt x="75" y="68"/>
                </a:lnTo>
                <a:lnTo>
                  <a:pt x="75" y="71"/>
                </a:lnTo>
                <a:lnTo>
                  <a:pt x="74" y="75"/>
                </a:lnTo>
                <a:lnTo>
                  <a:pt x="73" y="78"/>
                </a:lnTo>
                <a:lnTo>
                  <a:pt x="71" y="81"/>
                </a:lnTo>
                <a:lnTo>
                  <a:pt x="70" y="83"/>
                </a:lnTo>
                <a:lnTo>
                  <a:pt x="68" y="84"/>
                </a:lnTo>
                <a:lnTo>
                  <a:pt x="65" y="85"/>
                </a:lnTo>
                <a:lnTo>
                  <a:pt x="61" y="85"/>
                </a:lnTo>
                <a:lnTo>
                  <a:pt x="58" y="85"/>
                </a:lnTo>
                <a:lnTo>
                  <a:pt x="54" y="83"/>
                </a:lnTo>
                <a:lnTo>
                  <a:pt x="50" y="81"/>
                </a:lnTo>
                <a:lnTo>
                  <a:pt x="44" y="76"/>
                </a:lnTo>
                <a:lnTo>
                  <a:pt x="39" y="72"/>
                </a:lnTo>
                <a:lnTo>
                  <a:pt x="39" y="7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27"/>
          <p:cNvSpPr/>
          <p:nvPr/>
        </p:nvSpPr>
        <p:spPr bwMode="auto">
          <a:xfrm>
            <a:off x="1270078" y="3296925"/>
            <a:ext cx="1837025" cy="384354"/>
          </a:xfrm>
          <a:custGeom>
            <a:avLst/>
            <a:gdLst>
              <a:gd name="T0" fmla="*/ 197 w 607"/>
              <a:gd name="T1" fmla="*/ 41 h 127"/>
              <a:gd name="T2" fmla="*/ 164 w 607"/>
              <a:gd name="T3" fmla="*/ 31 h 127"/>
              <a:gd name="T4" fmla="*/ 138 w 607"/>
              <a:gd name="T5" fmla="*/ 26 h 127"/>
              <a:gd name="T6" fmla="*/ 122 w 607"/>
              <a:gd name="T7" fmla="*/ 23 h 127"/>
              <a:gd name="T8" fmla="*/ 101 w 607"/>
              <a:gd name="T9" fmla="*/ 28 h 127"/>
              <a:gd name="T10" fmla="*/ 75 w 607"/>
              <a:gd name="T11" fmla="*/ 38 h 127"/>
              <a:gd name="T12" fmla="*/ 49 w 607"/>
              <a:gd name="T13" fmla="*/ 51 h 127"/>
              <a:gd name="T14" fmla="*/ 34 w 607"/>
              <a:gd name="T15" fmla="*/ 57 h 127"/>
              <a:gd name="T16" fmla="*/ 28 w 607"/>
              <a:gd name="T17" fmla="*/ 56 h 127"/>
              <a:gd name="T18" fmla="*/ 18 w 607"/>
              <a:gd name="T19" fmla="*/ 47 h 127"/>
              <a:gd name="T20" fmla="*/ 6 w 607"/>
              <a:gd name="T21" fmla="*/ 36 h 127"/>
              <a:gd name="T22" fmla="*/ 0 w 607"/>
              <a:gd name="T23" fmla="*/ 28 h 127"/>
              <a:gd name="T24" fmla="*/ 2 w 607"/>
              <a:gd name="T25" fmla="*/ 25 h 127"/>
              <a:gd name="T26" fmla="*/ 8 w 607"/>
              <a:gd name="T27" fmla="*/ 22 h 127"/>
              <a:gd name="T28" fmla="*/ 21 w 607"/>
              <a:gd name="T29" fmla="*/ 19 h 127"/>
              <a:gd name="T30" fmla="*/ 39 w 607"/>
              <a:gd name="T31" fmla="*/ 15 h 127"/>
              <a:gd name="T32" fmla="*/ 75 w 607"/>
              <a:gd name="T33" fmla="*/ 6 h 127"/>
              <a:gd name="T34" fmla="*/ 106 w 607"/>
              <a:gd name="T35" fmla="*/ 1 h 127"/>
              <a:gd name="T36" fmla="*/ 127 w 607"/>
              <a:gd name="T37" fmla="*/ 0 h 127"/>
              <a:gd name="T38" fmla="*/ 158 w 607"/>
              <a:gd name="T39" fmla="*/ 4 h 127"/>
              <a:gd name="T40" fmla="*/ 204 w 607"/>
              <a:gd name="T41" fmla="*/ 13 h 127"/>
              <a:gd name="T42" fmla="*/ 264 w 607"/>
              <a:gd name="T43" fmla="*/ 25 h 127"/>
              <a:gd name="T44" fmla="*/ 331 w 607"/>
              <a:gd name="T45" fmla="*/ 41 h 127"/>
              <a:gd name="T46" fmla="*/ 382 w 607"/>
              <a:gd name="T47" fmla="*/ 52 h 127"/>
              <a:gd name="T48" fmla="*/ 420 w 607"/>
              <a:gd name="T49" fmla="*/ 60 h 127"/>
              <a:gd name="T50" fmla="*/ 442 w 607"/>
              <a:gd name="T51" fmla="*/ 62 h 127"/>
              <a:gd name="T52" fmla="*/ 462 w 607"/>
              <a:gd name="T53" fmla="*/ 64 h 127"/>
              <a:gd name="T54" fmla="*/ 489 w 607"/>
              <a:gd name="T55" fmla="*/ 65 h 127"/>
              <a:gd name="T56" fmla="*/ 518 w 607"/>
              <a:gd name="T57" fmla="*/ 64 h 127"/>
              <a:gd name="T58" fmla="*/ 554 w 607"/>
              <a:gd name="T59" fmla="*/ 59 h 127"/>
              <a:gd name="T60" fmla="*/ 578 w 607"/>
              <a:gd name="T61" fmla="*/ 56 h 127"/>
              <a:gd name="T62" fmla="*/ 592 w 607"/>
              <a:gd name="T63" fmla="*/ 56 h 127"/>
              <a:gd name="T64" fmla="*/ 602 w 607"/>
              <a:gd name="T65" fmla="*/ 56 h 127"/>
              <a:gd name="T66" fmla="*/ 607 w 607"/>
              <a:gd name="T67" fmla="*/ 58 h 127"/>
              <a:gd name="T68" fmla="*/ 606 w 607"/>
              <a:gd name="T69" fmla="*/ 62 h 127"/>
              <a:gd name="T70" fmla="*/ 599 w 607"/>
              <a:gd name="T71" fmla="*/ 68 h 127"/>
              <a:gd name="T72" fmla="*/ 588 w 607"/>
              <a:gd name="T73" fmla="*/ 76 h 127"/>
              <a:gd name="T74" fmla="*/ 568 w 607"/>
              <a:gd name="T75" fmla="*/ 89 h 127"/>
              <a:gd name="T76" fmla="*/ 537 w 607"/>
              <a:gd name="T77" fmla="*/ 107 h 127"/>
              <a:gd name="T78" fmla="*/ 510 w 607"/>
              <a:gd name="T79" fmla="*/ 120 h 127"/>
              <a:gd name="T80" fmla="*/ 484 w 607"/>
              <a:gd name="T81" fmla="*/ 126 h 127"/>
              <a:gd name="T82" fmla="*/ 463 w 607"/>
              <a:gd name="T83" fmla="*/ 127 h 127"/>
              <a:gd name="T84" fmla="*/ 448 w 607"/>
              <a:gd name="T85" fmla="*/ 125 h 127"/>
              <a:gd name="T86" fmla="*/ 428 w 607"/>
              <a:gd name="T87" fmla="*/ 119 h 127"/>
              <a:gd name="T88" fmla="*/ 402 w 607"/>
              <a:gd name="T89" fmla="*/ 109 h 127"/>
              <a:gd name="T90" fmla="*/ 364 w 607"/>
              <a:gd name="T91" fmla="*/ 92 h 127"/>
              <a:gd name="T92" fmla="*/ 289 w 607"/>
              <a:gd name="T93" fmla="*/ 67 h 127"/>
              <a:gd name="T94" fmla="*/ 227 w 607"/>
              <a:gd name="T95" fmla="*/ 4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7" h="127">
                <a:moveTo>
                  <a:pt x="227" y="49"/>
                </a:moveTo>
                <a:lnTo>
                  <a:pt x="216" y="46"/>
                </a:lnTo>
                <a:lnTo>
                  <a:pt x="207" y="43"/>
                </a:lnTo>
                <a:lnTo>
                  <a:pt x="197" y="41"/>
                </a:lnTo>
                <a:lnTo>
                  <a:pt x="187" y="37"/>
                </a:lnTo>
                <a:lnTo>
                  <a:pt x="179" y="35"/>
                </a:lnTo>
                <a:lnTo>
                  <a:pt x="171" y="33"/>
                </a:lnTo>
                <a:lnTo>
                  <a:pt x="164" y="31"/>
                </a:lnTo>
                <a:lnTo>
                  <a:pt x="156" y="30"/>
                </a:lnTo>
                <a:lnTo>
                  <a:pt x="150" y="28"/>
                </a:lnTo>
                <a:lnTo>
                  <a:pt x="144" y="27"/>
                </a:lnTo>
                <a:lnTo>
                  <a:pt x="138" y="26"/>
                </a:lnTo>
                <a:lnTo>
                  <a:pt x="134" y="26"/>
                </a:lnTo>
                <a:lnTo>
                  <a:pt x="129" y="25"/>
                </a:lnTo>
                <a:lnTo>
                  <a:pt x="125" y="23"/>
                </a:lnTo>
                <a:lnTo>
                  <a:pt x="122" y="23"/>
                </a:lnTo>
                <a:lnTo>
                  <a:pt x="119" y="23"/>
                </a:lnTo>
                <a:lnTo>
                  <a:pt x="112" y="25"/>
                </a:lnTo>
                <a:lnTo>
                  <a:pt x="107" y="26"/>
                </a:lnTo>
                <a:lnTo>
                  <a:pt x="101" y="28"/>
                </a:lnTo>
                <a:lnTo>
                  <a:pt x="94" y="30"/>
                </a:lnTo>
                <a:lnTo>
                  <a:pt x="88" y="32"/>
                </a:lnTo>
                <a:lnTo>
                  <a:pt x="81" y="35"/>
                </a:lnTo>
                <a:lnTo>
                  <a:pt x="75" y="38"/>
                </a:lnTo>
                <a:lnTo>
                  <a:pt x="68" y="42"/>
                </a:lnTo>
                <a:lnTo>
                  <a:pt x="61" y="45"/>
                </a:lnTo>
                <a:lnTo>
                  <a:pt x="54" y="48"/>
                </a:lnTo>
                <a:lnTo>
                  <a:pt x="49" y="51"/>
                </a:lnTo>
                <a:lnTo>
                  <a:pt x="44" y="53"/>
                </a:lnTo>
                <a:lnTo>
                  <a:pt x="39" y="56"/>
                </a:lnTo>
                <a:lnTo>
                  <a:pt x="36" y="57"/>
                </a:lnTo>
                <a:lnTo>
                  <a:pt x="34" y="57"/>
                </a:lnTo>
                <a:lnTo>
                  <a:pt x="33" y="58"/>
                </a:lnTo>
                <a:lnTo>
                  <a:pt x="32" y="57"/>
                </a:lnTo>
                <a:lnTo>
                  <a:pt x="30" y="57"/>
                </a:lnTo>
                <a:lnTo>
                  <a:pt x="28" y="56"/>
                </a:lnTo>
                <a:lnTo>
                  <a:pt x="26" y="53"/>
                </a:lnTo>
                <a:lnTo>
                  <a:pt x="23" y="52"/>
                </a:lnTo>
                <a:lnTo>
                  <a:pt x="20" y="49"/>
                </a:lnTo>
                <a:lnTo>
                  <a:pt x="18" y="47"/>
                </a:lnTo>
                <a:lnTo>
                  <a:pt x="15" y="45"/>
                </a:lnTo>
                <a:lnTo>
                  <a:pt x="12" y="42"/>
                </a:lnTo>
                <a:lnTo>
                  <a:pt x="8" y="38"/>
                </a:lnTo>
                <a:lnTo>
                  <a:pt x="6" y="36"/>
                </a:lnTo>
                <a:lnTo>
                  <a:pt x="4" y="33"/>
                </a:lnTo>
                <a:lnTo>
                  <a:pt x="2" y="31"/>
                </a:lnTo>
                <a:lnTo>
                  <a:pt x="1" y="29"/>
                </a:lnTo>
                <a:lnTo>
                  <a:pt x="0" y="28"/>
                </a:lnTo>
                <a:lnTo>
                  <a:pt x="0" y="27"/>
                </a:lnTo>
                <a:lnTo>
                  <a:pt x="0" y="26"/>
                </a:lnTo>
                <a:lnTo>
                  <a:pt x="1" y="26"/>
                </a:lnTo>
                <a:lnTo>
                  <a:pt x="2" y="25"/>
                </a:lnTo>
                <a:lnTo>
                  <a:pt x="3" y="25"/>
                </a:lnTo>
                <a:lnTo>
                  <a:pt x="4" y="23"/>
                </a:lnTo>
                <a:lnTo>
                  <a:pt x="6" y="23"/>
                </a:lnTo>
                <a:lnTo>
                  <a:pt x="8" y="22"/>
                </a:lnTo>
                <a:lnTo>
                  <a:pt x="12" y="21"/>
                </a:lnTo>
                <a:lnTo>
                  <a:pt x="14" y="21"/>
                </a:lnTo>
                <a:lnTo>
                  <a:pt x="18" y="20"/>
                </a:lnTo>
                <a:lnTo>
                  <a:pt x="21" y="19"/>
                </a:lnTo>
                <a:lnTo>
                  <a:pt x="26" y="18"/>
                </a:lnTo>
                <a:lnTo>
                  <a:pt x="30" y="17"/>
                </a:lnTo>
                <a:lnTo>
                  <a:pt x="34" y="16"/>
                </a:lnTo>
                <a:lnTo>
                  <a:pt x="39" y="15"/>
                </a:lnTo>
                <a:lnTo>
                  <a:pt x="45" y="14"/>
                </a:lnTo>
                <a:lnTo>
                  <a:pt x="56" y="11"/>
                </a:lnTo>
                <a:lnTo>
                  <a:pt x="65" y="8"/>
                </a:lnTo>
                <a:lnTo>
                  <a:pt x="75" y="6"/>
                </a:lnTo>
                <a:lnTo>
                  <a:pt x="83" y="5"/>
                </a:lnTo>
                <a:lnTo>
                  <a:pt x="91" y="3"/>
                </a:lnTo>
                <a:lnTo>
                  <a:pt x="99" y="2"/>
                </a:lnTo>
                <a:lnTo>
                  <a:pt x="106" y="1"/>
                </a:lnTo>
                <a:lnTo>
                  <a:pt x="113" y="0"/>
                </a:lnTo>
                <a:lnTo>
                  <a:pt x="117" y="0"/>
                </a:lnTo>
                <a:lnTo>
                  <a:pt x="122" y="0"/>
                </a:lnTo>
                <a:lnTo>
                  <a:pt x="127" y="0"/>
                </a:lnTo>
                <a:lnTo>
                  <a:pt x="134" y="1"/>
                </a:lnTo>
                <a:lnTo>
                  <a:pt x="141" y="1"/>
                </a:lnTo>
                <a:lnTo>
                  <a:pt x="149" y="3"/>
                </a:lnTo>
                <a:lnTo>
                  <a:pt x="158" y="4"/>
                </a:lnTo>
                <a:lnTo>
                  <a:pt x="168" y="5"/>
                </a:lnTo>
                <a:lnTo>
                  <a:pt x="180" y="7"/>
                </a:lnTo>
                <a:lnTo>
                  <a:pt x="192" y="10"/>
                </a:lnTo>
                <a:lnTo>
                  <a:pt x="204" y="13"/>
                </a:lnTo>
                <a:lnTo>
                  <a:pt x="218" y="15"/>
                </a:lnTo>
                <a:lnTo>
                  <a:pt x="232" y="18"/>
                </a:lnTo>
                <a:lnTo>
                  <a:pt x="248" y="21"/>
                </a:lnTo>
                <a:lnTo>
                  <a:pt x="264" y="25"/>
                </a:lnTo>
                <a:lnTo>
                  <a:pt x="283" y="29"/>
                </a:lnTo>
                <a:lnTo>
                  <a:pt x="299" y="33"/>
                </a:lnTo>
                <a:lnTo>
                  <a:pt x="315" y="37"/>
                </a:lnTo>
                <a:lnTo>
                  <a:pt x="331" y="41"/>
                </a:lnTo>
                <a:lnTo>
                  <a:pt x="345" y="44"/>
                </a:lnTo>
                <a:lnTo>
                  <a:pt x="359" y="47"/>
                </a:lnTo>
                <a:lnTo>
                  <a:pt x="370" y="50"/>
                </a:lnTo>
                <a:lnTo>
                  <a:pt x="382" y="52"/>
                </a:lnTo>
                <a:lnTo>
                  <a:pt x="393" y="54"/>
                </a:lnTo>
                <a:lnTo>
                  <a:pt x="404" y="57"/>
                </a:lnTo>
                <a:lnTo>
                  <a:pt x="412" y="58"/>
                </a:lnTo>
                <a:lnTo>
                  <a:pt x="420" y="60"/>
                </a:lnTo>
                <a:lnTo>
                  <a:pt x="427" y="61"/>
                </a:lnTo>
                <a:lnTo>
                  <a:pt x="433" y="61"/>
                </a:lnTo>
                <a:lnTo>
                  <a:pt x="438" y="62"/>
                </a:lnTo>
                <a:lnTo>
                  <a:pt x="442" y="62"/>
                </a:lnTo>
                <a:lnTo>
                  <a:pt x="446" y="62"/>
                </a:lnTo>
                <a:lnTo>
                  <a:pt x="451" y="63"/>
                </a:lnTo>
                <a:lnTo>
                  <a:pt x="456" y="64"/>
                </a:lnTo>
                <a:lnTo>
                  <a:pt x="462" y="64"/>
                </a:lnTo>
                <a:lnTo>
                  <a:pt x="468" y="65"/>
                </a:lnTo>
                <a:lnTo>
                  <a:pt x="475" y="65"/>
                </a:lnTo>
                <a:lnTo>
                  <a:pt x="482" y="65"/>
                </a:lnTo>
                <a:lnTo>
                  <a:pt x="489" y="65"/>
                </a:lnTo>
                <a:lnTo>
                  <a:pt x="497" y="65"/>
                </a:lnTo>
                <a:lnTo>
                  <a:pt x="503" y="65"/>
                </a:lnTo>
                <a:lnTo>
                  <a:pt x="511" y="64"/>
                </a:lnTo>
                <a:lnTo>
                  <a:pt x="518" y="64"/>
                </a:lnTo>
                <a:lnTo>
                  <a:pt x="527" y="63"/>
                </a:lnTo>
                <a:lnTo>
                  <a:pt x="535" y="62"/>
                </a:lnTo>
                <a:lnTo>
                  <a:pt x="545" y="61"/>
                </a:lnTo>
                <a:lnTo>
                  <a:pt x="554" y="59"/>
                </a:lnTo>
                <a:lnTo>
                  <a:pt x="564" y="58"/>
                </a:lnTo>
                <a:lnTo>
                  <a:pt x="569" y="57"/>
                </a:lnTo>
                <a:lnTo>
                  <a:pt x="574" y="57"/>
                </a:lnTo>
                <a:lnTo>
                  <a:pt x="578" y="56"/>
                </a:lnTo>
                <a:lnTo>
                  <a:pt x="582" y="56"/>
                </a:lnTo>
                <a:lnTo>
                  <a:pt x="586" y="56"/>
                </a:lnTo>
                <a:lnTo>
                  <a:pt x="590" y="56"/>
                </a:lnTo>
                <a:lnTo>
                  <a:pt x="592" y="56"/>
                </a:lnTo>
                <a:lnTo>
                  <a:pt x="595" y="56"/>
                </a:lnTo>
                <a:lnTo>
                  <a:pt x="597" y="56"/>
                </a:lnTo>
                <a:lnTo>
                  <a:pt x="599" y="56"/>
                </a:lnTo>
                <a:lnTo>
                  <a:pt x="602" y="56"/>
                </a:lnTo>
                <a:lnTo>
                  <a:pt x="604" y="56"/>
                </a:lnTo>
                <a:lnTo>
                  <a:pt x="606" y="57"/>
                </a:lnTo>
                <a:lnTo>
                  <a:pt x="607" y="58"/>
                </a:lnTo>
                <a:lnTo>
                  <a:pt x="607" y="58"/>
                </a:lnTo>
                <a:lnTo>
                  <a:pt x="607" y="59"/>
                </a:lnTo>
                <a:lnTo>
                  <a:pt x="607" y="60"/>
                </a:lnTo>
                <a:lnTo>
                  <a:pt x="607" y="61"/>
                </a:lnTo>
                <a:lnTo>
                  <a:pt x="606" y="62"/>
                </a:lnTo>
                <a:lnTo>
                  <a:pt x="605" y="63"/>
                </a:lnTo>
                <a:lnTo>
                  <a:pt x="603" y="64"/>
                </a:lnTo>
                <a:lnTo>
                  <a:pt x="602" y="66"/>
                </a:lnTo>
                <a:lnTo>
                  <a:pt x="599" y="68"/>
                </a:lnTo>
                <a:lnTo>
                  <a:pt x="597" y="69"/>
                </a:lnTo>
                <a:lnTo>
                  <a:pt x="594" y="72"/>
                </a:lnTo>
                <a:lnTo>
                  <a:pt x="591" y="74"/>
                </a:lnTo>
                <a:lnTo>
                  <a:pt x="588" y="76"/>
                </a:lnTo>
                <a:lnTo>
                  <a:pt x="584" y="78"/>
                </a:lnTo>
                <a:lnTo>
                  <a:pt x="581" y="81"/>
                </a:lnTo>
                <a:lnTo>
                  <a:pt x="577" y="83"/>
                </a:lnTo>
                <a:lnTo>
                  <a:pt x="568" y="89"/>
                </a:lnTo>
                <a:lnTo>
                  <a:pt x="560" y="94"/>
                </a:lnTo>
                <a:lnTo>
                  <a:pt x="552" y="98"/>
                </a:lnTo>
                <a:lnTo>
                  <a:pt x="545" y="103"/>
                </a:lnTo>
                <a:lnTo>
                  <a:pt x="537" y="107"/>
                </a:lnTo>
                <a:lnTo>
                  <a:pt x="530" y="110"/>
                </a:lnTo>
                <a:lnTo>
                  <a:pt x="523" y="113"/>
                </a:lnTo>
                <a:lnTo>
                  <a:pt x="516" y="117"/>
                </a:lnTo>
                <a:lnTo>
                  <a:pt x="510" y="120"/>
                </a:lnTo>
                <a:lnTo>
                  <a:pt x="503" y="122"/>
                </a:lnTo>
                <a:lnTo>
                  <a:pt x="497" y="123"/>
                </a:lnTo>
                <a:lnTo>
                  <a:pt x="490" y="125"/>
                </a:lnTo>
                <a:lnTo>
                  <a:pt x="484" y="126"/>
                </a:lnTo>
                <a:lnTo>
                  <a:pt x="477" y="126"/>
                </a:lnTo>
                <a:lnTo>
                  <a:pt x="472" y="127"/>
                </a:lnTo>
                <a:lnTo>
                  <a:pt x="466" y="127"/>
                </a:lnTo>
                <a:lnTo>
                  <a:pt x="463" y="127"/>
                </a:lnTo>
                <a:lnTo>
                  <a:pt x="459" y="127"/>
                </a:lnTo>
                <a:lnTo>
                  <a:pt x="456" y="126"/>
                </a:lnTo>
                <a:lnTo>
                  <a:pt x="452" y="125"/>
                </a:lnTo>
                <a:lnTo>
                  <a:pt x="448" y="125"/>
                </a:lnTo>
                <a:lnTo>
                  <a:pt x="443" y="124"/>
                </a:lnTo>
                <a:lnTo>
                  <a:pt x="439" y="122"/>
                </a:lnTo>
                <a:lnTo>
                  <a:pt x="433" y="121"/>
                </a:lnTo>
                <a:lnTo>
                  <a:pt x="428" y="119"/>
                </a:lnTo>
                <a:lnTo>
                  <a:pt x="422" y="117"/>
                </a:lnTo>
                <a:lnTo>
                  <a:pt x="416" y="114"/>
                </a:lnTo>
                <a:lnTo>
                  <a:pt x="410" y="112"/>
                </a:lnTo>
                <a:lnTo>
                  <a:pt x="402" y="109"/>
                </a:lnTo>
                <a:lnTo>
                  <a:pt x="396" y="106"/>
                </a:lnTo>
                <a:lnTo>
                  <a:pt x="389" y="103"/>
                </a:lnTo>
                <a:lnTo>
                  <a:pt x="380" y="98"/>
                </a:lnTo>
                <a:lnTo>
                  <a:pt x="364" y="92"/>
                </a:lnTo>
                <a:lnTo>
                  <a:pt x="347" y="86"/>
                </a:lnTo>
                <a:lnTo>
                  <a:pt x="329" y="79"/>
                </a:lnTo>
                <a:lnTo>
                  <a:pt x="309" y="73"/>
                </a:lnTo>
                <a:lnTo>
                  <a:pt x="289" y="67"/>
                </a:lnTo>
                <a:lnTo>
                  <a:pt x="269" y="61"/>
                </a:lnTo>
                <a:lnTo>
                  <a:pt x="248" y="56"/>
                </a:lnTo>
                <a:lnTo>
                  <a:pt x="227" y="49"/>
                </a:lnTo>
                <a:lnTo>
                  <a:pt x="227" y="49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28"/>
          <p:cNvSpPr/>
          <p:nvPr/>
        </p:nvSpPr>
        <p:spPr bwMode="auto">
          <a:xfrm>
            <a:off x="1330606" y="2649276"/>
            <a:ext cx="429749" cy="671861"/>
          </a:xfrm>
          <a:custGeom>
            <a:avLst/>
            <a:gdLst>
              <a:gd name="T0" fmla="*/ 116 w 142"/>
              <a:gd name="T1" fmla="*/ 166 h 222"/>
              <a:gd name="T2" fmla="*/ 120 w 142"/>
              <a:gd name="T3" fmla="*/ 190 h 222"/>
              <a:gd name="T4" fmla="*/ 116 w 142"/>
              <a:gd name="T5" fmla="*/ 222 h 222"/>
              <a:gd name="T6" fmla="*/ 98 w 142"/>
              <a:gd name="T7" fmla="*/ 209 h 222"/>
              <a:gd name="T8" fmla="*/ 92 w 142"/>
              <a:gd name="T9" fmla="*/ 187 h 222"/>
              <a:gd name="T10" fmla="*/ 84 w 142"/>
              <a:gd name="T11" fmla="*/ 165 h 222"/>
              <a:gd name="T12" fmla="*/ 74 w 142"/>
              <a:gd name="T13" fmla="*/ 146 h 222"/>
              <a:gd name="T14" fmla="*/ 69 w 142"/>
              <a:gd name="T15" fmla="*/ 133 h 222"/>
              <a:gd name="T16" fmla="*/ 69 w 142"/>
              <a:gd name="T17" fmla="*/ 124 h 222"/>
              <a:gd name="T18" fmla="*/ 70 w 142"/>
              <a:gd name="T19" fmla="*/ 112 h 222"/>
              <a:gd name="T20" fmla="*/ 74 w 142"/>
              <a:gd name="T21" fmla="*/ 93 h 222"/>
              <a:gd name="T22" fmla="*/ 78 w 142"/>
              <a:gd name="T23" fmla="*/ 69 h 222"/>
              <a:gd name="T24" fmla="*/ 82 w 142"/>
              <a:gd name="T25" fmla="*/ 53 h 222"/>
              <a:gd name="T26" fmla="*/ 81 w 142"/>
              <a:gd name="T27" fmla="*/ 46 h 222"/>
              <a:gd name="T28" fmla="*/ 75 w 142"/>
              <a:gd name="T29" fmla="*/ 45 h 222"/>
              <a:gd name="T30" fmla="*/ 64 w 142"/>
              <a:gd name="T31" fmla="*/ 47 h 222"/>
              <a:gd name="T32" fmla="*/ 51 w 142"/>
              <a:gd name="T33" fmla="*/ 50 h 222"/>
              <a:gd name="T34" fmla="*/ 37 w 142"/>
              <a:gd name="T35" fmla="*/ 54 h 222"/>
              <a:gd name="T36" fmla="*/ 26 w 142"/>
              <a:gd name="T37" fmla="*/ 56 h 222"/>
              <a:gd name="T38" fmla="*/ 13 w 142"/>
              <a:gd name="T39" fmla="*/ 56 h 222"/>
              <a:gd name="T40" fmla="*/ 4 w 142"/>
              <a:gd name="T41" fmla="*/ 52 h 222"/>
              <a:gd name="T42" fmla="*/ 0 w 142"/>
              <a:gd name="T43" fmla="*/ 46 h 222"/>
              <a:gd name="T44" fmla="*/ 1 w 142"/>
              <a:gd name="T45" fmla="*/ 45 h 222"/>
              <a:gd name="T46" fmla="*/ 6 w 142"/>
              <a:gd name="T47" fmla="*/ 41 h 222"/>
              <a:gd name="T48" fmla="*/ 12 w 142"/>
              <a:gd name="T49" fmla="*/ 39 h 222"/>
              <a:gd name="T50" fmla="*/ 22 w 142"/>
              <a:gd name="T51" fmla="*/ 36 h 222"/>
              <a:gd name="T52" fmla="*/ 33 w 142"/>
              <a:gd name="T53" fmla="*/ 32 h 222"/>
              <a:gd name="T54" fmla="*/ 54 w 142"/>
              <a:gd name="T55" fmla="*/ 25 h 222"/>
              <a:gd name="T56" fmla="*/ 71 w 142"/>
              <a:gd name="T57" fmla="*/ 18 h 222"/>
              <a:gd name="T58" fmla="*/ 81 w 142"/>
              <a:gd name="T59" fmla="*/ 9 h 222"/>
              <a:gd name="T60" fmla="*/ 85 w 142"/>
              <a:gd name="T61" fmla="*/ 3 h 222"/>
              <a:gd name="T62" fmla="*/ 89 w 142"/>
              <a:gd name="T63" fmla="*/ 0 h 222"/>
              <a:gd name="T64" fmla="*/ 95 w 142"/>
              <a:gd name="T65" fmla="*/ 1 h 222"/>
              <a:gd name="T66" fmla="*/ 104 w 142"/>
              <a:gd name="T67" fmla="*/ 4 h 222"/>
              <a:gd name="T68" fmla="*/ 117 w 142"/>
              <a:gd name="T69" fmla="*/ 9 h 222"/>
              <a:gd name="T70" fmla="*/ 130 w 142"/>
              <a:gd name="T71" fmla="*/ 18 h 222"/>
              <a:gd name="T72" fmla="*/ 138 w 142"/>
              <a:gd name="T73" fmla="*/ 23 h 222"/>
              <a:gd name="T74" fmla="*/ 142 w 142"/>
              <a:gd name="T75" fmla="*/ 28 h 222"/>
              <a:gd name="T76" fmla="*/ 137 w 142"/>
              <a:gd name="T77" fmla="*/ 38 h 222"/>
              <a:gd name="T78" fmla="*/ 128 w 142"/>
              <a:gd name="T79" fmla="*/ 46 h 222"/>
              <a:gd name="T80" fmla="*/ 119 w 142"/>
              <a:gd name="T81" fmla="*/ 60 h 222"/>
              <a:gd name="T82" fmla="*/ 108 w 142"/>
              <a:gd name="T83" fmla="*/ 80 h 222"/>
              <a:gd name="T84" fmla="*/ 98 w 142"/>
              <a:gd name="T85" fmla="*/ 101 h 222"/>
              <a:gd name="T86" fmla="*/ 93 w 142"/>
              <a:gd name="T87" fmla="*/ 115 h 222"/>
              <a:gd name="T88" fmla="*/ 93 w 142"/>
              <a:gd name="T89" fmla="*/ 123 h 222"/>
              <a:gd name="T90" fmla="*/ 97 w 142"/>
              <a:gd name="T91" fmla="*/ 133 h 222"/>
              <a:gd name="T92" fmla="*/ 105 w 142"/>
              <a:gd name="T93" fmla="*/ 146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2" h="222">
                <a:moveTo>
                  <a:pt x="108" y="152"/>
                </a:moveTo>
                <a:lnTo>
                  <a:pt x="113" y="158"/>
                </a:lnTo>
                <a:lnTo>
                  <a:pt x="116" y="166"/>
                </a:lnTo>
                <a:lnTo>
                  <a:pt x="118" y="173"/>
                </a:lnTo>
                <a:lnTo>
                  <a:pt x="120" y="182"/>
                </a:lnTo>
                <a:lnTo>
                  <a:pt x="120" y="190"/>
                </a:lnTo>
                <a:lnTo>
                  <a:pt x="120" y="200"/>
                </a:lnTo>
                <a:lnTo>
                  <a:pt x="118" y="211"/>
                </a:lnTo>
                <a:lnTo>
                  <a:pt x="116" y="222"/>
                </a:lnTo>
                <a:lnTo>
                  <a:pt x="99" y="222"/>
                </a:lnTo>
                <a:lnTo>
                  <a:pt x="98" y="215"/>
                </a:lnTo>
                <a:lnTo>
                  <a:pt x="98" y="209"/>
                </a:lnTo>
                <a:lnTo>
                  <a:pt x="97" y="201"/>
                </a:lnTo>
                <a:lnTo>
                  <a:pt x="94" y="195"/>
                </a:lnTo>
                <a:lnTo>
                  <a:pt x="92" y="187"/>
                </a:lnTo>
                <a:lnTo>
                  <a:pt x="90" y="180"/>
                </a:lnTo>
                <a:lnTo>
                  <a:pt x="87" y="173"/>
                </a:lnTo>
                <a:lnTo>
                  <a:pt x="84" y="165"/>
                </a:lnTo>
                <a:lnTo>
                  <a:pt x="79" y="158"/>
                </a:lnTo>
                <a:lnTo>
                  <a:pt x="76" y="153"/>
                </a:lnTo>
                <a:lnTo>
                  <a:pt x="74" y="146"/>
                </a:lnTo>
                <a:lnTo>
                  <a:pt x="72" y="142"/>
                </a:lnTo>
                <a:lnTo>
                  <a:pt x="70" y="137"/>
                </a:lnTo>
                <a:lnTo>
                  <a:pt x="69" y="133"/>
                </a:lnTo>
                <a:lnTo>
                  <a:pt x="69" y="129"/>
                </a:lnTo>
                <a:lnTo>
                  <a:pt x="68" y="126"/>
                </a:lnTo>
                <a:lnTo>
                  <a:pt x="69" y="124"/>
                </a:lnTo>
                <a:lnTo>
                  <a:pt x="69" y="121"/>
                </a:lnTo>
                <a:lnTo>
                  <a:pt x="69" y="118"/>
                </a:lnTo>
                <a:lnTo>
                  <a:pt x="70" y="112"/>
                </a:lnTo>
                <a:lnTo>
                  <a:pt x="71" y="107"/>
                </a:lnTo>
                <a:lnTo>
                  <a:pt x="72" y="100"/>
                </a:lnTo>
                <a:lnTo>
                  <a:pt x="74" y="93"/>
                </a:lnTo>
                <a:lnTo>
                  <a:pt x="75" y="84"/>
                </a:lnTo>
                <a:lnTo>
                  <a:pt x="77" y="77"/>
                </a:lnTo>
                <a:lnTo>
                  <a:pt x="78" y="69"/>
                </a:lnTo>
                <a:lnTo>
                  <a:pt x="81" y="63"/>
                </a:lnTo>
                <a:lnTo>
                  <a:pt x="81" y="58"/>
                </a:lnTo>
                <a:lnTo>
                  <a:pt x="82" y="53"/>
                </a:lnTo>
                <a:lnTo>
                  <a:pt x="82" y="50"/>
                </a:lnTo>
                <a:lnTo>
                  <a:pt x="82" y="48"/>
                </a:lnTo>
                <a:lnTo>
                  <a:pt x="81" y="46"/>
                </a:lnTo>
                <a:lnTo>
                  <a:pt x="79" y="45"/>
                </a:lnTo>
                <a:lnTo>
                  <a:pt x="77" y="45"/>
                </a:lnTo>
                <a:lnTo>
                  <a:pt x="75" y="45"/>
                </a:lnTo>
                <a:lnTo>
                  <a:pt x="72" y="46"/>
                </a:lnTo>
                <a:lnTo>
                  <a:pt x="69" y="46"/>
                </a:lnTo>
                <a:lnTo>
                  <a:pt x="64" y="47"/>
                </a:lnTo>
                <a:lnTo>
                  <a:pt x="60" y="48"/>
                </a:lnTo>
                <a:lnTo>
                  <a:pt x="56" y="49"/>
                </a:lnTo>
                <a:lnTo>
                  <a:pt x="51" y="50"/>
                </a:lnTo>
                <a:lnTo>
                  <a:pt x="45" y="52"/>
                </a:lnTo>
                <a:lnTo>
                  <a:pt x="41" y="53"/>
                </a:lnTo>
                <a:lnTo>
                  <a:pt x="37" y="54"/>
                </a:lnTo>
                <a:lnTo>
                  <a:pt x="32" y="55"/>
                </a:lnTo>
                <a:lnTo>
                  <a:pt x="29" y="55"/>
                </a:lnTo>
                <a:lnTo>
                  <a:pt x="26" y="56"/>
                </a:lnTo>
                <a:lnTo>
                  <a:pt x="23" y="56"/>
                </a:lnTo>
                <a:lnTo>
                  <a:pt x="17" y="56"/>
                </a:lnTo>
                <a:lnTo>
                  <a:pt x="13" y="56"/>
                </a:lnTo>
                <a:lnTo>
                  <a:pt x="10" y="55"/>
                </a:lnTo>
                <a:lnTo>
                  <a:pt x="8" y="53"/>
                </a:lnTo>
                <a:lnTo>
                  <a:pt x="4" y="52"/>
                </a:lnTo>
                <a:lnTo>
                  <a:pt x="2" y="50"/>
                </a:lnTo>
                <a:lnTo>
                  <a:pt x="0" y="48"/>
                </a:lnTo>
                <a:lnTo>
                  <a:pt x="0" y="46"/>
                </a:lnTo>
                <a:lnTo>
                  <a:pt x="0" y="46"/>
                </a:lnTo>
                <a:lnTo>
                  <a:pt x="0" y="45"/>
                </a:lnTo>
                <a:lnTo>
                  <a:pt x="1" y="45"/>
                </a:lnTo>
                <a:lnTo>
                  <a:pt x="2" y="44"/>
                </a:lnTo>
                <a:lnTo>
                  <a:pt x="3" y="43"/>
                </a:lnTo>
                <a:lnTo>
                  <a:pt x="6" y="41"/>
                </a:lnTo>
                <a:lnTo>
                  <a:pt x="8" y="41"/>
                </a:lnTo>
                <a:lnTo>
                  <a:pt x="10" y="40"/>
                </a:lnTo>
                <a:lnTo>
                  <a:pt x="12" y="39"/>
                </a:lnTo>
                <a:lnTo>
                  <a:pt x="15" y="38"/>
                </a:lnTo>
                <a:lnTo>
                  <a:pt x="18" y="37"/>
                </a:lnTo>
                <a:lnTo>
                  <a:pt x="22" y="36"/>
                </a:lnTo>
                <a:lnTo>
                  <a:pt x="25" y="35"/>
                </a:lnTo>
                <a:lnTo>
                  <a:pt x="29" y="33"/>
                </a:lnTo>
                <a:lnTo>
                  <a:pt x="33" y="32"/>
                </a:lnTo>
                <a:lnTo>
                  <a:pt x="38" y="31"/>
                </a:lnTo>
                <a:lnTo>
                  <a:pt x="46" y="28"/>
                </a:lnTo>
                <a:lnTo>
                  <a:pt x="54" y="25"/>
                </a:lnTo>
                <a:lnTo>
                  <a:pt x="60" y="22"/>
                </a:lnTo>
                <a:lnTo>
                  <a:pt x="66" y="20"/>
                </a:lnTo>
                <a:lnTo>
                  <a:pt x="71" y="18"/>
                </a:lnTo>
                <a:lnTo>
                  <a:pt x="75" y="15"/>
                </a:lnTo>
                <a:lnTo>
                  <a:pt x="78" y="13"/>
                </a:lnTo>
                <a:lnTo>
                  <a:pt x="81" y="9"/>
                </a:lnTo>
                <a:lnTo>
                  <a:pt x="82" y="7"/>
                </a:lnTo>
                <a:lnTo>
                  <a:pt x="83" y="5"/>
                </a:lnTo>
                <a:lnTo>
                  <a:pt x="85" y="3"/>
                </a:lnTo>
                <a:lnTo>
                  <a:pt x="86" y="2"/>
                </a:lnTo>
                <a:lnTo>
                  <a:pt x="88" y="1"/>
                </a:lnTo>
                <a:lnTo>
                  <a:pt x="89" y="0"/>
                </a:lnTo>
                <a:lnTo>
                  <a:pt x="91" y="0"/>
                </a:lnTo>
                <a:lnTo>
                  <a:pt x="93" y="0"/>
                </a:lnTo>
                <a:lnTo>
                  <a:pt x="95" y="1"/>
                </a:lnTo>
                <a:lnTo>
                  <a:pt x="98" y="2"/>
                </a:lnTo>
                <a:lnTo>
                  <a:pt x="101" y="3"/>
                </a:lnTo>
                <a:lnTo>
                  <a:pt x="104" y="4"/>
                </a:lnTo>
                <a:lnTo>
                  <a:pt x="108" y="5"/>
                </a:lnTo>
                <a:lnTo>
                  <a:pt x="112" y="7"/>
                </a:lnTo>
                <a:lnTo>
                  <a:pt x="117" y="9"/>
                </a:lnTo>
                <a:lnTo>
                  <a:pt x="121" y="13"/>
                </a:lnTo>
                <a:lnTo>
                  <a:pt x="125" y="15"/>
                </a:lnTo>
                <a:lnTo>
                  <a:pt x="130" y="18"/>
                </a:lnTo>
                <a:lnTo>
                  <a:pt x="133" y="20"/>
                </a:lnTo>
                <a:lnTo>
                  <a:pt x="136" y="22"/>
                </a:lnTo>
                <a:lnTo>
                  <a:pt x="138" y="23"/>
                </a:lnTo>
                <a:lnTo>
                  <a:pt x="139" y="25"/>
                </a:lnTo>
                <a:lnTo>
                  <a:pt x="140" y="26"/>
                </a:lnTo>
                <a:lnTo>
                  <a:pt x="142" y="28"/>
                </a:lnTo>
                <a:lnTo>
                  <a:pt x="140" y="32"/>
                </a:lnTo>
                <a:lnTo>
                  <a:pt x="139" y="35"/>
                </a:lnTo>
                <a:lnTo>
                  <a:pt x="137" y="38"/>
                </a:lnTo>
                <a:lnTo>
                  <a:pt x="134" y="40"/>
                </a:lnTo>
                <a:lnTo>
                  <a:pt x="131" y="44"/>
                </a:lnTo>
                <a:lnTo>
                  <a:pt x="128" y="46"/>
                </a:lnTo>
                <a:lnTo>
                  <a:pt x="124" y="50"/>
                </a:lnTo>
                <a:lnTo>
                  <a:pt x="122" y="54"/>
                </a:lnTo>
                <a:lnTo>
                  <a:pt x="119" y="60"/>
                </a:lnTo>
                <a:lnTo>
                  <a:pt x="116" y="65"/>
                </a:lnTo>
                <a:lnTo>
                  <a:pt x="112" y="73"/>
                </a:lnTo>
                <a:lnTo>
                  <a:pt x="108" y="80"/>
                </a:lnTo>
                <a:lnTo>
                  <a:pt x="104" y="88"/>
                </a:lnTo>
                <a:lnTo>
                  <a:pt x="101" y="95"/>
                </a:lnTo>
                <a:lnTo>
                  <a:pt x="98" y="101"/>
                </a:lnTo>
                <a:lnTo>
                  <a:pt x="95" y="107"/>
                </a:lnTo>
                <a:lnTo>
                  <a:pt x="93" y="112"/>
                </a:lnTo>
                <a:lnTo>
                  <a:pt x="93" y="115"/>
                </a:lnTo>
                <a:lnTo>
                  <a:pt x="92" y="119"/>
                </a:lnTo>
                <a:lnTo>
                  <a:pt x="93" y="121"/>
                </a:lnTo>
                <a:lnTo>
                  <a:pt x="93" y="123"/>
                </a:lnTo>
                <a:lnTo>
                  <a:pt x="94" y="126"/>
                </a:lnTo>
                <a:lnTo>
                  <a:pt x="95" y="129"/>
                </a:lnTo>
                <a:lnTo>
                  <a:pt x="97" y="133"/>
                </a:lnTo>
                <a:lnTo>
                  <a:pt x="99" y="137"/>
                </a:lnTo>
                <a:lnTo>
                  <a:pt x="102" y="141"/>
                </a:lnTo>
                <a:lnTo>
                  <a:pt x="105" y="146"/>
                </a:lnTo>
                <a:lnTo>
                  <a:pt x="108" y="152"/>
                </a:lnTo>
                <a:lnTo>
                  <a:pt x="108" y="15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30"/>
          <p:cNvSpPr/>
          <p:nvPr/>
        </p:nvSpPr>
        <p:spPr bwMode="auto">
          <a:xfrm>
            <a:off x="2159839" y="2119657"/>
            <a:ext cx="575016" cy="475146"/>
          </a:xfrm>
          <a:custGeom>
            <a:avLst/>
            <a:gdLst>
              <a:gd name="T0" fmla="*/ 119 w 190"/>
              <a:gd name="T1" fmla="*/ 4 h 157"/>
              <a:gd name="T2" fmla="*/ 124 w 190"/>
              <a:gd name="T3" fmla="*/ 1 h 157"/>
              <a:gd name="T4" fmla="*/ 129 w 190"/>
              <a:gd name="T5" fmla="*/ 0 h 157"/>
              <a:gd name="T6" fmla="*/ 132 w 190"/>
              <a:gd name="T7" fmla="*/ 0 h 157"/>
              <a:gd name="T8" fmla="*/ 136 w 190"/>
              <a:gd name="T9" fmla="*/ 2 h 157"/>
              <a:gd name="T10" fmla="*/ 142 w 190"/>
              <a:gd name="T11" fmla="*/ 4 h 157"/>
              <a:gd name="T12" fmla="*/ 150 w 190"/>
              <a:gd name="T13" fmla="*/ 9 h 157"/>
              <a:gd name="T14" fmla="*/ 161 w 190"/>
              <a:gd name="T15" fmla="*/ 15 h 157"/>
              <a:gd name="T16" fmla="*/ 173 w 190"/>
              <a:gd name="T17" fmla="*/ 24 h 157"/>
              <a:gd name="T18" fmla="*/ 180 w 190"/>
              <a:gd name="T19" fmla="*/ 31 h 157"/>
              <a:gd name="T20" fmla="*/ 187 w 190"/>
              <a:gd name="T21" fmla="*/ 38 h 157"/>
              <a:gd name="T22" fmla="*/ 189 w 190"/>
              <a:gd name="T23" fmla="*/ 41 h 157"/>
              <a:gd name="T24" fmla="*/ 188 w 190"/>
              <a:gd name="T25" fmla="*/ 44 h 157"/>
              <a:gd name="T26" fmla="*/ 183 w 190"/>
              <a:gd name="T27" fmla="*/ 48 h 157"/>
              <a:gd name="T28" fmla="*/ 179 w 190"/>
              <a:gd name="T29" fmla="*/ 52 h 157"/>
              <a:gd name="T30" fmla="*/ 176 w 190"/>
              <a:gd name="T31" fmla="*/ 54 h 157"/>
              <a:gd name="T32" fmla="*/ 172 w 190"/>
              <a:gd name="T33" fmla="*/ 58 h 157"/>
              <a:gd name="T34" fmla="*/ 166 w 190"/>
              <a:gd name="T35" fmla="*/ 64 h 157"/>
              <a:gd name="T36" fmla="*/ 160 w 190"/>
              <a:gd name="T37" fmla="*/ 75 h 157"/>
              <a:gd name="T38" fmla="*/ 153 w 190"/>
              <a:gd name="T39" fmla="*/ 88 h 157"/>
              <a:gd name="T40" fmla="*/ 145 w 190"/>
              <a:gd name="T41" fmla="*/ 104 h 157"/>
              <a:gd name="T42" fmla="*/ 136 w 190"/>
              <a:gd name="T43" fmla="*/ 122 h 157"/>
              <a:gd name="T44" fmla="*/ 127 w 190"/>
              <a:gd name="T45" fmla="*/ 145 h 157"/>
              <a:gd name="T46" fmla="*/ 93 w 190"/>
              <a:gd name="T47" fmla="*/ 157 h 157"/>
              <a:gd name="T48" fmla="*/ 100 w 190"/>
              <a:gd name="T49" fmla="*/ 135 h 157"/>
              <a:gd name="T50" fmla="*/ 105 w 190"/>
              <a:gd name="T51" fmla="*/ 116 h 157"/>
              <a:gd name="T52" fmla="*/ 111 w 190"/>
              <a:gd name="T53" fmla="*/ 100 h 157"/>
              <a:gd name="T54" fmla="*/ 114 w 190"/>
              <a:gd name="T55" fmla="*/ 86 h 157"/>
              <a:gd name="T56" fmla="*/ 117 w 190"/>
              <a:gd name="T57" fmla="*/ 75 h 157"/>
              <a:gd name="T58" fmla="*/ 119 w 190"/>
              <a:gd name="T59" fmla="*/ 65 h 157"/>
              <a:gd name="T60" fmla="*/ 121 w 190"/>
              <a:gd name="T61" fmla="*/ 59 h 157"/>
              <a:gd name="T62" fmla="*/ 121 w 190"/>
              <a:gd name="T63" fmla="*/ 55 h 157"/>
              <a:gd name="T64" fmla="*/ 121 w 190"/>
              <a:gd name="T65" fmla="*/ 45 h 157"/>
              <a:gd name="T66" fmla="*/ 119 w 190"/>
              <a:gd name="T67" fmla="*/ 40 h 157"/>
              <a:gd name="T68" fmla="*/ 116 w 190"/>
              <a:gd name="T69" fmla="*/ 38 h 157"/>
              <a:gd name="T70" fmla="*/ 110 w 190"/>
              <a:gd name="T71" fmla="*/ 38 h 157"/>
              <a:gd name="T72" fmla="*/ 102 w 190"/>
              <a:gd name="T73" fmla="*/ 38 h 157"/>
              <a:gd name="T74" fmla="*/ 91 w 190"/>
              <a:gd name="T75" fmla="*/ 40 h 157"/>
              <a:gd name="T76" fmla="*/ 85 w 190"/>
              <a:gd name="T77" fmla="*/ 41 h 157"/>
              <a:gd name="T78" fmla="*/ 77 w 190"/>
              <a:gd name="T79" fmla="*/ 43 h 157"/>
              <a:gd name="T80" fmla="*/ 68 w 190"/>
              <a:gd name="T81" fmla="*/ 45 h 157"/>
              <a:gd name="T82" fmla="*/ 57 w 190"/>
              <a:gd name="T83" fmla="*/ 48 h 157"/>
              <a:gd name="T84" fmla="*/ 45 w 190"/>
              <a:gd name="T85" fmla="*/ 53 h 157"/>
              <a:gd name="T86" fmla="*/ 31 w 190"/>
              <a:gd name="T87" fmla="*/ 56 h 157"/>
              <a:gd name="T88" fmla="*/ 17 w 190"/>
              <a:gd name="T89" fmla="*/ 61 h 157"/>
              <a:gd name="T90" fmla="*/ 0 w 190"/>
              <a:gd name="T91" fmla="*/ 65 h 157"/>
              <a:gd name="T92" fmla="*/ 13 w 190"/>
              <a:gd name="T93" fmla="*/ 34 h 157"/>
              <a:gd name="T94" fmla="*/ 37 w 190"/>
              <a:gd name="T95" fmla="*/ 29 h 157"/>
              <a:gd name="T96" fmla="*/ 57 w 190"/>
              <a:gd name="T97" fmla="*/ 24 h 157"/>
              <a:gd name="T98" fmla="*/ 74 w 190"/>
              <a:gd name="T99" fmla="*/ 19 h 157"/>
              <a:gd name="T100" fmla="*/ 89 w 190"/>
              <a:gd name="T101" fmla="*/ 15 h 157"/>
              <a:gd name="T102" fmla="*/ 101 w 190"/>
              <a:gd name="T103" fmla="*/ 12 h 157"/>
              <a:gd name="T104" fmla="*/ 110 w 190"/>
              <a:gd name="T105" fmla="*/ 10 h 157"/>
              <a:gd name="T106" fmla="*/ 115 w 190"/>
              <a:gd name="T107" fmla="*/ 7 h 157"/>
              <a:gd name="T108" fmla="*/ 117 w 190"/>
              <a:gd name="T109" fmla="*/ 6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0" h="157">
                <a:moveTo>
                  <a:pt x="117" y="6"/>
                </a:moveTo>
                <a:lnTo>
                  <a:pt x="119" y="4"/>
                </a:lnTo>
                <a:lnTo>
                  <a:pt x="121" y="2"/>
                </a:lnTo>
                <a:lnTo>
                  <a:pt x="124" y="1"/>
                </a:lnTo>
                <a:lnTo>
                  <a:pt x="127" y="0"/>
                </a:lnTo>
                <a:lnTo>
                  <a:pt x="129" y="0"/>
                </a:lnTo>
                <a:lnTo>
                  <a:pt x="130" y="0"/>
                </a:lnTo>
                <a:lnTo>
                  <a:pt x="132" y="0"/>
                </a:lnTo>
                <a:lnTo>
                  <a:pt x="134" y="1"/>
                </a:lnTo>
                <a:lnTo>
                  <a:pt x="136" y="2"/>
                </a:lnTo>
                <a:lnTo>
                  <a:pt x="139" y="3"/>
                </a:lnTo>
                <a:lnTo>
                  <a:pt x="142" y="4"/>
                </a:lnTo>
                <a:lnTo>
                  <a:pt x="146" y="7"/>
                </a:lnTo>
                <a:lnTo>
                  <a:pt x="150" y="9"/>
                </a:lnTo>
                <a:lnTo>
                  <a:pt x="156" y="12"/>
                </a:lnTo>
                <a:lnTo>
                  <a:pt x="161" y="15"/>
                </a:lnTo>
                <a:lnTo>
                  <a:pt x="167" y="19"/>
                </a:lnTo>
                <a:lnTo>
                  <a:pt x="173" y="24"/>
                </a:lnTo>
                <a:lnTo>
                  <a:pt x="177" y="28"/>
                </a:lnTo>
                <a:lnTo>
                  <a:pt x="180" y="31"/>
                </a:lnTo>
                <a:lnTo>
                  <a:pt x="183" y="34"/>
                </a:lnTo>
                <a:lnTo>
                  <a:pt x="187" y="38"/>
                </a:lnTo>
                <a:lnTo>
                  <a:pt x="188" y="40"/>
                </a:lnTo>
                <a:lnTo>
                  <a:pt x="189" y="41"/>
                </a:lnTo>
                <a:lnTo>
                  <a:pt x="190" y="42"/>
                </a:lnTo>
                <a:lnTo>
                  <a:pt x="188" y="44"/>
                </a:lnTo>
                <a:lnTo>
                  <a:pt x="186" y="47"/>
                </a:lnTo>
                <a:lnTo>
                  <a:pt x="183" y="48"/>
                </a:lnTo>
                <a:lnTo>
                  <a:pt x="182" y="50"/>
                </a:lnTo>
                <a:lnTo>
                  <a:pt x="179" y="52"/>
                </a:lnTo>
                <a:lnTo>
                  <a:pt x="177" y="53"/>
                </a:lnTo>
                <a:lnTo>
                  <a:pt x="176" y="54"/>
                </a:lnTo>
                <a:lnTo>
                  <a:pt x="174" y="55"/>
                </a:lnTo>
                <a:lnTo>
                  <a:pt x="172" y="58"/>
                </a:lnTo>
                <a:lnTo>
                  <a:pt x="169" y="61"/>
                </a:lnTo>
                <a:lnTo>
                  <a:pt x="166" y="64"/>
                </a:lnTo>
                <a:lnTo>
                  <a:pt x="163" y="70"/>
                </a:lnTo>
                <a:lnTo>
                  <a:pt x="160" y="75"/>
                </a:lnTo>
                <a:lnTo>
                  <a:pt x="157" y="80"/>
                </a:lnTo>
                <a:lnTo>
                  <a:pt x="153" y="88"/>
                </a:lnTo>
                <a:lnTo>
                  <a:pt x="149" y="95"/>
                </a:lnTo>
                <a:lnTo>
                  <a:pt x="145" y="104"/>
                </a:lnTo>
                <a:lnTo>
                  <a:pt x="141" y="113"/>
                </a:lnTo>
                <a:lnTo>
                  <a:pt x="136" y="122"/>
                </a:lnTo>
                <a:lnTo>
                  <a:pt x="132" y="133"/>
                </a:lnTo>
                <a:lnTo>
                  <a:pt x="127" y="145"/>
                </a:lnTo>
                <a:lnTo>
                  <a:pt x="121" y="157"/>
                </a:lnTo>
                <a:lnTo>
                  <a:pt x="93" y="157"/>
                </a:lnTo>
                <a:lnTo>
                  <a:pt x="97" y="146"/>
                </a:lnTo>
                <a:lnTo>
                  <a:pt x="100" y="135"/>
                </a:lnTo>
                <a:lnTo>
                  <a:pt x="103" y="125"/>
                </a:lnTo>
                <a:lnTo>
                  <a:pt x="105" y="116"/>
                </a:lnTo>
                <a:lnTo>
                  <a:pt x="108" y="108"/>
                </a:lnTo>
                <a:lnTo>
                  <a:pt x="111" y="100"/>
                </a:lnTo>
                <a:lnTo>
                  <a:pt x="113" y="93"/>
                </a:lnTo>
                <a:lnTo>
                  <a:pt x="114" y="86"/>
                </a:lnTo>
                <a:lnTo>
                  <a:pt x="116" y="80"/>
                </a:lnTo>
                <a:lnTo>
                  <a:pt x="117" y="75"/>
                </a:lnTo>
                <a:lnTo>
                  <a:pt x="119" y="70"/>
                </a:lnTo>
                <a:lnTo>
                  <a:pt x="119" y="65"/>
                </a:lnTo>
                <a:lnTo>
                  <a:pt x="120" y="62"/>
                </a:lnTo>
                <a:lnTo>
                  <a:pt x="121" y="59"/>
                </a:lnTo>
                <a:lnTo>
                  <a:pt x="121" y="57"/>
                </a:lnTo>
                <a:lnTo>
                  <a:pt x="121" y="55"/>
                </a:lnTo>
                <a:lnTo>
                  <a:pt x="121" y="49"/>
                </a:lnTo>
                <a:lnTo>
                  <a:pt x="121" y="45"/>
                </a:lnTo>
                <a:lnTo>
                  <a:pt x="120" y="42"/>
                </a:lnTo>
                <a:lnTo>
                  <a:pt x="119" y="40"/>
                </a:lnTo>
                <a:lnTo>
                  <a:pt x="118" y="39"/>
                </a:lnTo>
                <a:lnTo>
                  <a:pt x="116" y="38"/>
                </a:lnTo>
                <a:lnTo>
                  <a:pt x="113" y="38"/>
                </a:lnTo>
                <a:lnTo>
                  <a:pt x="110" y="38"/>
                </a:lnTo>
                <a:lnTo>
                  <a:pt x="106" y="38"/>
                </a:lnTo>
                <a:lnTo>
                  <a:pt x="102" y="38"/>
                </a:lnTo>
                <a:lnTo>
                  <a:pt x="97" y="39"/>
                </a:lnTo>
                <a:lnTo>
                  <a:pt x="91" y="40"/>
                </a:lnTo>
                <a:lnTo>
                  <a:pt x="88" y="40"/>
                </a:lnTo>
                <a:lnTo>
                  <a:pt x="85" y="41"/>
                </a:lnTo>
                <a:lnTo>
                  <a:pt x="82" y="42"/>
                </a:lnTo>
                <a:lnTo>
                  <a:pt x="77" y="43"/>
                </a:lnTo>
                <a:lnTo>
                  <a:pt x="73" y="44"/>
                </a:lnTo>
                <a:lnTo>
                  <a:pt x="68" y="45"/>
                </a:lnTo>
                <a:lnTo>
                  <a:pt x="62" y="47"/>
                </a:lnTo>
                <a:lnTo>
                  <a:pt x="57" y="48"/>
                </a:lnTo>
                <a:lnTo>
                  <a:pt x="52" y="50"/>
                </a:lnTo>
                <a:lnTo>
                  <a:pt x="45" y="53"/>
                </a:lnTo>
                <a:lnTo>
                  <a:pt x="39" y="54"/>
                </a:lnTo>
                <a:lnTo>
                  <a:pt x="31" y="56"/>
                </a:lnTo>
                <a:lnTo>
                  <a:pt x="25" y="58"/>
                </a:lnTo>
                <a:lnTo>
                  <a:pt x="17" y="61"/>
                </a:lnTo>
                <a:lnTo>
                  <a:pt x="9" y="63"/>
                </a:lnTo>
                <a:lnTo>
                  <a:pt x="0" y="65"/>
                </a:lnTo>
                <a:lnTo>
                  <a:pt x="0" y="37"/>
                </a:lnTo>
                <a:lnTo>
                  <a:pt x="13" y="34"/>
                </a:lnTo>
                <a:lnTo>
                  <a:pt x="26" y="31"/>
                </a:lnTo>
                <a:lnTo>
                  <a:pt x="37" y="29"/>
                </a:lnTo>
                <a:lnTo>
                  <a:pt x="47" y="26"/>
                </a:lnTo>
                <a:lnTo>
                  <a:pt x="57" y="24"/>
                </a:lnTo>
                <a:lnTo>
                  <a:pt x="67" y="22"/>
                </a:lnTo>
                <a:lnTo>
                  <a:pt x="74" y="19"/>
                </a:lnTo>
                <a:lnTo>
                  <a:pt x="82" y="17"/>
                </a:lnTo>
                <a:lnTo>
                  <a:pt x="89" y="15"/>
                </a:lnTo>
                <a:lnTo>
                  <a:pt x="96" y="14"/>
                </a:lnTo>
                <a:lnTo>
                  <a:pt x="101" y="12"/>
                </a:lnTo>
                <a:lnTo>
                  <a:pt x="105" y="11"/>
                </a:lnTo>
                <a:lnTo>
                  <a:pt x="110" y="10"/>
                </a:lnTo>
                <a:lnTo>
                  <a:pt x="113" y="8"/>
                </a:lnTo>
                <a:lnTo>
                  <a:pt x="115" y="7"/>
                </a:lnTo>
                <a:lnTo>
                  <a:pt x="117" y="6"/>
                </a:lnTo>
                <a:lnTo>
                  <a:pt x="117" y="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31"/>
          <p:cNvSpPr/>
          <p:nvPr/>
        </p:nvSpPr>
        <p:spPr bwMode="auto">
          <a:xfrm>
            <a:off x="2138653" y="2555458"/>
            <a:ext cx="466065" cy="121056"/>
          </a:xfrm>
          <a:custGeom>
            <a:avLst/>
            <a:gdLst>
              <a:gd name="T0" fmla="*/ 65 w 154"/>
              <a:gd name="T1" fmla="*/ 7 h 40"/>
              <a:gd name="T2" fmla="*/ 74 w 154"/>
              <a:gd name="T3" fmla="*/ 5 h 40"/>
              <a:gd name="T4" fmla="*/ 81 w 154"/>
              <a:gd name="T5" fmla="*/ 4 h 40"/>
              <a:gd name="T6" fmla="*/ 89 w 154"/>
              <a:gd name="T7" fmla="*/ 2 h 40"/>
              <a:gd name="T8" fmla="*/ 96 w 154"/>
              <a:gd name="T9" fmla="*/ 1 h 40"/>
              <a:gd name="T10" fmla="*/ 103 w 154"/>
              <a:gd name="T11" fmla="*/ 1 h 40"/>
              <a:gd name="T12" fmla="*/ 108 w 154"/>
              <a:gd name="T13" fmla="*/ 0 h 40"/>
              <a:gd name="T14" fmla="*/ 113 w 154"/>
              <a:gd name="T15" fmla="*/ 0 h 40"/>
              <a:gd name="T16" fmla="*/ 119 w 154"/>
              <a:gd name="T17" fmla="*/ 0 h 40"/>
              <a:gd name="T18" fmla="*/ 126 w 154"/>
              <a:gd name="T19" fmla="*/ 0 h 40"/>
              <a:gd name="T20" fmla="*/ 133 w 154"/>
              <a:gd name="T21" fmla="*/ 0 h 40"/>
              <a:gd name="T22" fmla="*/ 138 w 154"/>
              <a:gd name="T23" fmla="*/ 1 h 40"/>
              <a:gd name="T24" fmla="*/ 143 w 154"/>
              <a:gd name="T25" fmla="*/ 2 h 40"/>
              <a:gd name="T26" fmla="*/ 146 w 154"/>
              <a:gd name="T27" fmla="*/ 3 h 40"/>
              <a:gd name="T28" fmla="*/ 149 w 154"/>
              <a:gd name="T29" fmla="*/ 4 h 40"/>
              <a:gd name="T30" fmla="*/ 150 w 154"/>
              <a:gd name="T31" fmla="*/ 6 h 40"/>
              <a:gd name="T32" fmla="*/ 152 w 154"/>
              <a:gd name="T33" fmla="*/ 7 h 40"/>
              <a:gd name="T34" fmla="*/ 153 w 154"/>
              <a:gd name="T35" fmla="*/ 8 h 40"/>
              <a:gd name="T36" fmla="*/ 153 w 154"/>
              <a:gd name="T37" fmla="*/ 9 h 40"/>
              <a:gd name="T38" fmla="*/ 154 w 154"/>
              <a:gd name="T39" fmla="*/ 11 h 40"/>
              <a:gd name="T40" fmla="*/ 154 w 154"/>
              <a:gd name="T41" fmla="*/ 13 h 40"/>
              <a:gd name="T42" fmla="*/ 154 w 154"/>
              <a:gd name="T43" fmla="*/ 14 h 40"/>
              <a:gd name="T44" fmla="*/ 153 w 154"/>
              <a:gd name="T45" fmla="*/ 16 h 40"/>
              <a:gd name="T46" fmla="*/ 152 w 154"/>
              <a:gd name="T47" fmla="*/ 17 h 40"/>
              <a:gd name="T48" fmla="*/ 150 w 154"/>
              <a:gd name="T49" fmla="*/ 18 h 40"/>
              <a:gd name="T50" fmla="*/ 148 w 154"/>
              <a:gd name="T51" fmla="*/ 19 h 40"/>
              <a:gd name="T52" fmla="*/ 145 w 154"/>
              <a:gd name="T53" fmla="*/ 21 h 40"/>
              <a:gd name="T54" fmla="*/ 142 w 154"/>
              <a:gd name="T55" fmla="*/ 21 h 40"/>
              <a:gd name="T56" fmla="*/ 139 w 154"/>
              <a:gd name="T57" fmla="*/ 22 h 40"/>
              <a:gd name="T58" fmla="*/ 136 w 154"/>
              <a:gd name="T59" fmla="*/ 23 h 40"/>
              <a:gd name="T60" fmla="*/ 133 w 154"/>
              <a:gd name="T61" fmla="*/ 24 h 40"/>
              <a:gd name="T62" fmla="*/ 128 w 154"/>
              <a:gd name="T63" fmla="*/ 24 h 40"/>
              <a:gd name="T64" fmla="*/ 123 w 154"/>
              <a:gd name="T65" fmla="*/ 25 h 40"/>
              <a:gd name="T66" fmla="*/ 118 w 154"/>
              <a:gd name="T67" fmla="*/ 26 h 40"/>
              <a:gd name="T68" fmla="*/ 110 w 154"/>
              <a:gd name="T69" fmla="*/ 28 h 40"/>
              <a:gd name="T70" fmla="*/ 103 w 154"/>
              <a:gd name="T71" fmla="*/ 29 h 40"/>
              <a:gd name="T72" fmla="*/ 95 w 154"/>
              <a:gd name="T73" fmla="*/ 30 h 40"/>
              <a:gd name="T74" fmla="*/ 85 w 154"/>
              <a:gd name="T75" fmla="*/ 31 h 40"/>
              <a:gd name="T76" fmla="*/ 76 w 154"/>
              <a:gd name="T77" fmla="*/ 32 h 40"/>
              <a:gd name="T78" fmla="*/ 65 w 154"/>
              <a:gd name="T79" fmla="*/ 34 h 40"/>
              <a:gd name="T80" fmla="*/ 54 w 154"/>
              <a:gd name="T81" fmla="*/ 35 h 40"/>
              <a:gd name="T82" fmla="*/ 42 w 154"/>
              <a:gd name="T83" fmla="*/ 36 h 40"/>
              <a:gd name="T84" fmla="*/ 29 w 154"/>
              <a:gd name="T85" fmla="*/ 38 h 40"/>
              <a:gd name="T86" fmla="*/ 15 w 154"/>
              <a:gd name="T87" fmla="*/ 39 h 40"/>
              <a:gd name="T88" fmla="*/ 0 w 154"/>
              <a:gd name="T89" fmla="*/ 40 h 40"/>
              <a:gd name="T90" fmla="*/ 0 w 154"/>
              <a:gd name="T91" fmla="*/ 20 h 40"/>
              <a:gd name="T92" fmla="*/ 16 w 154"/>
              <a:gd name="T93" fmla="*/ 18 h 40"/>
              <a:gd name="T94" fmla="*/ 32 w 154"/>
              <a:gd name="T95" fmla="*/ 15 h 40"/>
              <a:gd name="T96" fmla="*/ 49 w 154"/>
              <a:gd name="T97" fmla="*/ 10 h 40"/>
              <a:gd name="T98" fmla="*/ 65 w 154"/>
              <a:gd name="T99" fmla="*/ 7 h 40"/>
              <a:gd name="T100" fmla="*/ 65 w 154"/>
              <a:gd name="T101" fmla="*/ 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54" h="40">
                <a:moveTo>
                  <a:pt x="65" y="7"/>
                </a:moveTo>
                <a:lnTo>
                  <a:pt x="74" y="5"/>
                </a:lnTo>
                <a:lnTo>
                  <a:pt x="81" y="4"/>
                </a:lnTo>
                <a:lnTo>
                  <a:pt x="89" y="2"/>
                </a:lnTo>
                <a:lnTo>
                  <a:pt x="96" y="1"/>
                </a:lnTo>
                <a:lnTo>
                  <a:pt x="103" y="1"/>
                </a:lnTo>
                <a:lnTo>
                  <a:pt x="108" y="0"/>
                </a:lnTo>
                <a:lnTo>
                  <a:pt x="113" y="0"/>
                </a:lnTo>
                <a:lnTo>
                  <a:pt x="119" y="0"/>
                </a:lnTo>
                <a:lnTo>
                  <a:pt x="126" y="0"/>
                </a:lnTo>
                <a:lnTo>
                  <a:pt x="133" y="0"/>
                </a:lnTo>
                <a:lnTo>
                  <a:pt x="138" y="1"/>
                </a:lnTo>
                <a:lnTo>
                  <a:pt x="143" y="2"/>
                </a:lnTo>
                <a:lnTo>
                  <a:pt x="146" y="3"/>
                </a:lnTo>
                <a:lnTo>
                  <a:pt x="149" y="4"/>
                </a:lnTo>
                <a:lnTo>
                  <a:pt x="150" y="6"/>
                </a:lnTo>
                <a:lnTo>
                  <a:pt x="152" y="7"/>
                </a:lnTo>
                <a:lnTo>
                  <a:pt x="153" y="8"/>
                </a:lnTo>
                <a:lnTo>
                  <a:pt x="153" y="9"/>
                </a:lnTo>
                <a:lnTo>
                  <a:pt x="154" y="11"/>
                </a:lnTo>
                <a:lnTo>
                  <a:pt x="154" y="13"/>
                </a:lnTo>
                <a:lnTo>
                  <a:pt x="154" y="14"/>
                </a:lnTo>
                <a:lnTo>
                  <a:pt x="153" y="16"/>
                </a:lnTo>
                <a:lnTo>
                  <a:pt x="152" y="17"/>
                </a:lnTo>
                <a:lnTo>
                  <a:pt x="150" y="18"/>
                </a:lnTo>
                <a:lnTo>
                  <a:pt x="148" y="19"/>
                </a:lnTo>
                <a:lnTo>
                  <a:pt x="145" y="21"/>
                </a:lnTo>
                <a:lnTo>
                  <a:pt x="142" y="21"/>
                </a:lnTo>
                <a:lnTo>
                  <a:pt x="139" y="22"/>
                </a:lnTo>
                <a:lnTo>
                  <a:pt x="136" y="23"/>
                </a:lnTo>
                <a:lnTo>
                  <a:pt x="133" y="24"/>
                </a:lnTo>
                <a:lnTo>
                  <a:pt x="128" y="24"/>
                </a:lnTo>
                <a:lnTo>
                  <a:pt x="123" y="25"/>
                </a:lnTo>
                <a:lnTo>
                  <a:pt x="118" y="26"/>
                </a:lnTo>
                <a:lnTo>
                  <a:pt x="110" y="28"/>
                </a:lnTo>
                <a:lnTo>
                  <a:pt x="103" y="29"/>
                </a:lnTo>
                <a:lnTo>
                  <a:pt x="95" y="30"/>
                </a:lnTo>
                <a:lnTo>
                  <a:pt x="85" y="31"/>
                </a:lnTo>
                <a:lnTo>
                  <a:pt x="76" y="32"/>
                </a:lnTo>
                <a:lnTo>
                  <a:pt x="65" y="34"/>
                </a:lnTo>
                <a:lnTo>
                  <a:pt x="54" y="35"/>
                </a:lnTo>
                <a:lnTo>
                  <a:pt x="42" y="36"/>
                </a:lnTo>
                <a:lnTo>
                  <a:pt x="29" y="38"/>
                </a:lnTo>
                <a:lnTo>
                  <a:pt x="15" y="39"/>
                </a:lnTo>
                <a:lnTo>
                  <a:pt x="0" y="40"/>
                </a:lnTo>
                <a:lnTo>
                  <a:pt x="0" y="20"/>
                </a:lnTo>
                <a:lnTo>
                  <a:pt x="16" y="18"/>
                </a:lnTo>
                <a:lnTo>
                  <a:pt x="32" y="15"/>
                </a:lnTo>
                <a:lnTo>
                  <a:pt x="49" y="10"/>
                </a:lnTo>
                <a:lnTo>
                  <a:pt x="65" y="7"/>
                </a:lnTo>
                <a:lnTo>
                  <a:pt x="65" y="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29"/>
          <p:cNvSpPr/>
          <p:nvPr/>
        </p:nvSpPr>
        <p:spPr bwMode="auto">
          <a:xfrm>
            <a:off x="1836014" y="2198343"/>
            <a:ext cx="369221" cy="1074373"/>
          </a:xfrm>
          <a:custGeom>
            <a:avLst/>
            <a:gdLst>
              <a:gd name="T0" fmla="*/ 88 w 122"/>
              <a:gd name="T1" fmla="*/ 94 h 355"/>
              <a:gd name="T2" fmla="*/ 88 w 122"/>
              <a:gd name="T3" fmla="*/ 78 h 355"/>
              <a:gd name="T4" fmla="*/ 88 w 122"/>
              <a:gd name="T5" fmla="*/ 65 h 355"/>
              <a:gd name="T6" fmla="*/ 88 w 122"/>
              <a:gd name="T7" fmla="*/ 53 h 355"/>
              <a:gd name="T8" fmla="*/ 87 w 122"/>
              <a:gd name="T9" fmla="*/ 43 h 355"/>
              <a:gd name="T10" fmla="*/ 86 w 122"/>
              <a:gd name="T11" fmla="*/ 34 h 355"/>
              <a:gd name="T12" fmla="*/ 84 w 122"/>
              <a:gd name="T13" fmla="*/ 27 h 355"/>
              <a:gd name="T14" fmla="*/ 82 w 122"/>
              <a:gd name="T15" fmla="*/ 21 h 355"/>
              <a:gd name="T16" fmla="*/ 77 w 122"/>
              <a:gd name="T17" fmla="*/ 16 h 355"/>
              <a:gd name="T18" fmla="*/ 75 w 122"/>
              <a:gd name="T19" fmla="*/ 11 h 355"/>
              <a:gd name="T20" fmla="*/ 75 w 122"/>
              <a:gd name="T21" fmla="*/ 5 h 355"/>
              <a:gd name="T22" fmla="*/ 77 w 122"/>
              <a:gd name="T23" fmla="*/ 2 h 355"/>
              <a:gd name="T24" fmla="*/ 83 w 122"/>
              <a:gd name="T25" fmla="*/ 0 h 355"/>
              <a:gd name="T26" fmla="*/ 90 w 122"/>
              <a:gd name="T27" fmla="*/ 0 h 355"/>
              <a:gd name="T28" fmla="*/ 101 w 122"/>
              <a:gd name="T29" fmla="*/ 2 h 355"/>
              <a:gd name="T30" fmla="*/ 115 w 122"/>
              <a:gd name="T31" fmla="*/ 5 h 355"/>
              <a:gd name="T32" fmla="*/ 122 w 122"/>
              <a:gd name="T33" fmla="*/ 15 h 355"/>
              <a:gd name="T34" fmla="*/ 122 w 122"/>
              <a:gd name="T35" fmla="*/ 30 h 355"/>
              <a:gd name="T36" fmla="*/ 122 w 122"/>
              <a:gd name="T37" fmla="*/ 50 h 355"/>
              <a:gd name="T38" fmla="*/ 122 w 122"/>
              <a:gd name="T39" fmla="*/ 73 h 355"/>
              <a:gd name="T40" fmla="*/ 122 w 122"/>
              <a:gd name="T41" fmla="*/ 101 h 355"/>
              <a:gd name="T42" fmla="*/ 120 w 122"/>
              <a:gd name="T43" fmla="*/ 127 h 355"/>
              <a:gd name="T44" fmla="*/ 117 w 122"/>
              <a:gd name="T45" fmla="*/ 151 h 355"/>
              <a:gd name="T46" fmla="*/ 115 w 122"/>
              <a:gd name="T47" fmla="*/ 173 h 355"/>
              <a:gd name="T48" fmla="*/ 111 w 122"/>
              <a:gd name="T49" fmla="*/ 195 h 355"/>
              <a:gd name="T50" fmla="*/ 105 w 122"/>
              <a:gd name="T51" fmla="*/ 215 h 355"/>
              <a:gd name="T52" fmla="*/ 98 w 122"/>
              <a:gd name="T53" fmla="*/ 234 h 355"/>
              <a:gd name="T54" fmla="*/ 89 w 122"/>
              <a:gd name="T55" fmla="*/ 254 h 355"/>
              <a:gd name="T56" fmla="*/ 79 w 122"/>
              <a:gd name="T57" fmla="*/ 272 h 355"/>
              <a:gd name="T58" fmla="*/ 67 w 122"/>
              <a:gd name="T59" fmla="*/ 290 h 355"/>
              <a:gd name="T60" fmla="*/ 54 w 122"/>
              <a:gd name="T61" fmla="*/ 307 h 355"/>
              <a:gd name="T62" fmla="*/ 41 w 122"/>
              <a:gd name="T63" fmla="*/ 322 h 355"/>
              <a:gd name="T64" fmla="*/ 28 w 122"/>
              <a:gd name="T65" fmla="*/ 336 h 355"/>
              <a:gd name="T66" fmla="*/ 17 w 122"/>
              <a:gd name="T67" fmla="*/ 347 h 355"/>
              <a:gd name="T68" fmla="*/ 9 w 122"/>
              <a:gd name="T69" fmla="*/ 353 h 355"/>
              <a:gd name="T70" fmla="*/ 6 w 122"/>
              <a:gd name="T71" fmla="*/ 355 h 355"/>
              <a:gd name="T72" fmla="*/ 3 w 122"/>
              <a:gd name="T73" fmla="*/ 355 h 355"/>
              <a:gd name="T74" fmla="*/ 2 w 122"/>
              <a:gd name="T75" fmla="*/ 355 h 355"/>
              <a:gd name="T76" fmla="*/ 0 w 122"/>
              <a:gd name="T77" fmla="*/ 354 h 355"/>
              <a:gd name="T78" fmla="*/ 0 w 122"/>
              <a:gd name="T79" fmla="*/ 351 h 355"/>
              <a:gd name="T80" fmla="*/ 1 w 122"/>
              <a:gd name="T81" fmla="*/ 347 h 355"/>
              <a:gd name="T82" fmla="*/ 3 w 122"/>
              <a:gd name="T83" fmla="*/ 341 h 355"/>
              <a:gd name="T84" fmla="*/ 8 w 122"/>
              <a:gd name="T85" fmla="*/ 335 h 355"/>
              <a:gd name="T86" fmla="*/ 12 w 122"/>
              <a:gd name="T87" fmla="*/ 328 h 355"/>
              <a:gd name="T88" fmla="*/ 17 w 122"/>
              <a:gd name="T89" fmla="*/ 319 h 355"/>
              <a:gd name="T90" fmla="*/ 25 w 122"/>
              <a:gd name="T91" fmla="*/ 309 h 355"/>
              <a:gd name="T92" fmla="*/ 39 w 122"/>
              <a:gd name="T93" fmla="*/ 287 h 355"/>
              <a:gd name="T94" fmla="*/ 51 w 122"/>
              <a:gd name="T95" fmla="*/ 264 h 355"/>
              <a:gd name="T96" fmla="*/ 61 w 122"/>
              <a:gd name="T97" fmla="*/ 241 h 355"/>
              <a:gd name="T98" fmla="*/ 70 w 122"/>
              <a:gd name="T99" fmla="*/ 216 h 355"/>
              <a:gd name="T100" fmla="*/ 76 w 122"/>
              <a:gd name="T101" fmla="*/ 189 h 355"/>
              <a:gd name="T102" fmla="*/ 82 w 122"/>
              <a:gd name="T103" fmla="*/ 163 h 355"/>
              <a:gd name="T104" fmla="*/ 85 w 122"/>
              <a:gd name="T105" fmla="*/ 134 h 355"/>
              <a:gd name="T106" fmla="*/ 88 w 122"/>
              <a:gd name="T107" fmla="*/ 102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2" h="355">
                <a:moveTo>
                  <a:pt x="88" y="102"/>
                </a:moveTo>
                <a:lnTo>
                  <a:pt x="88" y="94"/>
                </a:lnTo>
                <a:lnTo>
                  <a:pt x="88" y="86"/>
                </a:lnTo>
                <a:lnTo>
                  <a:pt x="88" y="78"/>
                </a:lnTo>
                <a:lnTo>
                  <a:pt x="88" y="72"/>
                </a:lnTo>
                <a:lnTo>
                  <a:pt x="88" y="65"/>
                </a:lnTo>
                <a:lnTo>
                  <a:pt x="88" y="59"/>
                </a:lnTo>
                <a:lnTo>
                  <a:pt x="88" y="53"/>
                </a:lnTo>
                <a:lnTo>
                  <a:pt x="87" y="48"/>
                </a:lnTo>
                <a:lnTo>
                  <a:pt x="87" y="43"/>
                </a:lnTo>
                <a:lnTo>
                  <a:pt x="86" y="38"/>
                </a:lnTo>
                <a:lnTo>
                  <a:pt x="86" y="34"/>
                </a:lnTo>
                <a:lnTo>
                  <a:pt x="85" y="30"/>
                </a:lnTo>
                <a:lnTo>
                  <a:pt x="84" y="27"/>
                </a:lnTo>
                <a:lnTo>
                  <a:pt x="83" y="23"/>
                </a:lnTo>
                <a:lnTo>
                  <a:pt x="82" y="21"/>
                </a:lnTo>
                <a:lnTo>
                  <a:pt x="81" y="19"/>
                </a:lnTo>
                <a:lnTo>
                  <a:pt x="77" y="16"/>
                </a:lnTo>
                <a:lnTo>
                  <a:pt x="76" y="13"/>
                </a:lnTo>
                <a:lnTo>
                  <a:pt x="75" y="11"/>
                </a:lnTo>
                <a:lnTo>
                  <a:pt x="74" y="7"/>
                </a:lnTo>
                <a:lnTo>
                  <a:pt x="75" y="5"/>
                </a:lnTo>
                <a:lnTo>
                  <a:pt x="76" y="3"/>
                </a:lnTo>
                <a:lnTo>
                  <a:pt x="77" y="2"/>
                </a:lnTo>
                <a:lnTo>
                  <a:pt x="81" y="1"/>
                </a:lnTo>
                <a:lnTo>
                  <a:pt x="83" y="0"/>
                </a:lnTo>
                <a:lnTo>
                  <a:pt x="86" y="0"/>
                </a:lnTo>
                <a:lnTo>
                  <a:pt x="90" y="0"/>
                </a:lnTo>
                <a:lnTo>
                  <a:pt x="94" y="1"/>
                </a:lnTo>
                <a:lnTo>
                  <a:pt x="101" y="2"/>
                </a:lnTo>
                <a:lnTo>
                  <a:pt x="107" y="3"/>
                </a:lnTo>
                <a:lnTo>
                  <a:pt x="115" y="5"/>
                </a:lnTo>
                <a:lnTo>
                  <a:pt x="122" y="8"/>
                </a:lnTo>
                <a:lnTo>
                  <a:pt x="122" y="15"/>
                </a:lnTo>
                <a:lnTo>
                  <a:pt x="122" y="22"/>
                </a:lnTo>
                <a:lnTo>
                  <a:pt x="122" y="30"/>
                </a:lnTo>
                <a:lnTo>
                  <a:pt x="122" y="39"/>
                </a:lnTo>
                <a:lnTo>
                  <a:pt x="122" y="50"/>
                </a:lnTo>
                <a:lnTo>
                  <a:pt x="122" y="61"/>
                </a:lnTo>
                <a:lnTo>
                  <a:pt x="122" y="73"/>
                </a:lnTo>
                <a:lnTo>
                  <a:pt x="122" y="87"/>
                </a:lnTo>
                <a:lnTo>
                  <a:pt x="122" y="101"/>
                </a:lnTo>
                <a:lnTo>
                  <a:pt x="121" y="113"/>
                </a:lnTo>
                <a:lnTo>
                  <a:pt x="120" y="127"/>
                </a:lnTo>
                <a:lnTo>
                  <a:pt x="119" y="139"/>
                </a:lnTo>
                <a:lnTo>
                  <a:pt x="117" y="151"/>
                </a:lnTo>
                <a:lnTo>
                  <a:pt x="116" y="163"/>
                </a:lnTo>
                <a:lnTo>
                  <a:pt x="115" y="173"/>
                </a:lnTo>
                <a:lnTo>
                  <a:pt x="113" y="185"/>
                </a:lnTo>
                <a:lnTo>
                  <a:pt x="111" y="195"/>
                </a:lnTo>
                <a:lnTo>
                  <a:pt x="108" y="205"/>
                </a:lnTo>
                <a:lnTo>
                  <a:pt x="105" y="215"/>
                </a:lnTo>
                <a:lnTo>
                  <a:pt x="102" y="226"/>
                </a:lnTo>
                <a:lnTo>
                  <a:pt x="98" y="234"/>
                </a:lnTo>
                <a:lnTo>
                  <a:pt x="93" y="244"/>
                </a:lnTo>
                <a:lnTo>
                  <a:pt x="89" y="254"/>
                </a:lnTo>
                <a:lnTo>
                  <a:pt x="85" y="262"/>
                </a:lnTo>
                <a:lnTo>
                  <a:pt x="79" y="272"/>
                </a:lnTo>
                <a:lnTo>
                  <a:pt x="73" y="282"/>
                </a:lnTo>
                <a:lnTo>
                  <a:pt x="67" y="290"/>
                </a:lnTo>
                <a:lnTo>
                  <a:pt x="61" y="299"/>
                </a:lnTo>
                <a:lnTo>
                  <a:pt x="54" y="307"/>
                </a:lnTo>
                <a:lnTo>
                  <a:pt x="47" y="315"/>
                </a:lnTo>
                <a:lnTo>
                  <a:pt x="41" y="322"/>
                </a:lnTo>
                <a:lnTo>
                  <a:pt x="34" y="330"/>
                </a:lnTo>
                <a:lnTo>
                  <a:pt x="28" y="336"/>
                </a:lnTo>
                <a:lnTo>
                  <a:pt x="23" y="341"/>
                </a:lnTo>
                <a:lnTo>
                  <a:pt x="17" y="347"/>
                </a:lnTo>
                <a:lnTo>
                  <a:pt x="13" y="350"/>
                </a:lnTo>
                <a:lnTo>
                  <a:pt x="9" y="353"/>
                </a:lnTo>
                <a:lnTo>
                  <a:pt x="7" y="354"/>
                </a:lnTo>
                <a:lnTo>
                  <a:pt x="6" y="355"/>
                </a:lnTo>
                <a:lnTo>
                  <a:pt x="5" y="355"/>
                </a:lnTo>
                <a:lnTo>
                  <a:pt x="3" y="355"/>
                </a:lnTo>
                <a:lnTo>
                  <a:pt x="2" y="355"/>
                </a:lnTo>
                <a:lnTo>
                  <a:pt x="2" y="355"/>
                </a:lnTo>
                <a:lnTo>
                  <a:pt x="1" y="355"/>
                </a:lnTo>
                <a:lnTo>
                  <a:pt x="0" y="354"/>
                </a:lnTo>
                <a:lnTo>
                  <a:pt x="0" y="352"/>
                </a:lnTo>
                <a:lnTo>
                  <a:pt x="0" y="351"/>
                </a:lnTo>
                <a:lnTo>
                  <a:pt x="1" y="349"/>
                </a:lnTo>
                <a:lnTo>
                  <a:pt x="1" y="347"/>
                </a:lnTo>
                <a:lnTo>
                  <a:pt x="2" y="345"/>
                </a:lnTo>
                <a:lnTo>
                  <a:pt x="3" y="341"/>
                </a:lnTo>
                <a:lnTo>
                  <a:pt x="6" y="339"/>
                </a:lnTo>
                <a:lnTo>
                  <a:pt x="8" y="335"/>
                </a:lnTo>
                <a:lnTo>
                  <a:pt x="10" y="332"/>
                </a:lnTo>
                <a:lnTo>
                  <a:pt x="12" y="328"/>
                </a:lnTo>
                <a:lnTo>
                  <a:pt x="14" y="323"/>
                </a:lnTo>
                <a:lnTo>
                  <a:pt x="17" y="319"/>
                </a:lnTo>
                <a:lnTo>
                  <a:pt x="21" y="314"/>
                </a:lnTo>
                <a:lnTo>
                  <a:pt x="25" y="309"/>
                </a:lnTo>
                <a:lnTo>
                  <a:pt x="31" y="298"/>
                </a:lnTo>
                <a:lnTo>
                  <a:pt x="39" y="287"/>
                </a:lnTo>
                <a:lnTo>
                  <a:pt x="45" y="276"/>
                </a:lnTo>
                <a:lnTo>
                  <a:pt x="51" y="264"/>
                </a:lnTo>
                <a:lnTo>
                  <a:pt x="56" y="253"/>
                </a:lnTo>
                <a:lnTo>
                  <a:pt x="61" y="241"/>
                </a:lnTo>
                <a:lnTo>
                  <a:pt x="66" y="228"/>
                </a:lnTo>
                <a:lnTo>
                  <a:pt x="70" y="216"/>
                </a:lnTo>
                <a:lnTo>
                  <a:pt x="73" y="203"/>
                </a:lnTo>
                <a:lnTo>
                  <a:pt x="76" y="189"/>
                </a:lnTo>
                <a:lnTo>
                  <a:pt x="79" y="177"/>
                </a:lnTo>
                <a:lnTo>
                  <a:pt x="82" y="163"/>
                </a:lnTo>
                <a:lnTo>
                  <a:pt x="84" y="148"/>
                </a:lnTo>
                <a:lnTo>
                  <a:pt x="85" y="134"/>
                </a:lnTo>
                <a:lnTo>
                  <a:pt x="87" y="118"/>
                </a:lnTo>
                <a:lnTo>
                  <a:pt x="88" y="102"/>
                </a:lnTo>
                <a:lnTo>
                  <a:pt x="88" y="10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537504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默读课文第</a:t>
            </a: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5-7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自然段，你从哪些地方体会到水泥道的美？圈画相关词句，想象作者所描写的画面。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142975"/>
            <a:ext cx="2269879" cy="693151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自学提示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1445"/>
            <a:ext cx="443315" cy="55144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90373" y="872024"/>
            <a:ext cx="7763254" cy="4061274"/>
            <a:chOff x="690373" y="872024"/>
            <a:chExt cx="7763254" cy="406127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424" r="-2382" b="25332"/>
            <a:stretch>
              <a:fillRect/>
            </a:stretch>
          </p:blipFill>
          <p:spPr>
            <a:xfrm>
              <a:off x="690373" y="887164"/>
              <a:ext cx="7763254" cy="4046134"/>
            </a:xfrm>
            <a:prstGeom prst="rect">
              <a:avLst/>
            </a:prstGeom>
          </p:spPr>
        </p:pic>
        <p:sp>
          <p:nvSpPr>
            <p:cNvPr id="7" name="文本框 11"/>
            <p:cNvSpPr txBox="1">
              <a:spLocks noChangeArrowheads="1"/>
            </p:cNvSpPr>
            <p:nvPr/>
          </p:nvSpPr>
          <p:spPr bwMode="auto">
            <a:xfrm>
              <a:off x="1238974" y="872024"/>
              <a:ext cx="399372" cy="412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⑤</a:t>
              </a:r>
              <a:endPara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13"/>
            <p:cNvSpPr txBox="1">
              <a:spLocks noChangeArrowheads="1"/>
            </p:cNvSpPr>
            <p:nvPr/>
          </p:nvSpPr>
          <p:spPr bwMode="auto">
            <a:xfrm>
              <a:off x="1259632" y="2220075"/>
              <a:ext cx="287337" cy="401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⑥</a:t>
              </a:r>
              <a:endPara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1244225" y="3525184"/>
              <a:ext cx="288925" cy="401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⑦</a:t>
              </a:r>
              <a:endPara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7323" y="1597546"/>
            <a:ext cx="7250369" cy="156966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每一片法国梧桐树的落叶，都像一个金色的小巴掌，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熨帖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地、平展地粘在水泥道上。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4884" y="483518"/>
            <a:ext cx="7250369" cy="1077218"/>
          </a:xfrm>
          <a:prstGeom prst="rect">
            <a:avLst/>
          </a:prstGeom>
          <a:noFill/>
          <a:ln w="38100">
            <a:solidFill>
              <a:srgbClr val="FFCC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这一片片闪着雨珠的叶子，一掉下来，便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紧紧地粘在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湿漉漉的水泥道上了。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标注 10"/>
          <p:cNvSpPr/>
          <p:nvPr/>
        </p:nvSpPr>
        <p:spPr>
          <a:xfrm>
            <a:off x="4479225" y="3003798"/>
            <a:ext cx="4013627" cy="1008112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联系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上文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，可知“熨帖”指的是紧紧地粘着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9" y="3344674"/>
            <a:ext cx="3499252" cy="52322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查词典：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贴切、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妥帖。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4136762"/>
            <a:ext cx="7809283" cy="52322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看课文插图：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梧桐树叶紧紧地粘在地面上的意思。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968524"/>
            <a:ext cx="7848872" cy="1200329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它们排列得并不规则，甚至有些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凌乱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，然而，这更增添了水泥道的美。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标注 10"/>
          <p:cNvSpPr/>
          <p:nvPr/>
        </p:nvSpPr>
        <p:spPr>
          <a:xfrm>
            <a:off x="144016" y="2880676"/>
            <a:ext cx="3419872" cy="1707298"/>
          </a:xfrm>
          <a:prstGeom prst="wedgeRectCallout">
            <a:avLst>
              <a:gd name="adj1" fmla="val -25297"/>
              <a:gd name="adj2" fmla="val -10019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联系上文可知在本句指的是排列得不规则。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对话气泡: 椭圆形 3"/>
          <p:cNvSpPr/>
          <p:nvPr/>
        </p:nvSpPr>
        <p:spPr>
          <a:xfrm>
            <a:off x="490510" y="184357"/>
            <a:ext cx="6883245" cy="784167"/>
          </a:xfrm>
          <a:prstGeom prst="borderCallout2">
            <a:avLst>
              <a:gd name="adj1" fmla="val 50331"/>
              <a:gd name="adj2" fmla="val -306"/>
              <a:gd name="adj3" fmla="val 125640"/>
              <a:gd name="adj4" fmla="val -892"/>
              <a:gd name="adj5" fmla="val 173233"/>
              <a:gd name="adj6" fmla="val 5364"/>
            </a:avLst>
          </a:prstGeom>
          <a:grpFill/>
          <a:ln>
            <a:solidFill>
              <a:schemeClr val="accent3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这里的“凌乱”是什么意思呢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7246" y="2478594"/>
            <a:ext cx="2857500" cy="1905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cxnSp>
        <p:nvCxnSpPr>
          <p:cNvPr id="6" name="直接连接符 5"/>
          <p:cNvCxnSpPr/>
          <p:nvPr/>
        </p:nvCxnSpPr>
        <p:spPr>
          <a:xfrm>
            <a:off x="2568476" y="1575038"/>
            <a:ext cx="3235233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32133" y="2115895"/>
            <a:ext cx="419365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932132" y="2120652"/>
            <a:ext cx="438428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宋体" panose="02010600030101010101" pitchFamily="2" charset="-122"/>
              </a:rPr>
              <a:t>    为什么“凌乱”的落叶反而“更增添了水泥道的美”？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932132" y="3738736"/>
            <a:ext cx="445629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    因为</a:t>
            </a: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</a:rPr>
              <a:t>这呈现出的是一种自然之美。</a:t>
            </a:r>
            <a:endParaRPr lang="zh-CN" altLang="en-US" sz="36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870821" y="1518508"/>
            <a:ext cx="6228184" cy="264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1000"/>
              </a:lnSpc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洼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  </a:t>
            </a:r>
            <a:endParaRPr lang="en-US" altLang="zh-CN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11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棕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色   雨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294756" y="1491630"/>
            <a:ext cx="863749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 err="1">
                <a:latin typeface="汉语拼音" panose="000B0604020202020204" charset="0"/>
                <a:cs typeface="汉语拼音" panose="000B0604020202020204" charset="0"/>
              </a:rPr>
              <a:t>wā</a:t>
            </a:r>
            <a:endParaRPr lang="zh-CN" altLang="en-US" sz="3600" b="1" dirty="0">
              <a:latin typeface="汉语拼音" panose="000B0604020202020204" charset="0"/>
              <a:cs typeface="汉语拼音" panose="000B0604020202020204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710148" y="1491630"/>
            <a:ext cx="106481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 err="1">
                <a:latin typeface="汉语拼音" panose="000B0604020202020204" charset="0"/>
                <a:cs typeface="汉语拼音" panose="000B0604020202020204" charset="0"/>
              </a:rPr>
              <a:t>yìn</a:t>
            </a:r>
            <a:endParaRPr lang="zh-CN" altLang="en-US" sz="3600" b="1" dirty="0">
              <a:latin typeface="汉语拼音" panose="000B0604020202020204" charset="0"/>
              <a:cs typeface="汉语拼音" panose="000B0604020202020204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326744" y="1491630"/>
            <a:ext cx="17316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600" b="1" dirty="0" err="1">
                <a:latin typeface="汉语拼音" panose="000B0604020202020204" charset="0"/>
                <a:cs typeface="汉语拼音" panose="000B0604020202020204" charset="0"/>
              </a:rPr>
              <a:t>línɡ</a:t>
            </a:r>
            <a:endParaRPr lang="en-US" altLang="zh-CN" sz="3600" b="1" dirty="0">
              <a:latin typeface="汉语拼音" panose="000B0604020202020204" charset="0"/>
              <a:cs typeface="汉语拼音" panose="000B0604020202020204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691680" y="2941100"/>
            <a:ext cx="13951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 err="1">
                <a:latin typeface="汉语拼音" panose="000B0604020202020204" charset="0"/>
                <a:cs typeface="汉语拼音" panose="000B0604020202020204" charset="0"/>
              </a:rPr>
              <a:t>zēnɡ</a:t>
            </a:r>
            <a:endParaRPr lang="en-US" altLang="zh-CN" sz="3600" b="1" dirty="0">
              <a:latin typeface="汉语拼音" panose="000B0604020202020204" charset="0"/>
              <a:cs typeface="汉语拼音" panose="000B0604020202020204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454561" y="2941100"/>
            <a:ext cx="13951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 err="1">
                <a:latin typeface="汉语拼音" panose="000B0604020202020204" charset="0"/>
                <a:cs typeface="汉语拼音" panose="000B0604020202020204" charset="0"/>
              </a:rPr>
              <a:t>zōnɡ</a:t>
            </a:r>
            <a:endParaRPr lang="en-US" altLang="zh-CN" sz="3600" b="1" dirty="0">
              <a:latin typeface="汉语拼音" panose="000B0604020202020204" charset="0"/>
              <a:cs typeface="汉语拼音" panose="000B0604020202020204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327609" y="2941100"/>
            <a:ext cx="12104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 err="1">
                <a:latin typeface="汉语拼音" panose="000B0604020202020204" charset="0"/>
                <a:cs typeface="汉语拼音" panose="000B0604020202020204" charset="0"/>
              </a:rPr>
              <a:t>xuē</a:t>
            </a:r>
            <a:endParaRPr lang="en-US" altLang="zh-CN" sz="3600" b="1" dirty="0">
              <a:latin typeface="汉语拼音" panose="000B0604020202020204" charset="0"/>
              <a:cs typeface="汉语拼音" panose="000B0604020202020204" charset="0"/>
            </a:endParaRPr>
          </a:p>
        </p:txBody>
      </p:sp>
      <p:sp>
        <p:nvSpPr>
          <p:cNvPr id="25" name="图文框 24"/>
          <p:cNvSpPr/>
          <p:nvPr/>
        </p:nvSpPr>
        <p:spPr>
          <a:xfrm>
            <a:off x="4669869" y="507110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22" name="文本框 15"/>
          <p:cNvSpPr txBox="1"/>
          <p:nvPr/>
        </p:nvSpPr>
        <p:spPr>
          <a:xfrm>
            <a:off x="827584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0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2252" y="818158"/>
            <a:ext cx="799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默读课文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，说一说：走在这样的水泥道上，“我”的心情是怎样的？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57160" y="2655575"/>
            <a:ext cx="8723352" cy="2039961"/>
            <a:chOff x="1331641" y="2380370"/>
            <a:chExt cx="6553984" cy="1685918"/>
          </a:xfrm>
        </p:grpSpPr>
        <p:grpSp>
          <p:nvGrpSpPr>
            <p:cNvPr id="3" name="组合 2"/>
            <p:cNvGrpSpPr/>
            <p:nvPr/>
          </p:nvGrpSpPr>
          <p:grpSpPr>
            <a:xfrm rot="21600000">
              <a:off x="1331641" y="2402813"/>
              <a:ext cx="6553984" cy="1188132"/>
              <a:chOff x="1403648" y="2402813"/>
              <a:chExt cx="6553984" cy="1188132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4668" r="-2382" b="12726"/>
              <a:stretch>
                <a:fillRect/>
              </a:stretch>
            </p:blipFill>
            <p:spPr>
              <a:xfrm>
                <a:off x="1403648" y="2402813"/>
                <a:ext cx="6553984" cy="1188132"/>
              </a:xfrm>
              <a:prstGeom prst="rect">
                <a:avLst/>
              </a:prstGeom>
            </p:spPr>
          </p:pic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3435846"/>
                <a:ext cx="190500" cy="123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01" t="1176" r="14220" b="92531"/>
            <a:stretch>
              <a:fillRect/>
            </a:stretch>
          </p:blipFill>
          <p:spPr>
            <a:xfrm>
              <a:off x="1861574" y="3501307"/>
              <a:ext cx="4830310" cy="564981"/>
            </a:xfrm>
            <a:prstGeom prst="rect">
              <a:avLst/>
            </a:prstGeom>
          </p:spPr>
        </p:pic>
        <p:sp>
          <p:nvSpPr>
            <p:cNvPr id="8" name="文本框 11"/>
            <p:cNvSpPr txBox="1">
              <a:spLocks noChangeArrowheads="1"/>
            </p:cNvSpPr>
            <p:nvPr/>
          </p:nvSpPr>
          <p:spPr bwMode="auto">
            <a:xfrm>
              <a:off x="1787374" y="2380370"/>
              <a:ext cx="309583" cy="367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⑧</a:t>
              </a:r>
              <a:endParaRPr lang="zh-CN" altLang="en-US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文本框 11"/>
            <p:cNvSpPr txBox="1">
              <a:spLocks noChangeArrowheads="1"/>
            </p:cNvSpPr>
            <p:nvPr/>
          </p:nvSpPr>
          <p:spPr bwMode="auto">
            <a:xfrm>
              <a:off x="1796916" y="3623794"/>
              <a:ext cx="238468" cy="365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⑨</a:t>
              </a:r>
              <a:endParaRPr lang="zh-CN" altLang="en-US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37" y="142975"/>
            <a:ext cx="2269879" cy="693151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自学提示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1445"/>
            <a:ext cx="443315" cy="551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188" y="931341"/>
            <a:ext cx="8625758" cy="3548281"/>
            <a:chOff x="304188" y="931341"/>
            <a:chExt cx="8625758" cy="3548281"/>
          </a:xfrm>
        </p:grpSpPr>
        <p:sp>
          <p:nvSpPr>
            <p:cNvPr id="2" name="文本框 1"/>
            <p:cNvSpPr txBox="1"/>
            <p:nvPr/>
          </p:nvSpPr>
          <p:spPr>
            <a:xfrm>
              <a:off x="611560" y="931341"/>
              <a:ext cx="813690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40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  默读课文第</a:t>
              </a:r>
              <a:r>
                <a:rPr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r>
                <a:rPr lang="zh-CN" altLang="en-US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en-US" altLang="zh-CN" sz="36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自然段，思考：文章结尾为什么又写秋风、秋雨？作者为什么会觉得水泥道“真美啊”？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0" t="6437" r="3872" b="79777"/>
            <a:stretch>
              <a:fillRect/>
            </a:stretch>
          </p:blipFill>
          <p:spPr>
            <a:xfrm>
              <a:off x="304188" y="2678438"/>
              <a:ext cx="8625758" cy="1801184"/>
            </a:xfrm>
            <a:prstGeom prst="rect">
              <a:avLst/>
            </a:prstGeom>
          </p:spPr>
        </p:pic>
        <p:sp>
          <p:nvSpPr>
            <p:cNvPr id="7" name="文本框 11"/>
            <p:cNvSpPr txBox="1">
              <a:spLocks noChangeArrowheads="1"/>
            </p:cNvSpPr>
            <p:nvPr/>
          </p:nvSpPr>
          <p:spPr bwMode="auto">
            <a:xfrm>
              <a:off x="886908" y="2779406"/>
              <a:ext cx="309583" cy="367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⑩</a:t>
              </a:r>
              <a:endParaRPr lang="zh-CN" altLang="en-US" sz="1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11"/>
            <p:cNvSpPr txBox="1">
              <a:spLocks noChangeArrowheads="1"/>
            </p:cNvSpPr>
            <p:nvPr/>
          </p:nvSpPr>
          <p:spPr bwMode="auto">
            <a:xfrm>
              <a:off x="878400" y="3260458"/>
              <a:ext cx="497022" cy="376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6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/>
                <a:t>⑪</a:t>
              </a:r>
              <a:endParaRPr lang="zh-CN" altLang="en-US" dirty="0"/>
            </a:p>
          </p:txBody>
        </p:sp>
      </p:grpSp>
      <p:cxnSp>
        <p:nvCxnSpPr>
          <p:cNvPr id="9" name="直接连接符 8">
            <a:hlinkClick r:id="rId2" action="ppaction://hlinksldjump"/>
          </p:cNvPr>
          <p:cNvCxnSpPr/>
          <p:nvPr/>
        </p:nvCxnSpPr>
        <p:spPr>
          <a:xfrm flipV="1">
            <a:off x="1281796" y="3158594"/>
            <a:ext cx="294467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896993" y="1094675"/>
            <a:ext cx="5272431" cy="3824764"/>
            <a:chOff x="1835696" y="1044289"/>
            <a:chExt cx="5272431" cy="382476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2055" y="1109344"/>
              <a:ext cx="2696072" cy="36970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696" y="1044289"/>
              <a:ext cx="2597865" cy="3824764"/>
            </a:xfrm>
            <a:prstGeom prst="rect">
              <a:avLst/>
            </a:prstGeom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91049" y="4248596"/>
              <a:ext cx="86370" cy="14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椭圆 10">
            <a:hlinkClick r:id="rId6" action="ppaction://hlinksldjump"/>
          </p:cNvPr>
          <p:cNvSpPr/>
          <p:nvPr/>
        </p:nvSpPr>
        <p:spPr>
          <a:xfrm>
            <a:off x="609459" y="3757845"/>
            <a:ext cx="1175249" cy="52584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云形标注 3"/>
          <p:cNvSpPr/>
          <p:nvPr/>
        </p:nvSpPr>
        <p:spPr>
          <a:xfrm>
            <a:off x="2483768" y="2764874"/>
            <a:ext cx="5903818" cy="2252439"/>
          </a:xfrm>
          <a:prstGeom prst="cloudCallout">
            <a:avLst>
              <a:gd name="adj1" fmla="val -60630"/>
              <a:gd name="adj2" fmla="val 6714"/>
            </a:avLst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因为作者仔细观察，用心感受，这才能发现普通事物的美。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180395" y="1933356"/>
            <a:ext cx="823495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877399" y="1554046"/>
            <a:ext cx="823495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797025" y="2894875"/>
            <a:ext cx="2108961" cy="646331"/>
          </a:xfrm>
          <a:prstGeom prst="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首尾呼应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小组合作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7" grpId="0" animBg="1"/>
      <p:bldP spid="17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32" y="411510"/>
            <a:ext cx="882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学完了课文，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把你喜欢的句子抄写下来吧！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标注 17"/>
          <p:cNvSpPr/>
          <p:nvPr/>
        </p:nvSpPr>
        <p:spPr>
          <a:xfrm>
            <a:off x="1835696" y="1053245"/>
            <a:ext cx="515458" cy="3827148"/>
          </a:xfrm>
          <a:prstGeom prst="wedgeRectCallout">
            <a:avLst>
              <a:gd name="adj1" fmla="val 25315"/>
              <a:gd name="adj2" fmla="val -48734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句子开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标注 19"/>
          <p:cNvSpPr/>
          <p:nvPr/>
        </p:nvSpPr>
        <p:spPr>
          <a:xfrm>
            <a:off x="6864854" y="1048858"/>
            <a:ext cx="515458" cy="3827148"/>
          </a:xfrm>
          <a:prstGeom prst="wedgeRectCallout">
            <a:avLst>
              <a:gd name="adj1" fmla="val 25315"/>
              <a:gd name="adj2" fmla="val -48734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标点占格要规范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1" t="6215" r="5071" b="44209"/>
          <a:stretch>
            <a:fillRect/>
          </a:stretch>
        </p:blipFill>
        <p:spPr>
          <a:xfrm>
            <a:off x="2567702" y="1281026"/>
            <a:ext cx="4020522" cy="316293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566670"/>
            <a:ext cx="190500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8557" y="872024"/>
            <a:ext cx="85148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从我家到小学要经过一条大街，一条曲曲弯弯的巷子。我放学回家喜欢东看看，西看看，看看那些手工作坊、布店、酱园、杂货店、爆仗店、烧饼店、卖石灰麻刀的铺子、染坊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我到银匠店里去看银匠在一个模子上錾出一个小罗汉，到竹器厂看师傅怎样把一根竹竿做成筢草的筢子，到车匠店看车匠用硬木车旋出各种形状的器物，看灯笼铺糊灯笼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百看不厌。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26" y="236532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1391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阅读链接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42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0160" y="1981322"/>
            <a:ext cx="4371768" cy="2976535"/>
            <a:chOff x="610160" y="1981322"/>
            <a:chExt cx="4371768" cy="297653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8492" y="1981322"/>
              <a:ext cx="2163436" cy="2966692"/>
            </a:xfrm>
            <a:prstGeom prst="rect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296"/>
            <a:stretch>
              <a:fillRect/>
            </a:stretch>
          </p:blipFill>
          <p:spPr>
            <a:xfrm>
              <a:off x="610160" y="1987130"/>
              <a:ext cx="2293060" cy="2960884"/>
            </a:xfrm>
            <a:prstGeom prst="rect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0145" y="4818157"/>
              <a:ext cx="85725" cy="1397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文本框 2"/>
          <p:cNvSpPr txBox="1"/>
          <p:nvPr/>
        </p:nvSpPr>
        <p:spPr>
          <a:xfrm>
            <a:off x="621085" y="771550"/>
            <a:ext cx="79458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对比</a:t>
            </a: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自报家门</a:t>
            </a: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铺满金色巴掌的水泥道</a:t>
            </a: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，说说你有什么发现。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804" y="2514283"/>
            <a:ext cx="3257737" cy="1695396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10" name="椭圆 9"/>
          <p:cNvSpPr/>
          <p:nvPr/>
        </p:nvSpPr>
        <p:spPr>
          <a:xfrm>
            <a:off x="1319579" y="2719927"/>
            <a:ext cx="219661" cy="152169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350558" y="3066637"/>
            <a:ext cx="242521" cy="182649"/>
          </a:xfrm>
          <a:prstGeom prst="ellipse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2013008" y="2259023"/>
            <a:ext cx="349192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316528" y="3230573"/>
            <a:ext cx="1012132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373427" y="3443933"/>
            <a:ext cx="2962853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577839" y="3615383"/>
            <a:ext cx="350521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8078528" y="3603616"/>
            <a:ext cx="242512" cy="4148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365798" y="3805883"/>
            <a:ext cx="128222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545128" y="3805883"/>
            <a:ext cx="341572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5433" y="3988763"/>
            <a:ext cx="341572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368058" y="1995686"/>
          <a:ext cx="8308399" cy="3048392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907798"/>
                <a:gridCol w="2016224"/>
                <a:gridCol w="1224136"/>
                <a:gridCol w="2160241"/>
              </a:tblGrid>
              <a:tr h="2768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6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36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相同</a:t>
                      </a:r>
                      <a:endParaRPr lang="zh-CN" sz="36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不同</a:t>
                      </a:r>
                      <a:endParaRPr lang="zh-CN" sz="36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</a:tr>
              <a:tr h="1402472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《铺满金色巴掌的水泥道》</a:t>
                      </a:r>
                      <a:endParaRPr lang="zh-CN" sz="36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用心观察</a:t>
                      </a:r>
                      <a:endParaRPr lang="zh-CN" sz="36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喜爱之情</a:t>
                      </a:r>
                      <a:endParaRPr lang="zh-CN" sz="36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上学路上</a:t>
                      </a:r>
                      <a:endParaRPr lang="zh-CN" sz="36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细致描写水泥道</a:t>
                      </a:r>
                      <a:endParaRPr lang="zh-CN" sz="36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43448">
                <a:tc vMerge="1">
                  <a:tcPr/>
                </a:tc>
                <a:tc vMerge="1"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放学路上</a:t>
                      </a:r>
                      <a:endParaRPr lang="zh-CN" sz="36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写了很多商铺</a:t>
                      </a:r>
                      <a:endParaRPr lang="zh-CN" sz="36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735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600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《自报家门》</a:t>
                      </a:r>
                      <a:endParaRPr lang="zh-CN" sz="3600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cPr/>
                </a:tc>
                <a:tc vMerge="1"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vMerge="1">
                  <a:tcPr marL="68580" marR="6858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043" y="174049"/>
            <a:ext cx="2268000" cy="692577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855408" y="133003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阅读思考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59" y="164717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84387" y="358552"/>
            <a:ext cx="2592288" cy="623248"/>
            <a:chOff x="755576" y="358552"/>
            <a:chExt cx="2592288" cy="623248"/>
          </a:xfrm>
        </p:grpSpPr>
        <p:sp>
          <p:nvSpPr>
            <p:cNvPr id="8" name="文本框 9"/>
            <p:cNvSpPr txBox="1"/>
            <p:nvPr/>
          </p:nvSpPr>
          <p:spPr>
            <a:xfrm>
              <a:off x="1331640" y="358552"/>
              <a:ext cx="2016224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方法总结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816907" y="1903188"/>
            <a:ext cx="5400600" cy="18415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 cap="flat" cmpd="sng" algn="ctr">
            <a:solidFill>
              <a:schemeClr val="accent3">
                <a:lumMod val="7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kern="0" dirty="0">
                <a:latin typeface="黑体" panose="02010609060101010101" pitchFamily="49" charset="-122"/>
                <a:ea typeface="黑体" panose="02010609060101010101" pitchFamily="49" charset="-122"/>
              </a:rPr>
              <a:t>铺满金色巴掌的水泥道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kumimoji="0" lang="en-US" altLang="zh-CN" sz="36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defTabSz="914400">
              <a:defRPr/>
            </a:pPr>
            <a:r>
              <a:rPr lang="zh-CN" altLang="en-US" sz="3600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endParaRPr lang="en-US" altLang="zh-CN" sz="3600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defTabSz="914400"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kern="0" dirty="0">
                <a:latin typeface="黑体" panose="02010609060101010101" pitchFamily="49" charset="-122"/>
                <a:ea typeface="黑体" panose="02010609060101010101" pitchFamily="49" charset="-122"/>
              </a:rPr>
              <a:t>自报家门</a:t>
            </a: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kumimoji="0" lang="zh-CN" alt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标注 8"/>
          <p:cNvSpPr/>
          <p:nvPr/>
        </p:nvSpPr>
        <p:spPr>
          <a:xfrm>
            <a:off x="5011888" y="1113963"/>
            <a:ext cx="2705949" cy="593691"/>
          </a:xfrm>
          <a:prstGeom prst="wedgeRectCallout">
            <a:avLst>
              <a:gd name="adj1" fmla="val -44712"/>
              <a:gd name="adj2" fmla="val 109592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景物的特点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标注 10"/>
          <p:cNvSpPr/>
          <p:nvPr/>
        </p:nvSpPr>
        <p:spPr>
          <a:xfrm>
            <a:off x="1415214" y="1131590"/>
            <a:ext cx="2705949" cy="593691"/>
          </a:xfrm>
          <a:prstGeom prst="wedgeRectCallout">
            <a:avLst>
              <a:gd name="adj1" fmla="val 47369"/>
              <a:gd name="adj2" fmla="val 100158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看到的景物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标注 11"/>
          <p:cNvSpPr/>
          <p:nvPr/>
        </p:nvSpPr>
        <p:spPr>
          <a:xfrm>
            <a:off x="1259632" y="4025312"/>
            <a:ext cx="2236322" cy="593691"/>
          </a:xfrm>
          <a:prstGeom prst="wedgeRectCallout">
            <a:avLst>
              <a:gd name="adj1" fmla="val 57858"/>
              <a:gd name="adj2" fmla="val -119689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运用比喻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标注 1"/>
          <p:cNvSpPr/>
          <p:nvPr/>
        </p:nvSpPr>
        <p:spPr>
          <a:xfrm>
            <a:off x="4697227" y="4011910"/>
            <a:ext cx="3714061" cy="593691"/>
          </a:xfrm>
          <a:prstGeom prst="wedgeRectCallout">
            <a:avLst>
              <a:gd name="adj1" fmla="val -39019"/>
              <a:gd name="adj2" fmla="val -112213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使用鲜活的词语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1059582"/>
            <a:ext cx="8035054" cy="3416320"/>
          </a:xfrm>
          <a:prstGeom prst="rect">
            <a:avLst/>
          </a:prstGeom>
          <a:noFill/>
          <a:ln w="28575">
            <a:solidFill>
              <a:srgbClr val="FFCC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秋天来了，放学回家的路上，我都会经过那条铺满银杏叶的小路。路边那一棵棵挺拔的银杏树像一把把火炬。每一片银杏叶都像一把张开的小扇子。突然，一阵风吹过，叶子纷纷扬扬地飘落，像一只只金色的蝴蝶翩翩起舞。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1520" y="358552"/>
            <a:ext cx="2592288" cy="623248"/>
            <a:chOff x="755576" y="358552"/>
            <a:chExt cx="2592288" cy="623248"/>
          </a:xfrm>
        </p:grpSpPr>
        <p:sp>
          <p:nvSpPr>
            <p:cNvPr id="4" name="文本框 9"/>
            <p:cNvSpPr txBox="1"/>
            <p:nvPr/>
          </p:nvSpPr>
          <p:spPr>
            <a:xfrm>
              <a:off x="1331640" y="358552"/>
              <a:ext cx="2016224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范文赏析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cxnSp>
        <p:nvCxnSpPr>
          <p:cNvPr id="6" name="直接连接符 5"/>
          <p:cNvCxnSpPr/>
          <p:nvPr/>
        </p:nvCxnSpPr>
        <p:spPr>
          <a:xfrm flipV="1">
            <a:off x="7011275" y="2196660"/>
            <a:ext cx="151066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08610" y="2747110"/>
            <a:ext cx="670483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93144" y="3867894"/>
            <a:ext cx="7920829" cy="0"/>
          </a:xfrm>
          <a:prstGeom prst="line">
            <a:avLst/>
          </a:prstGeom>
          <a:ln w="38100">
            <a:solidFill>
              <a:srgbClr val="FF33CC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75271" y="3291830"/>
            <a:ext cx="629177" cy="0"/>
          </a:xfrm>
          <a:prstGeom prst="line">
            <a:avLst/>
          </a:prstGeom>
          <a:ln w="38100">
            <a:solidFill>
              <a:srgbClr val="FF33CC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81621" y="4423291"/>
            <a:ext cx="6160727" cy="0"/>
          </a:xfrm>
          <a:prstGeom prst="line">
            <a:avLst/>
          </a:prstGeom>
          <a:ln w="38100">
            <a:solidFill>
              <a:srgbClr val="FF33CC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9503" y="2752455"/>
            <a:ext cx="6972432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91544" y="3291830"/>
            <a:ext cx="7075065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452592" y="1010285"/>
            <a:ext cx="8295872" cy="3532505"/>
          </a:xfrm>
          <a:prstGeom prst="roundRect">
            <a:avLst>
              <a:gd name="adj" fmla="val 10196"/>
            </a:avLst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600"/>
          </a:p>
        </p:txBody>
      </p:sp>
      <p:sp>
        <p:nvSpPr>
          <p:cNvPr id="24" name="TextBox 23"/>
          <p:cNvSpPr txBox="1"/>
          <p:nvPr/>
        </p:nvSpPr>
        <p:spPr>
          <a:xfrm>
            <a:off x="452592" y="2042577"/>
            <a:ext cx="2069276" cy="1731243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铺满金色巴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掌的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水泥道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05906" y="1321071"/>
            <a:ext cx="5234446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发现：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水泥道上布满落叶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03964" y="2490180"/>
            <a:ext cx="1065035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比喻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64326" y="1275606"/>
            <a:ext cx="692497" cy="3158843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发现美 感受美</a:t>
            </a: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412871" y="1552934"/>
            <a:ext cx="144145" cy="2564892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4" name="TextBox 27"/>
          <p:cNvSpPr txBox="1"/>
          <p:nvPr/>
        </p:nvSpPr>
        <p:spPr>
          <a:xfrm>
            <a:off x="3656092" y="1986563"/>
            <a:ext cx="3381375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水泥道——地毯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27"/>
          <p:cNvSpPr txBox="1"/>
          <p:nvPr/>
        </p:nvSpPr>
        <p:spPr>
          <a:xfrm>
            <a:off x="2505906" y="3617203"/>
            <a:ext cx="2454839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水泥道真美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 rot="10800000">
            <a:off x="7700173" y="1504061"/>
            <a:ext cx="154940" cy="2548128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7" name="左大括号 6"/>
          <p:cNvSpPr/>
          <p:nvPr/>
        </p:nvSpPr>
        <p:spPr>
          <a:xfrm>
            <a:off x="3524900" y="2130177"/>
            <a:ext cx="203200" cy="138994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8" name="TextBox 27"/>
          <p:cNvSpPr txBox="1"/>
          <p:nvPr/>
        </p:nvSpPr>
        <p:spPr>
          <a:xfrm>
            <a:off x="3680157" y="2505750"/>
            <a:ext cx="3381375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落叶——小巴掌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27"/>
          <p:cNvSpPr txBox="1"/>
          <p:nvPr/>
        </p:nvSpPr>
        <p:spPr>
          <a:xfrm>
            <a:off x="3656092" y="3016466"/>
            <a:ext cx="3381375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小雨靴——小鸟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662"/>
            <a:ext cx="2268000" cy="69257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604"/>
            <a:ext cx="450000" cy="559756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827584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4" grpId="0"/>
      <p:bldP spid="5" grpId="0"/>
      <p:bldP spid="6" grpId="0" animBg="1"/>
      <p:bldP spid="7" grpId="0" animBg="1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29318" y="1122729"/>
            <a:ext cx="7975130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课文讲述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无意中发现上学路上法国梧桐和水泥道的变化，然后开始观察，发现铺满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金色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水泥道很美的故事，表现了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对铺满金色巴掌的水泥道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情。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95736" y="3852133"/>
            <a:ext cx="1512168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 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6830" y="1095231"/>
            <a:ext cx="4354077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一夜秋风，一夜秋雨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2766" y="2735260"/>
            <a:ext cx="1111202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落叶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浏览器下载文件\5d03196c5f28e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3" r="5793"/>
          <a:stretch>
            <a:fillRect/>
          </a:stretch>
        </p:blipFill>
        <p:spPr bwMode="auto">
          <a:xfrm>
            <a:off x="-1" y="-12643"/>
            <a:ext cx="9144001" cy="517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644008" y="1532674"/>
            <a:ext cx="4499992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好像小船一只只，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送给蚂蚁运冬粮。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燕子、蚂蚁齐声唱: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谢谢好心的秋姑娘。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83964" y="948422"/>
            <a:ext cx="1576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落  叶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8236" y="1532674"/>
            <a:ext cx="4117066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风儿吹，天气凉，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吹落树叶一张张，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好像电报一份份，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催着燕子回南方。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8200" y="989148"/>
            <a:ext cx="719138" cy="81253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6613" y="1881323"/>
            <a:ext cx="720725" cy="81253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女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6613" y="2773498"/>
            <a:ext cx="720725" cy="81253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6613" y="3665673"/>
            <a:ext cx="720725" cy="81253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加号 5"/>
          <p:cNvSpPr/>
          <p:nvPr/>
        </p:nvSpPr>
        <p:spPr>
          <a:xfrm>
            <a:off x="2196480" y="2360548"/>
            <a:ext cx="576064" cy="576064"/>
          </a:xfrm>
          <a:prstGeom prst="mathPlus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7" name="文本框 6"/>
          <p:cNvSpPr txBox="1"/>
          <p:nvPr/>
        </p:nvSpPr>
        <p:spPr>
          <a:xfrm>
            <a:off x="3204592" y="2263276"/>
            <a:ext cx="1295400" cy="8125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57788" y="970097"/>
            <a:ext cx="2449512" cy="81253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蛙（青蛙）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76056" y="555526"/>
            <a:ext cx="13064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err="1">
                <a:latin typeface="汉语拼音" panose="000B0604020202020204" charset="0"/>
                <a:cs typeface="汉语拼音" panose="000B0604020202020204" charset="0"/>
              </a:rPr>
              <a:t>wā</a:t>
            </a:r>
            <a:endParaRPr lang="zh-CN" altLang="en-US" sz="3600" dirty="0">
              <a:latin typeface="汉语拼音" panose="000B0604020202020204" charset="0"/>
              <a:cs typeface="汉语拼音" panose="000B06040202020202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57788" y="2026316"/>
            <a:ext cx="2449512" cy="81253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娃（娃娃）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76056" y="1702812"/>
            <a:ext cx="1394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err="1">
                <a:latin typeface="汉语拼音" panose="000B0604020202020204" charset="0"/>
                <a:cs typeface="汉语拼音" panose="000B0604020202020204" charset="0"/>
              </a:rPr>
              <a:t>wá</a:t>
            </a:r>
            <a:endParaRPr lang="zh-CN" altLang="en-US" sz="3600" dirty="0">
              <a:latin typeface="汉语拼音" panose="000B0604020202020204" charset="0"/>
              <a:cs typeface="汉语拼音" panose="000B06040202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57788" y="3062013"/>
            <a:ext cx="2449512" cy="81253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挂（挂历）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50656" y="2643758"/>
            <a:ext cx="14398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err="1">
                <a:latin typeface="汉语拼音" panose="000B0604020202020204" charset="0"/>
                <a:cs typeface="汉语拼音" panose="000B0604020202020204" charset="0"/>
              </a:rPr>
              <a:t>ɡuà</a:t>
            </a:r>
            <a:endParaRPr lang="zh-CN" altLang="en-US" sz="3600" dirty="0">
              <a:latin typeface="汉语拼音" panose="000B0604020202020204" charset="0"/>
              <a:cs typeface="汉语拼音" panose="000B060402020202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57788" y="4076876"/>
            <a:ext cx="2449512" cy="81253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洼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hlinkClick r:id="rId1" action="ppaction://hlinksldjump"/>
              </a:rPr>
              <a:t>水洼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76056" y="3625850"/>
            <a:ext cx="14600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 err="1">
                <a:latin typeface="汉语拼音" panose="000B0604020202020204" charset="0"/>
                <a:cs typeface="汉语拼音" panose="000B0604020202020204" charset="0"/>
              </a:rPr>
              <a:t>wā</a:t>
            </a:r>
            <a:endParaRPr lang="zh-CN" altLang="en-US" sz="3600" dirty="0">
              <a:latin typeface="汉语拼音" panose="000B0604020202020204" charset="0"/>
              <a:cs typeface="汉语拼音" panose="000B060402020202020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6927597" y="4316619"/>
            <a:ext cx="796079" cy="7960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2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2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6" grpId="1" animBg="1"/>
      <p:bldP spid="6" grpId="2" animBg="1"/>
      <p:bldP spid="6" grpId="3" animBg="1"/>
      <p:bldP spid="7" grpId="0"/>
      <p:bldP spid="7" grpId="1"/>
      <p:bldP spid="7" grpId="2"/>
      <p:bldP spid="7" grpId="3"/>
      <p:bldP spid="8" grpId="0" animBg="1"/>
      <p:bldP spid="10" grpId="0"/>
      <p:bldP spid="11" grpId="0" animBg="1"/>
      <p:bldP spid="13" grpId="0"/>
      <p:bldP spid="14" grpId="0" animBg="1"/>
      <p:bldP spid="16" grpId="0"/>
      <p:bldP spid="17" grpId="0" animBg="1"/>
      <p:bldP spid="1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469200" y="1419622"/>
            <a:ext cx="8783320" cy="33932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1．亮晶晶(ABB式)　</a:t>
            </a:r>
            <a:endParaRPr lang="en-US" altLang="zh-CN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________　________　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2．一片一片(一A一A式)　</a:t>
            </a:r>
            <a:endParaRPr lang="en-US" altLang="zh-CN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________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________　　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3．金黄(表示颜色的词)　</a:t>
            </a:r>
            <a:endParaRPr lang="en-US" altLang="zh-CN" sz="36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______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______　______　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83568" y="1996003"/>
            <a:ext cx="1814227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绿油油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010360" y="1970286"/>
            <a:ext cx="1903056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黑乎乎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279380" y="1995110"/>
            <a:ext cx="1929404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湿漉漉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80244" y="3088804"/>
            <a:ext cx="2222239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一朵一朵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772122" y="3075230"/>
            <a:ext cx="2431058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一年一年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673501" y="4195243"/>
            <a:ext cx="1750992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火红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46641" y="4176558"/>
            <a:ext cx="1750992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雪白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316160" y="4193450"/>
            <a:ext cx="1750992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天蓝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3146" y="843558"/>
            <a:ext cx="4556055" cy="6463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200025" algn="l" eaLnBrk="0" fontAlgn="base" hangingPunct="0"/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一、按要求写词语。</a:t>
            </a:r>
            <a:endParaRPr lang="zh-CN" altLang="en-US" sz="3600" b="1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0662"/>
            <a:ext cx="2268000" cy="692577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864933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160662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2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1455713"/>
            <a:ext cx="8464984" cy="2063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)的水泥道　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)的天空　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　　　)的水洼　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)的小雨靴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　　　)的叶子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(　　　)的地毯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7342" y="1468413"/>
            <a:ext cx="1528303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湿漉漉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35446" y="1502157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明朗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4325" y="2142128"/>
            <a:ext cx="1528303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亮晶晶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80507" y="2143815"/>
            <a:ext cx="1528303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棕红色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1244" y="2812598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金黄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3544" y="2791390"/>
            <a:ext cx="1065035" cy="6232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536" y="627534"/>
            <a:ext cx="6670416" cy="7571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二、在括号里填上恰当的词语。</a:t>
            </a:r>
            <a:endParaRPr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94804" y="517426"/>
            <a:ext cx="10009112" cy="41134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根据短文内容填空。</a:t>
            </a:r>
            <a:endParaRPr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水泥道像铺上了一块</a:t>
            </a:r>
            <a:r>
              <a:rPr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____________</a:t>
            </a:r>
            <a:r>
              <a:rPr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梧桐树的落叶像一个</a:t>
            </a:r>
            <a:r>
              <a:rPr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______________</a:t>
            </a:r>
            <a:r>
              <a:rPr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棕红色的小雨靴像两只</a:t>
            </a:r>
            <a:r>
              <a:rPr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______________</a:t>
            </a:r>
            <a:r>
              <a:rPr sz="36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sz="3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我还知道</a:t>
            </a:r>
            <a:r>
              <a:rPr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：___________像________。</a:t>
            </a:r>
            <a:endParaRPr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23532" y="1381522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彩色的地毯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48932" y="2193164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sz="3600" dirty="0">
                <a:sym typeface="+mn-ea"/>
              </a:rPr>
              <a:t>金色的小巴掌</a:t>
            </a:r>
            <a:endParaRPr lang="zh-CN" altLang="en-US" sz="3600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65686" y="3016394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sz="3600" dirty="0">
                <a:sym typeface="+mn-ea"/>
              </a:rPr>
              <a:t>棕红色的小鸟</a:t>
            </a:r>
            <a:endParaRPr lang="zh-CN" altLang="en-US" sz="3600" dirty="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9140" y="3854974"/>
            <a:ext cx="25010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sz="3600" dirty="0">
                <a:sym typeface="+mn-ea"/>
              </a:rPr>
              <a:t>天上的白云</a:t>
            </a:r>
            <a:endParaRPr lang="zh-CN" altLang="en-US" sz="3600" dirty="0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08242" y="3848427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sz="3600" dirty="0">
                <a:sym typeface="+mn-ea"/>
              </a:rPr>
              <a:t>棉花糖</a:t>
            </a:r>
            <a:endParaRPr sz="3600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215" y="411510"/>
            <a:ext cx="8375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四、下列句子是比喻句的是(　　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1678" y="41151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A</a:t>
            </a:r>
            <a:endParaRPr 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080" y="1023627"/>
            <a:ext cx="8185150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00025" algn="l" fontAlgn="base"/>
            <a:r>
              <a:rPr lang="en-US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A．每一片法国梧桐树的落叶，都像一个金色的小巴掌，熨帖地、平展地粘在水泥道上。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00025" algn="l" fontAlgn="base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B．他们也有他们的妈妈，就像我有我自己的妈妈一样。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200025" algn="l" fontAlgn="base"/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C．几十年过去了，老师们的话仿佛还在我的耳边回响。</a:t>
            </a:r>
            <a:endParaRPr lang="zh-CN" altLang="en-US" sz="3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9552" y="1275606"/>
            <a:ext cx="799288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3900">
              <a:lnSpc>
                <a:spcPct val="150000"/>
              </a:lnSpc>
            </a:pP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把课文中你喜欢的句子抄写下来。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723900">
              <a:lnSpc>
                <a:spcPct val="150000"/>
              </a:lnSpc>
            </a:pPr>
            <a:r>
              <a:rPr lang="en-US" altLang="zh-CN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用几句话写一写你在上学或放学</a:t>
            </a:r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路上看到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的景色。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52556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43224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7938" y="555152"/>
            <a:ext cx="2111293" cy="1246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0" tIns="0" rIns="0" bIns="0" rtlCol="0" anchor="ctr" anchorCtr="1">
            <a:noAutofit/>
          </a:bodyPr>
          <a:lstStyle/>
          <a:p>
            <a:pPr>
              <a:lnSpc>
                <a:spcPts val="6300"/>
              </a:lnSpc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87938" y="2067694"/>
            <a:ext cx="2111293" cy="1246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0" tIns="0" rIns="0" bIns="0" rtlCol="0" anchor="ctr" anchorCtr="1">
            <a:noAutofit/>
          </a:bodyPr>
          <a:lstStyle/>
          <a:p>
            <a:pPr>
              <a:lnSpc>
                <a:spcPts val="6300"/>
              </a:lnSpc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616" y="1355706"/>
            <a:ext cx="2111293" cy="1246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0" tIns="0" rIns="0" bIns="0" rtlCol="0" anchor="ctr" anchorCtr="1">
            <a:noAutofit/>
          </a:bodyPr>
          <a:lstStyle/>
          <a:p>
            <a:pPr>
              <a:lnSpc>
                <a:spcPts val="6300"/>
              </a:lnSpc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靴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856243" y="1509122"/>
            <a:ext cx="309819" cy="918611"/>
          </a:xfrm>
          <a:prstGeom prst="ellipse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5429" y="123478"/>
            <a:ext cx="2232248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1" t="77911" r="19898"/>
          <a:stretch>
            <a:fillRect/>
          </a:stretch>
        </p:blipFill>
        <p:spPr>
          <a:xfrm>
            <a:off x="5321107" y="2482880"/>
            <a:ext cx="1872208" cy="11361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圆角矩形标注 9"/>
          <p:cNvSpPr/>
          <p:nvPr/>
        </p:nvSpPr>
        <p:spPr>
          <a:xfrm>
            <a:off x="1179190" y="3794958"/>
            <a:ext cx="7137226" cy="1225064"/>
          </a:xfrm>
          <a:prstGeom prst="wedgeRoundRectCallout">
            <a:avLst>
              <a:gd name="adj1" fmla="val -37559"/>
              <a:gd name="adj2" fmla="val -137579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 fontAlgn="auto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靴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”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就是帮子较高的鞋，大多是皮革做成的，因此是革字旁。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/>
          <a:stretch>
            <a:fillRect/>
          </a:stretch>
        </p:blipFill>
        <p:spPr bwMode="auto">
          <a:xfrm>
            <a:off x="0" y="0"/>
            <a:ext cx="9141576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387406" y="286909"/>
            <a:ext cx="456777" cy="456310"/>
            <a:chOff x="631825" y="5181600"/>
            <a:chExt cx="1554163" cy="1552575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TextBox 11"/>
          <p:cNvSpPr txBox="1">
            <a:spLocks noChangeArrowheads="1"/>
          </p:cNvSpPr>
          <p:nvPr/>
        </p:nvSpPr>
        <p:spPr bwMode="auto">
          <a:xfrm>
            <a:off x="3876791" y="215028"/>
            <a:ext cx="2260358" cy="62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36779"/>
            <a:ext cx="1539733" cy="156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文本框 5"/>
          <p:cNvSpPr txBox="1">
            <a:spLocks noChangeArrowheads="1"/>
          </p:cNvSpPr>
          <p:nvPr/>
        </p:nvSpPr>
        <p:spPr bwMode="auto">
          <a:xfrm>
            <a:off x="1475464" y="1962304"/>
            <a:ext cx="135953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水洼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490" y="2344213"/>
            <a:ext cx="1539733" cy="156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文本框 5"/>
          <p:cNvSpPr txBox="1">
            <a:spLocks noChangeArrowheads="1"/>
          </p:cNvSpPr>
          <p:nvPr/>
        </p:nvSpPr>
        <p:spPr bwMode="auto">
          <a:xfrm>
            <a:off x="2952314" y="2769738"/>
            <a:ext cx="135953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印记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035421"/>
            <a:ext cx="1539733" cy="156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文本框 5"/>
          <p:cNvSpPr txBox="1">
            <a:spLocks noChangeArrowheads="1"/>
          </p:cNvSpPr>
          <p:nvPr/>
        </p:nvSpPr>
        <p:spPr bwMode="auto">
          <a:xfrm>
            <a:off x="3995744" y="1460946"/>
            <a:ext cx="135953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凌乱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7155" y="2992285"/>
            <a:ext cx="1539733" cy="156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文本框 5"/>
          <p:cNvSpPr txBox="1">
            <a:spLocks noChangeArrowheads="1"/>
          </p:cNvSpPr>
          <p:nvPr/>
        </p:nvSpPr>
        <p:spPr bwMode="auto">
          <a:xfrm>
            <a:off x="4540979" y="3417810"/>
            <a:ext cx="135953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增添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27440"/>
            <a:ext cx="1539733" cy="156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文本框 5"/>
          <p:cNvSpPr txBox="1">
            <a:spLocks noChangeArrowheads="1"/>
          </p:cNvSpPr>
          <p:nvPr/>
        </p:nvSpPr>
        <p:spPr bwMode="auto">
          <a:xfrm>
            <a:off x="5723936" y="2252965"/>
            <a:ext cx="135953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棕色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353" y="3291963"/>
            <a:ext cx="1539733" cy="1568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文本框 5"/>
          <p:cNvSpPr txBox="1">
            <a:spLocks noChangeArrowheads="1"/>
          </p:cNvSpPr>
          <p:nvPr/>
        </p:nvSpPr>
        <p:spPr bwMode="auto">
          <a:xfrm>
            <a:off x="7045177" y="3717488"/>
            <a:ext cx="135953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雨靴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45" grpId="0"/>
      <p:bldP spid="47" grpId="0"/>
      <p:bldP spid="49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5" b="46290"/>
          <a:stretch>
            <a:fillRect/>
          </a:stretch>
        </p:blipFill>
        <p:spPr>
          <a:xfrm>
            <a:off x="4607970" y="1732836"/>
            <a:ext cx="3202250" cy="23724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460" r="-3173" b="11985"/>
          <a:stretch>
            <a:fillRect/>
          </a:stretch>
        </p:blipFill>
        <p:spPr>
          <a:xfrm>
            <a:off x="1619672" y="1184586"/>
            <a:ext cx="3202250" cy="3863821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1742594" y="1732836"/>
            <a:ext cx="2763449" cy="1049471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8" name="矩形 37"/>
          <p:cNvSpPr/>
          <p:nvPr/>
        </p:nvSpPr>
        <p:spPr>
          <a:xfrm>
            <a:off x="4205364" y="331204"/>
            <a:ext cx="2397218" cy="1294024"/>
          </a:xfrm>
          <a:prstGeom prst="rect">
            <a:avLst/>
          </a:prstGeom>
          <a:solidFill>
            <a:srgbClr val="FFFFFF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1-4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雨后上学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42594" y="2782308"/>
            <a:ext cx="2766741" cy="2266100"/>
          </a:xfrm>
          <a:prstGeom prst="rect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1" name="矩形 40"/>
          <p:cNvSpPr/>
          <p:nvPr/>
        </p:nvSpPr>
        <p:spPr>
          <a:xfrm>
            <a:off x="4842717" y="1858163"/>
            <a:ext cx="2763450" cy="165338"/>
          </a:xfrm>
          <a:prstGeom prst="rect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2" name="矩形 41"/>
          <p:cNvSpPr/>
          <p:nvPr/>
        </p:nvSpPr>
        <p:spPr>
          <a:xfrm>
            <a:off x="4839426" y="2036339"/>
            <a:ext cx="2766741" cy="554742"/>
          </a:xfrm>
          <a:prstGeom prst="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0000FF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47435" y="3788788"/>
            <a:ext cx="2627316" cy="1159226"/>
          </a:xfrm>
          <a:prstGeom prst="rect">
            <a:avLst/>
          </a:prstGeom>
          <a:solidFill>
            <a:srgbClr val="FFFFFF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5-9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水泥道美景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28448" y="2633300"/>
            <a:ext cx="2929359" cy="1030084"/>
          </a:xfrm>
          <a:prstGeom prst="rect">
            <a:avLst/>
          </a:prstGeom>
          <a:solidFill>
            <a:srgbClr val="FFFFFF"/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10-11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</a:t>
            </a:r>
            <a:endParaRPr lang="en-US" altLang="zh-CN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发出赞叹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9683" y="843558"/>
            <a:ext cx="795275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 大声朗读课文，讨论：课文都写了几部分的内容？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课文朗读：三上-5-铺满金色巴掌的水泥道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10872" y="1059582"/>
            <a:ext cx="609600" cy="609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12" y="78973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10877" y="5147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小组合作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216"/>
            <a:ext cx="450000" cy="55975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713" y="4876005"/>
            <a:ext cx="857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519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6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0244" y="904561"/>
            <a:ext cx="820891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朗读课文第</a:t>
            </a:r>
            <a:r>
              <a:rPr lang="en-US" altLang="zh-CN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1-4</a:t>
            </a:r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自然段，说一说：雨后上学去，“我”看到了怎样的景象？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标注 37"/>
          <p:cNvSpPr/>
          <p:nvPr/>
        </p:nvSpPr>
        <p:spPr>
          <a:xfrm>
            <a:off x="467544" y="253223"/>
            <a:ext cx="2160240" cy="664038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雨后上学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0" t="18282" r="5115" b="61577"/>
          <a:stretch>
            <a:fillRect/>
          </a:stretch>
        </p:blipFill>
        <p:spPr>
          <a:xfrm>
            <a:off x="611560" y="2117590"/>
            <a:ext cx="7974073" cy="2686408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481406" y="3136667"/>
            <a:ext cx="1686831" cy="52713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3300"/>
                </a:solidFill>
              </a:ln>
            </a:endParaRPr>
          </a:p>
        </p:txBody>
      </p:sp>
      <p:sp>
        <p:nvSpPr>
          <p:cNvPr id="9" name="椭圆 8"/>
          <p:cNvSpPr/>
          <p:nvPr/>
        </p:nvSpPr>
        <p:spPr>
          <a:xfrm>
            <a:off x="2209980" y="3703026"/>
            <a:ext cx="2296197" cy="53421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3300"/>
                </a:solidFill>
              </a:ln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073710" y="3647984"/>
            <a:ext cx="1341797" cy="57984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3300"/>
                </a:solidFill>
              </a:ln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83568" y="4130670"/>
            <a:ext cx="926714" cy="58112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3300"/>
                </a:solidFill>
              </a:ln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792642" y="4274560"/>
            <a:ext cx="1686831" cy="479213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FF3300"/>
                </a:solidFill>
              </a:ln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/>
          <p:nvPr/>
        </p:nvSpPr>
        <p:spPr>
          <a:xfrm>
            <a:off x="1619672" y="1680250"/>
            <a:ext cx="5089738" cy="792088"/>
          </a:xfrm>
          <a:prstGeom prst="rect">
            <a:avLst/>
          </a:prstGeom>
        </p:spPr>
        <p:txBody>
          <a:bodyPr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啊！多么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明朗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的天空。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标注 10"/>
          <p:cNvSpPr/>
          <p:nvPr/>
        </p:nvSpPr>
        <p:spPr>
          <a:xfrm>
            <a:off x="2177244" y="3120410"/>
            <a:ext cx="1319974" cy="512956"/>
          </a:xfrm>
          <a:prstGeom prst="wedgeRectCallout">
            <a:avLst>
              <a:gd name="adj1" fmla="val 74672"/>
              <a:gd name="adj2" fmla="val -227471"/>
            </a:avLst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明亮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标注 9"/>
          <p:cNvSpPr/>
          <p:nvPr/>
        </p:nvSpPr>
        <p:spPr>
          <a:xfrm>
            <a:off x="4381324" y="3120410"/>
            <a:ext cx="1319974" cy="512956"/>
          </a:xfrm>
          <a:prstGeom prst="wedgeRectCallout">
            <a:avLst>
              <a:gd name="adj1" fmla="val -60141"/>
              <a:gd name="adj2" fmla="val -225985"/>
            </a:avLst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晴朗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13"/>
          <p:cNvSpPr/>
          <p:nvPr/>
        </p:nvSpPr>
        <p:spPr>
          <a:xfrm>
            <a:off x="6349370" y="2521097"/>
            <a:ext cx="2095500" cy="5993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分解组合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60" y="483518"/>
            <a:ext cx="8217634" cy="107721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你是用什么方法理解的？和同学交流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r"/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课后第二题）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9"/>
          <p:cNvSpPr/>
          <p:nvPr/>
        </p:nvSpPr>
        <p:spPr>
          <a:xfrm>
            <a:off x="4572000" y="3257282"/>
            <a:ext cx="1210564" cy="564252"/>
          </a:xfrm>
          <a:prstGeom prst="wedgeRectCallout">
            <a:avLst>
              <a:gd name="adj1" fmla="val -60141"/>
              <a:gd name="adj2" fmla="val -225985"/>
            </a:avLst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晴朗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8"/>
          <p:cNvSpPr/>
          <p:nvPr/>
        </p:nvSpPr>
        <p:spPr>
          <a:xfrm>
            <a:off x="6444208" y="771550"/>
            <a:ext cx="2113991" cy="54483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找近义词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1858526" y="1680250"/>
            <a:ext cx="5089738" cy="792088"/>
          </a:xfrm>
          <a:prstGeom prst="rect">
            <a:avLst/>
          </a:prstGeom>
        </p:spPr>
        <p:txBody>
          <a:bodyPr>
            <a:noAutofit/>
          </a:bodyPr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啊！多么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明朗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的天空。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KSO_WM_DOC_GUID" val="{b63510b9-1f7f-43e1-bb3d-d0e76d4b824f}"/>
  <p:tag name="KSO_WPP_MARK_KEY" val="2b87ea83-9628-4288-a776-d664a676789d"/>
  <p:tag name="COMMONDATA" val="eyJoZGlkIjoiMDUzMmRhYzhkNzM3Y2ZlODExZjhhYzliMDJjYzA0ZGIifQ==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REFSHAPE" val="333339292"/>
</p:tagLst>
</file>

<file path=ppt/tags/tag8.xml><?xml version="1.0" encoding="utf-8"?>
<p:tagLst xmlns:p="http://schemas.openxmlformats.org/presentationml/2006/main">
  <p:tag name="REFSHAPE" val="333339428"/>
</p:tagLst>
</file>

<file path=ppt/tags/tag9.xml><?xml version="1.0" encoding="utf-8"?>
<p:tagLst xmlns:p="http://schemas.openxmlformats.org/presentationml/2006/main">
  <p:tag name="REFSHAPE" val="333339564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2341</Words>
  <Application>WPS 演示</Application>
  <PresentationFormat>全屏显示(16:9)</PresentationFormat>
  <Paragraphs>388</Paragraphs>
  <Slides>34</Slides>
  <Notes>4</Notes>
  <HiddenSlides>4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1" baseType="lpstr">
      <vt:lpstr>Arial</vt:lpstr>
      <vt:lpstr>宋体</vt:lpstr>
      <vt:lpstr>Wingdings</vt:lpstr>
      <vt:lpstr>黑体</vt:lpstr>
      <vt:lpstr>楷体</vt:lpstr>
      <vt:lpstr>Kaiti SC</vt:lpstr>
      <vt:lpstr>Calibri</vt:lpstr>
      <vt:lpstr>汉语拼音</vt:lpstr>
      <vt:lpstr>微软雅黑</vt:lpstr>
      <vt:lpstr>Impact</vt:lpstr>
      <vt:lpstr>Times New Roman</vt:lpstr>
      <vt:lpstr>Arial Unicode MS</vt:lpstr>
      <vt:lpstr>Arial</vt:lpstr>
      <vt:lpstr>GB Pinyinok-B</vt:lpstr>
      <vt:lpstr>Heiti SC Medium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249</cp:revision>
  <dcterms:created xsi:type="dcterms:W3CDTF">2017-03-17T02:28:00Z</dcterms:created>
  <dcterms:modified xsi:type="dcterms:W3CDTF">2022-11-29T08:38:51Z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FF5133386674475489B3E64062B82157</vt:lpwstr>
  </property>
</Properties>
</file>