
<file path=[Content_Types].xml><?xml version="1.0" encoding="utf-8"?>
<Types xmlns="http://schemas.openxmlformats.org/package/2006/content-types">
  <Default Extension="png" ContentType="image/png"/>
  <Default Extension="emf" ContentType="image/x-emf"/>
  <Default Extension="wdp" ContentType="image/vnd.ms-photo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9"/>
  </p:handoutMasterIdLst>
  <p:sldIdLst>
    <p:sldId id="1261" r:id="rId3"/>
    <p:sldId id="1840" r:id="rId5"/>
    <p:sldId id="1841" r:id="rId6"/>
    <p:sldId id="1570" r:id="rId7"/>
    <p:sldId id="1003" r:id="rId8"/>
    <p:sldId id="1331" r:id="rId9"/>
    <p:sldId id="1328" r:id="rId10"/>
    <p:sldId id="1875" r:id="rId11"/>
    <p:sldId id="1804" r:id="rId12"/>
    <p:sldId id="1847" r:id="rId13"/>
    <p:sldId id="1834" r:id="rId14"/>
    <p:sldId id="1835" r:id="rId15"/>
    <p:sldId id="1836" r:id="rId16"/>
    <p:sldId id="1581" r:id="rId17"/>
    <p:sldId id="1587" r:id="rId18"/>
    <p:sldId id="1838" r:id="rId19"/>
    <p:sldId id="1605" r:id="rId20"/>
    <p:sldId id="1842" r:id="rId21"/>
    <p:sldId id="1843" r:id="rId22"/>
    <p:sldId id="1844" r:id="rId23"/>
    <p:sldId id="1845" r:id="rId24"/>
    <p:sldId id="1702" r:id="rId25"/>
    <p:sldId id="1703" r:id="rId26"/>
    <p:sldId id="1872" r:id="rId27"/>
    <p:sldId id="1813" r:id="rId28"/>
    <p:sldId id="1874" r:id="rId29"/>
    <p:sldId id="1848" r:id="rId30"/>
    <p:sldId id="1850" r:id="rId31"/>
    <p:sldId id="1851" r:id="rId32"/>
    <p:sldId id="1852" r:id="rId33"/>
    <p:sldId id="1853" r:id="rId34"/>
    <p:sldId id="1854" r:id="rId35"/>
    <p:sldId id="1856" r:id="rId36"/>
    <p:sldId id="1857" r:id="rId37"/>
    <p:sldId id="1858" r:id="rId38"/>
    <p:sldId id="1873" r:id="rId39"/>
    <p:sldId id="1861" r:id="rId40"/>
    <p:sldId id="1863" r:id="rId41"/>
    <p:sldId id="1864" r:id="rId42"/>
    <p:sldId id="1866" r:id="rId43"/>
    <p:sldId id="1877" r:id="rId44"/>
    <p:sldId id="1865" r:id="rId45"/>
    <p:sldId id="1868" r:id="rId46"/>
    <p:sldId id="1869" r:id="rId47"/>
    <p:sldId id="1870" r:id="rId4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54"/>
    </p:embeddedFont>
    <p:embeddedFont>
      <p:font typeface="黑体" panose="02010609060101010101" pitchFamily="49" charset="-122"/>
      <p:regular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汉语拼音" panose="000B0604020202020204" charset="0"/>
      <p:regular r:id="rId60"/>
    </p:embeddedFont>
    <p:embeddedFont>
      <p:font typeface="微软雅黑" panose="020B0503020204020204" charset="-122"/>
      <p:regular r:id="rId61"/>
    </p:embeddedFont>
    <p:embeddedFont>
      <p:font typeface="GB Pinyinok-B" panose="02010600030101010101" pitchFamily="2" charset="-122"/>
      <p:regular r:id="rId62"/>
    </p:embeddedFont>
  </p:embeddedFontLst>
  <p:custDataLst>
    <p:tags r:id="rId6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0000"/>
    <a:srgbClr val="00B050"/>
    <a:srgbClr val="0066FF"/>
    <a:srgbClr val="DFFF75"/>
    <a:srgbClr val="A38302"/>
    <a:srgbClr val="FEFCDE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86" autoAdjust="0"/>
    <p:restoredTop sz="94705" autoAdjust="0"/>
  </p:normalViewPr>
  <p:slideViewPr>
    <p:cSldViewPr>
      <p:cViewPr>
        <p:scale>
          <a:sx n="100" d="100"/>
          <a:sy n="100" d="100"/>
        </p:scale>
        <p:origin x="-804" y="-246"/>
      </p:cViewPr>
      <p:guideLst>
        <p:guide orient="horz" pos="3179"/>
        <p:guide pos="573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58"/>
        <p:guide pos="22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7.xml"/><Relationship Id="rId62" Type="http://schemas.openxmlformats.org/officeDocument/2006/relationships/font" Target="fonts/font9.fntdata"/><Relationship Id="rId61" Type="http://schemas.openxmlformats.org/officeDocument/2006/relationships/font" Target="fonts/font8.fntdata"/><Relationship Id="rId60" Type="http://schemas.openxmlformats.org/officeDocument/2006/relationships/font" Target="fonts/font7.fntdata"/><Relationship Id="rId6" Type="http://schemas.openxmlformats.org/officeDocument/2006/relationships/slide" Target="slides/slide3.xml"/><Relationship Id="rId59" Type="http://schemas.openxmlformats.org/officeDocument/2006/relationships/font" Target="fonts/font6.fntdata"/><Relationship Id="rId58" Type="http://schemas.openxmlformats.org/officeDocument/2006/relationships/font" Target="fonts/font5.fntdata"/><Relationship Id="rId57" Type="http://schemas.openxmlformats.org/officeDocument/2006/relationships/font" Target="fonts/font4.fntdata"/><Relationship Id="rId56" Type="http://schemas.openxmlformats.org/officeDocument/2006/relationships/font" Target="fonts/font3.fntdata"/><Relationship Id="rId55" Type="http://schemas.openxmlformats.org/officeDocument/2006/relationships/font" Target="fonts/font2.fntdata"/><Relationship Id="rId54" Type="http://schemas.openxmlformats.org/officeDocument/2006/relationships/font" Target="fonts/font1.fntdata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26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microsoft.com/office/2007/relationships/hdphoto" Target="../media/image24.wdp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GIF"/><Relationship Id="rId2" Type="http://schemas.openxmlformats.org/officeDocument/2006/relationships/hyperlink" Target="&#36164;&#26009;&#38142;&#25509;/&#35270;&#39057;/&#35270;&#39057;&#65306;&#21453;&#21005;.mp4" TargetMode="Externa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31649;.mp4" TargetMode="External"/><Relationship Id="rId8" Type="http://schemas.openxmlformats.org/officeDocument/2006/relationships/hyperlink" Target="&#36164;&#26009;&#38142;&#25509;/&#35270;&#39057;/&#29983;&#23383;&#35270;&#39057;&#65306;&#25195;.mp4" TargetMode="External"/><Relationship Id="rId7" Type="http://schemas.openxmlformats.org/officeDocument/2006/relationships/hyperlink" Target="&#36164;&#26009;&#38142;&#25509;/&#35270;&#39057;/&#29983;&#23383;&#35270;&#39057;&#65306;&#25340;.mp4" TargetMode="External"/><Relationship Id="rId6" Type="http://schemas.openxmlformats.org/officeDocument/2006/relationships/hyperlink" Target="&#36164;&#26009;&#38142;&#25509;/&#35270;&#39057;/&#29983;&#23383;&#35270;&#39057;&#65306;&#21629;.mp4" TargetMode="External"/><Relationship Id="rId5" Type="http://schemas.openxmlformats.org/officeDocument/2006/relationships/hyperlink" Target="&#36164;&#26009;&#38142;&#25509;/&#35270;&#39057;/&#29983;&#23383;&#35270;&#39057;&#65306;&#25937;.mp4" TargetMode="External"/><Relationship Id="rId4" Type="http://schemas.openxmlformats.org/officeDocument/2006/relationships/hyperlink" Target="&#36164;&#26009;&#38142;&#25509;/&#35270;&#39057;/&#29983;&#23383;&#35270;&#39057;&#65306;&#20599;.mp4" TargetMode="External"/><Relationship Id="rId3" Type="http://schemas.openxmlformats.org/officeDocument/2006/relationships/hyperlink" Target="&#36164;&#26009;&#38142;&#25509;/&#35270;&#39057;/&#29983;&#23383;&#35270;&#39057;&#65306;&#20046;.mp4" TargetMode="External"/><Relationship Id="rId2" Type="http://schemas.openxmlformats.org/officeDocument/2006/relationships/hyperlink" Target="&#36164;&#26009;&#38142;&#25509;/&#35270;&#39057;/&#29983;&#23383;&#35270;&#39057;&#65306;&#21681;.mp4" TargetMode="External"/><Relationship Id="rId15" Type="http://schemas.openxmlformats.org/officeDocument/2006/relationships/slideLayout" Target="../slideLayouts/slideLayout8.xml"/><Relationship Id="rId14" Type="http://schemas.openxmlformats.org/officeDocument/2006/relationships/hyperlink" Target="&#36164;&#26009;&#38142;&#25509;/&#35270;&#39057;/&#29983;&#23383;&#35270;&#39057;&#65306;&#21676;.mp4" TargetMode="External"/><Relationship Id="rId13" Type="http://schemas.openxmlformats.org/officeDocument/2006/relationships/image" Target="../media/image26.png"/><Relationship Id="rId12" Type="http://schemas.openxmlformats.org/officeDocument/2006/relationships/hyperlink" Target="&#36164;&#26009;&#38142;&#25509;/&#35270;&#39057;/&#29983;&#23383;&#35270;&#39057;&#65306;&#27969;.mp4" TargetMode="External"/><Relationship Id="rId11" Type="http://schemas.openxmlformats.org/officeDocument/2006/relationships/hyperlink" Target="&#36164;&#26009;&#38142;&#25509;/&#35270;&#39057;/&#29983;&#23383;&#35270;&#39057;&#65306;&#32963;.mp4" TargetMode="External"/><Relationship Id="rId10" Type="http://schemas.openxmlformats.org/officeDocument/2006/relationships/hyperlink" Target="&#36164;&#26009;&#38142;&#25509;/&#35270;&#39057;/&#29983;&#23383;&#35270;&#39057;&#65306;&#27882;.mp4" TargetMode="External"/><Relationship Id="rId1" Type="http://schemas.openxmlformats.org/officeDocument/2006/relationships/hyperlink" Target="&#36164;&#26009;&#38142;&#25509;/&#35270;&#39057;/&#29983;&#23383;&#35270;&#39057;&#65306;&#26053;.mp4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33.wdp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.xml"/><Relationship Id="rId2" Type="http://schemas.microsoft.com/office/2007/relationships/hdphoto" Target="../media/image35.wdp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8.xml"/><Relationship Id="rId4" Type="http://schemas.microsoft.com/office/2007/relationships/hdphoto" Target="../media/image37.wdp"/><Relationship Id="rId3" Type="http://schemas.openxmlformats.org/officeDocument/2006/relationships/image" Target="../media/image36.png"/><Relationship Id="rId2" Type="http://schemas.microsoft.com/office/2007/relationships/hdphoto" Target="../media/image35.wdp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8.xml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GIF"/><Relationship Id="rId3" Type="http://schemas.openxmlformats.org/officeDocument/2006/relationships/image" Target="../media/image8.png"/><Relationship Id="rId2" Type="http://schemas.openxmlformats.org/officeDocument/2006/relationships/hyperlink" Target="&#36164;&#26009;&#38142;&#25509;/&#35270;&#39057;/&#35838;&#25991;&#26391;&#35835;%20%20&#19977;&#19978;-10-&#22312;&#29275;&#32922;&#23376;&#37324;&#26053;&#34892;.mp4" TargetMode="External"/><Relationship Id="rId1" Type="http://schemas.openxmlformats.org/officeDocument/2006/relationships/image" Target="../media/image7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37.wdp"/><Relationship Id="rId5" Type="http://schemas.openxmlformats.org/officeDocument/2006/relationships/image" Target="../media/image36.png"/><Relationship Id="rId4" Type="http://schemas.microsoft.com/office/2007/relationships/hdphoto" Target="../media/image35.wdp"/><Relationship Id="rId3" Type="http://schemas.openxmlformats.org/officeDocument/2006/relationships/image" Target="../media/image34.png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1161680" y="1707654"/>
            <a:ext cx="6794696" cy="992579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在牛肚子里旅行</a:t>
            </a:r>
            <a:endParaRPr lang="zh-CN" altLang="en-US" sz="6000" b="1" dirty="0" smtClean="0">
              <a:ln w="0"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680" y="1671269"/>
            <a:ext cx="1106064" cy="1044497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1259632" y="1707654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6156176" y="3539620"/>
            <a:ext cx="2088232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>
            <a:off x="8321478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 rot="10800000">
            <a:off x="5787684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文本框 15">
            <a:hlinkClick r:id="rId4" action="ppaction://hlinksldjump"/>
          </p:cNvPr>
          <p:cNvSpPr txBox="1"/>
          <p:nvPr/>
        </p:nvSpPr>
        <p:spPr>
          <a:xfrm>
            <a:off x="6156176" y="4301683"/>
            <a:ext cx="2088232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8321478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787684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352" y="154615"/>
            <a:ext cx="1208603" cy="513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2B3C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1920" y="754655"/>
            <a:ext cx="7901114" cy="3980520"/>
            <a:chOff x="781748" y="595874"/>
            <a:chExt cx="7521449" cy="378185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/>
            <a:srcRect l="6666" r="52135"/>
            <a:stretch>
              <a:fillRect/>
            </a:stretch>
          </p:blipFill>
          <p:spPr>
            <a:xfrm>
              <a:off x="781748" y="662804"/>
              <a:ext cx="2547344" cy="3714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l="5208" r="54583"/>
            <a:stretch>
              <a:fillRect/>
            </a:stretch>
          </p:blipFill>
          <p:spPr>
            <a:xfrm>
              <a:off x="5774459" y="595874"/>
              <a:ext cx="2528738" cy="377855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/>
            <a:srcRect l="50623" r="6855"/>
            <a:stretch>
              <a:fillRect/>
            </a:stretch>
          </p:blipFill>
          <p:spPr>
            <a:xfrm>
              <a:off x="3266719" y="662804"/>
              <a:ext cx="2629168" cy="3714925"/>
            </a:xfrm>
            <a:prstGeom prst="rect">
              <a:avLst/>
            </a:prstGeom>
          </p:spPr>
        </p:pic>
      </p:grpSp>
      <p:sp>
        <p:nvSpPr>
          <p:cNvPr id="6" name="圆角矩形 5"/>
          <p:cNvSpPr/>
          <p:nvPr/>
        </p:nvSpPr>
        <p:spPr>
          <a:xfrm>
            <a:off x="843914" y="1491630"/>
            <a:ext cx="2431941" cy="151216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99592" y="2993914"/>
            <a:ext cx="2431941" cy="1378036"/>
          </a:xfrm>
          <a:prstGeom prst="roundRect">
            <a:avLst/>
          </a:prstGeom>
          <a:no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588598" y="812988"/>
            <a:ext cx="2559032" cy="3702978"/>
          </a:xfrm>
          <a:prstGeom prst="roundRect">
            <a:avLst/>
          </a:prstGeom>
          <a:no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158729" y="812988"/>
            <a:ext cx="2431941" cy="462618"/>
          </a:xfrm>
          <a:prstGeom prst="roundRect">
            <a:avLst/>
          </a:prstGeom>
          <a:no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004099" y="3832063"/>
            <a:ext cx="4618935" cy="1161325"/>
          </a:xfrm>
          <a:prstGeom prst="roundRect">
            <a:avLst>
              <a:gd name="adj" fmla="val 13012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7-19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en-US" altLang="zh-CN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头在牛肚子里旅行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68458" y="1275606"/>
            <a:ext cx="2422212" cy="900100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961095" y="2211710"/>
            <a:ext cx="3156934" cy="117786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20-21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en-US" altLang="zh-CN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头脱离危险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5495" y="101278"/>
            <a:ext cx="4677771" cy="11743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1-6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en-US" altLang="zh-CN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青头、红头玩捉迷藏</a:t>
            </a:r>
            <a:endParaRPr lang="en-US" altLang="zh-CN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2103" y="1203598"/>
            <a:ext cx="8424936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课文讲了两只小蟋蟀在（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），叫（      ）的小蟋蟀不幸误入（        ），在牛肚子里作了一次惊险的（      ），最后在（      ）的帮助下侥幸逃脱危险的经历。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3444" y="2831207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“青头”</a:t>
            </a:r>
            <a:endParaRPr lang="zh-CN" altLang="en-US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0718" y="2290526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牛肚子里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7254" y="1194073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玩捉迷藏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7711" y="284073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“旅行”</a:t>
            </a:r>
            <a:endParaRPr lang="zh-CN" altLang="en-US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7712" y="1736229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“红头”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1331640" y="411510"/>
            <a:ext cx="56356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课文主要讲了一件什么事？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611560" y="1187213"/>
            <a:ext cx="8037513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默读课文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，组内讨论：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红头怎么会到牛肚子里旅行呢？</a:t>
            </a:r>
            <a:endParaRPr lang="en-US" altLang="zh-CN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10"/>
          <p:cNvSpPr>
            <a:spLocks noChangeArrowheads="1"/>
          </p:cNvSpPr>
          <p:nvPr/>
        </p:nvSpPr>
        <p:spPr bwMode="auto">
          <a:xfrm>
            <a:off x="682205" y="2966307"/>
            <a:ext cx="7896225" cy="1333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红头和青头玩捉迷藏，红头躲在草堆里，被大黄牛吃到肚子里去了。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39013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小组讨论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5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987574"/>
            <a:ext cx="7632848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红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头在牛肚子里的旅行路线是怎样的</a:t>
            </a: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默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读课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文</a:t>
            </a: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7-19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自然段，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圈出关键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词</a:t>
            </a:r>
            <a:r>
              <a:rPr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完成红头的旅行路线。  </a:t>
            </a:r>
            <a:endParaRPr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7702" y="1059582"/>
            <a:ext cx="718475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可怜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的红头还没有来得及跳开，就和草一起被大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嘴里了。</a:t>
            </a:r>
            <a:r>
              <a:rPr lang="zh-CN" altLang="en-US" sz="3600" dirty="0"/>
              <a:t> 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1317641" y="2335372"/>
            <a:ext cx="7124939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第一个胃到了第二个胃，又从第二个胃回到了牛嘴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7562" y="3594720"/>
            <a:ext cx="730688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头随着一团草一下子给喷了出来……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14741" y="1635646"/>
            <a:ext cx="1049477" cy="620059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椭圆 6"/>
          <p:cNvSpPr/>
          <p:nvPr/>
        </p:nvSpPr>
        <p:spPr>
          <a:xfrm>
            <a:off x="2804759" y="2318892"/>
            <a:ext cx="1829724" cy="698961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椭圆 7"/>
          <p:cNvSpPr/>
          <p:nvPr/>
        </p:nvSpPr>
        <p:spPr>
          <a:xfrm>
            <a:off x="5493109" y="2317814"/>
            <a:ext cx="1930636" cy="682065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/>
        </p:nvSpPr>
        <p:spPr>
          <a:xfrm>
            <a:off x="5015368" y="2894039"/>
            <a:ext cx="1044258" cy="620059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椭圆 9"/>
          <p:cNvSpPr/>
          <p:nvPr/>
        </p:nvSpPr>
        <p:spPr>
          <a:xfrm>
            <a:off x="7253615" y="3622446"/>
            <a:ext cx="1096411" cy="620059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pic>
        <p:nvPicPr>
          <p:cNvPr id="11" name="内容占位符 8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025691" flipH="1">
            <a:off x="346309" y="1271786"/>
            <a:ext cx="989330" cy="61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内容占位符 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679852" flipH="1">
            <a:off x="326936" y="2558857"/>
            <a:ext cx="989330" cy="61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内容占位符 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679852" flipH="1">
            <a:off x="314976" y="3782993"/>
            <a:ext cx="989330" cy="61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圆角矩形 15"/>
          <p:cNvSpPr/>
          <p:nvPr/>
        </p:nvSpPr>
        <p:spPr>
          <a:xfrm>
            <a:off x="360648" y="267494"/>
            <a:ext cx="3168352" cy="662404"/>
          </a:xfrm>
          <a:prstGeom prst="round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</a:rPr>
              <a:t>红头奇妙之旅</a:t>
            </a:r>
            <a:endParaRPr lang="zh-CN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296371" y="4185359"/>
            <a:ext cx="1096411" cy="620059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5536" y="400477"/>
            <a:ext cx="56578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971466" y="488692"/>
            <a:ext cx="504190" cy="46990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9116" y="123478"/>
            <a:ext cx="15367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第一个胃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555776" y="489010"/>
            <a:ext cx="504190" cy="469265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23731" y="123478"/>
            <a:ext cx="15367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第二个胃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128383" y="488692"/>
            <a:ext cx="590550" cy="46990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18933" y="400477"/>
            <a:ext cx="56578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/>
          <a:srcRect t="6074" b="5622"/>
          <a:stretch>
            <a:fillRect/>
          </a:stretch>
        </p:blipFill>
        <p:spPr>
          <a:xfrm>
            <a:off x="451728" y="1337409"/>
            <a:ext cx="4912360" cy="325056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任意多边形 22"/>
          <p:cNvSpPr/>
          <p:nvPr/>
        </p:nvSpPr>
        <p:spPr>
          <a:xfrm>
            <a:off x="1053708" y="2021031"/>
            <a:ext cx="1470660" cy="1022985"/>
          </a:xfrm>
          <a:custGeom>
            <a:avLst/>
            <a:gdLst>
              <a:gd name="connisteX0" fmla="*/ 0 w 1470660"/>
              <a:gd name="connsiteY0" fmla="*/ 251984 h 1022874"/>
              <a:gd name="connisteX1" fmla="*/ 40640 w 1470660"/>
              <a:gd name="connsiteY1" fmla="*/ 179594 h 1022874"/>
              <a:gd name="connisteX2" fmla="*/ 113030 w 1470660"/>
              <a:gd name="connsiteY2" fmla="*/ 138319 h 1022874"/>
              <a:gd name="connisteX3" fmla="*/ 184785 w 1470660"/>
              <a:gd name="connsiteY3" fmla="*/ 97679 h 1022874"/>
              <a:gd name="connisteX4" fmla="*/ 257175 w 1470660"/>
              <a:gd name="connsiteY4" fmla="*/ 76724 h 1022874"/>
              <a:gd name="connisteX5" fmla="*/ 328930 w 1470660"/>
              <a:gd name="connsiteY5" fmla="*/ 56404 h 1022874"/>
              <a:gd name="connisteX6" fmla="*/ 400685 w 1470660"/>
              <a:gd name="connsiteY6" fmla="*/ 15129 h 1022874"/>
              <a:gd name="connisteX7" fmla="*/ 473075 w 1470660"/>
              <a:gd name="connsiteY7" fmla="*/ 4969 h 1022874"/>
              <a:gd name="connisteX8" fmla="*/ 544830 w 1470660"/>
              <a:gd name="connsiteY8" fmla="*/ 4969 h 1022874"/>
              <a:gd name="connisteX9" fmla="*/ 616585 w 1470660"/>
              <a:gd name="connsiteY9" fmla="*/ 56404 h 1022874"/>
              <a:gd name="connisteX10" fmla="*/ 637540 w 1470660"/>
              <a:gd name="connsiteY10" fmla="*/ 128159 h 1022874"/>
              <a:gd name="connisteX11" fmla="*/ 647700 w 1470660"/>
              <a:gd name="connsiteY11" fmla="*/ 200549 h 1022874"/>
              <a:gd name="connisteX12" fmla="*/ 668020 w 1470660"/>
              <a:gd name="connsiteY12" fmla="*/ 272304 h 1022874"/>
              <a:gd name="connisteX13" fmla="*/ 709295 w 1470660"/>
              <a:gd name="connsiteY13" fmla="*/ 344059 h 1022874"/>
              <a:gd name="connisteX14" fmla="*/ 750570 w 1470660"/>
              <a:gd name="connsiteY14" fmla="*/ 416449 h 1022874"/>
              <a:gd name="connisteX15" fmla="*/ 812165 w 1470660"/>
              <a:gd name="connsiteY15" fmla="*/ 488204 h 1022874"/>
              <a:gd name="connisteX16" fmla="*/ 873760 w 1470660"/>
              <a:gd name="connsiteY16" fmla="*/ 559959 h 1022874"/>
              <a:gd name="connisteX17" fmla="*/ 915035 w 1470660"/>
              <a:gd name="connsiteY17" fmla="*/ 632349 h 1022874"/>
              <a:gd name="connisteX18" fmla="*/ 976630 w 1470660"/>
              <a:gd name="connsiteY18" fmla="*/ 704104 h 1022874"/>
              <a:gd name="connisteX19" fmla="*/ 1038860 w 1470660"/>
              <a:gd name="connsiteY19" fmla="*/ 776494 h 1022874"/>
              <a:gd name="connisteX20" fmla="*/ 1110615 w 1470660"/>
              <a:gd name="connsiteY20" fmla="*/ 817134 h 1022874"/>
              <a:gd name="connisteX21" fmla="*/ 1182370 w 1470660"/>
              <a:gd name="connsiteY21" fmla="*/ 838089 h 1022874"/>
              <a:gd name="connisteX22" fmla="*/ 1254760 w 1470660"/>
              <a:gd name="connsiteY22" fmla="*/ 879364 h 1022874"/>
              <a:gd name="connisteX23" fmla="*/ 1326515 w 1470660"/>
              <a:gd name="connsiteY23" fmla="*/ 920004 h 1022874"/>
              <a:gd name="connisteX24" fmla="*/ 1398270 w 1470660"/>
              <a:gd name="connsiteY24" fmla="*/ 961279 h 1022874"/>
              <a:gd name="connisteX25" fmla="*/ 1470660 w 1470660"/>
              <a:gd name="connsiteY25" fmla="*/ 1022874 h 102287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</a:cxnLst>
            <a:rect l="l" t="t" r="r" b="b"/>
            <a:pathLst>
              <a:path w="1470660" h="1022874">
                <a:moveTo>
                  <a:pt x="0" y="251984"/>
                </a:moveTo>
                <a:cubicBezTo>
                  <a:pt x="6985" y="238014"/>
                  <a:pt x="17780" y="202454"/>
                  <a:pt x="40640" y="179594"/>
                </a:cubicBezTo>
                <a:cubicBezTo>
                  <a:pt x="63500" y="156734"/>
                  <a:pt x="84455" y="154829"/>
                  <a:pt x="113030" y="138319"/>
                </a:cubicBezTo>
                <a:cubicBezTo>
                  <a:pt x="141605" y="121809"/>
                  <a:pt x="156210" y="109744"/>
                  <a:pt x="184785" y="97679"/>
                </a:cubicBezTo>
                <a:cubicBezTo>
                  <a:pt x="213360" y="85614"/>
                  <a:pt x="228600" y="84979"/>
                  <a:pt x="257175" y="76724"/>
                </a:cubicBezTo>
                <a:cubicBezTo>
                  <a:pt x="285750" y="68469"/>
                  <a:pt x="300355" y="68469"/>
                  <a:pt x="328930" y="56404"/>
                </a:cubicBezTo>
                <a:cubicBezTo>
                  <a:pt x="357505" y="44339"/>
                  <a:pt x="372110" y="25289"/>
                  <a:pt x="400685" y="15129"/>
                </a:cubicBezTo>
                <a:cubicBezTo>
                  <a:pt x="429260" y="4969"/>
                  <a:pt x="444500" y="6874"/>
                  <a:pt x="473075" y="4969"/>
                </a:cubicBezTo>
                <a:cubicBezTo>
                  <a:pt x="501650" y="3064"/>
                  <a:pt x="516255" y="-5191"/>
                  <a:pt x="544830" y="4969"/>
                </a:cubicBezTo>
                <a:cubicBezTo>
                  <a:pt x="573405" y="15129"/>
                  <a:pt x="598170" y="31639"/>
                  <a:pt x="616585" y="56404"/>
                </a:cubicBezTo>
                <a:cubicBezTo>
                  <a:pt x="635000" y="81169"/>
                  <a:pt x="631190" y="99584"/>
                  <a:pt x="637540" y="128159"/>
                </a:cubicBezTo>
                <a:cubicBezTo>
                  <a:pt x="643890" y="156734"/>
                  <a:pt x="641350" y="171974"/>
                  <a:pt x="647700" y="200549"/>
                </a:cubicBezTo>
                <a:cubicBezTo>
                  <a:pt x="654050" y="229124"/>
                  <a:pt x="655955" y="243729"/>
                  <a:pt x="668020" y="272304"/>
                </a:cubicBezTo>
                <a:cubicBezTo>
                  <a:pt x="680085" y="300879"/>
                  <a:pt x="692785" y="315484"/>
                  <a:pt x="709295" y="344059"/>
                </a:cubicBezTo>
                <a:cubicBezTo>
                  <a:pt x="725805" y="372634"/>
                  <a:pt x="730250" y="387874"/>
                  <a:pt x="750570" y="416449"/>
                </a:cubicBezTo>
                <a:cubicBezTo>
                  <a:pt x="770890" y="445024"/>
                  <a:pt x="787400" y="459629"/>
                  <a:pt x="812165" y="488204"/>
                </a:cubicBezTo>
                <a:cubicBezTo>
                  <a:pt x="836930" y="516779"/>
                  <a:pt x="853440" y="531384"/>
                  <a:pt x="873760" y="559959"/>
                </a:cubicBezTo>
                <a:cubicBezTo>
                  <a:pt x="894080" y="588534"/>
                  <a:pt x="894715" y="603774"/>
                  <a:pt x="915035" y="632349"/>
                </a:cubicBezTo>
                <a:cubicBezTo>
                  <a:pt x="935355" y="660924"/>
                  <a:pt x="951865" y="675529"/>
                  <a:pt x="976630" y="704104"/>
                </a:cubicBezTo>
                <a:cubicBezTo>
                  <a:pt x="1001395" y="732679"/>
                  <a:pt x="1012190" y="753634"/>
                  <a:pt x="1038860" y="776494"/>
                </a:cubicBezTo>
                <a:cubicBezTo>
                  <a:pt x="1065530" y="799354"/>
                  <a:pt x="1082040" y="805069"/>
                  <a:pt x="1110615" y="817134"/>
                </a:cubicBezTo>
                <a:cubicBezTo>
                  <a:pt x="1139190" y="829199"/>
                  <a:pt x="1153795" y="825389"/>
                  <a:pt x="1182370" y="838089"/>
                </a:cubicBezTo>
                <a:cubicBezTo>
                  <a:pt x="1210945" y="850789"/>
                  <a:pt x="1226185" y="862854"/>
                  <a:pt x="1254760" y="879364"/>
                </a:cubicBezTo>
                <a:cubicBezTo>
                  <a:pt x="1283335" y="895874"/>
                  <a:pt x="1297940" y="903494"/>
                  <a:pt x="1326515" y="920004"/>
                </a:cubicBezTo>
                <a:cubicBezTo>
                  <a:pt x="1355090" y="936514"/>
                  <a:pt x="1369695" y="940959"/>
                  <a:pt x="1398270" y="961279"/>
                </a:cubicBezTo>
                <a:cubicBezTo>
                  <a:pt x="1426845" y="981599"/>
                  <a:pt x="1457325" y="1011444"/>
                  <a:pt x="1470660" y="1022874"/>
                </a:cubicBezTo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2614538" y="3044016"/>
            <a:ext cx="586105" cy="237490"/>
          </a:xfrm>
          <a:custGeom>
            <a:avLst/>
            <a:gdLst>
              <a:gd name="connisteX0" fmla="*/ 0 w 586105"/>
              <a:gd name="connsiteY0" fmla="*/ 0 h 237701"/>
              <a:gd name="connisteX1" fmla="*/ 30480 w 586105"/>
              <a:gd name="connsiteY1" fmla="*/ 72390 h 237701"/>
              <a:gd name="connisteX2" fmla="*/ 81915 w 586105"/>
              <a:gd name="connsiteY2" fmla="*/ 144145 h 237701"/>
              <a:gd name="connisteX3" fmla="*/ 154305 w 586105"/>
              <a:gd name="connsiteY3" fmla="*/ 195580 h 237701"/>
              <a:gd name="connisteX4" fmla="*/ 226060 w 586105"/>
              <a:gd name="connsiteY4" fmla="*/ 205740 h 237701"/>
              <a:gd name="connisteX5" fmla="*/ 298450 w 586105"/>
              <a:gd name="connsiteY5" fmla="*/ 205740 h 237701"/>
              <a:gd name="connisteX6" fmla="*/ 370205 w 586105"/>
              <a:gd name="connsiteY6" fmla="*/ 226695 h 237701"/>
              <a:gd name="connisteX7" fmla="*/ 441960 w 586105"/>
              <a:gd name="connsiteY7" fmla="*/ 226695 h 237701"/>
              <a:gd name="connisteX8" fmla="*/ 514350 w 586105"/>
              <a:gd name="connsiteY8" fmla="*/ 236855 h 237701"/>
              <a:gd name="connisteX9" fmla="*/ 586105 w 586105"/>
              <a:gd name="connsiteY9" fmla="*/ 236855 h 23770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586105" h="237702">
                <a:moveTo>
                  <a:pt x="0" y="0"/>
                </a:moveTo>
                <a:cubicBezTo>
                  <a:pt x="5080" y="13335"/>
                  <a:pt x="13970" y="43815"/>
                  <a:pt x="30480" y="72390"/>
                </a:cubicBezTo>
                <a:cubicBezTo>
                  <a:pt x="46990" y="100965"/>
                  <a:pt x="57150" y="119380"/>
                  <a:pt x="81915" y="144145"/>
                </a:cubicBezTo>
                <a:cubicBezTo>
                  <a:pt x="106680" y="168910"/>
                  <a:pt x="125730" y="183515"/>
                  <a:pt x="154305" y="195580"/>
                </a:cubicBezTo>
                <a:cubicBezTo>
                  <a:pt x="182880" y="207645"/>
                  <a:pt x="197485" y="203835"/>
                  <a:pt x="226060" y="205740"/>
                </a:cubicBezTo>
                <a:cubicBezTo>
                  <a:pt x="254635" y="207645"/>
                  <a:pt x="269875" y="201295"/>
                  <a:pt x="298450" y="205740"/>
                </a:cubicBezTo>
                <a:cubicBezTo>
                  <a:pt x="327025" y="210185"/>
                  <a:pt x="341630" y="222250"/>
                  <a:pt x="370205" y="226695"/>
                </a:cubicBezTo>
                <a:cubicBezTo>
                  <a:pt x="398780" y="231140"/>
                  <a:pt x="413385" y="224790"/>
                  <a:pt x="441960" y="226695"/>
                </a:cubicBezTo>
                <a:cubicBezTo>
                  <a:pt x="470535" y="228600"/>
                  <a:pt x="485775" y="234950"/>
                  <a:pt x="514350" y="236855"/>
                </a:cubicBezTo>
                <a:cubicBezTo>
                  <a:pt x="542925" y="238760"/>
                  <a:pt x="573405" y="236855"/>
                  <a:pt x="586105" y="236855"/>
                </a:cubicBezTo>
              </a:path>
            </a:pathLst>
          </a:cu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53708" y="2052146"/>
            <a:ext cx="2108200" cy="1311910"/>
          </a:xfrm>
          <a:custGeom>
            <a:avLst/>
            <a:gdLst>
              <a:gd name="connisteX0" fmla="*/ 2108200 w 2108200"/>
              <a:gd name="connsiteY0" fmla="*/ 1259910 h 1312192"/>
              <a:gd name="connisteX1" fmla="*/ 2036445 w 2108200"/>
              <a:gd name="connsiteY1" fmla="*/ 1290390 h 1312192"/>
              <a:gd name="connisteX2" fmla="*/ 1964055 w 2108200"/>
              <a:gd name="connsiteY2" fmla="*/ 1300550 h 1312192"/>
              <a:gd name="connisteX3" fmla="*/ 1892300 w 2108200"/>
              <a:gd name="connsiteY3" fmla="*/ 1311345 h 1312192"/>
              <a:gd name="connisteX4" fmla="*/ 1820545 w 2108200"/>
              <a:gd name="connsiteY4" fmla="*/ 1311345 h 1312192"/>
              <a:gd name="connisteX5" fmla="*/ 1748155 w 2108200"/>
              <a:gd name="connsiteY5" fmla="*/ 1311345 h 1312192"/>
              <a:gd name="connisteX6" fmla="*/ 1676400 w 2108200"/>
              <a:gd name="connsiteY6" fmla="*/ 1300550 h 1312192"/>
              <a:gd name="connisteX7" fmla="*/ 1604010 w 2108200"/>
              <a:gd name="connsiteY7" fmla="*/ 1290390 h 1312192"/>
              <a:gd name="connisteX8" fmla="*/ 1532255 w 2108200"/>
              <a:gd name="connsiteY8" fmla="*/ 1249115 h 1312192"/>
              <a:gd name="connisteX9" fmla="*/ 1306195 w 2108200"/>
              <a:gd name="connsiteY9" fmla="*/ 1105605 h 1312192"/>
              <a:gd name="connisteX10" fmla="*/ 1223645 w 2108200"/>
              <a:gd name="connsiteY10" fmla="*/ 1074490 h 1312192"/>
              <a:gd name="connisteX11" fmla="*/ 1151890 w 2108200"/>
              <a:gd name="connsiteY11" fmla="*/ 1043375 h 1312192"/>
              <a:gd name="connisteX12" fmla="*/ 1069340 w 2108200"/>
              <a:gd name="connsiteY12" fmla="*/ 1002735 h 1312192"/>
              <a:gd name="connisteX13" fmla="*/ 997585 w 2108200"/>
              <a:gd name="connsiteY13" fmla="*/ 951300 h 1312192"/>
              <a:gd name="connisteX14" fmla="*/ 935990 w 2108200"/>
              <a:gd name="connsiteY14" fmla="*/ 878910 h 1312192"/>
              <a:gd name="connisteX15" fmla="*/ 894715 w 2108200"/>
              <a:gd name="connsiteY15" fmla="*/ 807155 h 1312192"/>
              <a:gd name="connisteX16" fmla="*/ 843280 w 2108200"/>
              <a:gd name="connsiteY16" fmla="*/ 734765 h 1312192"/>
              <a:gd name="connisteX17" fmla="*/ 812165 w 2108200"/>
              <a:gd name="connsiteY17" fmla="*/ 663010 h 1312192"/>
              <a:gd name="connisteX18" fmla="*/ 791845 w 2108200"/>
              <a:gd name="connsiteY18" fmla="*/ 591255 h 1312192"/>
              <a:gd name="connisteX19" fmla="*/ 750570 w 2108200"/>
              <a:gd name="connsiteY19" fmla="*/ 518865 h 1312192"/>
              <a:gd name="connisteX20" fmla="*/ 709295 w 2108200"/>
              <a:gd name="connsiteY20" fmla="*/ 447110 h 1312192"/>
              <a:gd name="connisteX21" fmla="*/ 678815 w 2108200"/>
              <a:gd name="connsiteY21" fmla="*/ 375355 h 1312192"/>
              <a:gd name="connisteX22" fmla="*/ 647700 w 2108200"/>
              <a:gd name="connsiteY22" fmla="*/ 302965 h 1312192"/>
              <a:gd name="connisteX23" fmla="*/ 616585 w 2108200"/>
              <a:gd name="connsiteY23" fmla="*/ 231210 h 1312192"/>
              <a:gd name="connisteX24" fmla="*/ 575945 w 2108200"/>
              <a:gd name="connsiteY24" fmla="*/ 158820 h 1312192"/>
              <a:gd name="connisteX25" fmla="*/ 554990 w 2108200"/>
              <a:gd name="connsiteY25" fmla="*/ 87065 h 1312192"/>
              <a:gd name="connisteX26" fmla="*/ 524510 w 2108200"/>
              <a:gd name="connsiteY26" fmla="*/ 15310 h 1312192"/>
              <a:gd name="connisteX27" fmla="*/ 452120 w 2108200"/>
              <a:gd name="connsiteY27" fmla="*/ 4515 h 1312192"/>
              <a:gd name="connisteX28" fmla="*/ 370205 w 2108200"/>
              <a:gd name="connsiteY28" fmla="*/ 4515 h 1312192"/>
              <a:gd name="connisteX29" fmla="*/ 297815 w 2108200"/>
              <a:gd name="connsiteY29" fmla="*/ 4515 h 1312192"/>
              <a:gd name="connisteX30" fmla="*/ 226060 w 2108200"/>
              <a:gd name="connsiteY30" fmla="*/ 55950 h 1312192"/>
              <a:gd name="connisteX31" fmla="*/ 154305 w 2108200"/>
              <a:gd name="connsiteY31" fmla="*/ 76905 h 1312192"/>
              <a:gd name="connisteX32" fmla="*/ 81915 w 2108200"/>
              <a:gd name="connsiteY32" fmla="*/ 128340 h 1312192"/>
              <a:gd name="connisteX33" fmla="*/ 0 w 2108200"/>
              <a:gd name="connsiteY33" fmla="*/ 169615 h 131219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</a:cxnLst>
            <a:rect l="l" t="t" r="r" b="b"/>
            <a:pathLst>
              <a:path w="2108200" h="1312192">
                <a:moveTo>
                  <a:pt x="2108200" y="1259911"/>
                </a:moveTo>
                <a:cubicBezTo>
                  <a:pt x="2095500" y="1265626"/>
                  <a:pt x="2065020" y="1282136"/>
                  <a:pt x="2036445" y="1290391"/>
                </a:cubicBezTo>
                <a:cubicBezTo>
                  <a:pt x="2007870" y="1298646"/>
                  <a:pt x="1992630" y="1296106"/>
                  <a:pt x="1964055" y="1300551"/>
                </a:cubicBezTo>
                <a:cubicBezTo>
                  <a:pt x="1935480" y="1304996"/>
                  <a:pt x="1920875" y="1309441"/>
                  <a:pt x="1892300" y="1311346"/>
                </a:cubicBezTo>
                <a:cubicBezTo>
                  <a:pt x="1863725" y="1313251"/>
                  <a:pt x="1849120" y="1311346"/>
                  <a:pt x="1820545" y="1311346"/>
                </a:cubicBezTo>
                <a:cubicBezTo>
                  <a:pt x="1791970" y="1311346"/>
                  <a:pt x="1776730" y="1313251"/>
                  <a:pt x="1748155" y="1311346"/>
                </a:cubicBezTo>
                <a:cubicBezTo>
                  <a:pt x="1719580" y="1309441"/>
                  <a:pt x="1704975" y="1304996"/>
                  <a:pt x="1676400" y="1300551"/>
                </a:cubicBezTo>
                <a:cubicBezTo>
                  <a:pt x="1647825" y="1296106"/>
                  <a:pt x="1632585" y="1300551"/>
                  <a:pt x="1604010" y="1290391"/>
                </a:cubicBezTo>
                <a:cubicBezTo>
                  <a:pt x="1575435" y="1280231"/>
                  <a:pt x="1591945" y="1285946"/>
                  <a:pt x="1532255" y="1249116"/>
                </a:cubicBezTo>
                <a:cubicBezTo>
                  <a:pt x="1472565" y="1212286"/>
                  <a:pt x="1367790" y="1140531"/>
                  <a:pt x="1306195" y="1105606"/>
                </a:cubicBezTo>
                <a:cubicBezTo>
                  <a:pt x="1244600" y="1070681"/>
                  <a:pt x="1254760" y="1087191"/>
                  <a:pt x="1223645" y="1074491"/>
                </a:cubicBezTo>
                <a:cubicBezTo>
                  <a:pt x="1192530" y="1061791"/>
                  <a:pt x="1183005" y="1057981"/>
                  <a:pt x="1151890" y="1043376"/>
                </a:cubicBezTo>
                <a:cubicBezTo>
                  <a:pt x="1120775" y="1028771"/>
                  <a:pt x="1100455" y="1021151"/>
                  <a:pt x="1069340" y="1002736"/>
                </a:cubicBezTo>
                <a:cubicBezTo>
                  <a:pt x="1038225" y="984321"/>
                  <a:pt x="1024255" y="976066"/>
                  <a:pt x="997585" y="951301"/>
                </a:cubicBezTo>
                <a:cubicBezTo>
                  <a:pt x="970915" y="926536"/>
                  <a:pt x="956310" y="907486"/>
                  <a:pt x="935990" y="878911"/>
                </a:cubicBezTo>
                <a:cubicBezTo>
                  <a:pt x="915670" y="850336"/>
                  <a:pt x="913130" y="835731"/>
                  <a:pt x="894715" y="807156"/>
                </a:cubicBezTo>
                <a:cubicBezTo>
                  <a:pt x="876300" y="778581"/>
                  <a:pt x="859790" y="763341"/>
                  <a:pt x="843280" y="734766"/>
                </a:cubicBezTo>
                <a:cubicBezTo>
                  <a:pt x="826770" y="706191"/>
                  <a:pt x="822325" y="691586"/>
                  <a:pt x="812165" y="663011"/>
                </a:cubicBezTo>
                <a:cubicBezTo>
                  <a:pt x="802005" y="634436"/>
                  <a:pt x="803910" y="619831"/>
                  <a:pt x="791845" y="591256"/>
                </a:cubicBezTo>
                <a:cubicBezTo>
                  <a:pt x="779780" y="562681"/>
                  <a:pt x="767080" y="547441"/>
                  <a:pt x="750570" y="518866"/>
                </a:cubicBezTo>
                <a:cubicBezTo>
                  <a:pt x="734060" y="490291"/>
                  <a:pt x="723900" y="475686"/>
                  <a:pt x="709295" y="447111"/>
                </a:cubicBezTo>
                <a:cubicBezTo>
                  <a:pt x="694690" y="418536"/>
                  <a:pt x="690880" y="403931"/>
                  <a:pt x="678815" y="375356"/>
                </a:cubicBezTo>
                <a:cubicBezTo>
                  <a:pt x="666750" y="346781"/>
                  <a:pt x="660400" y="331541"/>
                  <a:pt x="647700" y="302966"/>
                </a:cubicBezTo>
                <a:cubicBezTo>
                  <a:pt x="635000" y="274391"/>
                  <a:pt x="631190" y="259786"/>
                  <a:pt x="616585" y="231211"/>
                </a:cubicBezTo>
                <a:cubicBezTo>
                  <a:pt x="601980" y="202636"/>
                  <a:pt x="588010" y="187396"/>
                  <a:pt x="575945" y="158821"/>
                </a:cubicBezTo>
                <a:cubicBezTo>
                  <a:pt x="563880" y="130246"/>
                  <a:pt x="565150" y="115641"/>
                  <a:pt x="554990" y="87066"/>
                </a:cubicBezTo>
                <a:cubicBezTo>
                  <a:pt x="544830" y="58491"/>
                  <a:pt x="544830" y="31821"/>
                  <a:pt x="524510" y="15311"/>
                </a:cubicBezTo>
                <a:cubicBezTo>
                  <a:pt x="504190" y="-1199"/>
                  <a:pt x="483235" y="6421"/>
                  <a:pt x="452120" y="4516"/>
                </a:cubicBezTo>
                <a:cubicBezTo>
                  <a:pt x="421005" y="2611"/>
                  <a:pt x="401320" y="4516"/>
                  <a:pt x="370205" y="4516"/>
                </a:cubicBezTo>
                <a:cubicBezTo>
                  <a:pt x="339090" y="4516"/>
                  <a:pt x="326390" y="-5644"/>
                  <a:pt x="297815" y="4516"/>
                </a:cubicBezTo>
                <a:cubicBezTo>
                  <a:pt x="269240" y="14676"/>
                  <a:pt x="254635" y="41346"/>
                  <a:pt x="226060" y="55951"/>
                </a:cubicBezTo>
                <a:cubicBezTo>
                  <a:pt x="197485" y="70556"/>
                  <a:pt x="182880" y="62301"/>
                  <a:pt x="154305" y="76906"/>
                </a:cubicBezTo>
                <a:cubicBezTo>
                  <a:pt x="125730" y="91511"/>
                  <a:pt x="113030" y="109926"/>
                  <a:pt x="81915" y="128341"/>
                </a:cubicBezTo>
                <a:cubicBezTo>
                  <a:pt x="50800" y="146756"/>
                  <a:pt x="15240" y="162631"/>
                  <a:pt x="0" y="169616"/>
                </a:cubicBezTo>
              </a:path>
            </a:pathLst>
          </a:custGeom>
          <a:no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113523" y="2636346"/>
            <a:ext cx="144145" cy="1441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070468" y="3281506"/>
            <a:ext cx="144145" cy="1441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3693" y="2165811"/>
            <a:ext cx="144145" cy="1441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64088" y="1491630"/>
            <a:ext cx="3600400" cy="31947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头先被牛卷进了（     ），再被吞进（         ），接着来到（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），然后回到（     ），最后（           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6176" y="2014736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嘴里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83471" y="2518792"/>
            <a:ext cx="190739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第一个胃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32771" y="3034347"/>
            <a:ext cx="185912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第二个胃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81066" y="3560698"/>
            <a:ext cx="56578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嘴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10883" y="4045704"/>
            <a:ext cx="201314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被喷了出来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237709" y="699542"/>
            <a:ext cx="2193766" cy="66484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红头历险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Picture 3" descr="D:\工作\阅读可能用到的图\蚂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77" b="98790" l="10000" r="90000">
                        <a14:backgroundMark x1="74000" y1="93145" x2="48000" y2="92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97454" y="6646"/>
            <a:ext cx="1228506" cy="7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8" grpId="0"/>
      <p:bldP spid="9" grpId="0" animBg="1"/>
      <p:bldP spid="10" grpId="0"/>
      <p:bldP spid="11" grpId="0" animBg="1"/>
      <p:bldP spid="12" grpId="0"/>
      <p:bldP spid="23" grpId="1" animBg="1"/>
      <p:bldP spid="23" grpId="2" animBg="1"/>
      <p:bldP spid="25" grpId="0" animBg="1"/>
      <p:bldP spid="26" grpId="0" animBg="1"/>
      <p:bldP spid="4" grpId="0"/>
      <p:bldP spid="5" grpId="0"/>
      <p:bldP spid="7" grpId="0"/>
      <p:bldP spid="13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09740" y="411510"/>
            <a:ext cx="3738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反刍（</a:t>
            </a:r>
            <a:r>
              <a:rPr lang="zh-CN" altLang="en-US" sz="3600" b="1" dirty="0"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  <a:sym typeface="+mn-ea"/>
              </a:rPr>
              <a:t>chú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）现象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834" y="1203598"/>
            <a:ext cx="4889237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红头在牛肚子里旅行经过了“牛嘴、第一个胃、第二个胃”，又回到牛嘴里，最后被喷了出来。这一过程，被称为“反刍”。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323528" y="411500"/>
            <a:ext cx="2494240" cy="720090"/>
          </a:xfrm>
          <a:prstGeom prst="cloud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小知识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rcRect t="6074" b="5622"/>
          <a:stretch>
            <a:fillRect/>
          </a:stretch>
        </p:blipFill>
        <p:spPr>
          <a:xfrm>
            <a:off x="5158735" y="1629549"/>
            <a:ext cx="3805753" cy="251831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256" y="667394"/>
            <a:ext cx="464928" cy="4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4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198438" y="1346200"/>
            <a:ext cx="966787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旅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501775" y="1366838"/>
            <a:ext cx="993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咱</a:t>
            </a:r>
            <a:endParaRPr lang="zh-CN" altLang="en-US" dirty="0"/>
          </a:p>
        </p:txBody>
      </p:sp>
      <p:sp>
        <p:nvSpPr>
          <p:cNvPr id="66" name="文本框 64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3267075" y="3013075"/>
            <a:ext cx="1069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7"/>
          <p:cNvGrpSpPr/>
          <p:nvPr/>
        </p:nvGrpSpPr>
        <p:grpSpPr bwMode="auto">
          <a:xfrm>
            <a:off x="198438" y="1463675"/>
            <a:ext cx="1087437" cy="1100138"/>
            <a:chOff x="2437" y="2032"/>
            <a:chExt cx="1244" cy="1264"/>
          </a:xfrm>
        </p:grpSpPr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1" name="组合 7"/>
          <p:cNvGrpSpPr/>
          <p:nvPr/>
        </p:nvGrpSpPr>
        <p:grpSpPr bwMode="auto">
          <a:xfrm>
            <a:off x="1476375" y="1462088"/>
            <a:ext cx="1089025" cy="1100137"/>
            <a:chOff x="2437" y="2032"/>
            <a:chExt cx="1244" cy="1264"/>
          </a:xfrm>
        </p:grpSpPr>
        <p:sp>
          <p:nvSpPr>
            <p:cNvPr id="8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6" name="组合 2"/>
          <p:cNvGrpSpPr/>
          <p:nvPr/>
        </p:nvGrpSpPr>
        <p:grpSpPr bwMode="auto">
          <a:xfrm>
            <a:off x="2682875" y="1379538"/>
            <a:ext cx="1104900" cy="1200150"/>
            <a:chOff x="1868488" y="3043238"/>
            <a:chExt cx="1105774" cy="1200150"/>
          </a:xfrm>
        </p:grpSpPr>
        <p:sp>
          <p:nvSpPr>
            <p:cNvPr id="91" name="文本框 64"/>
            <p:cNvSpPr txBox="1">
              <a:spLocks noChangeArrowheads="1"/>
            </p:cNvSpPr>
            <p:nvPr/>
          </p:nvSpPr>
          <p:spPr bwMode="auto">
            <a:xfrm>
              <a:off x="1868488" y="3043238"/>
              <a:ext cx="1096962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偷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2" name="组合 7"/>
            <p:cNvGrpSpPr/>
            <p:nvPr/>
          </p:nvGrpSpPr>
          <p:grpSpPr bwMode="auto">
            <a:xfrm>
              <a:off x="1885950" y="3128964"/>
              <a:ext cx="1088312" cy="1099267"/>
              <a:chOff x="2437" y="2032"/>
              <a:chExt cx="1245" cy="1263"/>
            </a:xfrm>
          </p:grpSpPr>
          <p:sp>
            <p:nvSpPr>
              <p:cNvPr id="93" name="矩形 1">
                <a:hlinkClick r:id="rId4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37" y="2050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00" name="组合 9"/>
          <p:cNvGrpSpPr/>
          <p:nvPr/>
        </p:nvGrpSpPr>
        <p:grpSpPr bwMode="auto">
          <a:xfrm>
            <a:off x="3919538" y="1392238"/>
            <a:ext cx="1092200" cy="1219200"/>
            <a:chOff x="3839505" y="1344297"/>
            <a:chExt cx="1091831" cy="1218798"/>
          </a:xfrm>
        </p:grpSpPr>
        <p:sp>
          <p:nvSpPr>
            <p:cNvPr id="101" name="文本框 64">
              <a:hlinkClick r:id="rId5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839505" y="1344297"/>
              <a:ext cx="1052513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救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2" name="组合 7"/>
            <p:cNvGrpSpPr/>
            <p:nvPr/>
          </p:nvGrpSpPr>
          <p:grpSpPr bwMode="auto">
            <a:xfrm>
              <a:off x="3841436" y="1441199"/>
              <a:ext cx="1089900" cy="1121896"/>
              <a:chOff x="2461" y="2008"/>
              <a:chExt cx="1245" cy="1289"/>
            </a:xfrm>
          </p:grpSpPr>
          <p:sp>
            <p:nvSpPr>
              <p:cNvPr id="111" name="矩形 1"/>
              <p:cNvSpPr>
                <a:spLocks noChangeArrowheads="1"/>
              </p:cNvSpPr>
              <p:nvPr/>
            </p:nvSpPr>
            <p:spPr bwMode="auto">
              <a:xfrm>
                <a:off x="2461" y="2008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2" name="直接连接符 4"/>
              <p:cNvCxnSpPr>
                <a:cxnSpLocks noChangeShapeType="1"/>
                <a:endCxn id="111" idx="3"/>
              </p:cNvCxnSpPr>
              <p:nvPr/>
            </p:nvCxnSpPr>
            <p:spPr bwMode="auto">
              <a:xfrm>
                <a:off x="2461" y="2621"/>
                <a:ext cx="1245" cy="1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14" name="组合 11"/>
          <p:cNvGrpSpPr/>
          <p:nvPr/>
        </p:nvGrpSpPr>
        <p:grpSpPr bwMode="auto">
          <a:xfrm>
            <a:off x="5075238" y="1365250"/>
            <a:ext cx="1109662" cy="1211263"/>
            <a:chOff x="5095190" y="1338263"/>
            <a:chExt cx="1109662" cy="1211262"/>
          </a:xfrm>
        </p:grpSpPr>
        <p:sp>
          <p:nvSpPr>
            <p:cNvPr id="115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095190" y="1338263"/>
              <a:ext cx="1109662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命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6" name="组合 7"/>
            <p:cNvGrpSpPr/>
            <p:nvPr/>
          </p:nvGrpSpPr>
          <p:grpSpPr bwMode="auto">
            <a:xfrm>
              <a:off x="5104715" y="1449388"/>
              <a:ext cx="1089025" cy="1100137"/>
              <a:chOff x="2437" y="2032"/>
              <a:chExt cx="1244" cy="1264"/>
            </a:xfrm>
          </p:grpSpPr>
          <p:sp>
            <p:nvSpPr>
              <p:cNvPr id="11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20" name="组合 10"/>
          <p:cNvGrpSpPr/>
          <p:nvPr/>
        </p:nvGrpSpPr>
        <p:grpSpPr bwMode="auto">
          <a:xfrm>
            <a:off x="6337300" y="1316038"/>
            <a:ext cx="1087438" cy="1247775"/>
            <a:chOff x="6392097" y="1316038"/>
            <a:chExt cx="1087438" cy="1247057"/>
          </a:xfrm>
        </p:grpSpPr>
        <p:sp>
          <p:nvSpPr>
            <p:cNvPr id="121" name="文本框 64">
              <a:hlinkClick r:id="rId7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392177" y="1316038"/>
              <a:ext cx="1069975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拼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2" name="组合 7"/>
            <p:cNvGrpSpPr/>
            <p:nvPr/>
          </p:nvGrpSpPr>
          <p:grpSpPr bwMode="auto">
            <a:xfrm>
              <a:off x="6392097" y="1462958"/>
              <a:ext cx="1087438" cy="1100137"/>
              <a:chOff x="2437" y="2032"/>
              <a:chExt cx="1244" cy="1264"/>
            </a:xfrm>
          </p:grpSpPr>
          <p:sp>
            <p:nvSpPr>
              <p:cNvPr id="12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26" name="组合 12"/>
          <p:cNvGrpSpPr/>
          <p:nvPr/>
        </p:nvGrpSpPr>
        <p:grpSpPr bwMode="auto">
          <a:xfrm>
            <a:off x="7572375" y="1358900"/>
            <a:ext cx="1123950" cy="1200150"/>
            <a:chOff x="7660590" y="1358900"/>
            <a:chExt cx="1123950" cy="1200150"/>
          </a:xfrm>
        </p:grpSpPr>
        <p:sp>
          <p:nvSpPr>
            <p:cNvPr id="127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7660590" y="1358900"/>
              <a:ext cx="1123950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扫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8" name="组合 7"/>
            <p:cNvGrpSpPr/>
            <p:nvPr/>
          </p:nvGrpSpPr>
          <p:grpSpPr bwMode="auto">
            <a:xfrm>
              <a:off x="7660590" y="1452563"/>
              <a:ext cx="1087437" cy="1100137"/>
              <a:chOff x="2437" y="2032"/>
              <a:chExt cx="1244" cy="1264"/>
            </a:xfrm>
          </p:grpSpPr>
          <p:sp>
            <p:nvSpPr>
              <p:cNvPr id="12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32" name="组合 7"/>
          <p:cNvGrpSpPr/>
          <p:nvPr/>
        </p:nvGrpSpPr>
        <p:grpSpPr bwMode="auto">
          <a:xfrm>
            <a:off x="2043113" y="3011488"/>
            <a:ext cx="1092200" cy="1211262"/>
            <a:chOff x="520700" y="3016250"/>
            <a:chExt cx="1092200" cy="1211263"/>
          </a:xfrm>
        </p:grpSpPr>
        <p:sp>
          <p:nvSpPr>
            <p:cNvPr id="133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38163" y="3016250"/>
              <a:ext cx="1074737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管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4" name="组合 7"/>
            <p:cNvGrpSpPr/>
            <p:nvPr/>
          </p:nvGrpSpPr>
          <p:grpSpPr bwMode="auto">
            <a:xfrm>
              <a:off x="520700" y="3127375"/>
              <a:ext cx="1089025" cy="1100138"/>
              <a:chOff x="2437" y="2032"/>
              <a:chExt cx="1244" cy="1264"/>
            </a:xfrm>
          </p:grpSpPr>
          <p:sp>
            <p:nvSpPr>
              <p:cNvPr id="13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38" name="组合 7"/>
          <p:cNvGrpSpPr/>
          <p:nvPr/>
        </p:nvGrpSpPr>
        <p:grpSpPr bwMode="auto">
          <a:xfrm>
            <a:off x="3303588" y="3121025"/>
            <a:ext cx="1089025" cy="1100138"/>
            <a:chOff x="2437" y="2032"/>
            <a:chExt cx="1244" cy="1264"/>
          </a:xfrm>
        </p:grpSpPr>
        <p:sp>
          <p:nvSpPr>
            <p:cNvPr id="13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2" name="组合 13"/>
          <p:cNvGrpSpPr/>
          <p:nvPr/>
        </p:nvGrpSpPr>
        <p:grpSpPr bwMode="auto">
          <a:xfrm>
            <a:off x="7084695" y="3003550"/>
            <a:ext cx="1103312" cy="1201738"/>
            <a:chOff x="6022975" y="3052763"/>
            <a:chExt cx="1103313" cy="1201737"/>
          </a:xfrm>
        </p:grpSpPr>
        <p:sp>
          <p:nvSpPr>
            <p:cNvPr id="143" name="文本框 64">
              <a:hlinkClick r:id="rId10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022975" y="3052763"/>
              <a:ext cx="1028700" cy="120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泪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4" name="组合 7"/>
            <p:cNvGrpSpPr/>
            <p:nvPr/>
          </p:nvGrpSpPr>
          <p:grpSpPr bwMode="auto">
            <a:xfrm>
              <a:off x="6037263" y="3140075"/>
              <a:ext cx="1089025" cy="1100138"/>
              <a:chOff x="2437" y="2032"/>
              <a:chExt cx="1244" cy="1264"/>
            </a:xfrm>
          </p:grpSpPr>
          <p:sp>
            <p:nvSpPr>
              <p:cNvPr id="14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49" name="文本框 64">
            <a:hlinkClick r:id="rId11" action="ppaction://hlinkfile"/>
          </p:cNvPr>
          <p:cNvSpPr txBox="1">
            <a:spLocks noChangeArrowheads="1"/>
          </p:cNvSpPr>
          <p:nvPr/>
        </p:nvSpPr>
        <p:spPr bwMode="auto">
          <a:xfrm>
            <a:off x="771525" y="3016250"/>
            <a:ext cx="9858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胃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0" name="组合 7"/>
          <p:cNvGrpSpPr/>
          <p:nvPr/>
        </p:nvGrpSpPr>
        <p:grpSpPr bwMode="auto">
          <a:xfrm>
            <a:off x="774700" y="3101975"/>
            <a:ext cx="1089025" cy="1100138"/>
            <a:chOff x="2437" y="2032"/>
            <a:chExt cx="1244" cy="1264"/>
          </a:xfrm>
        </p:grpSpPr>
        <p:sp>
          <p:nvSpPr>
            <p:cNvPr id="15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5" name="文本框 64">
            <a:hlinkClick r:id="rId12" action="ppaction://hlinkfile"/>
          </p:cNvPr>
          <p:cNvSpPr txBox="1">
            <a:spLocks noChangeArrowheads="1"/>
          </p:cNvSpPr>
          <p:nvPr/>
        </p:nvSpPr>
        <p:spPr bwMode="auto">
          <a:xfrm>
            <a:off x="5803582" y="3016250"/>
            <a:ext cx="10747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6" name="组合 7"/>
          <p:cNvGrpSpPr/>
          <p:nvPr/>
        </p:nvGrpSpPr>
        <p:grpSpPr bwMode="auto">
          <a:xfrm>
            <a:off x="5821045" y="3095258"/>
            <a:ext cx="1089025" cy="1100138"/>
            <a:chOff x="2437" y="2032"/>
            <a:chExt cx="1244" cy="1264"/>
          </a:xfrm>
        </p:grpSpPr>
        <p:sp>
          <p:nvSpPr>
            <p:cNvPr id="15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0" name="文本框 11"/>
          <p:cNvSpPr txBox="1"/>
          <p:nvPr/>
        </p:nvSpPr>
        <p:spPr>
          <a:xfrm>
            <a:off x="6098944" y="2597390"/>
            <a:ext cx="12907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liú</a:t>
            </a:r>
            <a:r>
              <a:rPr lang="en-US" altLang="zh-CN" sz="32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 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1600" dirty="0"/>
          </a:p>
        </p:txBody>
      </p:sp>
      <p:sp>
        <p:nvSpPr>
          <p:cNvPr id="171" name="文本框 12"/>
          <p:cNvSpPr txBox="1"/>
          <p:nvPr/>
        </p:nvSpPr>
        <p:spPr>
          <a:xfrm>
            <a:off x="5189115" y="923521"/>
            <a:ext cx="111440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mìng</a:t>
            </a:r>
            <a:endParaRPr lang="en-US" altLang="zh-CN" sz="3200" b="1" dirty="0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  <a:sym typeface="+mn-ea"/>
            </a:endParaRPr>
          </a:p>
        </p:txBody>
      </p:sp>
      <p:sp>
        <p:nvSpPr>
          <p:cNvPr id="172" name="文本框 3"/>
          <p:cNvSpPr txBox="1"/>
          <p:nvPr/>
        </p:nvSpPr>
        <p:spPr>
          <a:xfrm>
            <a:off x="467544" y="987096"/>
            <a:ext cx="49244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lǚ</a:t>
            </a:r>
            <a:endParaRPr lang="zh-CN" altLang="en-US" sz="1600" dirty="0"/>
          </a:p>
        </p:txBody>
      </p:sp>
      <p:sp>
        <p:nvSpPr>
          <p:cNvPr id="173" name="文本框 9"/>
          <p:cNvSpPr txBox="1"/>
          <p:nvPr/>
        </p:nvSpPr>
        <p:spPr>
          <a:xfrm>
            <a:off x="4122507" y="923521"/>
            <a:ext cx="93326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jiù  </a:t>
            </a:r>
            <a:endParaRPr lang="zh-CN" altLang="en-US" sz="1600" dirty="0"/>
          </a:p>
        </p:txBody>
      </p:sp>
      <p:sp>
        <p:nvSpPr>
          <p:cNvPr id="174" name="文本框 10"/>
          <p:cNvSpPr txBox="1"/>
          <p:nvPr/>
        </p:nvSpPr>
        <p:spPr>
          <a:xfrm>
            <a:off x="6437700" y="945829"/>
            <a:ext cx="99257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pīn  </a:t>
            </a:r>
            <a:endParaRPr lang="zh-CN" altLang="en-US" sz="1600" dirty="0"/>
          </a:p>
        </p:txBody>
      </p:sp>
      <p:sp>
        <p:nvSpPr>
          <p:cNvPr id="175" name="文本框 14"/>
          <p:cNvSpPr txBox="1"/>
          <p:nvPr/>
        </p:nvSpPr>
        <p:spPr>
          <a:xfrm>
            <a:off x="2889516" y="965605"/>
            <a:ext cx="80502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err="1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tōu</a:t>
            </a:r>
            <a:endParaRPr lang="zh-CN" altLang="en-US" sz="1600" dirty="0"/>
          </a:p>
        </p:txBody>
      </p:sp>
      <p:sp>
        <p:nvSpPr>
          <p:cNvPr id="176" name="文本框 12"/>
          <p:cNvSpPr txBox="1"/>
          <p:nvPr/>
        </p:nvSpPr>
        <p:spPr>
          <a:xfrm>
            <a:off x="7275590" y="2597390"/>
            <a:ext cx="59182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lèi</a:t>
            </a:r>
            <a:endParaRPr lang="en-US" altLang="zh-CN" sz="3200" b="1" dirty="0" err="1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  <a:sym typeface="+mn-ea"/>
            </a:endParaRPr>
          </a:p>
        </p:txBody>
      </p:sp>
      <p:sp>
        <p:nvSpPr>
          <p:cNvPr id="177" name="文本框 8"/>
          <p:cNvSpPr txBox="1"/>
          <p:nvPr/>
        </p:nvSpPr>
        <p:spPr>
          <a:xfrm>
            <a:off x="1625222" y="977492"/>
            <a:ext cx="88036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zán</a:t>
            </a:r>
            <a:endParaRPr lang="zh-CN" altLang="en-US" sz="1600" dirty="0"/>
          </a:p>
        </p:txBody>
      </p:sp>
      <p:sp>
        <p:nvSpPr>
          <p:cNvPr id="178" name="文本框 10"/>
          <p:cNvSpPr txBox="1"/>
          <p:nvPr/>
        </p:nvSpPr>
        <p:spPr>
          <a:xfrm>
            <a:off x="899592" y="2597390"/>
            <a:ext cx="93006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wèi </a:t>
            </a:r>
            <a:endParaRPr lang="zh-CN" altLang="en-US" sz="1600" dirty="0"/>
          </a:p>
        </p:txBody>
      </p:sp>
      <p:sp>
        <p:nvSpPr>
          <p:cNvPr id="179" name="文本框 13"/>
          <p:cNvSpPr txBox="1"/>
          <p:nvPr/>
        </p:nvSpPr>
        <p:spPr>
          <a:xfrm>
            <a:off x="7696281" y="915566"/>
            <a:ext cx="95410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sǎo </a:t>
            </a:r>
            <a:endParaRPr lang="zh-CN" altLang="en-US" sz="1600" dirty="0"/>
          </a:p>
        </p:txBody>
      </p:sp>
      <p:sp>
        <p:nvSpPr>
          <p:cNvPr id="180" name="文本框 10"/>
          <p:cNvSpPr txBox="1"/>
          <p:nvPr/>
        </p:nvSpPr>
        <p:spPr>
          <a:xfrm>
            <a:off x="2060304" y="2597390"/>
            <a:ext cx="111921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guǎn</a:t>
            </a:r>
            <a:endParaRPr lang="zh-CN" altLang="en-US" sz="1600" dirty="0"/>
          </a:p>
        </p:txBody>
      </p:sp>
      <p:sp>
        <p:nvSpPr>
          <p:cNvPr id="181" name="文本框 10"/>
          <p:cNvSpPr txBox="1"/>
          <p:nvPr/>
        </p:nvSpPr>
        <p:spPr>
          <a:xfrm>
            <a:off x="3494167" y="2597390"/>
            <a:ext cx="76014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hū </a:t>
            </a:r>
            <a:endParaRPr lang="zh-CN" altLang="en-US" sz="1600" dirty="0"/>
          </a:p>
        </p:txBody>
      </p:sp>
      <p:sp>
        <p:nvSpPr>
          <p:cNvPr id="183" name="矩形 182"/>
          <p:cNvSpPr/>
          <p:nvPr/>
        </p:nvSpPr>
        <p:spPr>
          <a:xfrm>
            <a:off x="6228184" y="4338641"/>
            <a:ext cx="2156817" cy="5529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" name="椭圆 255"/>
          <p:cNvSpPr/>
          <p:nvPr/>
        </p:nvSpPr>
        <p:spPr>
          <a:xfrm>
            <a:off x="6361742" y="1520125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>
            <a:off x="254986" y="1569598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8" name="椭圆 257"/>
          <p:cNvSpPr/>
          <p:nvPr/>
        </p:nvSpPr>
        <p:spPr>
          <a:xfrm>
            <a:off x="2704682" y="1577749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9" name="椭圆 258"/>
          <p:cNvSpPr/>
          <p:nvPr/>
        </p:nvSpPr>
        <p:spPr>
          <a:xfrm>
            <a:off x="5838892" y="3199700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0" name="椭圆 259"/>
          <p:cNvSpPr/>
          <p:nvPr/>
        </p:nvSpPr>
        <p:spPr>
          <a:xfrm>
            <a:off x="3972310" y="1571232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1" name="椭圆 260"/>
          <p:cNvSpPr/>
          <p:nvPr/>
        </p:nvSpPr>
        <p:spPr>
          <a:xfrm>
            <a:off x="1533368" y="1567796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2" name="椭圆 261"/>
          <p:cNvSpPr/>
          <p:nvPr/>
        </p:nvSpPr>
        <p:spPr>
          <a:xfrm>
            <a:off x="7572375" y="1520124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3" name="椭圆 262"/>
          <p:cNvSpPr/>
          <p:nvPr/>
        </p:nvSpPr>
        <p:spPr>
          <a:xfrm>
            <a:off x="7124656" y="3185343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845427" y="4328517"/>
            <a:ext cx="2142397" cy="51964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5" name="椭圆 264"/>
          <p:cNvSpPr/>
          <p:nvPr/>
        </p:nvSpPr>
        <p:spPr>
          <a:xfrm>
            <a:off x="877337" y="3216154"/>
            <a:ext cx="1002857" cy="94365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6" name="椭圆 265"/>
          <p:cNvSpPr/>
          <p:nvPr/>
        </p:nvSpPr>
        <p:spPr>
          <a:xfrm>
            <a:off x="5095274" y="1601634"/>
            <a:ext cx="1002857" cy="94365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92D05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7" name="椭圆 266"/>
          <p:cNvSpPr/>
          <p:nvPr/>
        </p:nvSpPr>
        <p:spPr>
          <a:xfrm>
            <a:off x="2113406" y="3209213"/>
            <a:ext cx="1002857" cy="94365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8" name="椭圆 267"/>
          <p:cNvSpPr/>
          <p:nvPr/>
        </p:nvSpPr>
        <p:spPr>
          <a:xfrm>
            <a:off x="3347109" y="3197277"/>
            <a:ext cx="1002857" cy="943655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0" name="矩形 269"/>
          <p:cNvSpPr/>
          <p:nvPr/>
        </p:nvSpPr>
        <p:spPr>
          <a:xfrm>
            <a:off x="3275856" y="4371950"/>
            <a:ext cx="1698540" cy="519641"/>
          </a:xfrm>
          <a:prstGeom prst="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4563534" y="586392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07" name="文本框 15"/>
          <p:cNvSpPr txBox="1"/>
          <p:nvPr/>
        </p:nvSpPr>
        <p:spPr>
          <a:xfrm>
            <a:off x="886587" y="22492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95486"/>
            <a:ext cx="864096" cy="819783"/>
          </a:xfrm>
          <a:prstGeom prst="rect">
            <a:avLst/>
          </a:prstGeom>
        </p:spPr>
      </p:pic>
      <p:sp>
        <p:nvSpPr>
          <p:cNvPr id="109" name="文本框 64">
            <a:hlinkClick r:id="rId14" action="ppaction://hlinkfile"/>
          </p:cNvPr>
          <p:cNvSpPr txBox="1">
            <a:spLocks noChangeArrowheads="1"/>
          </p:cNvSpPr>
          <p:nvPr/>
        </p:nvSpPr>
        <p:spPr bwMode="auto">
          <a:xfrm>
            <a:off x="4533188" y="3025424"/>
            <a:ext cx="10747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0" name="组合 7"/>
          <p:cNvGrpSpPr/>
          <p:nvPr/>
        </p:nvGrpSpPr>
        <p:grpSpPr bwMode="auto">
          <a:xfrm>
            <a:off x="4550651" y="3104432"/>
            <a:ext cx="1089025" cy="1100138"/>
            <a:chOff x="2437" y="2032"/>
            <a:chExt cx="1244" cy="1264"/>
          </a:xfrm>
        </p:grpSpPr>
        <p:sp>
          <p:nvSpPr>
            <p:cNvPr id="14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6" name="文本框 11"/>
          <p:cNvSpPr txBox="1"/>
          <p:nvPr/>
        </p:nvSpPr>
        <p:spPr>
          <a:xfrm>
            <a:off x="4663058" y="2587514"/>
            <a:ext cx="88517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defRPr sz="3200" b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defRPr>
            </a:lvl1pPr>
          </a:lstStyle>
          <a:p>
            <a:r>
              <a:rPr lang="en-US" altLang="zh-CN" dirty="0" err="1"/>
              <a:t>yǎo</a:t>
            </a:r>
            <a:endParaRPr lang="zh-CN" altLang="en-US" dirty="0"/>
          </a:p>
        </p:txBody>
      </p:sp>
      <p:sp>
        <p:nvSpPr>
          <p:cNvPr id="167" name="椭圆 166"/>
          <p:cNvSpPr/>
          <p:nvPr/>
        </p:nvSpPr>
        <p:spPr>
          <a:xfrm>
            <a:off x="4568498" y="3208874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3" dur="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" grpId="0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3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70" grpId="0" animBg="1"/>
      <p:bldP spid="166" grpId="0"/>
      <p:bldP spid="16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669189" y="387246"/>
            <a:ext cx="521517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79744" y="459135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6" name="文本框 8"/>
          <p:cNvSpPr txBox="1">
            <a:spLocks noChangeArrowheads="1"/>
          </p:cNvSpPr>
          <p:nvPr/>
        </p:nvSpPr>
        <p:spPr bwMode="auto">
          <a:xfrm>
            <a:off x="539552" y="1203598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defTabSz="914400">
              <a:defRPr sz="4400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defRPr>
            </a:lvl1pPr>
            <a:lvl2pPr marL="742950" indent="-28575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lǚ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982309" y="2029199"/>
            <a:ext cx="2318547" cy="2326669"/>
            <a:chOff x="5534807" y="1672548"/>
            <a:chExt cx="2318547" cy="2326669"/>
          </a:xfrm>
        </p:grpSpPr>
        <p:sp>
          <p:nvSpPr>
            <p:cNvPr id="38" name="矩形 3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136014" y="2318864"/>
            <a:ext cx="2011137" cy="1747338"/>
            <a:chOff x="1711325" y="998538"/>
            <a:chExt cx="1222375" cy="1062037"/>
          </a:xfrm>
        </p:grpSpPr>
        <p:sp>
          <p:nvSpPr>
            <p:cNvPr id="44" name="Freeform 19"/>
            <p:cNvSpPr/>
            <p:nvPr/>
          </p:nvSpPr>
          <p:spPr bwMode="auto">
            <a:xfrm>
              <a:off x="1793875" y="1322388"/>
              <a:ext cx="449262" cy="153987"/>
            </a:xfrm>
            <a:custGeom>
              <a:avLst/>
              <a:gdLst>
                <a:gd name="T0" fmla="*/ 139 w 283"/>
                <a:gd name="T1" fmla="*/ 33 h 97"/>
                <a:gd name="T2" fmla="*/ 165 w 283"/>
                <a:gd name="T3" fmla="*/ 24 h 97"/>
                <a:gd name="T4" fmla="*/ 187 w 283"/>
                <a:gd name="T5" fmla="*/ 17 h 97"/>
                <a:gd name="T6" fmla="*/ 206 w 283"/>
                <a:gd name="T7" fmla="*/ 12 h 97"/>
                <a:gd name="T8" fmla="*/ 222 w 283"/>
                <a:gd name="T9" fmla="*/ 7 h 97"/>
                <a:gd name="T10" fmla="*/ 235 w 283"/>
                <a:gd name="T11" fmla="*/ 4 h 97"/>
                <a:gd name="T12" fmla="*/ 244 w 283"/>
                <a:gd name="T13" fmla="*/ 2 h 97"/>
                <a:gd name="T14" fmla="*/ 250 w 283"/>
                <a:gd name="T15" fmla="*/ 0 h 97"/>
                <a:gd name="T16" fmla="*/ 254 w 283"/>
                <a:gd name="T17" fmla="*/ 0 h 97"/>
                <a:gd name="T18" fmla="*/ 263 w 283"/>
                <a:gd name="T19" fmla="*/ 2 h 97"/>
                <a:gd name="T20" fmla="*/ 273 w 283"/>
                <a:gd name="T21" fmla="*/ 4 h 97"/>
                <a:gd name="T22" fmla="*/ 277 w 283"/>
                <a:gd name="T23" fmla="*/ 8 h 97"/>
                <a:gd name="T24" fmla="*/ 281 w 283"/>
                <a:gd name="T25" fmla="*/ 11 h 97"/>
                <a:gd name="T26" fmla="*/ 283 w 283"/>
                <a:gd name="T27" fmla="*/ 15 h 97"/>
                <a:gd name="T28" fmla="*/ 281 w 283"/>
                <a:gd name="T29" fmla="*/ 17 h 97"/>
                <a:gd name="T30" fmla="*/ 279 w 283"/>
                <a:gd name="T31" fmla="*/ 20 h 97"/>
                <a:gd name="T32" fmla="*/ 271 w 283"/>
                <a:gd name="T33" fmla="*/ 24 h 97"/>
                <a:gd name="T34" fmla="*/ 260 w 283"/>
                <a:gd name="T35" fmla="*/ 29 h 97"/>
                <a:gd name="T36" fmla="*/ 246 w 283"/>
                <a:gd name="T37" fmla="*/ 34 h 97"/>
                <a:gd name="T38" fmla="*/ 229 w 283"/>
                <a:gd name="T39" fmla="*/ 40 h 97"/>
                <a:gd name="T40" fmla="*/ 209 w 283"/>
                <a:gd name="T41" fmla="*/ 48 h 97"/>
                <a:gd name="T42" fmla="*/ 184 w 283"/>
                <a:gd name="T43" fmla="*/ 56 h 97"/>
                <a:gd name="T44" fmla="*/ 157 w 283"/>
                <a:gd name="T45" fmla="*/ 65 h 97"/>
                <a:gd name="T46" fmla="*/ 132 w 283"/>
                <a:gd name="T47" fmla="*/ 74 h 97"/>
                <a:gd name="T48" fmla="*/ 110 w 283"/>
                <a:gd name="T49" fmla="*/ 81 h 97"/>
                <a:gd name="T50" fmla="*/ 90 w 283"/>
                <a:gd name="T51" fmla="*/ 86 h 97"/>
                <a:gd name="T52" fmla="*/ 73 w 283"/>
                <a:gd name="T53" fmla="*/ 91 h 97"/>
                <a:gd name="T54" fmla="*/ 59 w 283"/>
                <a:gd name="T55" fmla="*/ 93 h 97"/>
                <a:gd name="T56" fmla="*/ 47 w 283"/>
                <a:gd name="T57" fmla="*/ 96 h 97"/>
                <a:gd name="T58" fmla="*/ 38 w 283"/>
                <a:gd name="T59" fmla="*/ 97 h 97"/>
                <a:gd name="T60" fmla="*/ 30 w 283"/>
                <a:gd name="T61" fmla="*/ 97 h 97"/>
                <a:gd name="T62" fmla="*/ 20 w 283"/>
                <a:gd name="T63" fmla="*/ 96 h 97"/>
                <a:gd name="T64" fmla="*/ 11 w 283"/>
                <a:gd name="T65" fmla="*/ 93 h 97"/>
                <a:gd name="T66" fmla="*/ 5 w 283"/>
                <a:gd name="T67" fmla="*/ 88 h 97"/>
                <a:gd name="T68" fmla="*/ 3 w 283"/>
                <a:gd name="T69" fmla="*/ 82 h 97"/>
                <a:gd name="T70" fmla="*/ 0 w 283"/>
                <a:gd name="T71" fmla="*/ 78 h 97"/>
                <a:gd name="T72" fmla="*/ 0 w 283"/>
                <a:gd name="T73" fmla="*/ 74 h 97"/>
                <a:gd name="T74" fmla="*/ 3 w 283"/>
                <a:gd name="T75" fmla="*/ 73 h 97"/>
                <a:gd name="T76" fmla="*/ 5 w 283"/>
                <a:gd name="T77" fmla="*/ 73 h 97"/>
                <a:gd name="T78" fmla="*/ 9 w 283"/>
                <a:gd name="T79" fmla="*/ 71 h 97"/>
                <a:gd name="T80" fmla="*/ 18 w 283"/>
                <a:gd name="T81" fmla="*/ 70 h 97"/>
                <a:gd name="T82" fmla="*/ 30 w 283"/>
                <a:gd name="T83" fmla="*/ 66 h 97"/>
                <a:gd name="T84" fmla="*/ 44 w 283"/>
                <a:gd name="T85" fmla="*/ 61 h 97"/>
                <a:gd name="T86" fmla="*/ 64 w 283"/>
                <a:gd name="T87" fmla="*/ 56 h 97"/>
                <a:gd name="T88" fmla="*/ 86 w 283"/>
                <a:gd name="T89" fmla="*/ 49 h 97"/>
                <a:gd name="T90" fmla="*/ 110 w 283"/>
                <a:gd name="T91" fmla="*/ 40 h 97"/>
                <a:gd name="T92" fmla="*/ 125 w 283"/>
                <a:gd name="T93" fmla="*/ 3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" h="97">
                  <a:moveTo>
                    <a:pt x="125" y="37"/>
                  </a:moveTo>
                  <a:lnTo>
                    <a:pt x="139" y="33"/>
                  </a:lnTo>
                  <a:lnTo>
                    <a:pt x="152" y="27"/>
                  </a:lnTo>
                  <a:lnTo>
                    <a:pt x="165" y="24"/>
                  </a:lnTo>
                  <a:lnTo>
                    <a:pt x="176" y="21"/>
                  </a:lnTo>
                  <a:lnTo>
                    <a:pt x="187" y="17"/>
                  </a:lnTo>
                  <a:lnTo>
                    <a:pt x="197" y="15"/>
                  </a:lnTo>
                  <a:lnTo>
                    <a:pt x="206" y="12"/>
                  </a:lnTo>
                  <a:lnTo>
                    <a:pt x="215" y="9"/>
                  </a:lnTo>
                  <a:lnTo>
                    <a:pt x="222" y="7"/>
                  </a:lnTo>
                  <a:lnTo>
                    <a:pt x="229" y="5"/>
                  </a:lnTo>
                  <a:lnTo>
                    <a:pt x="235" y="4"/>
                  </a:lnTo>
                  <a:lnTo>
                    <a:pt x="240" y="3"/>
                  </a:lnTo>
                  <a:lnTo>
                    <a:pt x="244" y="2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2"/>
                  </a:lnTo>
                  <a:lnTo>
                    <a:pt x="270" y="3"/>
                  </a:lnTo>
                  <a:lnTo>
                    <a:pt x="273" y="4"/>
                  </a:lnTo>
                  <a:lnTo>
                    <a:pt x="276" y="5"/>
                  </a:lnTo>
                  <a:lnTo>
                    <a:pt x="277" y="8"/>
                  </a:lnTo>
                  <a:lnTo>
                    <a:pt x="280" y="9"/>
                  </a:lnTo>
                  <a:lnTo>
                    <a:pt x="281" y="11"/>
                  </a:lnTo>
                  <a:lnTo>
                    <a:pt x="281" y="12"/>
                  </a:lnTo>
                  <a:lnTo>
                    <a:pt x="283" y="15"/>
                  </a:lnTo>
                  <a:lnTo>
                    <a:pt x="283" y="16"/>
                  </a:lnTo>
                  <a:lnTo>
                    <a:pt x="281" y="17"/>
                  </a:lnTo>
                  <a:lnTo>
                    <a:pt x="280" y="18"/>
                  </a:lnTo>
                  <a:lnTo>
                    <a:pt x="279" y="20"/>
                  </a:lnTo>
                  <a:lnTo>
                    <a:pt x="275" y="21"/>
                  </a:lnTo>
                  <a:lnTo>
                    <a:pt x="271" y="24"/>
                  </a:lnTo>
                  <a:lnTo>
                    <a:pt x="267" y="26"/>
                  </a:lnTo>
                  <a:lnTo>
                    <a:pt x="260" y="29"/>
                  </a:lnTo>
                  <a:lnTo>
                    <a:pt x="254" y="31"/>
                  </a:lnTo>
                  <a:lnTo>
                    <a:pt x="246" y="34"/>
                  </a:lnTo>
                  <a:lnTo>
                    <a:pt x="238" y="38"/>
                  </a:lnTo>
                  <a:lnTo>
                    <a:pt x="229" y="40"/>
                  </a:lnTo>
                  <a:lnTo>
                    <a:pt x="219" y="44"/>
                  </a:lnTo>
                  <a:lnTo>
                    <a:pt x="209" y="48"/>
                  </a:lnTo>
                  <a:lnTo>
                    <a:pt x="197" y="52"/>
                  </a:lnTo>
                  <a:lnTo>
                    <a:pt x="184" y="56"/>
                  </a:lnTo>
                  <a:lnTo>
                    <a:pt x="171" y="61"/>
                  </a:lnTo>
                  <a:lnTo>
                    <a:pt x="157" y="65"/>
                  </a:lnTo>
                  <a:lnTo>
                    <a:pt x="144" y="70"/>
                  </a:lnTo>
                  <a:lnTo>
                    <a:pt x="132" y="74"/>
                  </a:lnTo>
                  <a:lnTo>
                    <a:pt x="121" y="77"/>
                  </a:lnTo>
                  <a:lnTo>
                    <a:pt x="110" y="81"/>
                  </a:lnTo>
                  <a:lnTo>
                    <a:pt x="100" y="83"/>
                  </a:lnTo>
                  <a:lnTo>
                    <a:pt x="90" y="86"/>
                  </a:lnTo>
                  <a:lnTo>
                    <a:pt x="81" y="88"/>
                  </a:lnTo>
                  <a:lnTo>
                    <a:pt x="73" y="91"/>
                  </a:lnTo>
                  <a:lnTo>
                    <a:pt x="65" y="92"/>
                  </a:lnTo>
                  <a:lnTo>
                    <a:pt x="59" y="93"/>
                  </a:lnTo>
                  <a:lnTo>
                    <a:pt x="52" y="95"/>
                  </a:lnTo>
                  <a:lnTo>
                    <a:pt x="47" y="96"/>
                  </a:lnTo>
                  <a:lnTo>
                    <a:pt x="42" y="97"/>
                  </a:lnTo>
                  <a:lnTo>
                    <a:pt x="38" y="97"/>
                  </a:lnTo>
                  <a:lnTo>
                    <a:pt x="35" y="97"/>
                  </a:lnTo>
                  <a:lnTo>
                    <a:pt x="30" y="97"/>
                  </a:lnTo>
                  <a:lnTo>
                    <a:pt x="24" y="97"/>
                  </a:lnTo>
                  <a:lnTo>
                    <a:pt x="20" y="96"/>
                  </a:lnTo>
                  <a:lnTo>
                    <a:pt x="15" y="95"/>
                  </a:lnTo>
                  <a:lnTo>
                    <a:pt x="11" y="93"/>
                  </a:lnTo>
                  <a:lnTo>
                    <a:pt x="8" y="91"/>
                  </a:lnTo>
                  <a:lnTo>
                    <a:pt x="5" y="88"/>
                  </a:lnTo>
                  <a:lnTo>
                    <a:pt x="4" y="86"/>
                  </a:lnTo>
                  <a:lnTo>
                    <a:pt x="3" y="82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3" y="73"/>
                  </a:lnTo>
                  <a:lnTo>
                    <a:pt x="4" y="73"/>
                  </a:lnTo>
                  <a:lnTo>
                    <a:pt x="5" y="73"/>
                  </a:lnTo>
                  <a:lnTo>
                    <a:pt x="7" y="73"/>
                  </a:lnTo>
                  <a:lnTo>
                    <a:pt x="9" y="71"/>
                  </a:lnTo>
                  <a:lnTo>
                    <a:pt x="13" y="71"/>
                  </a:lnTo>
                  <a:lnTo>
                    <a:pt x="18" y="70"/>
                  </a:lnTo>
                  <a:lnTo>
                    <a:pt x="24" y="68"/>
                  </a:lnTo>
                  <a:lnTo>
                    <a:pt x="30" y="66"/>
                  </a:lnTo>
                  <a:lnTo>
                    <a:pt x="37" y="64"/>
                  </a:lnTo>
                  <a:lnTo>
                    <a:pt x="44" y="61"/>
                  </a:lnTo>
                  <a:lnTo>
                    <a:pt x="53" y="59"/>
                  </a:lnTo>
                  <a:lnTo>
                    <a:pt x="64" y="56"/>
                  </a:lnTo>
                  <a:lnTo>
                    <a:pt x="74" y="52"/>
                  </a:lnTo>
                  <a:lnTo>
                    <a:pt x="86" y="49"/>
                  </a:lnTo>
                  <a:lnTo>
                    <a:pt x="97" y="46"/>
                  </a:lnTo>
                  <a:lnTo>
                    <a:pt x="110" y="40"/>
                  </a:lnTo>
                  <a:lnTo>
                    <a:pt x="125" y="37"/>
                  </a:lnTo>
                  <a:lnTo>
                    <a:pt x="125" y="3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0"/>
            <p:cNvSpPr/>
            <p:nvPr/>
          </p:nvSpPr>
          <p:spPr bwMode="auto">
            <a:xfrm>
              <a:off x="1911350" y="1509713"/>
              <a:ext cx="320675" cy="465137"/>
            </a:xfrm>
            <a:custGeom>
              <a:avLst/>
              <a:gdLst>
                <a:gd name="T0" fmla="*/ 102 w 202"/>
                <a:gd name="T1" fmla="*/ 3 h 293"/>
                <a:gd name="T2" fmla="*/ 124 w 202"/>
                <a:gd name="T3" fmla="*/ 1 h 293"/>
                <a:gd name="T4" fmla="*/ 142 w 202"/>
                <a:gd name="T5" fmla="*/ 1 h 293"/>
                <a:gd name="T6" fmla="*/ 155 w 202"/>
                <a:gd name="T7" fmla="*/ 1 h 293"/>
                <a:gd name="T8" fmla="*/ 164 w 202"/>
                <a:gd name="T9" fmla="*/ 0 h 293"/>
                <a:gd name="T10" fmla="*/ 170 w 202"/>
                <a:gd name="T11" fmla="*/ 1 h 293"/>
                <a:gd name="T12" fmla="*/ 176 w 202"/>
                <a:gd name="T13" fmla="*/ 8 h 293"/>
                <a:gd name="T14" fmla="*/ 193 w 202"/>
                <a:gd name="T15" fmla="*/ 22 h 293"/>
                <a:gd name="T16" fmla="*/ 199 w 202"/>
                <a:gd name="T17" fmla="*/ 32 h 293"/>
                <a:gd name="T18" fmla="*/ 202 w 202"/>
                <a:gd name="T19" fmla="*/ 39 h 293"/>
                <a:gd name="T20" fmla="*/ 199 w 202"/>
                <a:gd name="T21" fmla="*/ 48 h 293"/>
                <a:gd name="T22" fmla="*/ 190 w 202"/>
                <a:gd name="T23" fmla="*/ 54 h 293"/>
                <a:gd name="T24" fmla="*/ 184 w 202"/>
                <a:gd name="T25" fmla="*/ 65 h 293"/>
                <a:gd name="T26" fmla="*/ 179 w 202"/>
                <a:gd name="T27" fmla="*/ 84 h 293"/>
                <a:gd name="T28" fmla="*/ 172 w 202"/>
                <a:gd name="T29" fmla="*/ 110 h 293"/>
                <a:gd name="T30" fmla="*/ 161 w 202"/>
                <a:gd name="T31" fmla="*/ 141 h 293"/>
                <a:gd name="T32" fmla="*/ 146 w 202"/>
                <a:gd name="T33" fmla="*/ 177 h 293"/>
                <a:gd name="T34" fmla="*/ 128 w 202"/>
                <a:gd name="T35" fmla="*/ 215 h 293"/>
                <a:gd name="T36" fmla="*/ 106 w 202"/>
                <a:gd name="T37" fmla="*/ 245 h 293"/>
                <a:gd name="T38" fmla="*/ 83 w 202"/>
                <a:gd name="T39" fmla="*/ 269 h 293"/>
                <a:gd name="T40" fmla="*/ 63 w 202"/>
                <a:gd name="T41" fmla="*/ 286 h 293"/>
                <a:gd name="T42" fmla="*/ 51 w 202"/>
                <a:gd name="T43" fmla="*/ 293 h 293"/>
                <a:gd name="T44" fmla="*/ 41 w 202"/>
                <a:gd name="T45" fmla="*/ 291 h 293"/>
                <a:gd name="T46" fmla="*/ 38 w 202"/>
                <a:gd name="T47" fmla="*/ 286 h 293"/>
                <a:gd name="T48" fmla="*/ 39 w 202"/>
                <a:gd name="T49" fmla="*/ 274 h 293"/>
                <a:gd name="T50" fmla="*/ 35 w 202"/>
                <a:gd name="T51" fmla="*/ 261 h 293"/>
                <a:gd name="T52" fmla="*/ 27 w 202"/>
                <a:gd name="T53" fmla="*/ 246 h 293"/>
                <a:gd name="T54" fmla="*/ 14 w 202"/>
                <a:gd name="T55" fmla="*/ 229 h 293"/>
                <a:gd name="T56" fmla="*/ 4 w 202"/>
                <a:gd name="T57" fmla="*/ 216 h 293"/>
                <a:gd name="T58" fmla="*/ 0 w 202"/>
                <a:gd name="T59" fmla="*/ 208 h 293"/>
                <a:gd name="T60" fmla="*/ 5 w 202"/>
                <a:gd name="T61" fmla="*/ 206 h 293"/>
                <a:gd name="T62" fmla="*/ 16 w 202"/>
                <a:gd name="T63" fmla="*/ 207 h 293"/>
                <a:gd name="T64" fmla="*/ 32 w 202"/>
                <a:gd name="T65" fmla="*/ 214 h 293"/>
                <a:gd name="T66" fmla="*/ 52 w 202"/>
                <a:gd name="T67" fmla="*/ 220 h 293"/>
                <a:gd name="T68" fmla="*/ 67 w 202"/>
                <a:gd name="T69" fmla="*/ 219 h 293"/>
                <a:gd name="T70" fmla="*/ 78 w 202"/>
                <a:gd name="T71" fmla="*/ 211 h 293"/>
                <a:gd name="T72" fmla="*/ 83 w 202"/>
                <a:gd name="T73" fmla="*/ 203 h 293"/>
                <a:gd name="T74" fmla="*/ 91 w 202"/>
                <a:gd name="T75" fmla="*/ 192 h 293"/>
                <a:gd name="T76" fmla="*/ 98 w 202"/>
                <a:gd name="T77" fmla="*/ 175 h 293"/>
                <a:gd name="T78" fmla="*/ 108 w 202"/>
                <a:gd name="T79" fmla="*/ 155 h 293"/>
                <a:gd name="T80" fmla="*/ 115 w 202"/>
                <a:gd name="T81" fmla="*/ 131 h 293"/>
                <a:gd name="T82" fmla="*/ 123 w 202"/>
                <a:gd name="T83" fmla="*/ 109 h 293"/>
                <a:gd name="T84" fmla="*/ 130 w 202"/>
                <a:gd name="T85" fmla="*/ 91 h 293"/>
                <a:gd name="T86" fmla="*/ 135 w 202"/>
                <a:gd name="T87" fmla="*/ 75 h 293"/>
                <a:gd name="T88" fmla="*/ 139 w 202"/>
                <a:gd name="T89" fmla="*/ 62 h 293"/>
                <a:gd name="T90" fmla="*/ 140 w 202"/>
                <a:gd name="T91" fmla="*/ 54 h 293"/>
                <a:gd name="T92" fmla="*/ 139 w 202"/>
                <a:gd name="T93" fmla="*/ 39 h 293"/>
                <a:gd name="T94" fmla="*/ 131 w 202"/>
                <a:gd name="T95" fmla="*/ 26 h 293"/>
                <a:gd name="T96" fmla="*/ 118 w 202"/>
                <a:gd name="T97" fmla="*/ 22 h 293"/>
                <a:gd name="T98" fmla="*/ 95 w 202"/>
                <a:gd name="T99" fmla="*/ 21 h 293"/>
                <a:gd name="T100" fmla="*/ 84 w 202"/>
                <a:gd name="T101" fmla="*/ 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2" h="293">
                  <a:moveTo>
                    <a:pt x="84" y="4"/>
                  </a:moveTo>
                  <a:lnTo>
                    <a:pt x="93" y="3"/>
                  </a:lnTo>
                  <a:lnTo>
                    <a:pt x="102" y="3"/>
                  </a:lnTo>
                  <a:lnTo>
                    <a:pt x="110" y="3"/>
                  </a:lnTo>
                  <a:lnTo>
                    <a:pt x="118" y="1"/>
                  </a:lnTo>
                  <a:lnTo>
                    <a:pt x="124" y="1"/>
                  </a:lnTo>
                  <a:lnTo>
                    <a:pt x="131" y="1"/>
                  </a:lnTo>
                  <a:lnTo>
                    <a:pt x="137" y="1"/>
                  </a:lnTo>
                  <a:lnTo>
                    <a:pt x="142" y="1"/>
                  </a:lnTo>
                  <a:lnTo>
                    <a:pt x="148" y="1"/>
                  </a:lnTo>
                  <a:lnTo>
                    <a:pt x="152" y="1"/>
                  </a:lnTo>
                  <a:lnTo>
                    <a:pt x="155" y="1"/>
                  </a:lnTo>
                  <a:lnTo>
                    <a:pt x="159" y="1"/>
                  </a:lnTo>
                  <a:lnTo>
                    <a:pt x="162" y="0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68" y="0"/>
                  </a:lnTo>
                  <a:lnTo>
                    <a:pt x="170" y="1"/>
                  </a:lnTo>
                  <a:lnTo>
                    <a:pt x="171" y="4"/>
                  </a:lnTo>
                  <a:lnTo>
                    <a:pt x="174" y="5"/>
                  </a:lnTo>
                  <a:lnTo>
                    <a:pt x="176" y="8"/>
                  </a:lnTo>
                  <a:lnTo>
                    <a:pt x="183" y="13"/>
                  </a:lnTo>
                  <a:lnTo>
                    <a:pt x="189" y="19"/>
                  </a:lnTo>
                  <a:lnTo>
                    <a:pt x="193" y="22"/>
                  </a:lnTo>
                  <a:lnTo>
                    <a:pt x="196" y="26"/>
                  </a:lnTo>
                  <a:lnTo>
                    <a:pt x="198" y="29"/>
                  </a:lnTo>
                  <a:lnTo>
                    <a:pt x="199" y="32"/>
                  </a:lnTo>
                  <a:lnTo>
                    <a:pt x="201" y="35"/>
                  </a:lnTo>
                  <a:lnTo>
                    <a:pt x="201" y="36"/>
                  </a:lnTo>
                  <a:lnTo>
                    <a:pt x="202" y="39"/>
                  </a:lnTo>
                  <a:lnTo>
                    <a:pt x="202" y="40"/>
                  </a:lnTo>
                  <a:lnTo>
                    <a:pt x="201" y="44"/>
                  </a:lnTo>
                  <a:lnTo>
                    <a:pt x="199" y="48"/>
                  </a:lnTo>
                  <a:lnTo>
                    <a:pt x="197" y="51"/>
                  </a:lnTo>
                  <a:lnTo>
                    <a:pt x="193" y="52"/>
                  </a:lnTo>
                  <a:lnTo>
                    <a:pt x="190" y="54"/>
                  </a:lnTo>
                  <a:lnTo>
                    <a:pt x="188" y="57"/>
                  </a:lnTo>
                  <a:lnTo>
                    <a:pt x="186" y="61"/>
                  </a:lnTo>
                  <a:lnTo>
                    <a:pt x="184" y="65"/>
                  </a:lnTo>
                  <a:lnTo>
                    <a:pt x="181" y="71"/>
                  </a:lnTo>
                  <a:lnTo>
                    <a:pt x="180" y="78"/>
                  </a:lnTo>
                  <a:lnTo>
                    <a:pt x="179" y="84"/>
                  </a:lnTo>
                  <a:lnTo>
                    <a:pt x="177" y="92"/>
                  </a:lnTo>
                  <a:lnTo>
                    <a:pt x="175" y="100"/>
                  </a:lnTo>
                  <a:lnTo>
                    <a:pt x="172" y="110"/>
                  </a:lnTo>
                  <a:lnTo>
                    <a:pt x="168" y="119"/>
                  </a:lnTo>
                  <a:lnTo>
                    <a:pt x="166" y="129"/>
                  </a:lnTo>
                  <a:lnTo>
                    <a:pt x="161" y="141"/>
                  </a:lnTo>
                  <a:lnTo>
                    <a:pt x="157" y="153"/>
                  </a:lnTo>
                  <a:lnTo>
                    <a:pt x="152" y="164"/>
                  </a:lnTo>
                  <a:lnTo>
                    <a:pt x="146" y="177"/>
                  </a:lnTo>
                  <a:lnTo>
                    <a:pt x="140" y="190"/>
                  </a:lnTo>
                  <a:lnTo>
                    <a:pt x="135" y="203"/>
                  </a:lnTo>
                  <a:lnTo>
                    <a:pt x="128" y="215"/>
                  </a:lnTo>
                  <a:lnTo>
                    <a:pt x="120" y="225"/>
                  </a:lnTo>
                  <a:lnTo>
                    <a:pt x="114" y="236"/>
                  </a:lnTo>
                  <a:lnTo>
                    <a:pt x="106" y="245"/>
                  </a:lnTo>
                  <a:lnTo>
                    <a:pt x="98" y="254"/>
                  </a:lnTo>
                  <a:lnTo>
                    <a:pt x="91" y="263"/>
                  </a:lnTo>
                  <a:lnTo>
                    <a:pt x="83" y="269"/>
                  </a:lnTo>
                  <a:lnTo>
                    <a:pt x="76" y="276"/>
                  </a:lnTo>
                  <a:lnTo>
                    <a:pt x="70" y="281"/>
                  </a:lnTo>
                  <a:lnTo>
                    <a:pt x="63" y="286"/>
                  </a:lnTo>
                  <a:lnTo>
                    <a:pt x="58" y="289"/>
                  </a:lnTo>
                  <a:lnTo>
                    <a:pt x="54" y="291"/>
                  </a:lnTo>
                  <a:lnTo>
                    <a:pt x="51" y="293"/>
                  </a:lnTo>
                  <a:lnTo>
                    <a:pt x="48" y="293"/>
                  </a:lnTo>
                  <a:lnTo>
                    <a:pt x="44" y="293"/>
                  </a:lnTo>
                  <a:lnTo>
                    <a:pt x="41" y="291"/>
                  </a:lnTo>
                  <a:lnTo>
                    <a:pt x="40" y="290"/>
                  </a:lnTo>
                  <a:lnTo>
                    <a:pt x="39" y="289"/>
                  </a:lnTo>
                  <a:lnTo>
                    <a:pt x="38" y="286"/>
                  </a:lnTo>
                  <a:lnTo>
                    <a:pt x="38" y="282"/>
                  </a:lnTo>
                  <a:lnTo>
                    <a:pt x="38" y="278"/>
                  </a:lnTo>
                  <a:lnTo>
                    <a:pt x="39" y="274"/>
                  </a:lnTo>
                  <a:lnTo>
                    <a:pt x="38" y="271"/>
                  </a:lnTo>
                  <a:lnTo>
                    <a:pt x="38" y="267"/>
                  </a:lnTo>
                  <a:lnTo>
                    <a:pt x="35" y="261"/>
                  </a:lnTo>
                  <a:lnTo>
                    <a:pt x="34" y="256"/>
                  </a:lnTo>
                  <a:lnTo>
                    <a:pt x="31" y="251"/>
                  </a:lnTo>
                  <a:lnTo>
                    <a:pt x="27" y="246"/>
                  </a:lnTo>
                  <a:lnTo>
                    <a:pt x="25" y="241"/>
                  </a:lnTo>
                  <a:lnTo>
                    <a:pt x="19" y="234"/>
                  </a:lnTo>
                  <a:lnTo>
                    <a:pt x="14" y="229"/>
                  </a:lnTo>
                  <a:lnTo>
                    <a:pt x="10" y="224"/>
                  </a:lnTo>
                  <a:lnTo>
                    <a:pt x="7" y="220"/>
                  </a:lnTo>
                  <a:lnTo>
                    <a:pt x="4" y="216"/>
                  </a:lnTo>
                  <a:lnTo>
                    <a:pt x="1" y="214"/>
                  </a:lnTo>
                  <a:lnTo>
                    <a:pt x="0" y="211"/>
                  </a:lnTo>
                  <a:lnTo>
                    <a:pt x="0" y="208"/>
                  </a:lnTo>
                  <a:lnTo>
                    <a:pt x="1" y="207"/>
                  </a:lnTo>
                  <a:lnTo>
                    <a:pt x="3" y="206"/>
                  </a:lnTo>
                  <a:lnTo>
                    <a:pt x="5" y="206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6" y="207"/>
                  </a:lnTo>
                  <a:lnTo>
                    <a:pt x="19" y="208"/>
                  </a:lnTo>
                  <a:lnTo>
                    <a:pt x="26" y="211"/>
                  </a:lnTo>
                  <a:lnTo>
                    <a:pt x="32" y="214"/>
                  </a:lnTo>
                  <a:lnTo>
                    <a:pt x="39" y="216"/>
                  </a:lnTo>
                  <a:lnTo>
                    <a:pt x="45" y="219"/>
                  </a:lnTo>
                  <a:lnTo>
                    <a:pt x="52" y="220"/>
                  </a:lnTo>
                  <a:lnTo>
                    <a:pt x="57" y="220"/>
                  </a:lnTo>
                  <a:lnTo>
                    <a:pt x="62" y="220"/>
                  </a:lnTo>
                  <a:lnTo>
                    <a:pt x="67" y="219"/>
                  </a:lnTo>
                  <a:lnTo>
                    <a:pt x="71" y="216"/>
                  </a:lnTo>
                  <a:lnTo>
                    <a:pt x="75" y="214"/>
                  </a:lnTo>
                  <a:lnTo>
                    <a:pt x="78" y="211"/>
                  </a:lnTo>
                  <a:lnTo>
                    <a:pt x="79" y="210"/>
                  </a:lnTo>
                  <a:lnTo>
                    <a:pt x="82" y="207"/>
                  </a:lnTo>
                  <a:lnTo>
                    <a:pt x="83" y="203"/>
                  </a:lnTo>
                  <a:lnTo>
                    <a:pt x="86" y="199"/>
                  </a:lnTo>
                  <a:lnTo>
                    <a:pt x="88" y="195"/>
                  </a:lnTo>
                  <a:lnTo>
                    <a:pt x="91" y="192"/>
                  </a:lnTo>
                  <a:lnTo>
                    <a:pt x="93" y="186"/>
                  </a:lnTo>
                  <a:lnTo>
                    <a:pt x="96" y="181"/>
                  </a:lnTo>
                  <a:lnTo>
                    <a:pt x="98" y="175"/>
                  </a:lnTo>
                  <a:lnTo>
                    <a:pt x="101" y="168"/>
                  </a:lnTo>
                  <a:lnTo>
                    <a:pt x="104" y="162"/>
                  </a:lnTo>
                  <a:lnTo>
                    <a:pt x="108" y="155"/>
                  </a:lnTo>
                  <a:lnTo>
                    <a:pt x="110" y="148"/>
                  </a:lnTo>
                  <a:lnTo>
                    <a:pt x="113" y="140"/>
                  </a:lnTo>
                  <a:lnTo>
                    <a:pt x="115" y="131"/>
                  </a:lnTo>
                  <a:lnTo>
                    <a:pt x="118" y="123"/>
                  </a:lnTo>
                  <a:lnTo>
                    <a:pt x="120" y="117"/>
                  </a:lnTo>
                  <a:lnTo>
                    <a:pt x="123" y="109"/>
                  </a:lnTo>
                  <a:lnTo>
                    <a:pt x="126" y="102"/>
                  </a:lnTo>
                  <a:lnTo>
                    <a:pt x="128" y="96"/>
                  </a:lnTo>
                  <a:lnTo>
                    <a:pt x="130" y="91"/>
                  </a:lnTo>
                  <a:lnTo>
                    <a:pt x="132" y="84"/>
                  </a:lnTo>
                  <a:lnTo>
                    <a:pt x="133" y="79"/>
                  </a:lnTo>
                  <a:lnTo>
                    <a:pt x="135" y="75"/>
                  </a:lnTo>
                  <a:lnTo>
                    <a:pt x="136" y="70"/>
                  </a:lnTo>
                  <a:lnTo>
                    <a:pt x="137" y="66"/>
                  </a:lnTo>
                  <a:lnTo>
                    <a:pt x="139" y="62"/>
                  </a:lnTo>
                  <a:lnTo>
                    <a:pt x="139" y="60"/>
                  </a:lnTo>
                  <a:lnTo>
                    <a:pt x="140" y="57"/>
                  </a:lnTo>
                  <a:lnTo>
                    <a:pt x="140" y="54"/>
                  </a:lnTo>
                  <a:lnTo>
                    <a:pt x="140" y="52"/>
                  </a:lnTo>
                  <a:lnTo>
                    <a:pt x="140" y="45"/>
                  </a:lnTo>
                  <a:lnTo>
                    <a:pt x="139" y="39"/>
                  </a:lnTo>
                  <a:lnTo>
                    <a:pt x="136" y="34"/>
                  </a:lnTo>
                  <a:lnTo>
                    <a:pt x="133" y="29"/>
                  </a:lnTo>
                  <a:lnTo>
                    <a:pt x="131" y="26"/>
                  </a:lnTo>
                  <a:lnTo>
                    <a:pt x="128" y="25"/>
                  </a:lnTo>
                  <a:lnTo>
                    <a:pt x="123" y="22"/>
                  </a:lnTo>
                  <a:lnTo>
                    <a:pt x="118" y="22"/>
                  </a:lnTo>
                  <a:lnTo>
                    <a:pt x="111" y="21"/>
                  </a:lnTo>
                  <a:lnTo>
                    <a:pt x="104" y="21"/>
                  </a:lnTo>
                  <a:lnTo>
                    <a:pt x="95" y="21"/>
                  </a:lnTo>
                  <a:lnTo>
                    <a:pt x="84" y="22"/>
                  </a:lnTo>
                  <a:lnTo>
                    <a:pt x="84" y="4"/>
                  </a:lnTo>
                  <a:lnTo>
                    <a:pt x="84" y="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1"/>
            <p:cNvSpPr/>
            <p:nvPr/>
          </p:nvSpPr>
          <p:spPr bwMode="auto">
            <a:xfrm>
              <a:off x="2274888" y="998538"/>
              <a:ext cx="255587" cy="366712"/>
            </a:xfrm>
            <a:custGeom>
              <a:avLst/>
              <a:gdLst>
                <a:gd name="T0" fmla="*/ 0 w 161"/>
                <a:gd name="T1" fmla="*/ 230 h 231"/>
                <a:gd name="T2" fmla="*/ 0 w 161"/>
                <a:gd name="T3" fmla="*/ 228 h 231"/>
                <a:gd name="T4" fmla="*/ 3 w 161"/>
                <a:gd name="T5" fmla="*/ 222 h 231"/>
                <a:gd name="T6" fmla="*/ 9 w 161"/>
                <a:gd name="T7" fmla="*/ 209 h 231"/>
                <a:gd name="T8" fmla="*/ 21 w 161"/>
                <a:gd name="T9" fmla="*/ 193 h 231"/>
                <a:gd name="T10" fmla="*/ 36 w 161"/>
                <a:gd name="T11" fmla="*/ 172 h 231"/>
                <a:gd name="T12" fmla="*/ 51 w 161"/>
                <a:gd name="T13" fmla="*/ 152 h 231"/>
                <a:gd name="T14" fmla="*/ 62 w 161"/>
                <a:gd name="T15" fmla="*/ 133 h 231"/>
                <a:gd name="T16" fmla="*/ 73 w 161"/>
                <a:gd name="T17" fmla="*/ 115 h 231"/>
                <a:gd name="T18" fmla="*/ 87 w 161"/>
                <a:gd name="T19" fmla="*/ 90 h 231"/>
                <a:gd name="T20" fmla="*/ 97 w 161"/>
                <a:gd name="T21" fmla="*/ 68 h 231"/>
                <a:gd name="T22" fmla="*/ 104 w 161"/>
                <a:gd name="T23" fmla="*/ 55 h 231"/>
                <a:gd name="T24" fmla="*/ 108 w 161"/>
                <a:gd name="T25" fmla="*/ 39 h 231"/>
                <a:gd name="T26" fmla="*/ 108 w 161"/>
                <a:gd name="T27" fmla="*/ 20 h 231"/>
                <a:gd name="T28" fmla="*/ 104 w 161"/>
                <a:gd name="T29" fmla="*/ 10 h 231"/>
                <a:gd name="T30" fmla="*/ 101 w 161"/>
                <a:gd name="T31" fmla="*/ 6 h 231"/>
                <a:gd name="T32" fmla="*/ 101 w 161"/>
                <a:gd name="T33" fmla="*/ 4 h 231"/>
                <a:gd name="T34" fmla="*/ 104 w 161"/>
                <a:gd name="T35" fmla="*/ 1 h 231"/>
                <a:gd name="T36" fmla="*/ 108 w 161"/>
                <a:gd name="T37" fmla="*/ 0 h 231"/>
                <a:gd name="T38" fmla="*/ 113 w 161"/>
                <a:gd name="T39" fmla="*/ 0 h 231"/>
                <a:gd name="T40" fmla="*/ 121 w 161"/>
                <a:gd name="T41" fmla="*/ 4 h 231"/>
                <a:gd name="T42" fmla="*/ 131 w 161"/>
                <a:gd name="T43" fmla="*/ 9 h 231"/>
                <a:gd name="T44" fmla="*/ 143 w 161"/>
                <a:gd name="T45" fmla="*/ 17 h 231"/>
                <a:gd name="T46" fmla="*/ 152 w 161"/>
                <a:gd name="T47" fmla="*/ 24 h 231"/>
                <a:gd name="T48" fmla="*/ 157 w 161"/>
                <a:gd name="T49" fmla="*/ 32 h 231"/>
                <a:gd name="T50" fmla="*/ 161 w 161"/>
                <a:gd name="T51" fmla="*/ 37 h 231"/>
                <a:gd name="T52" fmla="*/ 161 w 161"/>
                <a:gd name="T53" fmla="*/ 44 h 231"/>
                <a:gd name="T54" fmla="*/ 156 w 161"/>
                <a:gd name="T55" fmla="*/ 55 h 231"/>
                <a:gd name="T56" fmla="*/ 147 w 161"/>
                <a:gd name="T57" fmla="*/ 71 h 231"/>
                <a:gd name="T58" fmla="*/ 132 w 161"/>
                <a:gd name="T59" fmla="*/ 92 h 231"/>
                <a:gd name="T60" fmla="*/ 114 w 161"/>
                <a:gd name="T61" fmla="*/ 118 h 231"/>
                <a:gd name="T62" fmla="*/ 95 w 161"/>
                <a:gd name="T63" fmla="*/ 142 h 231"/>
                <a:gd name="T64" fmla="*/ 75 w 161"/>
                <a:gd name="T65" fmla="*/ 165 h 231"/>
                <a:gd name="T66" fmla="*/ 56 w 161"/>
                <a:gd name="T67" fmla="*/ 185 h 231"/>
                <a:gd name="T68" fmla="*/ 42 w 161"/>
                <a:gd name="T69" fmla="*/ 200 h 231"/>
                <a:gd name="T70" fmla="*/ 33 w 161"/>
                <a:gd name="T71" fmla="*/ 209 h 231"/>
                <a:gd name="T72" fmla="*/ 25 w 161"/>
                <a:gd name="T73" fmla="*/ 216 h 231"/>
                <a:gd name="T74" fmla="*/ 18 w 161"/>
                <a:gd name="T75" fmla="*/ 222 h 231"/>
                <a:gd name="T76" fmla="*/ 12 w 161"/>
                <a:gd name="T77" fmla="*/ 226 h 231"/>
                <a:gd name="T78" fmla="*/ 7 w 161"/>
                <a:gd name="T79" fmla="*/ 230 h 231"/>
                <a:gd name="T80" fmla="*/ 4 w 161"/>
                <a:gd name="T81" fmla="*/ 231 h 231"/>
                <a:gd name="T82" fmla="*/ 2 w 161"/>
                <a:gd name="T83" fmla="*/ 231 h 231"/>
                <a:gd name="T84" fmla="*/ 0 w 161"/>
                <a:gd name="T8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1" h="231">
                  <a:moveTo>
                    <a:pt x="0" y="231"/>
                  </a:moveTo>
                  <a:lnTo>
                    <a:pt x="0" y="230"/>
                  </a:lnTo>
                  <a:lnTo>
                    <a:pt x="0" y="230"/>
                  </a:lnTo>
                  <a:lnTo>
                    <a:pt x="0" y="228"/>
                  </a:lnTo>
                  <a:lnTo>
                    <a:pt x="0" y="226"/>
                  </a:lnTo>
                  <a:lnTo>
                    <a:pt x="3" y="222"/>
                  </a:lnTo>
                  <a:lnTo>
                    <a:pt x="5" y="216"/>
                  </a:lnTo>
                  <a:lnTo>
                    <a:pt x="9" y="209"/>
                  </a:lnTo>
                  <a:lnTo>
                    <a:pt x="14" y="202"/>
                  </a:lnTo>
                  <a:lnTo>
                    <a:pt x="21" y="193"/>
                  </a:lnTo>
                  <a:lnTo>
                    <a:pt x="29" y="182"/>
                  </a:lnTo>
                  <a:lnTo>
                    <a:pt x="36" y="172"/>
                  </a:lnTo>
                  <a:lnTo>
                    <a:pt x="43" y="163"/>
                  </a:lnTo>
                  <a:lnTo>
                    <a:pt x="51" y="152"/>
                  </a:lnTo>
                  <a:lnTo>
                    <a:pt x="57" y="142"/>
                  </a:lnTo>
                  <a:lnTo>
                    <a:pt x="62" y="133"/>
                  </a:lnTo>
                  <a:lnTo>
                    <a:pt x="68" y="124"/>
                  </a:lnTo>
                  <a:lnTo>
                    <a:pt x="73" y="115"/>
                  </a:lnTo>
                  <a:lnTo>
                    <a:pt x="78" y="107"/>
                  </a:lnTo>
                  <a:lnTo>
                    <a:pt x="87" y="90"/>
                  </a:lnTo>
                  <a:lnTo>
                    <a:pt x="93" y="76"/>
                  </a:lnTo>
                  <a:lnTo>
                    <a:pt x="97" y="68"/>
                  </a:lnTo>
                  <a:lnTo>
                    <a:pt x="100" y="62"/>
                  </a:lnTo>
                  <a:lnTo>
                    <a:pt x="104" y="55"/>
                  </a:lnTo>
                  <a:lnTo>
                    <a:pt x="105" y="49"/>
                  </a:lnTo>
                  <a:lnTo>
                    <a:pt x="108" y="39"/>
                  </a:lnTo>
                  <a:lnTo>
                    <a:pt x="108" y="28"/>
                  </a:lnTo>
                  <a:lnTo>
                    <a:pt x="108" y="20"/>
                  </a:lnTo>
                  <a:lnTo>
                    <a:pt x="105" y="13"/>
                  </a:lnTo>
                  <a:lnTo>
                    <a:pt x="104" y="10"/>
                  </a:lnTo>
                  <a:lnTo>
                    <a:pt x="103" y="9"/>
                  </a:lnTo>
                  <a:lnTo>
                    <a:pt x="101" y="6"/>
                  </a:lnTo>
                  <a:lnTo>
                    <a:pt x="101" y="5"/>
                  </a:lnTo>
                  <a:lnTo>
                    <a:pt x="101" y="4"/>
                  </a:lnTo>
                  <a:lnTo>
                    <a:pt x="103" y="2"/>
                  </a:lnTo>
                  <a:lnTo>
                    <a:pt x="104" y="1"/>
                  </a:lnTo>
                  <a:lnTo>
                    <a:pt x="105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3" y="0"/>
                  </a:lnTo>
                  <a:lnTo>
                    <a:pt x="117" y="2"/>
                  </a:lnTo>
                  <a:lnTo>
                    <a:pt x="121" y="4"/>
                  </a:lnTo>
                  <a:lnTo>
                    <a:pt x="126" y="6"/>
                  </a:lnTo>
                  <a:lnTo>
                    <a:pt x="131" y="9"/>
                  </a:lnTo>
                  <a:lnTo>
                    <a:pt x="136" y="13"/>
                  </a:lnTo>
                  <a:lnTo>
                    <a:pt x="143" y="17"/>
                  </a:lnTo>
                  <a:lnTo>
                    <a:pt x="147" y="20"/>
                  </a:lnTo>
                  <a:lnTo>
                    <a:pt x="152" y="24"/>
                  </a:lnTo>
                  <a:lnTo>
                    <a:pt x="154" y="28"/>
                  </a:lnTo>
                  <a:lnTo>
                    <a:pt x="157" y="32"/>
                  </a:lnTo>
                  <a:lnTo>
                    <a:pt x="159" y="35"/>
                  </a:lnTo>
                  <a:lnTo>
                    <a:pt x="161" y="37"/>
                  </a:lnTo>
                  <a:lnTo>
                    <a:pt x="161" y="40"/>
                  </a:lnTo>
                  <a:lnTo>
                    <a:pt x="161" y="44"/>
                  </a:lnTo>
                  <a:lnTo>
                    <a:pt x="159" y="49"/>
                  </a:lnTo>
                  <a:lnTo>
                    <a:pt x="156" y="55"/>
                  </a:lnTo>
                  <a:lnTo>
                    <a:pt x="152" y="62"/>
                  </a:lnTo>
                  <a:lnTo>
                    <a:pt x="147" y="71"/>
                  </a:lnTo>
                  <a:lnTo>
                    <a:pt x="140" y="81"/>
                  </a:lnTo>
                  <a:lnTo>
                    <a:pt x="132" y="92"/>
                  </a:lnTo>
                  <a:lnTo>
                    <a:pt x="125" y="103"/>
                  </a:lnTo>
                  <a:lnTo>
                    <a:pt x="114" y="118"/>
                  </a:lnTo>
                  <a:lnTo>
                    <a:pt x="104" y="130"/>
                  </a:lnTo>
                  <a:lnTo>
                    <a:pt x="95" y="142"/>
                  </a:lnTo>
                  <a:lnTo>
                    <a:pt x="84" y="154"/>
                  </a:lnTo>
                  <a:lnTo>
                    <a:pt x="75" y="165"/>
                  </a:lnTo>
                  <a:lnTo>
                    <a:pt x="65" y="176"/>
                  </a:lnTo>
                  <a:lnTo>
                    <a:pt x="56" y="185"/>
                  </a:lnTo>
                  <a:lnTo>
                    <a:pt x="47" y="195"/>
                  </a:lnTo>
                  <a:lnTo>
                    <a:pt x="42" y="200"/>
                  </a:lnTo>
                  <a:lnTo>
                    <a:pt x="38" y="204"/>
                  </a:lnTo>
                  <a:lnTo>
                    <a:pt x="33" y="209"/>
                  </a:lnTo>
                  <a:lnTo>
                    <a:pt x="29" y="213"/>
                  </a:lnTo>
                  <a:lnTo>
                    <a:pt x="25" y="216"/>
                  </a:lnTo>
                  <a:lnTo>
                    <a:pt x="21" y="220"/>
                  </a:lnTo>
                  <a:lnTo>
                    <a:pt x="18" y="222"/>
                  </a:lnTo>
                  <a:lnTo>
                    <a:pt x="14" y="225"/>
                  </a:lnTo>
                  <a:lnTo>
                    <a:pt x="12" y="226"/>
                  </a:lnTo>
                  <a:lnTo>
                    <a:pt x="9" y="229"/>
                  </a:lnTo>
                  <a:lnTo>
                    <a:pt x="7" y="230"/>
                  </a:lnTo>
                  <a:lnTo>
                    <a:pt x="5" y="231"/>
                  </a:lnTo>
                  <a:lnTo>
                    <a:pt x="4" y="231"/>
                  </a:lnTo>
                  <a:lnTo>
                    <a:pt x="3" y="231"/>
                  </a:lnTo>
                  <a:lnTo>
                    <a:pt x="2" y="231"/>
                  </a:lnTo>
                  <a:lnTo>
                    <a:pt x="0" y="231"/>
                  </a:lnTo>
                  <a:lnTo>
                    <a:pt x="0" y="23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2"/>
            <p:cNvSpPr/>
            <p:nvPr/>
          </p:nvSpPr>
          <p:spPr bwMode="auto">
            <a:xfrm>
              <a:off x="2266950" y="1460500"/>
              <a:ext cx="273050" cy="600075"/>
            </a:xfrm>
            <a:custGeom>
              <a:avLst/>
              <a:gdLst>
                <a:gd name="T0" fmla="*/ 19 w 172"/>
                <a:gd name="T1" fmla="*/ 8 h 378"/>
                <a:gd name="T2" fmla="*/ 23 w 172"/>
                <a:gd name="T3" fmla="*/ 0 h 378"/>
                <a:gd name="T4" fmla="*/ 35 w 172"/>
                <a:gd name="T5" fmla="*/ 3 h 378"/>
                <a:gd name="T6" fmla="*/ 56 w 172"/>
                <a:gd name="T7" fmla="*/ 10 h 378"/>
                <a:gd name="T8" fmla="*/ 65 w 172"/>
                <a:gd name="T9" fmla="*/ 63 h 378"/>
                <a:gd name="T10" fmla="*/ 63 w 172"/>
                <a:gd name="T11" fmla="*/ 132 h 378"/>
                <a:gd name="T12" fmla="*/ 61 w 172"/>
                <a:gd name="T13" fmla="*/ 193 h 378"/>
                <a:gd name="T14" fmla="*/ 60 w 172"/>
                <a:gd name="T15" fmla="*/ 220 h 378"/>
                <a:gd name="T16" fmla="*/ 60 w 172"/>
                <a:gd name="T17" fmla="*/ 241 h 378"/>
                <a:gd name="T18" fmla="*/ 60 w 172"/>
                <a:gd name="T19" fmla="*/ 258 h 378"/>
                <a:gd name="T20" fmla="*/ 60 w 172"/>
                <a:gd name="T21" fmla="*/ 268 h 378"/>
                <a:gd name="T22" fmla="*/ 61 w 172"/>
                <a:gd name="T23" fmla="*/ 274 h 378"/>
                <a:gd name="T24" fmla="*/ 65 w 172"/>
                <a:gd name="T25" fmla="*/ 276 h 378"/>
                <a:gd name="T26" fmla="*/ 70 w 172"/>
                <a:gd name="T27" fmla="*/ 273 h 378"/>
                <a:gd name="T28" fmla="*/ 79 w 172"/>
                <a:gd name="T29" fmla="*/ 269 h 378"/>
                <a:gd name="T30" fmla="*/ 92 w 172"/>
                <a:gd name="T31" fmla="*/ 261 h 378"/>
                <a:gd name="T32" fmla="*/ 108 w 172"/>
                <a:gd name="T33" fmla="*/ 251 h 378"/>
                <a:gd name="T34" fmla="*/ 126 w 172"/>
                <a:gd name="T35" fmla="*/ 239 h 378"/>
                <a:gd name="T36" fmla="*/ 141 w 172"/>
                <a:gd name="T37" fmla="*/ 230 h 378"/>
                <a:gd name="T38" fmla="*/ 154 w 172"/>
                <a:gd name="T39" fmla="*/ 223 h 378"/>
                <a:gd name="T40" fmla="*/ 166 w 172"/>
                <a:gd name="T41" fmla="*/ 217 h 378"/>
                <a:gd name="T42" fmla="*/ 171 w 172"/>
                <a:gd name="T43" fmla="*/ 216 h 378"/>
                <a:gd name="T44" fmla="*/ 172 w 172"/>
                <a:gd name="T45" fmla="*/ 219 h 378"/>
                <a:gd name="T46" fmla="*/ 168 w 172"/>
                <a:gd name="T47" fmla="*/ 225 h 378"/>
                <a:gd name="T48" fmla="*/ 161 w 172"/>
                <a:gd name="T49" fmla="*/ 236 h 378"/>
                <a:gd name="T50" fmla="*/ 148 w 172"/>
                <a:gd name="T51" fmla="*/ 248 h 378"/>
                <a:gd name="T52" fmla="*/ 131 w 172"/>
                <a:gd name="T53" fmla="*/ 267 h 378"/>
                <a:gd name="T54" fmla="*/ 110 w 172"/>
                <a:gd name="T55" fmla="*/ 289 h 378"/>
                <a:gd name="T56" fmla="*/ 89 w 172"/>
                <a:gd name="T57" fmla="*/ 308 h 378"/>
                <a:gd name="T58" fmla="*/ 74 w 172"/>
                <a:gd name="T59" fmla="*/ 325 h 378"/>
                <a:gd name="T60" fmla="*/ 61 w 172"/>
                <a:gd name="T61" fmla="*/ 339 h 378"/>
                <a:gd name="T62" fmla="*/ 52 w 172"/>
                <a:gd name="T63" fmla="*/ 351 h 378"/>
                <a:gd name="T64" fmla="*/ 45 w 172"/>
                <a:gd name="T65" fmla="*/ 360 h 378"/>
                <a:gd name="T66" fmla="*/ 39 w 172"/>
                <a:gd name="T67" fmla="*/ 371 h 378"/>
                <a:gd name="T68" fmla="*/ 32 w 172"/>
                <a:gd name="T69" fmla="*/ 377 h 378"/>
                <a:gd name="T70" fmla="*/ 25 w 172"/>
                <a:gd name="T71" fmla="*/ 378 h 378"/>
                <a:gd name="T72" fmla="*/ 18 w 172"/>
                <a:gd name="T73" fmla="*/ 374 h 378"/>
                <a:gd name="T74" fmla="*/ 12 w 172"/>
                <a:gd name="T75" fmla="*/ 365 h 378"/>
                <a:gd name="T76" fmla="*/ 1 w 172"/>
                <a:gd name="T77" fmla="*/ 344 h 378"/>
                <a:gd name="T78" fmla="*/ 0 w 172"/>
                <a:gd name="T79" fmla="*/ 329 h 378"/>
                <a:gd name="T80" fmla="*/ 4 w 172"/>
                <a:gd name="T81" fmla="*/ 320 h 378"/>
                <a:gd name="T82" fmla="*/ 12 w 172"/>
                <a:gd name="T83" fmla="*/ 309 h 378"/>
                <a:gd name="T84" fmla="*/ 18 w 172"/>
                <a:gd name="T85" fmla="*/ 302 h 378"/>
                <a:gd name="T86" fmla="*/ 23 w 172"/>
                <a:gd name="T87" fmla="*/ 291 h 378"/>
                <a:gd name="T88" fmla="*/ 26 w 172"/>
                <a:gd name="T89" fmla="*/ 278 h 378"/>
                <a:gd name="T90" fmla="*/ 30 w 172"/>
                <a:gd name="T91" fmla="*/ 260 h 378"/>
                <a:gd name="T92" fmla="*/ 32 w 172"/>
                <a:gd name="T93" fmla="*/ 239 h 378"/>
                <a:gd name="T94" fmla="*/ 35 w 172"/>
                <a:gd name="T95" fmla="*/ 190 h 378"/>
                <a:gd name="T96" fmla="*/ 34 w 172"/>
                <a:gd name="T97" fmla="*/ 96 h 378"/>
                <a:gd name="T98" fmla="*/ 31 w 172"/>
                <a:gd name="T99" fmla="*/ 62 h 378"/>
                <a:gd name="T100" fmla="*/ 29 w 172"/>
                <a:gd name="T101" fmla="*/ 47 h 378"/>
                <a:gd name="T102" fmla="*/ 26 w 172"/>
                <a:gd name="T103" fmla="*/ 34 h 378"/>
                <a:gd name="T104" fmla="*/ 23 w 172"/>
                <a:gd name="T105" fmla="*/ 23 h 378"/>
                <a:gd name="T106" fmla="*/ 21 w 172"/>
                <a:gd name="T107" fmla="*/ 1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2" h="378">
                  <a:moveTo>
                    <a:pt x="21" y="19"/>
                  </a:moveTo>
                  <a:lnTo>
                    <a:pt x="19" y="13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21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5" y="3"/>
                  </a:lnTo>
                  <a:lnTo>
                    <a:pt x="40" y="5"/>
                  </a:lnTo>
                  <a:lnTo>
                    <a:pt x="48" y="8"/>
                  </a:lnTo>
                  <a:lnTo>
                    <a:pt x="56" y="10"/>
                  </a:lnTo>
                  <a:lnTo>
                    <a:pt x="65" y="13"/>
                  </a:lnTo>
                  <a:lnTo>
                    <a:pt x="65" y="39"/>
                  </a:lnTo>
                  <a:lnTo>
                    <a:pt x="65" y="63"/>
                  </a:lnTo>
                  <a:lnTo>
                    <a:pt x="65" y="87"/>
                  </a:lnTo>
                  <a:lnTo>
                    <a:pt x="63" y="110"/>
                  </a:lnTo>
                  <a:lnTo>
                    <a:pt x="63" y="132"/>
                  </a:lnTo>
                  <a:lnTo>
                    <a:pt x="63" y="153"/>
                  </a:lnTo>
                  <a:lnTo>
                    <a:pt x="62" y="173"/>
                  </a:lnTo>
                  <a:lnTo>
                    <a:pt x="61" y="193"/>
                  </a:lnTo>
                  <a:lnTo>
                    <a:pt x="61" y="202"/>
                  </a:lnTo>
                  <a:lnTo>
                    <a:pt x="61" y="211"/>
                  </a:lnTo>
                  <a:lnTo>
                    <a:pt x="60" y="220"/>
                  </a:lnTo>
                  <a:lnTo>
                    <a:pt x="60" y="226"/>
                  </a:lnTo>
                  <a:lnTo>
                    <a:pt x="60" y="234"/>
                  </a:lnTo>
                  <a:lnTo>
                    <a:pt x="60" y="241"/>
                  </a:lnTo>
                  <a:lnTo>
                    <a:pt x="60" y="247"/>
                  </a:lnTo>
                  <a:lnTo>
                    <a:pt x="60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5"/>
                  </a:lnTo>
                  <a:lnTo>
                    <a:pt x="60" y="268"/>
                  </a:lnTo>
                  <a:lnTo>
                    <a:pt x="60" y="270"/>
                  </a:lnTo>
                  <a:lnTo>
                    <a:pt x="61" y="273"/>
                  </a:lnTo>
                  <a:lnTo>
                    <a:pt x="61" y="274"/>
                  </a:lnTo>
                  <a:lnTo>
                    <a:pt x="61" y="274"/>
                  </a:lnTo>
                  <a:lnTo>
                    <a:pt x="63" y="276"/>
                  </a:lnTo>
                  <a:lnTo>
                    <a:pt x="65" y="276"/>
                  </a:lnTo>
                  <a:lnTo>
                    <a:pt x="66" y="274"/>
                  </a:lnTo>
                  <a:lnTo>
                    <a:pt x="69" y="274"/>
                  </a:lnTo>
                  <a:lnTo>
                    <a:pt x="70" y="273"/>
                  </a:lnTo>
                  <a:lnTo>
                    <a:pt x="73" y="272"/>
                  </a:lnTo>
                  <a:lnTo>
                    <a:pt x="76" y="270"/>
                  </a:lnTo>
                  <a:lnTo>
                    <a:pt x="79" y="269"/>
                  </a:lnTo>
                  <a:lnTo>
                    <a:pt x="83" y="267"/>
                  </a:lnTo>
                  <a:lnTo>
                    <a:pt x="87" y="264"/>
                  </a:lnTo>
                  <a:lnTo>
                    <a:pt x="92" y="261"/>
                  </a:lnTo>
                  <a:lnTo>
                    <a:pt x="97" y="259"/>
                  </a:lnTo>
                  <a:lnTo>
                    <a:pt x="102" y="255"/>
                  </a:lnTo>
                  <a:lnTo>
                    <a:pt x="108" y="251"/>
                  </a:lnTo>
                  <a:lnTo>
                    <a:pt x="114" y="247"/>
                  </a:lnTo>
                  <a:lnTo>
                    <a:pt x="120" y="243"/>
                  </a:lnTo>
                  <a:lnTo>
                    <a:pt x="126" y="239"/>
                  </a:lnTo>
                  <a:lnTo>
                    <a:pt x="131" y="237"/>
                  </a:lnTo>
                  <a:lnTo>
                    <a:pt x="136" y="233"/>
                  </a:lnTo>
                  <a:lnTo>
                    <a:pt x="141" y="230"/>
                  </a:lnTo>
                  <a:lnTo>
                    <a:pt x="145" y="228"/>
                  </a:lnTo>
                  <a:lnTo>
                    <a:pt x="150" y="225"/>
                  </a:lnTo>
                  <a:lnTo>
                    <a:pt x="154" y="223"/>
                  </a:lnTo>
                  <a:lnTo>
                    <a:pt x="157" y="221"/>
                  </a:lnTo>
                  <a:lnTo>
                    <a:pt x="161" y="220"/>
                  </a:lnTo>
                  <a:lnTo>
                    <a:pt x="166" y="217"/>
                  </a:lnTo>
                  <a:lnTo>
                    <a:pt x="167" y="217"/>
                  </a:lnTo>
                  <a:lnTo>
                    <a:pt x="170" y="216"/>
                  </a:lnTo>
                  <a:lnTo>
                    <a:pt x="171" y="216"/>
                  </a:lnTo>
                  <a:lnTo>
                    <a:pt x="172" y="217"/>
                  </a:lnTo>
                  <a:lnTo>
                    <a:pt x="172" y="217"/>
                  </a:lnTo>
                  <a:lnTo>
                    <a:pt x="172" y="219"/>
                  </a:lnTo>
                  <a:lnTo>
                    <a:pt x="172" y="221"/>
                  </a:lnTo>
                  <a:lnTo>
                    <a:pt x="171" y="223"/>
                  </a:lnTo>
                  <a:lnTo>
                    <a:pt x="168" y="225"/>
                  </a:lnTo>
                  <a:lnTo>
                    <a:pt x="167" y="228"/>
                  </a:lnTo>
                  <a:lnTo>
                    <a:pt x="164" y="232"/>
                  </a:lnTo>
                  <a:lnTo>
                    <a:pt x="161" y="236"/>
                  </a:lnTo>
                  <a:lnTo>
                    <a:pt x="157" y="239"/>
                  </a:lnTo>
                  <a:lnTo>
                    <a:pt x="153" y="245"/>
                  </a:lnTo>
                  <a:lnTo>
                    <a:pt x="148" y="248"/>
                  </a:lnTo>
                  <a:lnTo>
                    <a:pt x="142" y="255"/>
                  </a:lnTo>
                  <a:lnTo>
                    <a:pt x="137" y="260"/>
                  </a:lnTo>
                  <a:lnTo>
                    <a:pt x="131" y="267"/>
                  </a:lnTo>
                  <a:lnTo>
                    <a:pt x="124" y="274"/>
                  </a:lnTo>
                  <a:lnTo>
                    <a:pt x="117" y="281"/>
                  </a:lnTo>
                  <a:lnTo>
                    <a:pt x="110" y="289"/>
                  </a:lnTo>
                  <a:lnTo>
                    <a:pt x="102" y="295"/>
                  </a:lnTo>
                  <a:lnTo>
                    <a:pt x="96" y="302"/>
                  </a:lnTo>
                  <a:lnTo>
                    <a:pt x="89" y="308"/>
                  </a:lnTo>
                  <a:lnTo>
                    <a:pt x="84" y="314"/>
                  </a:lnTo>
                  <a:lnTo>
                    <a:pt x="79" y="320"/>
                  </a:lnTo>
                  <a:lnTo>
                    <a:pt x="74" y="325"/>
                  </a:lnTo>
                  <a:lnTo>
                    <a:pt x="69" y="330"/>
                  </a:lnTo>
                  <a:lnTo>
                    <a:pt x="65" y="334"/>
                  </a:lnTo>
                  <a:lnTo>
                    <a:pt x="61" y="339"/>
                  </a:lnTo>
                  <a:lnTo>
                    <a:pt x="57" y="343"/>
                  </a:lnTo>
                  <a:lnTo>
                    <a:pt x="54" y="347"/>
                  </a:lnTo>
                  <a:lnTo>
                    <a:pt x="52" y="351"/>
                  </a:lnTo>
                  <a:lnTo>
                    <a:pt x="49" y="353"/>
                  </a:lnTo>
                  <a:lnTo>
                    <a:pt x="47" y="357"/>
                  </a:lnTo>
                  <a:lnTo>
                    <a:pt x="45" y="360"/>
                  </a:lnTo>
                  <a:lnTo>
                    <a:pt x="44" y="365"/>
                  </a:lnTo>
                  <a:lnTo>
                    <a:pt x="41" y="368"/>
                  </a:lnTo>
                  <a:lnTo>
                    <a:pt x="39" y="371"/>
                  </a:lnTo>
                  <a:lnTo>
                    <a:pt x="36" y="374"/>
                  </a:lnTo>
                  <a:lnTo>
                    <a:pt x="34" y="375"/>
                  </a:lnTo>
                  <a:lnTo>
                    <a:pt x="32" y="377"/>
                  </a:lnTo>
                  <a:lnTo>
                    <a:pt x="30" y="378"/>
                  </a:lnTo>
                  <a:lnTo>
                    <a:pt x="27" y="378"/>
                  </a:lnTo>
                  <a:lnTo>
                    <a:pt x="25" y="378"/>
                  </a:lnTo>
                  <a:lnTo>
                    <a:pt x="22" y="377"/>
                  </a:lnTo>
                  <a:lnTo>
                    <a:pt x="21" y="375"/>
                  </a:lnTo>
                  <a:lnTo>
                    <a:pt x="18" y="374"/>
                  </a:lnTo>
                  <a:lnTo>
                    <a:pt x="16" y="371"/>
                  </a:lnTo>
                  <a:lnTo>
                    <a:pt x="13" y="368"/>
                  </a:lnTo>
                  <a:lnTo>
                    <a:pt x="12" y="365"/>
                  </a:lnTo>
                  <a:lnTo>
                    <a:pt x="9" y="360"/>
                  </a:lnTo>
                  <a:lnTo>
                    <a:pt x="5" y="352"/>
                  </a:lnTo>
                  <a:lnTo>
                    <a:pt x="1" y="344"/>
                  </a:lnTo>
                  <a:lnTo>
                    <a:pt x="0" y="338"/>
                  </a:lnTo>
                  <a:lnTo>
                    <a:pt x="0" y="333"/>
                  </a:lnTo>
                  <a:lnTo>
                    <a:pt x="0" y="329"/>
                  </a:lnTo>
                  <a:lnTo>
                    <a:pt x="1" y="326"/>
                  </a:lnTo>
                  <a:lnTo>
                    <a:pt x="3" y="322"/>
                  </a:lnTo>
                  <a:lnTo>
                    <a:pt x="4" y="320"/>
                  </a:lnTo>
                  <a:lnTo>
                    <a:pt x="7" y="316"/>
                  </a:lnTo>
                  <a:lnTo>
                    <a:pt x="9" y="312"/>
                  </a:lnTo>
                  <a:lnTo>
                    <a:pt x="12" y="309"/>
                  </a:lnTo>
                  <a:lnTo>
                    <a:pt x="16" y="305"/>
                  </a:lnTo>
                  <a:lnTo>
                    <a:pt x="17" y="303"/>
                  </a:lnTo>
                  <a:lnTo>
                    <a:pt x="18" y="302"/>
                  </a:lnTo>
                  <a:lnTo>
                    <a:pt x="19" y="298"/>
                  </a:lnTo>
                  <a:lnTo>
                    <a:pt x="21" y="295"/>
                  </a:lnTo>
                  <a:lnTo>
                    <a:pt x="23" y="291"/>
                  </a:lnTo>
                  <a:lnTo>
                    <a:pt x="25" y="287"/>
                  </a:lnTo>
                  <a:lnTo>
                    <a:pt x="26" y="283"/>
                  </a:lnTo>
                  <a:lnTo>
                    <a:pt x="26" y="278"/>
                  </a:lnTo>
                  <a:lnTo>
                    <a:pt x="27" y="273"/>
                  </a:lnTo>
                  <a:lnTo>
                    <a:pt x="29" y="267"/>
                  </a:lnTo>
                  <a:lnTo>
                    <a:pt x="30" y="260"/>
                  </a:lnTo>
                  <a:lnTo>
                    <a:pt x="31" y="254"/>
                  </a:lnTo>
                  <a:lnTo>
                    <a:pt x="31" y="247"/>
                  </a:lnTo>
                  <a:lnTo>
                    <a:pt x="32" y="239"/>
                  </a:lnTo>
                  <a:lnTo>
                    <a:pt x="32" y="232"/>
                  </a:lnTo>
                  <a:lnTo>
                    <a:pt x="34" y="224"/>
                  </a:lnTo>
                  <a:lnTo>
                    <a:pt x="35" y="190"/>
                  </a:lnTo>
                  <a:lnTo>
                    <a:pt x="36" y="157"/>
                  </a:lnTo>
                  <a:lnTo>
                    <a:pt x="35" y="126"/>
                  </a:lnTo>
                  <a:lnTo>
                    <a:pt x="34" y="96"/>
                  </a:lnTo>
                  <a:lnTo>
                    <a:pt x="32" y="82"/>
                  </a:lnTo>
                  <a:lnTo>
                    <a:pt x="31" y="69"/>
                  </a:lnTo>
                  <a:lnTo>
                    <a:pt x="31" y="62"/>
                  </a:lnTo>
                  <a:lnTo>
                    <a:pt x="30" y="57"/>
                  </a:lnTo>
                  <a:lnTo>
                    <a:pt x="30" y="52"/>
                  </a:lnTo>
                  <a:lnTo>
                    <a:pt x="29" y="47"/>
                  </a:lnTo>
                  <a:lnTo>
                    <a:pt x="27" y="41"/>
                  </a:lnTo>
                  <a:lnTo>
                    <a:pt x="27" y="38"/>
                  </a:lnTo>
                  <a:lnTo>
                    <a:pt x="26" y="34"/>
                  </a:lnTo>
                  <a:lnTo>
                    <a:pt x="25" y="30"/>
                  </a:lnTo>
                  <a:lnTo>
                    <a:pt x="25" y="27"/>
                  </a:lnTo>
                  <a:lnTo>
                    <a:pt x="23" y="23"/>
                  </a:lnTo>
                  <a:lnTo>
                    <a:pt x="22" y="22"/>
                  </a:lnTo>
                  <a:lnTo>
                    <a:pt x="21" y="19"/>
                  </a:lnTo>
                  <a:lnTo>
                    <a:pt x="21" y="1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3"/>
            <p:cNvSpPr/>
            <p:nvPr/>
          </p:nvSpPr>
          <p:spPr bwMode="auto">
            <a:xfrm>
              <a:off x="2511425" y="1465263"/>
              <a:ext cx="215900" cy="219075"/>
            </a:xfrm>
            <a:custGeom>
              <a:avLst/>
              <a:gdLst>
                <a:gd name="T0" fmla="*/ 74 w 136"/>
                <a:gd name="T1" fmla="*/ 41 h 138"/>
                <a:gd name="T2" fmla="*/ 78 w 136"/>
                <a:gd name="T3" fmla="*/ 32 h 138"/>
                <a:gd name="T4" fmla="*/ 79 w 136"/>
                <a:gd name="T5" fmla="*/ 24 h 138"/>
                <a:gd name="T6" fmla="*/ 78 w 136"/>
                <a:gd name="T7" fmla="*/ 19 h 138"/>
                <a:gd name="T8" fmla="*/ 75 w 136"/>
                <a:gd name="T9" fmla="*/ 14 h 138"/>
                <a:gd name="T10" fmla="*/ 73 w 136"/>
                <a:gd name="T11" fmla="*/ 10 h 138"/>
                <a:gd name="T12" fmla="*/ 73 w 136"/>
                <a:gd name="T13" fmla="*/ 6 h 138"/>
                <a:gd name="T14" fmla="*/ 73 w 136"/>
                <a:gd name="T15" fmla="*/ 2 h 138"/>
                <a:gd name="T16" fmla="*/ 75 w 136"/>
                <a:gd name="T17" fmla="*/ 1 h 138"/>
                <a:gd name="T18" fmla="*/ 80 w 136"/>
                <a:gd name="T19" fmla="*/ 0 h 138"/>
                <a:gd name="T20" fmla="*/ 88 w 136"/>
                <a:gd name="T21" fmla="*/ 2 h 138"/>
                <a:gd name="T22" fmla="*/ 102 w 136"/>
                <a:gd name="T23" fmla="*/ 7 h 138"/>
                <a:gd name="T24" fmla="*/ 117 w 136"/>
                <a:gd name="T25" fmla="*/ 16 h 138"/>
                <a:gd name="T26" fmla="*/ 127 w 136"/>
                <a:gd name="T27" fmla="*/ 25 h 138"/>
                <a:gd name="T28" fmla="*/ 131 w 136"/>
                <a:gd name="T29" fmla="*/ 32 h 138"/>
                <a:gd name="T30" fmla="*/ 135 w 136"/>
                <a:gd name="T31" fmla="*/ 36 h 138"/>
                <a:gd name="T32" fmla="*/ 136 w 136"/>
                <a:gd name="T33" fmla="*/ 40 h 138"/>
                <a:gd name="T34" fmla="*/ 135 w 136"/>
                <a:gd name="T35" fmla="*/ 42 h 138"/>
                <a:gd name="T36" fmla="*/ 131 w 136"/>
                <a:gd name="T37" fmla="*/ 46 h 138"/>
                <a:gd name="T38" fmla="*/ 124 w 136"/>
                <a:gd name="T39" fmla="*/ 53 h 138"/>
                <a:gd name="T40" fmla="*/ 113 w 136"/>
                <a:gd name="T41" fmla="*/ 62 h 138"/>
                <a:gd name="T42" fmla="*/ 97 w 136"/>
                <a:gd name="T43" fmla="*/ 73 h 138"/>
                <a:gd name="T44" fmla="*/ 79 w 136"/>
                <a:gd name="T45" fmla="*/ 89 h 138"/>
                <a:gd name="T46" fmla="*/ 56 w 136"/>
                <a:gd name="T47" fmla="*/ 107 h 138"/>
                <a:gd name="T48" fmla="*/ 30 w 136"/>
                <a:gd name="T49" fmla="*/ 126 h 138"/>
                <a:gd name="T50" fmla="*/ 8 w 136"/>
                <a:gd name="T51" fmla="*/ 130 h 138"/>
                <a:gd name="T52" fmla="*/ 7 w 136"/>
                <a:gd name="T53" fmla="*/ 116 h 138"/>
                <a:gd name="T54" fmla="*/ 21 w 136"/>
                <a:gd name="T55" fmla="*/ 102 h 138"/>
                <a:gd name="T56" fmla="*/ 32 w 136"/>
                <a:gd name="T57" fmla="*/ 90 h 138"/>
                <a:gd name="T58" fmla="*/ 43 w 136"/>
                <a:gd name="T59" fmla="*/ 80 h 138"/>
                <a:gd name="T60" fmla="*/ 51 w 136"/>
                <a:gd name="T61" fmla="*/ 69 h 138"/>
                <a:gd name="T62" fmla="*/ 58 w 136"/>
                <a:gd name="T63" fmla="*/ 62 h 138"/>
                <a:gd name="T64" fmla="*/ 65 w 136"/>
                <a:gd name="T65" fmla="*/ 55 h 138"/>
                <a:gd name="T66" fmla="*/ 71 w 136"/>
                <a:gd name="T67" fmla="*/ 4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138">
                  <a:moveTo>
                    <a:pt x="71" y="47"/>
                  </a:moveTo>
                  <a:lnTo>
                    <a:pt x="74" y="41"/>
                  </a:lnTo>
                  <a:lnTo>
                    <a:pt x="77" y="37"/>
                  </a:lnTo>
                  <a:lnTo>
                    <a:pt x="78" y="32"/>
                  </a:lnTo>
                  <a:lnTo>
                    <a:pt x="79" y="28"/>
                  </a:lnTo>
                  <a:lnTo>
                    <a:pt x="79" y="24"/>
                  </a:lnTo>
                  <a:lnTo>
                    <a:pt x="79" y="22"/>
                  </a:lnTo>
                  <a:lnTo>
                    <a:pt x="78" y="19"/>
                  </a:lnTo>
                  <a:lnTo>
                    <a:pt x="77" y="16"/>
                  </a:lnTo>
                  <a:lnTo>
                    <a:pt x="75" y="14"/>
                  </a:lnTo>
                  <a:lnTo>
                    <a:pt x="74" y="13"/>
                  </a:lnTo>
                  <a:lnTo>
                    <a:pt x="73" y="10"/>
                  </a:lnTo>
                  <a:lnTo>
                    <a:pt x="73" y="7"/>
                  </a:lnTo>
                  <a:lnTo>
                    <a:pt x="73" y="6"/>
                  </a:lnTo>
                  <a:lnTo>
                    <a:pt x="73" y="5"/>
                  </a:lnTo>
                  <a:lnTo>
                    <a:pt x="73" y="2"/>
                  </a:lnTo>
                  <a:lnTo>
                    <a:pt x="74" y="1"/>
                  </a:lnTo>
                  <a:lnTo>
                    <a:pt x="75" y="1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3" y="1"/>
                  </a:lnTo>
                  <a:lnTo>
                    <a:pt x="88" y="2"/>
                  </a:lnTo>
                  <a:lnTo>
                    <a:pt x="96" y="5"/>
                  </a:lnTo>
                  <a:lnTo>
                    <a:pt x="102" y="7"/>
                  </a:lnTo>
                  <a:lnTo>
                    <a:pt x="110" y="11"/>
                  </a:lnTo>
                  <a:lnTo>
                    <a:pt x="117" y="16"/>
                  </a:lnTo>
                  <a:lnTo>
                    <a:pt x="123" y="23"/>
                  </a:lnTo>
                  <a:lnTo>
                    <a:pt x="127" y="25"/>
                  </a:lnTo>
                  <a:lnTo>
                    <a:pt x="130" y="29"/>
                  </a:lnTo>
                  <a:lnTo>
                    <a:pt x="131" y="32"/>
                  </a:lnTo>
                  <a:lnTo>
                    <a:pt x="133" y="35"/>
                  </a:lnTo>
                  <a:lnTo>
                    <a:pt x="135" y="36"/>
                  </a:lnTo>
                  <a:lnTo>
                    <a:pt x="135" y="38"/>
                  </a:lnTo>
                  <a:lnTo>
                    <a:pt x="136" y="40"/>
                  </a:lnTo>
                  <a:lnTo>
                    <a:pt x="136" y="41"/>
                  </a:lnTo>
                  <a:lnTo>
                    <a:pt x="135" y="42"/>
                  </a:lnTo>
                  <a:lnTo>
                    <a:pt x="133" y="44"/>
                  </a:lnTo>
                  <a:lnTo>
                    <a:pt x="131" y="46"/>
                  </a:lnTo>
                  <a:lnTo>
                    <a:pt x="128" y="49"/>
                  </a:lnTo>
                  <a:lnTo>
                    <a:pt x="124" y="53"/>
                  </a:lnTo>
                  <a:lnTo>
                    <a:pt x="119" y="57"/>
                  </a:lnTo>
                  <a:lnTo>
                    <a:pt x="113" y="62"/>
                  </a:lnTo>
                  <a:lnTo>
                    <a:pt x="105" y="67"/>
                  </a:lnTo>
                  <a:lnTo>
                    <a:pt x="97" y="73"/>
                  </a:lnTo>
                  <a:lnTo>
                    <a:pt x="88" y="81"/>
                  </a:lnTo>
                  <a:lnTo>
                    <a:pt x="79" y="89"/>
                  </a:lnTo>
                  <a:lnTo>
                    <a:pt x="67" y="98"/>
                  </a:lnTo>
                  <a:lnTo>
                    <a:pt x="56" y="107"/>
                  </a:lnTo>
                  <a:lnTo>
                    <a:pt x="43" y="116"/>
                  </a:lnTo>
                  <a:lnTo>
                    <a:pt x="30" y="126"/>
                  </a:lnTo>
                  <a:lnTo>
                    <a:pt x="16" y="138"/>
                  </a:lnTo>
                  <a:lnTo>
                    <a:pt x="8" y="130"/>
                  </a:lnTo>
                  <a:lnTo>
                    <a:pt x="0" y="123"/>
                  </a:lnTo>
                  <a:lnTo>
                    <a:pt x="7" y="116"/>
                  </a:lnTo>
                  <a:lnTo>
                    <a:pt x="14" y="108"/>
                  </a:lnTo>
                  <a:lnTo>
                    <a:pt x="21" y="102"/>
                  </a:lnTo>
                  <a:lnTo>
                    <a:pt x="26" y="95"/>
                  </a:lnTo>
                  <a:lnTo>
                    <a:pt x="32" y="90"/>
                  </a:lnTo>
                  <a:lnTo>
                    <a:pt x="38" y="85"/>
                  </a:lnTo>
                  <a:lnTo>
                    <a:pt x="43" y="80"/>
                  </a:lnTo>
                  <a:lnTo>
                    <a:pt x="47" y="75"/>
                  </a:lnTo>
                  <a:lnTo>
                    <a:pt x="51" y="69"/>
                  </a:lnTo>
                  <a:lnTo>
                    <a:pt x="54" y="66"/>
                  </a:lnTo>
                  <a:lnTo>
                    <a:pt x="58" y="62"/>
                  </a:lnTo>
                  <a:lnTo>
                    <a:pt x="61" y="58"/>
                  </a:lnTo>
                  <a:lnTo>
                    <a:pt x="65" y="55"/>
                  </a:lnTo>
                  <a:lnTo>
                    <a:pt x="67" y="53"/>
                  </a:lnTo>
                  <a:lnTo>
                    <a:pt x="71" y="47"/>
                  </a:lnTo>
                  <a:lnTo>
                    <a:pt x="71" y="4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4"/>
            <p:cNvSpPr/>
            <p:nvPr/>
          </p:nvSpPr>
          <p:spPr bwMode="auto">
            <a:xfrm>
              <a:off x="2344738" y="1341438"/>
              <a:ext cx="279400" cy="174625"/>
            </a:xfrm>
            <a:custGeom>
              <a:avLst/>
              <a:gdLst>
                <a:gd name="T0" fmla="*/ 109 w 176"/>
                <a:gd name="T1" fmla="*/ 36 h 110"/>
                <a:gd name="T2" fmla="*/ 117 w 176"/>
                <a:gd name="T3" fmla="*/ 30 h 110"/>
                <a:gd name="T4" fmla="*/ 121 w 176"/>
                <a:gd name="T5" fmla="*/ 23 h 110"/>
                <a:gd name="T6" fmla="*/ 123 w 176"/>
                <a:gd name="T7" fmla="*/ 15 h 110"/>
                <a:gd name="T8" fmla="*/ 123 w 176"/>
                <a:gd name="T9" fmla="*/ 9 h 110"/>
                <a:gd name="T10" fmla="*/ 125 w 176"/>
                <a:gd name="T11" fmla="*/ 5 h 110"/>
                <a:gd name="T12" fmla="*/ 127 w 176"/>
                <a:gd name="T13" fmla="*/ 1 h 110"/>
                <a:gd name="T14" fmla="*/ 131 w 176"/>
                <a:gd name="T15" fmla="*/ 0 h 110"/>
                <a:gd name="T16" fmla="*/ 135 w 176"/>
                <a:gd name="T17" fmla="*/ 0 h 110"/>
                <a:gd name="T18" fmla="*/ 141 w 176"/>
                <a:gd name="T19" fmla="*/ 3 h 110"/>
                <a:gd name="T20" fmla="*/ 148 w 176"/>
                <a:gd name="T21" fmla="*/ 6 h 110"/>
                <a:gd name="T22" fmla="*/ 156 w 176"/>
                <a:gd name="T23" fmla="*/ 12 h 110"/>
                <a:gd name="T24" fmla="*/ 163 w 176"/>
                <a:gd name="T25" fmla="*/ 19 h 110"/>
                <a:gd name="T26" fmla="*/ 170 w 176"/>
                <a:gd name="T27" fmla="*/ 28 h 110"/>
                <a:gd name="T28" fmla="*/ 174 w 176"/>
                <a:gd name="T29" fmla="*/ 35 h 110"/>
                <a:gd name="T30" fmla="*/ 176 w 176"/>
                <a:gd name="T31" fmla="*/ 40 h 110"/>
                <a:gd name="T32" fmla="*/ 174 w 176"/>
                <a:gd name="T33" fmla="*/ 45 h 110"/>
                <a:gd name="T34" fmla="*/ 169 w 176"/>
                <a:gd name="T35" fmla="*/ 50 h 110"/>
                <a:gd name="T36" fmla="*/ 159 w 176"/>
                <a:gd name="T37" fmla="*/ 57 h 110"/>
                <a:gd name="T38" fmla="*/ 147 w 176"/>
                <a:gd name="T39" fmla="*/ 63 h 110"/>
                <a:gd name="T40" fmla="*/ 135 w 176"/>
                <a:gd name="T41" fmla="*/ 69 h 110"/>
                <a:gd name="T42" fmla="*/ 125 w 176"/>
                <a:gd name="T43" fmla="*/ 72 h 110"/>
                <a:gd name="T44" fmla="*/ 112 w 176"/>
                <a:gd name="T45" fmla="*/ 78 h 110"/>
                <a:gd name="T46" fmla="*/ 96 w 176"/>
                <a:gd name="T47" fmla="*/ 83 h 110"/>
                <a:gd name="T48" fmla="*/ 79 w 176"/>
                <a:gd name="T49" fmla="*/ 88 h 110"/>
                <a:gd name="T50" fmla="*/ 60 w 176"/>
                <a:gd name="T51" fmla="*/ 93 h 110"/>
                <a:gd name="T52" fmla="*/ 39 w 176"/>
                <a:gd name="T53" fmla="*/ 100 h 110"/>
                <a:gd name="T54" fmla="*/ 16 w 176"/>
                <a:gd name="T55" fmla="*/ 106 h 110"/>
                <a:gd name="T56" fmla="*/ 0 w 176"/>
                <a:gd name="T57" fmla="*/ 94 h 110"/>
                <a:gd name="T58" fmla="*/ 21 w 176"/>
                <a:gd name="T59" fmla="*/ 84 h 110"/>
                <a:gd name="T60" fmla="*/ 39 w 176"/>
                <a:gd name="T61" fmla="*/ 75 h 110"/>
                <a:gd name="T62" fmla="*/ 56 w 176"/>
                <a:gd name="T63" fmla="*/ 67 h 110"/>
                <a:gd name="T64" fmla="*/ 71 w 176"/>
                <a:gd name="T65" fmla="*/ 61 h 110"/>
                <a:gd name="T66" fmla="*/ 83 w 176"/>
                <a:gd name="T67" fmla="*/ 54 h 110"/>
                <a:gd name="T68" fmla="*/ 93 w 176"/>
                <a:gd name="T69" fmla="*/ 48 h 110"/>
                <a:gd name="T70" fmla="*/ 100 w 176"/>
                <a:gd name="T71" fmla="*/ 44 h 110"/>
                <a:gd name="T72" fmla="*/ 105 w 176"/>
                <a:gd name="T73" fmla="*/ 4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10">
                  <a:moveTo>
                    <a:pt x="105" y="40"/>
                  </a:moveTo>
                  <a:lnTo>
                    <a:pt x="109" y="36"/>
                  </a:lnTo>
                  <a:lnTo>
                    <a:pt x="113" y="32"/>
                  </a:lnTo>
                  <a:lnTo>
                    <a:pt x="117" y="30"/>
                  </a:lnTo>
                  <a:lnTo>
                    <a:pt x="119" y="26"/>
                  </a:lnTo>
                  <a:lnTo>
                    <a:pt x="121" y="23"/>
                  </a:lnTo>
                  <a:lnTo>
                    <a:pt x="122" y="19"/>
                  </a:lnTo>
                  <a:lnTo>
                    <a:pt x="123" y="15"/>
                  </a:lnTo>
                  <a:lnTo>
                    <a:pt x="123" y="13"/>
                  </a:lnTo>
                  <a:lnTo>
                    <a:pt x="123" y="9"/>
                  </a:lnTo>
                  <a:lnTo>
                    <a:pt x="125" y="6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27" y="1"/>
                  </a:lnTo>
                  <a:lnTo>
                    <a:pt x="128" y="1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5" y="0"/>
                  </a:lnTo>
                  <a:lnTo>
                    <a:pt x="137" y="1"/>
                  </a:lnTo>
                  <a:lnTo>
                    <a:pt x="141" y="3"/>
                  </a:lnTo>
                  <a:lnTo>
                    <a:pt x="144" y="4"/>
                  </a:lnTo>
                  <a:lnTo>
                    <a:pt x="148" y="6"/>
                  </a:lnTo>
                  <a:lnTo>
                    <a:pt x="152" y="9"/>
                  </a:lnTo>
                  <a:lnTo>
                    <a:pt x="156" y="12"/>
                  </a:lnTo>
                  <a:lnTo>
                    <a:pt x="161" y="15"/>
                  </a:lnTo>
                  <a:lnTo>
                    <a:pt x="163" y="19"/>
                  </a:lnTo>
                  <a:lnTo>
                    <a:pt x="167" y="25"/>
                  </a:lnTo>
                  <a:lnTo>
                    <a:pt x="170" y="28"/>
                  </a:lnTo>
                  <a:lnTo>
                    <a:pt x="171" y="31"/>
                  </a:lnTo>
                  <a:lnTo>
                    <a:pt x="174" y="35"/>
                  </a:lnTo>
                  <a:lnTo>
                    <a:pt x="175" y="37"/>
                  </a:lnTo>
                  <a:lnTo>
                    <a:pt x="176" y="40"/>
                  </a:lnTo>
                  <a:lnTo>
                    <a:pt x="176" y="43"/>
                  </a:lnTo>
                  <a:lnTo>
                    <a:pt x="174" y="45"/>
                  </a:lnTo>
                  <a:lnTo>
                    <a:pt x="172" y="48"/>
                  </a:lnTo>
                  <a:lnTo>
                    <a:pt x="169" y="50"/>
                  </a:lnTo>
                  <a:lnTo>
                    <a:pt x="165" y="54"/>
                  </a:lnTo>
                  <a:lnTo>
                    <a:pt x="159" y="57"/>
                  </a:lnTo>
                  <a:lnTo>
                    <a:pt x="153" y="61"/>
                  </a:lnTo>
                  <a:lnTo>
                    <a:pt x="147" y="63"/>
                  </a:lnTo>
                  <a:lnTo>
                    <a:pt x="139" y="67"/>
                  </a:lnTo>
                  <a:lnTo>
                    <a:pt x="135" y="69"/>
                  </a:lnTo>
                  <a:lnTo>
                    <a:pt x="130" y="71"/>
                  </a:lnTo>
                  <a:lnTo>
                    <a:pt x="125" y="72"/>
                  </a:lnTo>
                  <a:lnTo>
                    <a:pt x="118" y="75"/>
                  </a:lnTo>
                  <a:lnTo>
                    <a:pt x="112" y="78"/>
                  </a:lnTo>
                  <a:lnTo>
                    <a:pt x="104" y="80"/>
                  </a:lnTo>
                  <a:lnTo>
                    <a:pt x="96" y="83"/>
                  </a:lnTo>
                  <a:lnTo>
                    <a:pt x="88" y="85"/>
                  </a:lnTo>
                  <a:lnTo>
                    <a:pt x="79" y="88"/>
                  </a:lnTo>
                  <a:lnTo>
                    <a:pt x="70" y="91"/>
                  </a:lnTo>
                  <a:lnTo>
                    <a:pt x="60" y="93"/>
                  </a:lnTo>
                  <a:lnTo>
                    <a:pt x="49" y="97"/>
                  </a:lnTo>
                  <a:lnTo>
                    <a:pt x="39" y="100"/>
                  </a:lnTo>
                  <a:lnTo>
                    <a:pt x="27" y="103"/>
                  </a:lnTo>
                  <a:lnTo>
                    <a:pt x="16" y="106"/>
                  </a:lnTo>
                  <a:lnTo>
                    <a:pt x="3" y="110"/>
                  </a:lnTo>
                  <a:lnTo>
                    <a:pt x="0" y="94"/>
                  </a:lnTo>
                  <a:lnTo>
                    <a:pt x="11" y="89"/>
                  </a:lnTo>
                  <a:lnTo>
                    <a:pt x="21" y="84"/>
                  </a:lnTo>
                  <a:lnTo>
                    <a:pt x="30" y="80"/>
                  </a:lnTo>
                  <a:lnTo>
                    <a:pt x="39" y="75"/>
                  </a:lnTo>
                  <a:lnTo>
                    <a:pt x="48" y="71"/>
                  </a:lnTo>
                  <a:lnTo>
                    <a:pt x="56" y="67"/>
                  </a:lnTo>
                  <a:lnTo>
                    <a:pt x="64" y="63"/>
                  </a:lnTo>
                  <a:lnTo>
                    <a:pt x="71" y="61"/>
                  </a:lnTo>
                  <a:lnTo>
                    <a:pt x="78" y="57"/>
                  </a:lnTo>
                  <a:lnTo>
                    <a:pt x="83" y="54"/>
                  </a:lnTo>
                  <a:lnTo>
                    <a:pt x="88" y="50"/>
                  </a:lnTo>
                  <a:lnTo>
                    <a:pt x="93" y="48"/>
                  </a:lnTo>
                  <a:lnTo>
                    <a:pt x="97" y="45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5" y="40"/>
                  </a:lnTo>
                  <a:lnTo>
                    <a:pt x="105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5"/>
            <p:cNvSpPr/>
            <p:nvPr/>
          </p:nvSpPr>
          <p:spPr bwMode="auto">
            <a:xfrm>
              <a:off x="2359025" y="1530350"/>
              <a:ext cx="574675" cy="361950"/>
            </a:xfrm>
            <a:custGeom>
              <a:avLst/>
              <a:gdLst>
                <a:gd name="T0" fmla="*/ 7 w 362"/>
                <a:gd name="T1" fmla="*/ 0 h 228"/>
                <a:gd name="T2" fmla="*/ 18 w 362"/>
                <a:gd name="T3" fmla="*/ 4 h 228"/>
                <a:gd name="T4" fmla="*/ 33 w 362"/>
                <a:gd name="T5" fmla="*/ 10 h 228"/>
                <a:gd name="T6" fmla="*/ 48 w 362"/>
                <a:gd name="T7" fmla="*/ 21 h 228"/>
                <a:gd name="T8" fmla="*/ 64 w 362"/>
                <a:gd name="T9" fmla="*/ 35 h 228"/>
                <a:gd name="T10" fmla="*/ 81 w 362"/>
                <a:gd name="T11" fmla="*/ 52 h 228"/>
                <a:gd name="T12" fmla="*/ 101 w 362"/>
                <a:gd name="T13" fmla="*/ 69 h 228"/>
                <a:gd name="T14" fmla="*/ 123 w 362"/>
                <a:gd name="T15" fmla="*/ 87 h 228"/>
                <a:gd name="T16" fmla="*/ 149 w 362"/>
                <a:gd name="T17" fmla="*/ 107 h 228"/>
                <a:gd name="T18" fmla="*/ 179 w 362"/>
                <a:gd name="T19" fmla="*/ 127 h 228"/>
                <a:gd name="T20" fmla="*/ 214 w 362"/>
                <a:gd name="T21" fmla="*/ 145 h 228"/>
                <a:gd name="T22" fmla="*/ 254 w 362"/>
                <a:gd name="T23" fmla="*/ 162 h 228"/>
                <a:gd name="T24" fmla="*/ 285 w 362"/>
                <a:gd name="T25" fmla="*/ 175 h 228"/>
                <a:gd name="T26" fmla="*/ 305 w 362"/>
                <a:gd name="T27" fmla="*/ 181 h 228"/>
                <a:gd name="T28" fmla="*/ 321 w 362"/>
                <a:gd name="T29" fmla="*/ 188 h 228"/>
                <a:gd name="T30" fmla="*/ 334 w 362"/>
                <a:gd name="T31" fmla="*/ 193 h 228"/>
                <a:gd name="T32" fmla="*/ 345 w 362"/>
                <a:gd name="T33" fmla="*/ 198 h 228"/>
                <a:gd name="T34" fmla="*/ 354 w 362"/>
                <a:gd name="T35" fmla="*/ 201 h 228"/>
                <a:gd name="T36" fmla="*/ 359 w 362"/>
                <a:gd name="T37" fmla="*/ 204 h 228"/>
                <a:gd name="T38" fmla="*/ 362 w 362"/>
                <a:gd name="T39" fmla="*/ 206 h 228"/>
                <a:gd name="T40" fmla="*/ 362 w 362"/>
                <a:gd name="T41" fmla="*/ 207 h 228"/>
                <a:gd name="T42" fmla="*/ 360 w 362"/>
                <a:gd name="T43" fmla="*/ 208 h 228"/>
                <a:gd name="T44" fmla="*/ 356 w 362"/>
                <a:gd name="T45" fmla="*/ 210 h 228"/>
                <a:gd name="T46" fmla="*/ 352 w 362"/>
                <a:gd name="T47" fmla="*/ 211 h 228"/>
                <a:gd name="T48" fmla="*/ 346 w 362"/>
                <a:gd name="T49" fmla="*/ 212 h 228"/>
                <a:gd name="T50" fmla="*/ 338 w 362"/>
                <a:gd name="T51" fmla="*/ 214 h 228"/>
                <a:gd name="T52" fmla="*/ 329 w 362"/>
                <a:gd name="T53" fmla="*/ 216 h 228"/>
                <a:gd name="T54" fmla="*/ 319 w 362"/>
                <a:gd name="T55" fmla="*/ 217 h 228"/>
                <a:gd name="T56" fmla="*/ 299 w 362"/>
                <a:gd name="T57" fmla="*/ 221 h 228"/>
                <a:gd name="T58" fmla="*/ 277 w 362"/>
                <a:gd name="T59" fmla="*/ 224 h 228"/>
                <a:gd name="T60" fmla="*/ 259 w 362"/>
                <a:gd name="T61" fmla="*/ 226 h 228"/>
                <a:gd name="T62" fmla="*/ 244 w 362"/>
                <a:gd name="T63" fmla="*/ 228 h 228"/>
                <a:gd name="T64" fmla="*/ 232 w 362"/>
                <a:gd name="T65" fmla="*/ 228 h 228"/>
                <a:gd name="T66" fmla="*/ 220 w 362"/>
                <a:gd name="T67" fmla="*/ 225 h 228"/>
                <a:gd name="T68" fmla="*/ 210 w 362"/>
                <a:gd name="T69" fmla="*/ 220 h 228"/>
                <a:gd name="T70" fmla="*/ 200 w 362"/>
                <a:gd name="T71" fmla="*/ 212 h 228"/>
                <a:gd name="T72" fmla="*/ 192 w 362"/>
                <a:gd name="T73" fmla="*/ 203 h 228"/>
                <a:gd name="T74" fmla="*/ 180 w 362"/>
                <a:gd name="T75" fmla="*/ 193 h 228"/>
                <a:gd name="T76" fmla="*/ 166 w 362"/>
                <a:gd name="T77" fmla="*/ 177 h 228"/>
                <a:gd name="T78" fmla="*/ 145 w 362"/>
                <a:gd name="T79" fmla="*/ 157 h 228"/>
                <a:gd name="T80" fmla="*/ 134 w 362"/>
                <a:gd name="T81" fmla="*/ 145 h 228"/>
                <a:gd name="T82" fmla="*/ 122 w 362"/>
                <a:gd name="T83" fmla="*/ 131 h 228"/>
                <a:gd name="T84" fmla="*/ 108 w 362"/>
                <a:gd name="T85" fmla="*/ 116 h 228"/>
                <a:gd name="T86" fmla="*/ 92 w 362"/>
                <a:gd name="T87" fmla="*/ 101 h 228"/>
                <a:gd name="T88" fmla="*/ 77 w 362"/>
                <a:gd name="T89" fmla="*/ 83 h 228"/>
                <a:gd name="T90" fmla="*/ 59 w 362"/>
                <a:gd name="T91" fmla="*/ 65 h 228"/>
                <a:gd name="T92" fmla="*/ 40 w 362"/>
                <a:gd name="T93" fmla="*/ 44 h 228"/>
                <a:gd name="T94" fmla="*/ 21 w 362"/>
                <a:gd name="T95" fmla="*/ 23 h 228"/>
                <a:gd name="T96" fmla="*/ 0 w 362"/>
                <a:gd name="T9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2" h="228">
                  <a:moveTo>
                    <a:pt x="0" y="0"/>
                  </a:moveTo>
                  <a:lnTo>
                    <a:pt x="7" y="0"/>
                  </a:lnTo>
                  <a:lnTo>
                    <a:pt x="12" y="1"/>
                  </a:lnTo>
                  <a:lnTo>
                    <a:pt x="18" y="4"/>
                  </a:lnTo>
                  <a:lnTo>
                    <a:pt x="26" y="6"/>
                  </a:lnTo>
                  <a:lnTo>
                    <a:pt x="33" y="10"/>
                  </a:lnTo>
                  <a:lnTo>
                    <a:pt x="40" y="16"/>
                  </a:lnTo>
                  <a:lnTo>
                    <a:pt x="48" y="21"/>
                  </a:lnTo>
                  <a:lnTo>
                    <a:pt x="56" y="27"/>
                  </a:lnTo>
                  <a:lnTo>
                    <a:pt x="64" y="35"/>
                  </a:lnTo>
                  <a:lnTo>
                    <a:pt x="72" y="43"/>
                  </a:lnTo>
                  <a:lnTo>
                    <a:pt x="81" y="52"/>
                  </a:lnTo>
                  <a:lnTo>
                    <a:pt x="90" y="60"/>
                  </a:lnTo>
                  <a:lnTo>
                    <a:pt x="101" y="69"/>
                  </a:lnTo>
                  <a:lnTo>
                    <a:pt x="112" y="78"/>
                  </a:lnTo>
                  <a:lnTo>
                    <a:pt x="123" y="87"/>
                  </a:lnTo>
                  <a:lnTo>
                    <a:pt x="136" y="97"/>
                  </a:lnTo>
                  <a:lnTo>
                    <a:pt x="149" y="107"/>
                  </a:lnTo>
                  <a:lnTo>
                    <a:pt x="163" y="118"/>
                  </a:lnTo>
                  <a:lnTo>
                    <a:pt x="179" y="127"/>
                  </a:lnTo>
                  <a:lnTo>
                    <a:pt x="196" y="136"/>
                  </a:lnTo>
                  <a:lnTo>
                    <a:pt x="214" y="145"/>
                  </a:lnTo>
                  <a:lnTo>
                    <a:pt x="233" y="154"/>
                  </a:lnTo>
                  <a:lnTo>
                    <a:pt x="254" y="162"/>
                  </a:lnTo>
                  <a:lnTo>
                    <a:pt x="275" y="170"/>
                  </a:lnTo>
                  <a:lnTo>
                    <a:pt x="285" y="175"/>
                  </a:lnTo>
                  <a:lnTo>
                    <a:pt x="296" y="177"/>
                  </a:lnTo>
                  <a:lnTo>
                    <a:pt x="305" y="181"/>
                  </a:lnTo>
                  <a:lnTo>
                    <a:pt x="314" y="185"/>
                  </a:lnTo>
                  <a:lnTo>
                    <a:pt x="321" y="188"/>
                  </a:lnTo>
                  <a:lnTo>
                    <a:pt x="328" y="190"/>
                  </a:lnTo>
                  <a:lnTo>
                    <a:pt x="334" y="193"/>
                  </a:lnTo>
                  <a:lnTo>
                    <a:pt x="341" y="195"/>
                  </a:lnTo>
                  <a:lnTo>
                    <a:pt x="345" y="198"/>
                  </a:lnTo>
                  <a:lnTo>
                    <a:pt x="350" y="199"/>
                  </a:lnTo>
                  <a:lnTo>
                    <a:pt x="354" y="201"/>
                  </a:lnTo>
                  <a:lnTo>
                    <a:pt x="356" y="203"/>
                  </a:lnTo>
                  <a:lnTo>
                    <a:pt x="359" y="204"/>
                  </a:lnTo>
                  <a:lnTo>
                    <a:pt x="360" y="204"/>
                  </a:lnTo>
                  <a:lnTo>
                    <a:pt x="362" y="206"/>
                  </a:lnTo>
                  <a:lnTo>
                    <a:pt x="362" y="207"/>
                  </a:lnTo>
                  <a:lnTo>
                    <a:pt x="362" y="207"/>
                  </a:lnTo>
                  <a:lnTo>
                    <a:pt x="360" y="208"/>
                  </a:lnTo>
                  <a:lnTo>
                    <a:pt x="360" y="208"/>
                  </a:lnTo>
                  <a:lnTo>
                    <a:pt x="359" y="208"/>
                  </a:lnTo>
                  <a:lnTo>
                    <a:pt x="356" y="210"/>
                  </a:lnTo>
                  <a:lnTo>
                    <a:pt x="355" y="210"/>
                  </a:lnTo>
                  <a:lnTo>
                    <a:pt x="352" y="211"/>
                  </a:lnTo>
                  <a:lnTo>
                    <a:pt x="350" y="211"/>
                  </a:lnTo>
                  <a:lnTo>
                    <a:pt x="346" y="212"/>
                  </a:lnTo>
                  <a:lnTo>
                    <a:pt x="342" y="214"/>
                  </a:lnTo>
                  <a:lnTo>
                    <a:pt x="338" y="214"/>
                  </a:lnTo>
                  <a:lnTo>
                    <a:pt x="334" y="215"/>
                  </a:lnTo>
                  <a:lnTo>
                    <a:pt x="329" y="216"/>
                  </a:lnTo>
                  <a:lnTo>
                    <a:pt x="324" y="216"/>
                  </a:lnTo>
                  <a:lnTo>
                    <a:pt x="319" y="217"/>
                  </a:lnTo>
                  <a:lnTo>
                    <a:pt x="312" y="219"/>
                  </a:lnTo>
                  <a:lnTo>
                    <a:pt x="299" y="221"/>
                  </a:lnTo>
                  <a:lnTo>
                    <a:pt x="288" y="223"/>
                  </a:lnTo>
                  <a:lnTo>
                    <a:pt x="277" y="224"/>
                  </a:lnTo>
                  <a:lnTo>
                    <a:pt x="268" y="225"/>
                  </a:lnTo>
                  <a:lnTo>
                    <a:pt x="259" y="226"/>
                  </a:lnTo>
                  <a:lnTo>
                    <a:pt x="251" y="228"/>
                  </a:lnTo>
                  <a:lnTo>
                    <a:pt x="244" y="228"/>
                  </a:lnTo>
                  <a:lnTo>
                    <a:pt x="239" y="228"/>
                  </a:lnTo>
                  <a:lnTo>
                    <a:pt x="232" y="228"/>
                  </a:lnTo>
                  <a:lnTo>
                    <a:pt x="227" y="226"/>
                  </a:lnTo>
                  <a:lnTo>
                    <a:pt x="220" y="225"/>
                  </a:lnTo>
                  <a:lnTo>
                    <a:pt x="215" y="223"/>
                  </a:lnTo>
                  <a:lnTo>
                    <a:pt x="210" y="220"/>
                  </a:lnTo>
                  <a:lnTo>
                    <a:pt x="205" y="216"/>
                  </a:lnTo>
                  <a:lnTo>
                    <a:pt x="200" y="212"/>
                  </a:lnTo>
                  <a:lnTo>
                    <a:pt x="195" y="207"/>
                  </a:lnTo>
                  <a:lnTo>
                    <a:pt x="192" y="203"/>
                  </a:lnTo>
                  <a:lnTo>
                    <a:pt x="187" y="198"/>
                  </a:lnTo>
                  <a:lnTo>
                    <a:pt x="180" y="193"/>
                  </a:lnTo>
                  <a:lnTo>
                    <a:pt x="174" y="185"/>
                  </a:lnTo>
                  <a:lnTo>
                    <a:pt x="166" y="177"/>
                  </a:lnTo>
                  <a:lnTo>
                    <a:pt x="156" y="168"/>
                  </a:lnTo>
                  <a:lnTo>
                    <a:pt x="145" y="157"/>
                  </a:lnTo>
                  <a:lnTo>
                    <a:pt x="140" y="151"/>
                  </a:lnTo>
                  <a:lnTo>
                    <a:pt x="134" y="145"/>
                  </a:lnTo>
                  <a:lnTo>
                    <a:pt x="128" y="138"/>
                  </a:lnTo>
                  <a:lnTo>
                    <a:pt x="122" y="131"/>
                  </a:lnTo>
                  <a:lnTo>
                    <a:pt x="114" y="124"/>
                  </a:lnTo>
                  <a:lnTo>
                    <a:pt x="108" y="116"/>
                  </a:lnTo>
                  <a:lnTo>
                    <a:pt x="100" y="109"/>
                  </a:lnTo>
                  <a:lnTo>
                    <a:pt x="92" y="101"/>
                  </a:lnTo>
                  <a:lnTo>
                    <a:pt x="84" y="92"/>
                  </a:lnTo>
                  <a:lnTo>
                    <a:pt x="77" y="83"/>
                  </a:lnTo>
                  <a:lnTo>
                    <a:pt x="68" y="74"/>
                  </a:lnTo>
                  <a:lnTo>
                    <a:pt x="59" y="65"/>
                  </a:lnTo>
                  <a:lnTo>
                    <a:pt x="50" y="54"/>
                  </a:lnTo>
                  <a:lnTo>
                    <a:pt x="40" y="44"/>
                  </a:lnTo>
                  <a:lnTo>
                    <a:pt x="31" y="34"/>
                  </a:lnTo>
                  <a:lnTo>
                    <a:pt x="21" y="23"/>
                  </a:lnTo>
                  <a:lnTo>
                    <a:pt x="11" y="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6"/>
            <p:cNvSpPr/>
            <p:nvPr/>
          </p:nvSpPr>
          <p:spPr bwMode="auto">
            <a:xfrm>
              <a:off x="2373313" y="1176338"/>
              <a:ext cx="379412" cy="104775"/>
            </a:xfrm>
            <a:custGeom>
              <a:avLst/>
              <a:gdLst>
                <a:gd name="T0" fmla="*/ 17 w 239"/>
                <a:gd name="T1" fmla="*/ 39 h 66"/>
                <a:gd name="T2" fmla="*/ 55 w 239"/>
                <a:gd name="T3" fmla="*/ 35 h 66"/>
                <a:gd name="T4" fmla="*/ 92 w 239"/>
                <a:gd name="T5" fmla="*/ 26 h 66"/>
                <a:gd name="T6" fmla="*/ 126 w 239"/>
                <a:gd name="T7" fmla="*/ 17 h 66"/>
                <a:gd name="T8" fmla="*/ 156 w 239"/>
                <a:gd name="T9" fmla="*/ 9 h 66"/>
                <a:gd name="T10" fmla="*/ 180 w 239"/>
                <a:gd name="T11" fmla="*/ 3 h 66"/>
                <a:gd name="T12" fmla="*/ 197 w 239"/>
                <a:gd name="T13" fmla="*/ 0 h 66"/>
                <a:gd name="T14" fmla="*/ 208 w 239"/>
                <a:gd name="T15" fmla="*/ 2 h 66"/>
                <a:gd name="T16" fmla="*/ 219 w 239"/>
                <a:gd name="T17" fmla="*/ 6 h 66"/>
                <a:gd name="T18" fmla="*/ 230 w 239"/>
                <a:gd name="T19" fmla="*/ 13 h 66"/>
                <a:gd name="T20" fmla="*/ 233 w 239"/>
                <a:gd name="T21" fmla="*/ 18 h 66"/>
                <a:gd name="T22" fmla="*/ 237 w 239"/>
                <a:gd name="T23" fmla="*/ 24 h 66"/>
                <a:gd name="T24" fmla="*/ 239 w 239"/>
                <a:gd name="T25" fmla="*/ 26 h 66"/>
                <a:gd name="T26" fmla="*/ 239 w 239"/>
                <a:gd name="T27" fmla="*/ 29 h 66"/>
                <a:gd name="T28" fmla="*/ 236 w 239"/>
                <a:gd name="T29" fmla="*/ 30 h 66"/>
                <a:gd name="T30" fmla="*/ 233 w 239"/>
                <a:gd name="T31" fmla="*/ 31 h 66"/>
                <a:gd name="T32" fmla="*/ 230 w 239"/>
                <a:gd name="T33" fmla="*/ 34 h 66"/>
                <a:gd name="T34" fmla="*/ 223 w 239"/>
                <a:gd name="T35" fmla="*/ 35 h 66"/>
                <a:gd name="T36" fmla="*/ 217 w 239"/>
                <a:gd name="T37" fmla="*/ 38 h 66"/>
                <a:gd name="T38" fmla="*/ 208 w 239"/>
                <a:gd name="T39" fmla="*/ 40 h 66"/>
                <a:gd name="T40" fmla="*/ 197 w 239"/>
                <a:gd name="T41" fmla="*/ 42 h 66"/>
                <a:gd name="T42" fmla="*/ 169 w 239"/>
                <a:gd name="T43" fmla="*/ 48 h 66"/>
                <a:gd name="T44" fmla="*/ 123 w 239"/>
                <a:gd name="T45" fmla="*/ 56 h 66"/>
                <a:gd name="T46" fmla="*/ 92 w 239"/>
                <a:gd name="T47" fmla="*/ 61 h 66"/>
                <a:gd name="T48" fmla="*/ 73 w 239"/>
                <a:gd name="T49" fmla="*/ 64 h 66"/>
                <a:gd name="T50" fmla="*/ 56 w 239"/>
                <a:gd name="T51" fmla="*/ 65 h 66"/>
                <a:gd name="T52" fmla="*/ 41 w 239"/>
                <a:gd name="T53" fmla="*/ 65 h 66"/>
                <a:gd name="T54" fmla="*/ 28 w 239"/>
                <a:gd name="T55" fmla="*/ 64 h 66"/>
                <a:gd name="T56" fmla="*/ 16 w 239"/>
                <a:gd name="T57" fmla="*/ 60 h 66"/>
                <a:gd name="T58" fmla="*/ 8 w 239"/>
                <a:gd name="T59" fmla="*/ 53 h 66"/>
                <a:gd name="T60" fmla="*/ 2 w 239"/>
                <a:gd name="T61" fmla="*/ 46 h 66"/>
                <a:gd name="T62" fmla="*/ 0 w 239"/>
                <a:gd name="T63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9" h="66">
                  <a:moveTo>
                    <a:pt x="0" y="40"/>
                  </a:moveTo>
                  <a:lnTo>
                    <a:pt x="17" y="39"/>
                  </a:lnTo>
                  <a:lnTo>
                    <a:pt x="35" y="38"/>
                  </a:lnTo>
                  <a:lnTo>
                    <a:pt x="55" y="35"/>
                  </a:lnTo>
                  <a:lnTo>
                    <a:pt x="74" y="31"/>
                  </a:lnTo>
                  <a:lnTo>
                    <a:pt x="92" y="26"/>
                  </a:lnTo>
                  <a:lnTo>
                    <a:pt x="109" y="22"/>
                  </a:lnTo>
                  <a:lnTo>
                    <a:pt x="126" y="17"/>
                  </a:lnTo>
                  <a:lnTo>
                    <a:pt x="143" y="13"/>
                  </a:lnTo>
                  <a:lnTo>
                    <a:pt x="156" y="9"/>
                  </a:lnTo>
                  <a:lnTo>
                    <a:pt x="169" y="6"/>
                  </a:lnTo>
                  <a:lnTo>
                    <a:pt x="180" y="3"/>
                  </a:lnTo>
                  <a:lnTo>
                    <a:pt x="192" y="0"/>
                  </a:lnTo>
                  <a:lnTo>
                    <a:pt x="197" y="0"/>
                  </a:lnTo>
                  <a:lnTo>
                    <a:pt x="202" y="2"/>
                  </a:lnTo>
                  <a:lnTo>
                    <a:pt x="208" y="2"/>
                  </a:lnTo>
                  <a:lnTo>
                    <a:pt x="211" y="3"/>
                  </a:lnTo>
                  <a:lnTo>
                    <a:pt x="219" y="6"/>
                  </a:lnTo>
                  <a:lnTo>
                    <a:pt x="226" y="9"/>
                  </a:lnTo>
                  <a:lnTo>
                    <a:pt x="230" y="13"/>
                  </a:lnTo>
                  <a:lnTo>
                    <a:pt x="232" y="16"/>
                  </a:lnTo>
                  <a:lnTo>
                    <a:pt x="233" y="18"/>
                  </a:lnTo>
                  <a:lnTo>
                    <a:pt x="236" y="21"/>
                  </a:lnTo>
                  <a:lnTo>
                    <a:pt x="237" y="24"/>
                  </a:lnTo>
                  <a:lnTo>
                    <a:pt x="237" y="25"/>
                  </a:lnTo>
                  <a:lnTo>
                    <a:pt x="239" y="26"/>
                  </a:lnTo>
                  <a:lnTo>
                    <a:pt x="239" y="28"/>
                  </a:lnTo>
                  <a:lnTo>
                    <a:pt x="239" y="29"/>
                  </a:lnTo>
                  <a:lnTo>
                    <a:pt x="237" y="29"/>
                  </a:lnTo>
                  <a:lnTo>
                    <a:pt x="236" y="30"/>
                  </a:lnTo>
                  <a:lnTo>
                    <a:pt x="235" y="31"/>
                  </a:lnTo>
                  <a:lnTo>
                    <a:pt x="233" y="31"/>
                  </a:lnTo>
                  <a:lnTo>
                    <a:pt x="232" y="33"/>
                  </a:lnTo>
                  <a:lnTo>
                    <a:pt x="230" y="34"/>
                  </a:lnTo>
                  <a:lnTo>
                    <a:pt x="227" y="34"/>
                  </a:lnTo>
                  <a:lnTo>
                    <a:pt x="223" y="35"/>
                  </a:lnTo>
                  <a:lnTo>
                    <a:pt x="220" y="37"/>
                  </a:lnTo>
                  <a:lnTo>
                    <a:pt x="217" y="38"/>
                  </a:lnTo>
                  <a:lnTo>
                    <a:pt x="213" y="39"/>
                  </a:lnTo>
                  <a:lnTo>
                    <a:pt x="208" y="40"/>
                  </a:lnTo>
                  <a:lnTo>
                    <a:pt x="202" y="40"/>
                  </a:lnTo>
                  <a:lnTo>
                    <a:pt x="197" y="42"/>
                  </a:lnTo>
                  <a:lnTo>
                    <a:pt x="192" y="43"/>
                  </a:lnTo>
                  <a:lnTo>
                    <a:pt x="169" y="48"/>
                  </a:lnTo>
                  <a:lnTo>
                    <a:pt x="145" y="52"/>
                  </a:lnTo>
                  <a:lnTo>
                    <a:pt x="123" y="56"/>
                  </a:lnTo>
                  <a:lnTo>
                    <a:pt x="103" y="59"/>
                  </a:lnTo>
                  <a:lnTo>
                    <a:pt x="92" y="61"/>
                  </a:lnTo>
                  <a:lnTo>
                    <a:pt x="82" y="62"/>
                  </a:lnTo>
                  <a:lnTo>
                    <a:pt x="73" y="64"/>
                  </a:lnTo>
                  <a:lnTo>
                    <a:pt x="64" y="65"/>
                  </a:lnTo>
                  <a:lnTo>
                    <a:pt x="56" y="65"/>
                  </a:lnTo>
                  <a:lnTo>
                    <a:pt x="48" y="66"/>
                  </a:lnTo>
                  <a:lnTo>
                    <a:pt x="41" y="65"/>
                  </a:lnTo>
                  <a:lnTo>
                    <a:pt x="34" y="65"/>
                  </a:lnTo>
                  <a:lnTo>
                    <a:pt x="28" y="64"/>
                  </a:lnTo>
                  <a:lnTo>
                    <a:pt x="22" y="61"/>
                  </a:lnTo>
                  <a:lnTo>
                    <a:pt x="16" y="60"/>
                  </a:lnTo>
                  <a:lnTo>
                    <a:pt x="12" y="57"/>
                  </a:lnTo>
                  <a:lnTo>
                    <a:pt x="8" y="53"/>
                  </a:lnTo>
                  <a:lnTo>
                    <a:pt x="4" y="50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7"/>
            <p:cNvSpPr/>
            <p:nvPr/>
          </p:nvSpPr>
          <p:spPr bwMode="auto">
            <a:xfrm>
              <a:off x="1992313" y="1081088"/>
              <a:ext cx="168275" cy="169862"/>
            </a:xfrm>
            <a:custGeom>
              <a:avLst/>
              <a:gdLst>
                <a:gd name="T0" fmla="*/ 0 w 106"/>
                <a:gd name="T1" fmla="*/ 0 h 107"/>
                <a:gd name="T2" fmla="*/ 7 w 106"/>
                <a:gd name="T3" fmla="*/ 0 h 107"/>
                <a:gd name="T4" fmla="*/ 14 w 106"/>
                <a:gd name="T5" fmla="*/ 1 h 107"/>
                <a:gd name="T6" fmla="*/ 22 w 106"/>
                <a:gd name="T7" fmla="*/ 2 h 107"/>
                <a:gd name="T8" fmla="*/ 29 w 106"/>
                <a:gd name="T9" fmla="*/ 5 h 107"/>
                <a:gd name="T10" fmla="*/ 38 w 106"/>
                <a:gd name="T11" fmla="*/ 7 h 107"/>
                <a:gd name="T12" fmla="*/ 46 w 106"/>
                <a:gd name="T13" fmla="*/ 10 h 107"/>
                <a:gd name="T14" fmla="*/ 55 w 106"/>
                <a:gd name="T15" fmla="*/ 14 h 107"/>
                <a:gd name="T16" fmla="*/ 64 w 106"/>
                <a:gd name="T17" fmla="*/ 18 h 107"/>
                <a:gd name="T18" fmla="*/ 72 w 106"/>
                <a:gd name="T19" fmla="*/ 24 h 107"/>
                <a:gd name="T20" fmla="*/ 80 w 106"/>
                <a:gd name="T21" fmla="*/ 29 h 107"/>
                <a:gd name="T22" fmla="*/ 86 w 106"/>
                <a:gd name="T23" fmla="*/ 34 h 107"/>
                <a:gd name="T24" fmla="*/ 91 w 106"/>
                <a:gd name="T25" fmla="*/ 38 h 107"/>
                <a:gd name="T26" fmla="*/ 97 w 106"/>
                <a:gd name="T27" fmla="*/ 44 h 107"/>
                <a:gd name="T28" fmla="*/ 101 w 106"/>
                <a:gd name="T29" fmla="*/ 47 h 107"/>
                <a:gd name="T30" fmla="*/ 103 w 106"/>
                <a:gd name="T31" fmla="*/ 51 h 107"/>
                <a:gd name="T32" fmla="*/ 104 w 106"/>
                <a:gd name="T33" fmla="*/ 55 h 107"/>
                <a:gd name="T34" fmla="*/ 106 w 106"/>
                <a:gd name="T35" fmla="*/ 59 h 107"/>
                <a:gd name="T36" fmla="*/ 106 w 106"/>
                <a:gd name="T37" fmla="*/ 64 h 107"/>
                <a:gd name="T38" fmla="*/ 106 w 106"/>
                <a:gd name="T39" fmla="*/ 68 h 107"/>
                <a:gd name="T40" fmla="*/ 104 w 106"/>
                <a:gd name="T41" fmla="*/ 72 h 107"/>
                <a:gd name="T42" fmla="*/ 104 w 106"/>
                <a:gd name="T43" fmla="*/ 77 h 107"/>
                <a:gd name="T44" fmla="*/ 102 w 106"/>
                <a:gd name="T45" fmla="*/ 81 h 107"/>
                <a:gd name="T46" fmla="*/ 101 w 106"/>
                <a:gd name="T47" fmla="*/ 85 h 107"/>
                <a:gd name="T48" fmla="*/ 98 w 106"/>
                <a:gd name="T49" fmla="*/ 88 h 107"/>
                <a:gd name="T50" fmla="*/ 97 w 106"/>
                <a:gd name="T51" fmla="*/ 93 h 107"/>
                <a:gd name="T52" fmla="*/ 94 w 106"/>
                <a:gd name="T53" fmla="*/ 97 h 107"/>
                <a:gd name="T54" fmla="*/ 91 w 106"/>
                <a:gd name="T55" fmla="*/ 99 h 107"/>
                <a:gd name="T56" fmla="*/ 90 w 106"/>
                <a:gd name="T57" fmla="*/ 102 h 107"/>
                <a:gd name="T58" fmla="*/ 88 w 106"/>
                <a:gd name="T59" fmla="*/ 104 h 107"/>
                <a:gd name="T60" fmla="*/ 86 w 106"/>
                <a:gd name="T61" fmla="*/ 106 h 107"/>
                <a:gd name="T62" fmla="*/ 84 w 106"/>
                <a:gd name="T63" fmla="*/ 106 h 107"/>
                <a:gd name="T64" fmla="*/ 82 w 106"/>
                <a:gd name="T65" fmla="*/ 107 h 107"/>
                <a:gd name="T66" fmla="*/ 80 w 106"/>
                <a:gd name="T67" fmla="*/ 106 h 107"/>
                <a:gd name="T68" fmla="*/ 77 w 106"/>
                <a:gd name="T69" fmla="*/ 104 h 107"/>
                <a:gd name="T70" fmla="*/ 73 w 106"/>
                <a:gd name="T71" fmla="*/ 103 h 107"/>
                <a:gd name="T72" fmla="*/ 69 w 106"/>
                <a:gd name="T73" fmla="*/ 99 h 107"/>
                <a:gd name="T74" fmla="*/ 64 w 106"/>
                <a:gd name="T75" fmla="*/ 95 h 107"/>
                <a:gd name="T76" fmla="*/ 60 w 106"/>
                <a:gd name="T77" fmla="*/ 91 h 107"/>
                <a:gd name="T78" fmla="*/ 55 w 106"/>
                <a:gd name="T79" fmla="*/ 85 h 107"/>
                <a:gd name="T80" fmla="*/ 49 w 106"/>
                <a:gd name="T81" fmla="*/ 78 h 107"/>
                <a:gd name="T82" fmla="*/ 42 w 106"/>
                <a:gd name="T83" fmla="*/ 72 h 107"/>
                <a:gd name="T84" fmla="*/ 36 w 106"/>
                <a:gd name="T85" fmla="*/ 63 h 107"/>
                <a:gd name="T86" fmla="*/ 29 w 106"/>
                <a:gd name="T87" fmla="*/ 55 h 107"/>
                <a:gd name="T88" fmla="*/ 23 w 106"/>
                <a:gd name="T89" fmla="*/ 45 h 107"/>
                <a:gd name="T90" fmla="*/ 18 w 106"/>
                <a:gd name="T91" fmla="*/ 34 h 107"/>
                <a:gd name="T92" fmla="*/ 11 w 106"/>
                <a:gd name="T93" fmla="*/ 24 h 107"/>
                <a:gd name="T94" fmla="*/ 5 w 106"/>
                <a:gd name="T95" fmla="*/ 12 h 107"/>
                <a:gd name="T96" fmla="*/ 0 w 106"/>
                <a:gd name="T97" fmla="*/ 0 h 107"/>
                <a:gd name="T98" fmla="*/ 0 w 106"/>
                <a:gd name="T9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107">
                  <a:moveTo>
                    <a:pt x="0" y="0"/>
                  </a:moveTo>
                  <a:lnTo>
                    <a:pt x="7" y="0"/>
                  </a:lnTo>
                  <a:lnTo>
                    <a:pt x="14" y="1"/>
                  </a:lnTo>
                  <a:lnTo>
                    <a:pt x="22" y="2"/>
                  </a:lnTo>
                  <a:lnTo>
                    <a:pt x="29" y="5"/>
                  </a:lnTo>
                  <a:lnTo>
                    <a:pt x="38" y="7"/>
                  </a:lnTo>
                  <a:lnTo>
                    <a:pt x="46" y="10"/>
                  </a:lnTo>
                  <a:lnTo>
                    <a:pt x="55" y="14"/>
                  </a:lnTo>
                  <a:lnTo>
                    <a:pt x="64" y="18"/>
                  </a:lnTo>
                  <a:lnTo>
                    <a:pt x="72" y="24"/>
                  </a:lnTo>
                  <a:lnTo>
                    <a:pt x="80" y="29"/>
                  </a:lnTo>
                  <a:lnTo>
                    <a:pt x="86" y="34"/>
                  </a:lnTo>
                  <a:lnTo>
                    <a:pt x="91" y="38"/>
                  </a:lnTo>
                  <a:lnTo>
                    <a:pt x="97" y="44"/>
                  </a:lnTo>
                  <a:lnTo>
                    <a:pt x="101" y="47"/>
                  </a:lnTo>
                  <a:lnTo>
                    <a:pt x="103" y="51"/>
                  </a:lnTo>
                  <a:lnTo>
                    <a:pt x="104" y="55"/>
                  </a:lnTo>
                  <a:lnTo>
                    <a:pt x="106" y="59"/>
                  </a:lnTo>
                  <a:lnTo>
                    <a:pt x="106" y="64"/>
                  </a:lnTo>
                  <a:lnTo>
                    <a:pt x="106" y="68"/>
                  </a:lnTo>
                  <a:lnTo>
                    <a:pt x="104" y="72"/>
                  </a:lnTo>
                  <a:lnTo>
                    <a:pt x="104" y="77"/>
                  </a:lnTo>
                  <a:lnTo>
                    <a:pt x="102" y="81"/>
                  </a:lnTo>
                  <a:lnTo>
                    <a:pt x="101" y="85"/>
                  </a:lnTo>
                  <a:lnTo>
                    <a:pt x="98" y="88"/>
                  </a:lnTo>
                  <a:lnTo>
                    <a:pt x="97" y="93"/>
                  </a:lnTo>
                  <a:lnTo>
                    <a:pt x="94" y="97"/>
                  </a:lnTo>
                  <a:lnTo>
                    <a:pt x="91" y="99"/>
                  </a:lnTo>
                  <a:lnTo>
                    <a:pt x="90" y="102"/>
                  </a:lnTo>
                  <a:lnTo>
                    <a:pt x="88" y="104"/>
                  </a:lnTo>
                  <a:lnTo>
                    <a:pt x="86" y="106"/>
                  </a:lnTo>
                  <a:lnTo>
                    <a:pt x="84" y="106"/>
                  </a:lnTo>
                  <a:lnTo>
                    <a:pt x="82" y="107"/>
                  </a:lnTo>
                  <a:lnTo>
                    <a:pt x="80" y="106"/>
                  </a:lnTo>
                  <a:lnTo>
                    <a:pt x="77" y="104"/>
                  </a:lnTo>
                  <a:lnTo>
                    <a:pt x="73" y="103"/>
                  </a:lnTo>
                  <a:lnTo>
                    <a:pt x="69" y="99"/>
                  </a:lnTo>
                  <a:lnTo>
                    <a:pt x="64" y="95"/>
                  </a:lnTo>
                  <a:lnTo>
                    <a:pt x="60" y="91"/>
                  </a:lnTo>
                  <a:lnTo>
                    <a:pt x="55" y="85"/>
                  </a:lnTo>
                  <a:lnTo>
                    <a:pt x="49" y="78"/>
                  </a:lnTo>
                  <a:lnTo>
                    <a:pt x="42" y="72"/>
                  </a:lnTo>
                  <a:lnTo>
                    <a:pt x="36" y="63"/>
                  </a:lnTo>
                  <a:lnTo>
                    <a:pt x="29" y="55"/>
                  </a:lnTo>
                  <a:lnTo>
                    <a:pt x="23" y="45"/>
                  </a:lnTo>
                  <a:lnTo>
                    <a:pt x="18" y="34"/>
                  </a:lnTo>
                  <a:lnTo>
                    <a:pt x="11" y="24"/>
                  </a:lnTo>
                  <a:lnTo>
                    <a:pt x="5" y="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8"/>
            <p:cNvSpPr/>
            <p:nvPr/>
          </p:nvSpPr>
          <p:spPr bwMode="auto">
            <a:xfrm>
              <a:off x="1711325" y="1412875"/>
              <a:ext cx="388937" cy="457200"/>
            </a:xfrm>
            <a:custGeom>
              <a:avLst/>
              <a:gdLst>
                <a:gd name="T0" fmla="*/ 231 w 245"/>
                <a:gd name="T1" fmla="*/ 73 h 288"/>
                <a:gd name="T2" fmla="*/ 230 w 245"/>
                <a:gd name="T3" fmla="*/ 78 h 288"/>
                <a:gd name="T4" fmla="*/ 226 w 245"/>
                <a:gd name="T5" fmla="*/ 83 h 288"/>
                <a:gd name="T6" fmla="*/ 221 w 245"/>
                <a:gd name="T7" fmla="*/ 91 h 288"/>
                <a:gd name="T8" fmla="*/ 215 w 245"/>
                <a:gd name="T9" fmla="*/ 100 h 288"/>
                <a:gd name="T10" fmla="*/ 204 w 245"/>
                <a:gd name="T11" fmla="*/ 115 h 288"/>
                <a:gd name="T12" fmla="*/ 186 w 245"/>
                <a:gd name="T13" fmla="*/ 141 h 288"/>
                <a:gd name="T14" fmla="*/ 165 w 245"/>
                <a:gd name="T15" fmla="*/ 167 h 288"/>
                <a:gd name="T16" fmla="*/ 144 w 245"/>
                <a:gd name="T17" fmla="*/ 189 h 288"/>
                <a:gd name="T18" fmla="*/ 125 w 245"/>
                <a:gd name="T19" fmla="*/ 209 h 288"/>
                <a:gd name="T20" fmla="*/ 105 w 245"/>
                <a:gd name="T21" fmla="*/ 225 h 288"/>
                <a:gd name="T22" fmla="*/ 86 w 245"/>
                <a:gd name="T23" fmla="*/ 241 h 288"/>
                <a:gd name="T24" fmla="*/ 68 w 245"/>
                <a:gd name="T25" fmla="*/ 255 h 288"/>
                <a:gd name="T26" fmla="*/ 51 w 245"/>
                <a:gd name="T27" fmla="*/ 266 h 288"/>
                <a:gd name="T28" fmla="*/ 34 w 245"/>
                <a:gd name="T29" fmla="*/ 275 h 288"/>
                <a:gd name="T30" fmla="*/ 21 w 245"/>
                <a:gd name="T31" fmla="*/ 282 h 288"/>
                <a:gd name="T32" fmla="*/ 11 w 245"/>
                <a:gd name="T33" fmla="*/ 286 h 288"/>
                <a:gd name="T34" fmla="*/ 4 w 245"/>
                <a:gd name="T35" fmla="*/ 288 h 288"/>
                <a:gd name="T36" fmla="*/ 0 w 245"/>
                <a:gd name="T37" fmla="*/ 286 h 288"/>
                <a:gd name="T38" fmla="*/ 0 w 245"/>
                <a:gd name="T39" fmla="*/ 285 h 288"/>
                <a:gd name="T40" fmla="*/ 2 w 245"/>
                <a:gd name="T41" fmla="*/ 282 h 288"/>
                <a:gd name="T42" fmla="*/ 6 w 245"/>
                <a:gd name="T43" fmla="*/ 278 h 288"/>
                <a:gd name="T44" fmla="*/ 12 w 245"/>
                <a:gd name="T45" fmla="*/ 273 h 288"/>
                <a:gd name="T46" fmla="*/ 19 w 245"/>
                <a:gd name="T47" fmla="*/ 266 h 288"/>
                <a:gd name="T48" fmla="*/ 28 w 245"/>
                <a:gd name="T49" fmla="*/ 258 h 288"/>
                <a:gd name="T50" fmla="*/ 38 w 245"/>
                <a:gd name="T51" fmla="*/ 249 h 288"/>
                <a:gd name="T52" fmla="*/ 50 w 245"/>
                <a:gd name="T53" fmla="*/ 238 h 288"/>
                <a:gd name="T54" fmla="*/ 76 w 245"/>
                <a:gd name="T55" fmla="*/ 214 h 288"/>
                <a:gd name="T56" fmla="*/ 100 w 245"/>
                <a:gd name="T57" fmla="*/ 188 h 288"/>
                <a:gd name="T58" fmla="*/ 125 w 245"/>
                <a:gd name="T59" fmla="*/ 158 h 288"/>
                <a:gd name="T60" fmla="*/ 149 w 245"/>
                <a:gd name="T61" fmla="*/ 126 h 288"/>
                <a:gd name="T62" fmla="*/ 160 w 245"/>
                <a:gd name="T63" fmla="*/ 109 h 288"/>
                <a:gd name="T64" fmla="*/ 169 w 245"/>
                <a:gd name="T65" fmla="*/ 92 h 288"/>
                <a:gd name="T66" fmla="*/ 177 w 245"/>
                <a:gd name="T67" fmla="*/ 77 h 288"/>
                <a:gd name="T68" fmla="*/ 183 w 245"/>
                <a:gd name="T69" fmla="*/ 61 h 288"/>
                <a:gd name="T70" fmla="*/ 188 w 245"/>
                <a:gd name="T71" fmla="*/ 46 h 288"/>
                <a:gd name="T72" fmla="*/ 192 w 245"/>
                <a:gd name="T73" fmla="*/ 30 h 288"/>
                <a:gd name="T74" fmla="*/ 195 w 245"/>
                <a:gd name="T75" fmla="*/ 16 h 288"/>
                <a:gd name="T76" fmla="*/ 195 w 245"/>
                <a:gd name="T77" fmla="*/ 0 h 288"/>
                <a:gd name="T78" fmla="*/ 208 w 245"/>
                <a:gd name="T79" fmla="*/ 8 h 288"/>
                <a:gd name="T80" fmla="*/ 217 w 245"/>
                <a:gd name="T81" fmla="*/ 16 h 288"/>
                <a:gd name="T82" fmla="*/ 226 w 245"/>
                <a:gd name="T83" fmla="*/ 22 h 288"/>
                <a:gd name="T84" fmla="*/ 232 w 245"/>
                <a:gd name="T85" fmla="*/ 27 h 288"/>
                <a:gd name="T86" fmla="*/ 237 w 245"/>
                <a:gd name="T87" fmla="*/ 33 h 288"/>
                <a:gd name="T88" fmla="*/ 241 w 245"/>
                <a:gd name="T89" fmla="*/ 38 h 288"/>
                <a:gd name="T90" fmla="*/ 244 w 245"/>
                <a:gd name="T91" fmla="*/ 40 h 288"/>
                <a:gd name="T92" fmla="*/ 245 w 245"/>
                <a:gd name="T93" fmla="*/ 43 h 288"/>
                <a:gd name="T94" fmla="*/ 240 w 245"/>
                <a:gd name="T95" fmla="*/ 55 h 288"/>
                <a:gd name="T96" fmla="*/ 232 w 245"/>
                <a:gd name="T97" fmla="*/ 7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" h="288">
                  <a:moveTo>
                    <a:pt x="232" y="71"/>
                  </a:moveTo>
                  <a:lnTo>
                    <a:pt x="231" y="73"/>
                  </a:lnTo>
                  <a:lnTo>
                    <a:pt x="231" y="75"/>
                  </a:lnTo>
                  <a:lnTo>
                    <a:pt x="230" y="78"/>
                  </a:lnTo>
                  <a:lnTo>
                    <a:pt x="227" y="80"/>
                  </a:lnTo>
                  <a:lnTo>
                    <a:pt x="226" y="83"/>
                  </a:lnTo>
                  <a:lnTo>
                    <a:pt x="223" y="87"/>
                  </a:lnTo>
                  <a:lnTo>
                    <a:pt x="221" y="91"/>
                  </a:lnTo>
                  <a:lnTo>
                    <a:pt x="218" y="96"/>
                  </a:lnTo>
                  <a:lnTo>
                    <a:pt x="215" y="100"/>
                  </a:lnTo>
                  <a:lnTo>
                    <a:pt x="212" y="105"/>
                  </a:lnTo>
                  <a:lnTo>
                    <a:pt x="204" y="115"/>
                  </a:lnTo>
                  <a:lnTo>
                    <a:pt x="196" y="127"/>
                  </a:lnTo>
                  <a:lnTo>
                    <a:pt x="186" y="141"/>
                  </a:lnTo>
                  <a:lnTo>
                    <a:pt x="175" y="154"/>
                  </a:lnTo>
                  <a:lnTo>
                    <a:pt x="165" y="167"/>
                  </a:lnTo>
                  <a:lnTo>
                    <a:pt x="155" y="178"/>
                  </a:lnTo>
                  <a:lnTo>
                    <a:pt x="144" y="189"/>
                  </a:lnTo>
                  <a:lnTo>
                    <a:pt x="135" y="200"/>
                  </a:lnTo>
                  <a:lnTo>
                    <a:pt x="125" y="209"/>
                  </a:lnTo>
                  <a:lnTo>
                    <a:pt x="114" y="218"/>
                  </a:lnTo>
                  <a:lnTo>
                    <a:pt x="105" y="225"/>
                  </a:lnTo>
                  <a:lnTo>
                    <a:pt x="95" y="233"/>
                  </a:lnTo>
                  <a:lnTo>
                    <a:pt x="86" y="241"/>
                  </a:lnTo>
                  <a:lnTo>
                    <a:pt x="77" y="249"/>
                  </a:lnTo>
                  <a:lnTo>
                    <a:pt x="68" y="255"/>
                  </a:lnTo>
                  <a:lnTo>
                    <a:pt x="59" y="260"/>
                  </a:lnTo>
                  <a:lnTo>
                    <a:pt x="51" y="266"/>
                  </a:lnTo>
                  <a:lnTo>
                    <a:pt x="43" y="271"/>
                  </a:lnTo>
                  <a:lnTo>
                    <a:pt x="34" y="275"/>
                  </a:lnTo>
                  <a:lnTo>
                    <a:pt x="28" y="278"/>
                  </a:lnTo>
                  <a:lnTo>
                    <a:pt x="21" y="282"/>
                  </a:lnTo>
                  <a:lnTo>
                    <a:pt x="15" y="285"/>
                  </a:lnTo>
                  <a:lnTo>
                    <a:pt x="11" y="286"/>
                  </a:lnTo>
                  <a:lnTo>
                    <a:pt x="7" y="288"/>
                  </a:lnTo>
                  <a:lnTo>
                    <a:pt x="4" y="288"/>
                  </a:lnTo>
                  <a:lnTo>
                    <a:pt x="2" y="288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5"/>
                  </a:lnTo>
                  <a:lnTo>
                    <a:pt x="2" y="284"/>
                  </a:lnTo>
                  <a:lnTo>
                    <a:pt x="2" y="282"/>
                  </a:lnTo>
                  <a:lnTo>
                    <a:pt x="4" y="280"/>
                  </a:lnTo>
                  <a:lnTo>
                    <a:pt x="6" y="278"/>
                  </a:lnTo>
                  <a:lnTo>
                    <a:pt x="8" y="276"/>
                  </a:lnTo>
                  <a:lnTo>
                    <a:pt x="12" y="273"/>
                  </a:lnTo>
                  <a:lnTo>
                    <a:pt x="15" y="269"/>
                  </a:lnTo>
                  <a:lnTo>
                    <a:pt x="19" y="266"/>
                  </a:lnTo>
                  <a:lnTo>
                    <a:pt x="22" y="263"/>
                  </a:lnTo>
                  <a:lnTo>
                    <a:pt x="28" y="258"/>
                  </a:lnTo>
                  <a:lnTo>
                    <a:pt x="33" y="254"/>
                  </a:lnTo>
                  <a:lnTo>
                    <a:pt x="38" y="249"/>
                  </a:lnTo>
                  <a:lnTo>
                    <a:pt x="44" y="244"/>
                  </a:lnTo>
                  <a:lnTo>
                    <a:pt x="50" y="238"/>
                  </a:lnTo>
                  <a:lnTo>
                    <a:pt x="63" y="227"/>
                  </a:lnTo>
                  <a:lnTo>
                    <a:pt x="76" y="214"/>
                  </a:lnTo>
                  <a:lnTo>
                    <a:pt x="89" y="201"/>
                  </a:lnTo>
                  <a:lnTo>
                    <a:pt x="100" y="188"/>
                  </a:lnTo>
                  <a:lnTo>
                    <a:pt x="113" y="174"/>
                  </a:lnTo>
                  <a:lnTo>
                    <a:pt x="125" y="158"/>
                  </a:lnTo>
                  <a:lnTo>
                    <a:pt x="138" y="143"/>
                  </a:lnTo>
                  <a:lnTo>
                    <a:pt x="149" y="126"/>
                  </a:lnTo>
                  <a:lnTo>
                    <a:pt x="155" y="117"/>
                  </a:lnTo>
                  <a:lnTo>
                    <a:pt x="160" y="109"/>
                  </a:lnTo>
                  <a:lnTo>
                    <a:pt x="165" y="100"/>
                  </a:lnTo>
                  <a:lnTo>
                    <a:pt x="169" y="92"/>
                  </a:lnTo>
                  <a:lnTo>
                    <a:pt x="173" y="84"/>
                  </a:lnTo>
                  <a:lnTo>
                    <a:pt x="177" y="77"/>
                  </a:lnTo>
                  <a:lnTo>
                    <a:pt x="180" y="69"/>
                  </a:lnTo>
                  <a:lnTo>
                    <a:pt x="183" y="61"/>
                  </a:lnTo>
                  <a:lnTo>
                    <a:pt x="186" y="53"/>
                  </a:lnTo>
                  <a:lnTo>
                    <a:pt x="188" y="46"/>
                  </a:lnTo>
                  <a:lnTo>
                    <a:pt x="191" y="38"/>
                  </a:lnTo>
                  <a:lnTo>
                    <a:pt x="192" y="30"/>
                  </a:lnTo>
                  <a:lnTo>
                    <a:pt x="193" y="24"/>
                  </a:lnTo>
                  <a:lnTo>
                    <a:pt x="195" y="16"/>
                  </a:lnTo>
                  <a:lnTo>
                    <a:pt x="195" y="8"/>
                  </a:lnTo>
                  <a:lnTo>
                    <a:pt x="195" y="0"/>
                  </a:lnTo>
                  <a:lnTo>
                    <a:pt x="201" y="5"/>
                  </a:lnTo>
                  <a:lnTo>
                    <a:pt x="208" y="8"/>
                  </a:lnTo>
                  <a:lnTo>
                    <a:pt x="213" y="12"/>
                  </a:lnTo>
                  <a:lnTo>
                    <a:pt x="217" y="16"/>
                  </a:lnTo>
                  <a:lnTo>
                    <a:pt x="222" y="20"/>
                  </a:lnTo>
                  <a:lnTo>
                    <a:pt x="226" y="22"/>
                  </a:lnTo>
                  <a:lnTo>
                    <a:pt x="230" y="25"/>
                  </a:lnTo>
                  <a:lnTo>
                    <a:pt x="232" y="27"/>
                  </a:lnTo>
                  <a:lnTo>
                    <a:pt x="235" y="30"/>
                  </a:lnTo>
                  <a:lnTo>
                    <a:pt x="237" y="33"/>
                  </a:lnTo>
                  <a:lnTo>
                    <a:pt x="240" y="35"/>
                  </a:lnTo>
                  <a:lnTo>
                    <a:pt x="241" y="38"/>
                  </a:lnTo>
                  <a:lnTo>
                    <a:pt x="243" y="39"/>
                  </a:lnTo>
                  <a:lnTo>
                    <a:pt x="244" y="40"/>
                  </a:lnTo>
                  <a:lnTo>
                    <a:pt x="244" y="42"/>
                  </a:lnTo>
                  <a:lnTo>
                    <a:pt x="245" y="43"/>
                  </a:lnTo>
                  <a:lnTo>
                    <a:pt x="243" y="48"/>
                  </a:lnTo>
                  <a:lnTo>
                    <a:pt x="240" y="55"/>
                  </a:lnTo>
                  <a:lnTo>
                    <a:pt x="236" y="62"/>
                  </a:lnTo>
                  <a:lnTo>
                    <a:pt x="232" y="71"/>
                  </a:lnTo>
                  <a:lnTo>
                    <a:pt x="232" y="7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19"/>
          <p:cNvSpPr/>
          <p:nvPr/>
        </p:nvSpPr>
        <p:spPr bwMode="auto">
          <a:xfrm>
            <a:off x="1271831" y="2851685"/>
            <a:ext cx="739157" cy="253350"/>
          </a:xfrm>
          <a:custGeom>
            <a:avLst/>
            <a:gdLst>
              <a:gd name="T0" fmla="*/ 139 w 283"/>
              <a:gd name="T1" fmla="*/ 33 h 97"/>
              <a:gd name="T2" fmla="*/ 165 w 283"/>
              <a:gd name="T3" fmla="*/ 24 h 97"/>
              <a:gd name="T4" fmla="*/ 187 w 283"/>
              <a:gd name="T5" fmla="*/ 17 h 97"/>
              <a:gd name="T6" fmla="*/ 206 w 283"/>
              <a:gd name="T7" fmla="*/ 12 h 97"/>
              <a:gd name="T8" fmla="*/ 222 w 283"/>
              <a:gd name="T9" fmla="*/ 7 h 97"/>
              <a:gd name="T10" fmla="*/ 235 w 283"/>
              <a:gd name="T11" fmla="*/ 4 h 97"/>
              <a:gd name="T12" fmla="*/ 244 w 283"/>
              <a:gd name="T13" fmla="*/ 2 h 97"/>
              <a:gd name="T14" fmla="*/ 250 w 283"/>
              <a:gd name="T15" fmla="*/ 0 h 97"/>
              <a:gd name="T16" fmla="*/ 254 w 283"/>
              <a:gd name="T17" fmla="*/ 0 h 97"/>
              <a:gd name="T18" fmla="*/ 263 w 283"/>
              <a:gd name="T19" fmla="*/ 2 h 97"/>
              <a:gd name="T20" fmla="*/ 273 w 283"/>
              <a:gd name="T21" fmla="*/ 4 h 97"/>
              <a:gd name="T22" fmla="*/ 277 w 283"/>
              <a:gd name="T23" fmla="*/ 8 h 97"/>
              <a:gd name="T24" fmla="*/ 281 w 283"/>
              <a:gd name="T25" fmla="*/ 11 h 97"/>
              <a:gd name="T26" fmla="*/ 283 w 283"/>
              <a:gd name="T27" fmla="*/ 15 h 97"/>
              <a:gd name="T28" fmla="*/ 281 w 283"/>
              <a:gd name="T29" fmla="*/ 17 h 97"/>
              <a:gd name="T30" fmla="*/ 279 w 283"/>
              <a:gd name="T31" fmla="*/ 20 h 97"/>
              <a:gd name="T32" fmla="*/ 271 w 283"/>
              <a:gd name="T33" fmla="*/ 24 h 97"/>
              <a:gd name="T34" fmla="*/ 260 w 283"/>
              <a:gd name="T35" fmla="*/ 29 h 97"/>
              <a:gd name="T36" fmla="*/ 246 w 283"/>
              <a:gd name="T37" fmla="*/ 34 h 97"/>
              <a:gd name="T38" fmla="*/ 229 w 283"/>
              <a:gd name="T39" fmla="*/ 40 h 97"/>
              <a:gd name="T40" fmla="*/ 209 w 283"/>
              <a:gd name="T41" fmla="*/ 48 h 97"/>
              <a:gd name="T42" fmla="*/ 184 w 283"/>
              <a:gd name="T43" fmla="*/ 56 h 97"/>
              <a:gd name="T44" fmla="*/ 157 w 283"/>
              <a:gd name="T45" fmla="*/ 65 h 97"/>
              <a:gd name="T46" fmla="*/ 132 w 283"/>
              <a:gd name="T47" fmla="*/ 74 h 97"/>
              <a:gd name="T48" fmla="*/ 110 w 283"/>
              <a:gd name="T49" fmla="*/ 81 h 97"/>
              <a:gd name="T50" fmla="*/ 90 w 283"/>
              <a:gd name="T51" fmla="*/ 86 h 97"/>
              <a:gd name="T52" fmla="*/ 73 w 283"/>
              <a:gd name="T53" fmla="*/ 91 h 97"/>
              <a:gd name="T54" fmla="*/ 59 w 283"/>
              <a:gd name="T55" fmla="*/ 93 h 97"/>
              <a:gd name="T56" fmla="*/ 47 w 283"/>
              <a:gd name="T57" fmla="*/ 96 h 97"/>
              <a:gd name="T58" fmla="*/ 38 w 283"/>
              <a:gd name="T59" fmla="*/ 97 h 97"/>
              <a:gd name="T60" fmla="*/ 30 w 283"/>
              <a:gd name="T61" fmla="*/ 97 h 97"/>
              <a:gd name="T62" fmla="*/ 20 w 283"/>
              <a:gd name="T63" fmla="*/ 96 h 97"/>
              <a:gd name="T64" fmla="*/ 11 w 283"/>
              <a:gd name="T65" fmla="*/ 93 h 97"/>
              <a:gd name="T66" fmla="*/ 5 w 283"/>
              <a:gd name="T67" fmla="*/ 88 h 97"/>
              <a:gd name="T68" fmla="*/ 3 w 283"/>
              <a:gd name="T69" fmla="*/ 82 h 97"/>
              <a:gd name="T70" fmla="*/ 0 w 283"/>
              <a:gd name="T71" fmla="*/ 78 h 97"/>
              <a:gd name="T72" fmla="*/ 0 w 283"/>
              <a:gd name="T73" fmla="*/ 74 h 97"/>
              <a:gd name="T74" fmla="*/ 3 w 283"/>
              <a:gd name="T75" fmla="*/ 73 h 97"/>
              <a:gd name="T76" fmla="*/ 5 w 283"/>
              <a:gd name="T77" fmla="*/ 73 h 97"/>
              <a:gd name="T78" fmla="*/ 9 w 283"/>
              <a:gd name="T79" fmla="*/ 71 h 97"/>
              <a:gd name="T80" fmla="*/ 18 w 283"/>
              <a:gd name="T81" fmla="*/ 70 h 97"/>
              <a:gd name="T82" fmla="*/ 30 w 283"/>
              <a:gd name="T83" fmla="*/ 66 h 97"/>
              <a:gd name="T84" fmla="*/ 44 w 283"/>
              <a:gd name="T85" fmla="*/ 61 h 97"/>
              <a:gd name="T86" fmla="*/ 64 w 283"/>
              <a:gd name="T87" fmla="*/ 56 h 97"/>
              <a:gd name="T88" fmla="*/ 86 w 283"/>
              <a:gd name="T89" fmla="*/ 49 h 97"/>
              <a:gd name="T90" fmla="*/ 110 w 283"/>
              <a:gd name="T91" fmla="*/ 40 h 97"/>
              <a:gd name="T92" fmla="*/ 125 w 283"/>
              <a:gd name="T93" fmla="*/ 3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97">
                <a:moveTo>
                  <a:pt x="125" y="37"/>
                </a:moveTo>
                <a:lnTo>
                  <a:pt x="139" y="33"/>
                </a:lnTo>
                <a:lnTo>
                  <a:pt x="152" y="27"/>
                </a:lnTo>
                <a:lnTo>
                  <a:pt x="165" y="24"/>
                </a:lnTo>
                <a:lnTo>
                  <a:pt x="176" y="21"/>
                </a:lnTo>
                <a:lnTo>
                  <a:pt x="187" y="17"/>
                </a:lnTo>
                <a:lnTo>
                  <a:pt x="197" y="15"/>
                </a:lnTo>
                <a:lnTo>
                  <a:pt x="206" y="12"/>
                </a:lnTo>
                <a:lnTo>
                  <a:pt x="215" y="9"/>
                </a:lnTo>
                <a:lnTo>
                  <a:pt x="222" y="7"/>
                </a:lnTo>
                <a:lnTo>
                  <a:pt x="229" y="5"/>
                </a:lnTo>
                <a:lnTo>
                  <a:pt x="235" y="4"/>
                </a:lnTo>
                <a:lnTo>
                  <a:pt x="240" y="3"/>
                </a:lnTo>
                <a:lnTo>
                  <a:pt x="244" y="2"/>
                </a:lnTo>
                <a:lnTo>
                  <a:pt x="248" y="0"/>
                </a:lnTo>
                <a:lnTo>
                  <a:pt x="250" y="0"/>
                </a:lnTo>
                <a:lnTo>
                  <a:pt x="251" y="0"/>
                </a:lnTo>
                <a:lnTo>
                  <a:pt x="254" y="0"/>
                </a:lnTo>
                <a:lnTo>
                  <a:pt x="258" y="0"/>
                </a:lnTo>
                <a:lnTo>
                  <a:pt x="263" y="2"/>
                </a:lnTo>
                <a:lnTo>
                  <a:pt x="270" y="3"/>
                </a:lnTo>
                <a:lnTo>
                  <a:pt x="273" y="4"/>
                </a:lnTo>
                <a:lnTo>
                  <a:pt x="276" y="5"/>
                </a:lnTo>
                <a:lnTo>
                  <a:pt x="277" y="8"/>
                </a:lnTo>
                <a:lnTo>
                  <a:pt x="280" y="9"/>
                </a:lnTo>
                <a:lnTo>
                  <a:pt x="281" y="11"/>
                </a:lnTo>
                <a:lnTo>
                  <a:pt x="281" y="12"/>
                </a:lnTo>
                <a:lnTo>
                  <a:pt x="283" y="15"/>
                </a:lnTo>
                <a:lnTo>
                  <a:pt x="283" y="16"/>
                </a:lnTo>
                <a:lnTo>
                  <a:pt x="281" y="17"/>
                </a:lnTo>
                <a:lnTo>
                  <a:pt x="280" y="18"/>
                </a:lnTo>
                <a:lnTo>
                  <a:pt x="279" y="20"/>
                </a:lnTo>
                <a:lnTo>
                  <a:pt x="275" y="21"/>
                </a:lnTo>
                <a:lnTo>
                  <a:pt x="271" y="24"/>
                </a:lnTo>
                <a:lnTo>
                  <a:pt x="267" y="26"/>
                </a:lnTo>
                <a:lnTo>
                  <a:pt x="260" y="29"/>
                </a:lnTo>
                <a:lnTo>
                  <a:pt x="254" y="31"/>
                </a:lnTo>
                <a:lnTo>
                  <a:pt x="246" y="34"/>
                </a:lnTo>
                <a:lnTo>
                  <a:pt x="238" y="38"/>
                </a:lnTo>
                <a:lnTo>
                  <a:pt x="229" y="40"/>
                </a:lnTo>
                <a:lnTo>
                  <a:pt x="219" y="44"/>
                </a:lnTo>
                <a:lnTo>
                  <a:pt x="209" y="48"/>
                </a:lnTo>
                <a:lnTo>
                  <a:pt x="197" y="52"/>
                </a:lnTo>
                <a:lnTo>
                  <a:pt x="184" y="56"/>
                </a:lnTo>
                <a:lnTo>
                  <a:pt x="171" y="61"/>
                </a:lnTo>
                <a:lnTo>
                  <a:pt x="157" y="65"/>
                </a:lnTo>
                <a:lnTo>
                  <a:pt x="144" y="70"/>
                </a:lnTo>
                <a:lnTo>
                  <a:pt x="132" y="74"/>
                </a:lnTo>
                <a:lnTo>
                  <a:pt x="121" y="77"/>
                </a:lnTo>
                <a:lnTo>
                  <a:pt x="110" y="81"/>
                </a:lnTo>
                <a:lnTo>
                  <a:pt x="100" y="83"/>
                </a:lnTo>
                <a:lnTo>
                  <a:pt x="90" y="86"/>
                </a:lnTo>
                <a:lnTo>
                  <a:pt x="81" y="88"/>
                </a:lnTo>
                <a:lnTo>
                  <a:pt x="73" y="91"/>
                </a:lnTo>
                <a:lnTo>
                  <a:pt x="65" y="92"/>
                </a:lnTo>
                <a:lnTo>
                  <a:pt x="59" y="93"/>
                </a:lnTo>
                <a:lnTo>
                  <a:pt x="52" y="95"/>
                </a:lnTo>
                <a:lnTo>
                  <a:pt x="47" y="96"/>
                </a:lnTo>
                <a:lnTo>
                  <a:pt x="42" y="97"/>
                </a:lnTo>
                <a:lnTo>
                  <a:pt x="38" y="97"/>
                </a:lnTo>
                <a:lnTo>
                  <a:pt x="35" y="97"/>
                </a:lnTo>
                <a:lnTo>
                  <a:pt x="30" y="97"/>
                </a:lnTo>
                <a:lnTo>
                  <a:pt x="24" y="97"/>
                </a:lnTo>
                <a:lnTo>
                  <a:pt x="20" y="96"/>
                </a:lnTo>
                <a:lnTo>
                  <a:pt x="15" y="95"/>
                </a:lnTo>
                <a:lnTo>
                  <a:pt x="11" y="93"/>
                </a:lnTo>
                <a:lnTo>
                  <a:pt x="8" y="91"/>
                </a:lnTo>
                <a:lnTo>
                  <a:pt x="5" y="88"/>
                </a:lnTo>
                <a:lnTo>
                  <a:pt x="4" y="86"/>
                </a:lnTo>
                <a:lnTo>
                  <a:pt x="3" y="82"/>
                </a:lnTo>
                <a:lnTo>
                  <a:pt x="0" y="79"/>
                </a:lnTo>
                <a:lnTo>
                  <a:pt x="0" y="78"/>
                </a:lnTo>
                <a:lnTo>
                  <a:pt x="0" y="75"/>
                </a:lnTo>
                <a:lnTo>
                  <a:pt x="0" y="74"/>
                </a:lnTo>
                <a:lnTo>
                  <a:pt x="0" y="74"/>
                </a:lnTo>
                <a:lnTo>
                  <a:pt x="3" y="73"/>
                </a:lnTo>
                <a:lnTo>
                  <a:pt x="4" y="73"/>
                </a:lnTo>
                <a:lnTo>
                  <a:pt x="5" y="73"/>
                </a:lnTo>
                <a:lnTo>
                  <a:pt x="7" y="73"/>
                </a:lnTo>
                <a:lnTo>
                  <a:pt x="9" y="71"/>
                </a:lnTo>
                <a:lnTo>
                  <a:pt x="13" y="71"/>
                </a:lnTo>
                <a:lnTo>
                  <a:pt x="18" y="70"/>
                </a:lnTo>
                <a:lnTo>
                  <a:pt x="24" y="68"/>
                </a:lnTo>
                <a:lnTo>
                  <a:pt x="30" y="66"/>
                </a:lnTo>
                <a:lnTo>
                  <a:pt x="37" y="64"/>
                </a:lnTo>
                <a:lnTo>
                  <a:pt x="44" y="61"/>
                </a:lnTo>
                <a:lnTo>
                  <a:pt x="53" y="59"/>
                </a:lnTo>
                <a:lnTo>
                  <a:pt x="64" y="56"/>
                </a:lnTo>
                <a:lnTo>
                  <a:pt x="74" y="52"/>
                </a:lnTo>
                <a:lnTo>
                  <a:pt x="86" y="49"/>
                </a:lnTo>
                <a:lnTo>
                  <a:pt x="97" y="46"/>
                </a:lnTo>
                <a:lnTo>
                  <a:pt x="110" y="40"/>
                </a:lnTo>
                <a:lnTo>
                  <a:pt x="125" y="37"/>
                </a:lnTo>
                <a:lnTo>
                  <a:pt x="125" y="3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0"/>
          <p:cNvSpPr/>
          <p:nvPr/>
        </p:nvSpPr>
        <p:spPr bwMode="auto">
          <a:xfrm>
            <a:off x="1465109" y="3159885"/>
            <a:ext cx="527597" cy="765276"/>
          </a:xfrm>
          <a:custGeom>
            <a:avLst/>
            <a:gdLst>
              <a:gd name="T0" fmla="*/ 102 w 202"/>
              <a:gd name="T1" fmla="*/ 3 h 293"/>
              <a:gd name="T2" fmla="*/ 124 w 202"/>
              <a:gd name="T3" fmla="*/ 1 h 293"/>
              <a:gd name="T4" fmla="*/ 142 w 202"/>
              <a:gd name="T5" fmla="*/ 1 h 293"/>
              <a:gd name="T6" fmla="*/ 155 w 202"/>
              <a:gd name="T7" fmla="*/ 1 h 293"/>
              <a:gd name="T8" fmla="*/ 164 w 202"/>
              <a:gd name="T9" fmla="*/ 0 h 293"/>
              <a:gd name="T10" fmla="*/ 170 w 202"/>
              <a:gd name="T11" fmla="*/ 1 h 293"/>
              <a:gd name="T12" fmla="*/ 176 w 202"/>
              <a:gd name="T13" fmla="*/ 8 h 293"/>
              <a:gd name="T14" fmla="*/ 193 w 202"/>
              <a:gd name="T15" fmla="*/ 22 h 293"/>
              <a:gd name="T16" fmla="*/ 199 w 202"/>
              <a:gd name="T17" fmla="*/ 32 h 293"/>
              <a:gd name="T18" fmla="*/ 202 w 202"/>
              <a:gd name="T19" fmla="*/ 39 h 293"/>
              <a:gd name="T20" fmla="*/ 199 w 202"/>
              <a:gd name="T21" fmla="*/ 48 h 293"/>
              <a:gd name="T22" fmla="*/ 190 w 202"/>
              <a:gd name="T23" fmla="*/ 54 h 293"/>
              <a:gd name="T24" fmla="*/ 184 w 202"/>
              <a:gd name="T25" fmla="*/ 65 h 293"/>
              <a:gd name="T26" fmla="*/ 179 w 202"/>
              <a:gd name="T27" fmla="*/ 84 h 293"/>
              <a:gd name="T28" fmla="*/ 172 w 202"/>
              <a:gd name="T29" fmla="*/ 110 h 293"/>
              <a:gd name="T30" fmla="*/ 161 w 202"/>
              <a:gd name="T31" fmla="*/ 141 h 293"/>
              <a:gd name="T32" fmla="*/ 146 w 202"/>
              <a:gd name="T33" fmla="*/ 177 h 293"/>
              <a:gd name="T34" fmla="*/ 128 w 202"/>
              <a:gd name="T35" fmla="*/ 215 h 293"/>
              <a:gd name="T36" fmla="*/ 106 w 202"/>
              <a:gd name="T37" fmla="*/ 245 h 293"/>
              <a:gd name="T38" fmla="*/ 83 w 202"/>
              <a:gd name="T39" fmla="*/ 269 h 293"/>
              <a:gd name="T40" fmla="*/ 63 w 202"/>
              <a:gd name="T41" fmla="*/ 286 h 293"/>
              <a:gd name="T42" fmla="*/ 51 w 202"/>
              <a:gd name="T43" fmla="*/ 293 h 293"/>
              <a:gd name="T44" fmla="*/ 41 w 202"/>
              <a:gd name="T45" fmla="*/ 291 h 293"/>
              <a:gd name="T46" fmla="*/ 38 w 202"/>
              <a:gd name="T47" fmla="*/ 286 h 293"/>
              <a:gd name="T48" fmla="*/ 39 w 202"/>
              <a:gd name="T49" fmla="*/ 274 h 293"/>
              <a:gd name="T50" fmla="*/ 35 w 202"/>
              <a:gd name="T51" fmla="*/ 261 h 293"/>
              <a:gd name="T52" fmla="*/ 27 w 202"/>
              <a:gd name="T53" fmla="*/ 246 h 293"/>
              <a:gd name="T54" fmla="*/ 14 w 202"/>
              <a:gd name="T55" fmla="*/ 229 h 293"/>
              <a:gd name="T56" fmla="*/ 4 w 202"/>
              <a:gd name="T57" fmla="*/ 216 h 293"/>
              <a:gd name="T58" fmla="*/ 0 w 202"/>
              <a:gd name="T59" fmla="*/ 208 h 293"/>
              <a:gd name="T60" fmla="*/ 5 w 202"/>
              <a:gd name="T61" fmla="*/ 206 h 293"/>
              <a:gd name="T62" fmla="*/ 16 w 202"/>
              <a:gd name="T63" fmla="*/ 207 h 293"/>
              <a:gd name="T64" fmla="*/ 32 w 202"/>
              <a:gd name="T65" fmla="*/ 214 h 293"/>
              <a:gd name="T66" fmla="*/ 52 w 202"/>
              <a:gd name="T67" fmla="*/ 220 h 293"/>
              <a:gd name="T68" fmla="*/ 67 w 202"/>
              <a:gd name="T69" fmla="*/ 219 h 293"/>
              <a:gd name="T70" fmla="*/ 78 w 202"/>
              <a:gd name="T71" fmla="*/ 211 h 293"/>
              <a:gd name="T72" fmla="*/ 83 w 202"/>
              <a:gd name="T73" fmla="*/ 203 h 293"/>
              <a:gd name="T74" fmla="*/ 91 w 202"/>
              <a:gd name="T75" fmla="*/ 192 h 293"/>
              <a:gd name="T76" fmla="*/ 98 w 202"/>
              <a:gd name="T77" fmla="*/ 175 h 293"/>
              <a:gd name="T78" fmla="*/ 108 w 202"/>
              <a:gd name="T79" fmla="*/ 155 h 293"/>
              <a:gd name="T80" fmla="*/ 115 w 202"/>
              <a:gd name="T81" fmla="*/ 131 h 293"/>
              <a:gd name="T82" fmla="*/ 123 w 202"/>
              <a:gd name="T83" fmla="*/ 109 h 293"/>
              <a:gd name="T84" fmla="*/ 130 w 202"/>
              <a:gd name="T85" fmla="*/ 91 h 293"/>
              <a:gd name="T86" fmla="*/ 135 w 202"/>
              <a:gd name="T87" fmla="*/ 75 h 293"/>
              <a:gd name="T88" fmla="*/ 139 w 202"/>
              <a:gd name="T89" fmla="*/ 62 h 293"/>
              <a:gd name="T90" fmla="*/ 140 w 202"/>
              <a:gd name="T91" fmla="*/ 54 h 293"/>
              <a:gd name="T92" fmla="*/ 139 w 202"/>
              <a:gd name="T93" fmla="*/ 39 h 293"/>
              <a:gd name="T94" fmla="*/ 131 w 202"/>
              <a:gd name="T95" fmla="*/ 26 h 293"/>
              <a:gd name="T96" fmla="*/ 118 w 202"/>
              <a:gd name="T97" fmla="*/ 22 h 293"/>
              <a:gd name="T98" fmla="*/ 95 w 202"/>
              <a:gd name="T99" fmla="*/ 21 h 293"/>
              <a:gd name="T100" fmla="*/ 84 w 202"/>
              <a:gd name="T101" fmla="*/ 4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2" h="293">
                <a:moveTo>
                  <a:pt x="84" y="4"/>
                </a:moveTo>
                <a:lnTo>
                  <a:pt x="93" y="3"/>
                </a:lnTo>
                <a:lnTo>
                  <a:pt x="102" y="3"/>
                </a:lnTo>
                <a:lnTo>
                  <a:pt x="110" y="3"/>
                </a:lnTo>
                <a:lnTo>
                  <a:pt x="118" y="1"/>
                </a:lnTo>
                <a:lnTo>
                  <a:pt x="124" y="1"/>
                </a:lnTo>
                <a:lnTo>
                  <a:pt x="131" y="1"/>
                </a:lnTo>
                <a:lnTo>
                  <a:pt x="137" y="1"/>
                </a:lnTo>
                <a:lnTo>
                  <a:pt x="142" y="1"/>
                </a:lnTo>
                <a:lnTo>
                  <a:pt x="148" y="1"/>
                </a:lnTo>
                <a:lnTo>
                  <a:pt x="152" y="1"/>
                </a:lnTo>
                <a:lnTo>
                  <a:pt x="155" y="1"/>
                </a:lnTo>
                <a:lnTo>
                  <a:pt x="159" y="1"/>
                </a:lnTo>
                <a:lnTo>
                  <a:pt x="162" y="0"/>
                </a:lnTo>
                <a:lnTo>
                  <a:pt x="164" y="0"/>
                </a:lnTo>
                <a:lnTo>
                  <a:pt x="167" y="0"/>
                </a:lnTo>
                <a:lnTo>
                  <a:pt x="168" y="0"/>
                </a:lnTo>
                <a:lnTo>
                  <a:pt x="170" y="1"/>
                </a:lnTo>
                <a:lnTo>
                  <a:pt x="171" y="4"/>
                </a:lnTo>
                <a:lnTo>
                  <a:pt x="174" y="5"/>
                </a:lnTo>
                <a:lnTo>
                  <a:pt x="176" y="8"/>
                </a:lnTo>
                <a:lnTo>
                  <a:pt x="183" y="13"/>
                </a:lnTo>
                <a:lnTo>
                  <a:pt x="189" y="19"/>
                </a:lnTo>
                <a:lnTo>
                  <a:pt x="193" y="22"/>
                </a:lnTo>
                <a:lnTo>
                  <a:pt x="196" y="26"/>
                </a:lnTo>
                <a:lnTo>
                  <a:pt x="198" y="29"/>
                </a:lnTo>
                <a:lnTo>
                  <a:pt x="199" y="32"/>
                </a:lnTo>
                <a:lnTo>
                  <a:pt x="201" y="35"/>
                </a:lnTo>
                <a:lnTo>
                  <a:pt x="201" y="36"/>
                </a:lnTo>
                <a:lnTo>
                  <a:pt x="202" y="39"/>
                </a:lnTo>
                <a:lnTo>
                  <a:pt x="202" y="40"/>
                </a:lnTo>
                <a:lnTo>
                  <a:pt x="201" y="44"/>
                </a:lnTo>
                <a:lnTo>
                  <a:pt x="199" y="48"/>
                </a:lnTo>
                <a:lnTo>
                  <a:pt x="197" y="51"/>
                </a:lnTo>
                <a:lnTo>
                  <a:pt x="193" y="52"/>
                </a:lnTo>
                <a:lnTo>
                  <a:pt x="190" y="54"/>
                </a:lnTo>
                <a:lnTo>
                  <a:pt x="188" y="57"/>
                </a:lnTo>
                <a:lnTo>
                  <a:pt x="186" y="61"/>
                </a:lnTo>
                <a:lnTo>
                  <a:pt x="184" y="65"/>
                </a:lnTo>
                <a:lnTo>
                  <a:pt x="181" y="71"/>
                </a:lnTo>
                <a:lnTo>
                  <a:pt x="180" y="78"/>
                </a:lnTo>
                <a:lnTo>
                  <a:pt x="179" y="84"/>
                </a:lnTo>
                <a:lnTo>
                  <a:pt x="177" y="92"/>
                </a:lnTo>
                <a:lnTo>
                  <a:pt x="175" y="100"/>
                </a:lnTo>
                <a:lnTo>
                  <a:pt x="172" y="110"/>
                </a:lnTo>
                <a:lnTo>
                  <a:pt x="168" y="119"/>
                </a:lnTo>
                <a:lnTo>
                  <a:pt x="166" y="129"/>
                </a:lnTo>
                <a:lnTo>
                  <a:pt x="161" y="141"/>
                </a:lnTo>
                <a:lnTo>
                  <a:pt x="157" y="153"/>
                </a:lnTo>
                <a:lnTo>
                  <a:pt x="152" y="164"/>
                </a:lnTo>
                <a:lnTo>
                  <a:pt x="146" y="177"/>
                </a:lnTo>
                <a:lnTo>
                  <a:pt x="140" y="190"/>
                </a:lnTo>
                <a:lnTo>
                  <a:pt x="135" y="203"/>
                </a:lnTo>
                <a:lnTo>
                  <a:pt x="128" y="215"/>
                </a:lnTo>
                <a:lnTo>
                  <a:pt x="120" y="225"/>
                </a:lnTo>
                <a:lnTo>
                  <a:pt x="114" y="236"/>
                </a:lnTo>
                <a:lnTo>
                  <a:pt x="106" y="245"/>
                </a:lnTo>
                <a:lnTo>
                  <a:pt x="98" y="254"/>
                </a:lnTo>
                <a:lnTo>
                  <a:pt x="91" y="263"/>
                </a:lnTo>
                <a:lnTo>
                  <a:pt x="83" y="269"/>
                </a:lnTo>
                <a:lnTo>
                  <a:pt x="76" y="276"/>
                </a:lnTo>
                <a:lnTo>
                  <a:pt x="70" y="281"/>
                </a:lnTo>
                <a:lnTo>
                  <a:pt x="63" y="286"/>
                </a:lnTo>
                <a:lnTo>
                  <a:pt x="58" y="289"/>
                </a:lnTo>
                <a:lnTo>
                  <a:pt x="54" y="291"/>
                </a:lnTo>
                <a:lnTo>
                  <a:pt x="51" y="293"/>
                </a:lnTo>
                <a:lnTo>
                  <a:pt x="48" y="293"/>
                </a:lnTo>
                <a:lnTo>
                  <a:pt x="44" y="293"/>
                </a:lnTo>
                <a:lnTo>
                  <a:pt x="41" y="291"/>
                </a:lnTo>
                <a:lnTo>
                  <a:pt x="40" y="290"/>
                </a:lnTo>
                <a:lnTo>
                  <a:pt x="39" y="289"/>
                </a:lnTo>
                <a:lnTo>
                  <a:pt x="38" y="286"/>
                </a:lnTo>
                <a:lnTo>
                  <a:pt x="38" y="282"/>
                </a:lnTo>
                <a:lnTo>
                  <a:pt x="38" y="278"/>
                </a:lnTo>
                <a:lnTo>
                  <a:pt x="39" y="274"/>
                </a:lnTo>
                <a:lnTo>
                  <a:pt x="38" y="271"/>
                </a:lnTo>
                <a:lnTo>
                  <a:pt x="38" y="267"/>
                </a:lnTo>
                <a:lnTo>
                  <a:pt x="35" y="261"/>
                </a:lnTo>
                <a:lnTo>
                  <a:pt x="34" y="256"/>
                </a:lnTo>
                <a:lnTo>
                  <a:pt x="31" y="251"/>
                </a:lnTo>
                <a:lnTo>
                  <a:pt x="27" y="246"/>
                </a:lnTo>
                <a:lnTo>
                  <a:pt x="25" y="241"/>
                </a:lnTo>
                <a:lnTo>
                  <a:pt x="19" y="234"/>
                </a:lnTo>
                <a:lnTo>
                  <a:pt x="14" y="229"/>
                </a:lnTo>
                <a:lnTo>
                  <a:pt x="10" y="224"/>
                </a:lnTo>
                <a:lnTo>
                  <a:pt x="7" y="220"/>
                </a:lnTo>
                <a:lnTo>
                  <a:pt x="4" y="216"/>
                </a:lnTo>
                <a:lnTo>
                  <a:pt x="1" y="214"/>
                </a:lnTo>
                <a:lnTo>
                  <a:pt x="0" y="211"/>
                </a:lnTo>
                <a:lnTo>
                  <a:pt x="0" y="208"/>
                </a:lnTo>
                <a:lnTo>
                  <a:pt x="1" y="207"/>
                </a:lnTo>
                <a:lnTo>
                  <a:pt x="3" y="206"/>
                </a:lnTo>
                <a:lnTo>
                  <a:pt x="5" y="206"/>
                </a:lnTo>
                <a:lnTo>
                  <a:pt x="8" y="206"/>
                </a:lnTo>
                <a:lnTo>
                  <a:pt x="10" y="206"/>
                </a:lnTo>
                <a:lnTo>
                  <a:pt x="16" y="207"/>
                </a:lnTo>
                <a:lnTo>
                  <a:pt x="19" y="208"/>
                </a:lnTo>
                <a:lnTo>
                  <a:pt x="26" y="211"/>
                </a:lnTo>
                <a:lnTo>
                  <a:pt x="32" y="214"/>
                </a:lnTo>
                <a:lnTo>
                  <a:pt x="39" y="216"/>
                </a:lnTo>
                <a:lnTo>
                  <a:pt x="45" y="219"/>
                </a:lnTo>
                <a:lnTo>
                  <a:pt x="52" y="220"/>
                </a:lnTo>
                <a:lnTo>
                  <a:pt x="57" y="220"/>
                </a:lnTo>
                <a:lnTo>
                  <a:pt x="62" y="220"/>
                </a:lnTo>
                <a:lnTo>
                  <a:pt x="67" y="219"/>
                </a:lnTo>
                <a:lnTo>
                  <a:pt x="71" y="216"/>
                </a:lnTo>
                <a:lnTo>
                  <a:pt x="75" y="214"/>
                </a:lnTo>
                <a:lnTo>
                  <a:pt x="78" y="211"/>
                </a:lnTo>
                <a:lnTo>
                  <a:pt x="79" y="210"/>
                </a:lnTo>
                <a:lnTo>
                  <a:pt x="82" y="207"/>
                </a:lnTo>
                <a:lnTo>
                  <a:pt x="83" y="203"/>
                </a:lnTo>
                <a:lnTo>
                  <a:pt x="86" y="199"/>
                </a:lnTo>
                <a:lnTo>
                  <a:pt x="88" y="195"/>
                </a:lnTo>
                <a:lnTo>
                  <a:pt x="91" y="192"/>
                </a:lnTo>
                <a:lnTo>
                  <a:pt x="93" y="186"/>
                </a:lnTo>
                <a:lnTo>
                  <a:pt x="96" y="181"/>
                </a:lnTo>
                <a:lnTo>
                  <a:pt x="98" y="175"/>
                </a:lnTo>
                <a:lnTo>
                  <a:pt x="101" y="168"/>
                </a:lnTo>
                <a:lnTo>
                  <a:pt x="104" y="162"/>
                </a:lnTo>
                <a:lnTo>
                  <a:pt x="108" y="155"/>
                </a:lnTo>
                <a:lnTo>
                  <a:pt x="110" y="148"/>
                </a:lnTo>
                <a:lnTo>
                  <a:pt x="113" y="140"/>
                </a:lnTo>
                <a:lnTo>
                  <a:pt x="115" y="131"/>
                </a:lnTo>
                <a:lnTo>
                  <a:pt x="118" y="123"/>
                </a:lnTo>
                <a:lnTo>
                  <a:pt x="120" y="117"/>
                </a:lnTo>
                <a:lnTo>
                  <a:pt x="123" y="109"/>
                </a:lnTo>
                <a:lnTo>
                  <a:pt x="126" y="102"/>
                </a:lnTo>
                <a:lnTo>
                  <a:pt x="128" y="96"/>
                </a:lnTo>
                <a:lnTo>
                  <a:pt x="130" y="91"/>
                </a:lnTo>
                <a:lnTo>
                  <a:pt x="132" y="84"/>
                </a:lnTo>
                <a:lnTo>
                  <a:pt x="133" y="79"/>
                </a:lnTo>
                <a:lnTo>
                  <a:pt x="135" y="75"/>
                </a:lnTo>
                <a:lnTo>
                  <a:pt x="136" y="70"/>
                </a:lnTo>
                <a:lnTo>
                  <a:pt x="137" y="66"/>
                </a:lnTo>
                <a:lnTo>
                  <a:pt x="139" y="62"/>
                </a:lnTo>
                <a:lnTo>
                  <a:pt x="139" y="60"/>
                </a:lnTo>
                <a:lnTo>
                  <a:pt x="140" y="57"/>
                </a:lnTo>
                <a:lnTo>
                  <a:pt x="140" y="54"/>
                </a:lnTo>
                <a:lnTo>
                  <a:pt x="140" y="52"/>
                </a:lnTo>
                <a:lnTo>
                  <a:pt x="140" y="45"/>
                </a:lnTo>
                <a:lnTo>
                  <a:pt x="139" y="39"/>
                </a:lnTo>
                <a:lnTo>
                  <a:pt x="136" y="34"/>
                </a:lnTo>
                <a:lnTo>
                  <a:pt x="133" y="29"/>
                </a:lnTo>
                <a:lnTo>
                  <a:pt x="131" y="26"/>
                </a:lnTo>
                <a:lnTo>
                  <a:pt x="128" y="25"/>
                </a:lnTo>
                <a:lnTo>
                  <a:pt x="123" y="22"/>
                </a:lnTo>
                <a:lnTo>
                  <a:pt x="118" y="22"/>
                </a:lnTo>
                <a:lnTo>
                  <a:pt x="111" y="21"/>
                </a:lnTo>
                <a:lnTo>
                  <a:pt x="104" y="21"/>
                </a:lnTo>
                <a:lnTo>
                  <a:pt x="95" y="21"/>
                </a:lnTo>
                <a:lnTo>
                  <a:pt x="84" y="22"/>
                </a:lnTo>
                <a:lnTo>
                  <a:pt x="84" y="4"/>
                </a:lnTo>
                <a:lnTo>
                  <a:pt x="84" y="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1"/>
          <p:cNvSpPr/>
          <p:nvPr/>
        </p:nvSpPr>
        <p:spPr bwMode="auto">
          <a:xfrm>
            <a:off x="2064921" y="2311218"/>
            <a:ext cx="420510" cy="603340"/>
          </a:xfrm>
          <a:custGeom>
            <a:avLst/>
            <a:gdLst>
              <a:gd name="T0" fmla="*/ 0 w 161"/>
              <a:gd name="T1" fmla="*/ 230 h 231"/>
              <a:gd name="T2" fmla="*/ 0 w 161"/>
              <a:gd name="T3" fmla="*/ 228 h 231"/>
              <a:gd name="T4" fmla="*/ 3 w 161"/>
              <a:gd name="T5" fmla="*/ 222 h 231"/>
              <a:gd name="T6" fmla="*/ 9 w 161"/>
              <a:gd name="T7" fmla="*/ 209 h 231"/>
              <a:gd name="T8" fmla="*/ 21 w 161"/>
              <a:gd name="T9" fmla="*/ 193 h 231"/>
              <a:gd name="T10" fmla="*/ 36 w 161"/>
              <a:gd name="T11" fmla="*/ 172 h 231"/>
              <a:gd name="T12" fmla="*/ 51 w 161"/>
              <a:gd name="T13" fmla="*/ 152 h 231"/>
              <a:gd name="T14" fmla="*/ 62 w 161"/>
              <a:gd name="T15" fmla="*/ 133 h 231"/>
              <a:gd name="T16" fmla="*/ 73 w 161"/>
              <a:gd name="T17" fmla="*/ 115 h 231"/>
              <a:gd name="T18" fmla="*/ 87 w 161"/>
              <a:gd name="T19" fmla="*/ 90 h 231"/>
              <a:gd name="T20" fmla="*/ 97 w 161"/>
              <a:gd name="T21" fmla="*/ 68 h 231"/>
              <a:gd name="T22" fmla="*/ 104 w 161"/>
              <a:gd name="T23" fmla="*/ 55 h 231"/>
              <a:gd name="T24" fmla="*/ 108 w 161"/>
              <a:gd name="T25" fmla="*/ 39 h 231"/>
              <a:gd name="T26" fmla="*/ 108 w 161"/>
              <a:gd name="T27" fmla="*/ 20 h 231"/>
              <a:gd name="T28" fmla="*/ 104 w 161"/>
              <a:gd name="T29" fmla="*/ 10 h 231"/>
              <a:gd name="T30" fmla="*/ 101 w 161"/>
              <a:gd name="T31" fmla="*/ 6 h 231"/>
              <a:gd name="T32" fmla="*/ 101 w 161"/>
              <a:gd name="T33" fmla="*/ 4 h 231"/>
              <a:gd name="T34" fmla="*/ 104 w 161"/>
              <a:gd name="T35" fmla="*/ 1 h 231"/>
              <a:gd name="T36" fmla="*/ 108 w 161"/>
              <a:gd name="T37" fmla="*/ 0 h 231"/>
              <a:gd name="T38" fmla="*/ 113 w 161"/>
              <a:gd name="T39" fmla="*/ 0 h 231"/>
              <a:gd name="T40" fmla="*/ 121 w 161"/>
              <a:gd name="T41" fmla="*/ 4 h 231"/>
              <a:gd name="T42" fmla="*/ 131 w 161"/>
              <a:gd name="T43" fmla="*/ 9 h 231"/>
              <a:gd name="T44" fmla="*/ 143 w 161"/>
              <a:gd name="T45" fmla="*/ 17 h 231"/>
              <a:gd name="T46" fmla="*/ 152 w 161"/>
              <a:gd name="T47" fmla="*/ 24 h 231"/>
              <a:gd name="T48" fmla="*/ 157 w 161"/>
              <a:gd name="T49" fmla="*/ 32 h 231"/>
              <a:gd name="T50" fmla="*/ 161 w 161"/>
              <a:gd name="T51" fmla="*/ 37 h 231"/>
              <a:gd name="T52" fmla="*/ 161 w 161"/>
              <a:gd name="T53" fmla="*/ 44 h 231"/>
              <a:gd name="T54" fmla="*/ 156 w 161"/>
              <a:gd name="T55" fmla="*/ 55 h 231"/>
              <a:gd name="T56" fmla="*/ 147 w 161"/>
              <a:gd name="T57" fmla="*/ 71 h 231"/>
              <a:gd name="T58" fmla="*/ 132 w 161"/>
              <a:gd name="T59" fmla="*/ 92 h 231"/>
              <a:gd name="T60" fmla="*/ 114 w 161"/>
              <a:gd name="T61" fmla="*/ 118 h 231"/>
              <a:gd name="T62" fmla="*/ 95 w 161"/>
              <a:gd name="T63" fmla="*/ 142 h 231"/>
              <a:gd name="T64" fmla="*/ 75 w 161"/>
              <a:gd name="T65" fmla="*/ 165 h 231"/>
              <a:gd name="T66" fmla="*/ 56 w 161"/>
              <a:gd name="T67" fmla="*/ 185 h 231"/>
              <a:gd name="T68" fmla="*/ 42 w 161"/>
              <a:gd name="T69" fmla="*/ 200 h 231"/>
              <a:gd name="T70" fmla="*/ 33 w 161"/>
              <a:gd name="T71" fmla="*/ 209 h 231"/>
              <a:gd name="T72" fmla="*/ 25 w 161"/>
              <a:gd name="T73" fmla="*/ 216 h 231"/>
              <a:gd name="T74" fmla="*/ 18 w 161"/>
              <a:gd name="T75" fmla="*/ 222 h 231"/>
              <a:gd name="T76" fmla="*/ 12 w 161"/>
              <a:gd name="T77" fmla="*/ 226 h 231"/>
              <a:gd name="T78" fmla="*/ 7 w 161"/>
              <a:gd name="T79" fmla="*/ 230 h 231"/>
              <a:gd name="T80" fmla="*/ 4 w 161"/>
              <a:gd name="T81" fmla="*/ 231 h 231"/>
              <a:gd name="T82" fmla="*/ 2 w 161"/>
              <a:gd name="T83" fmla="*/ 231 h 231"/>
              <a:gd name="T84" fmla="*/ 0 w 161"/>
              <a:gd name="T85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1" h="231">
                <a:moveTo>
                  <a:pt x="0" y="231"/>
                </a:moveTo>
                <a:lnTo>
                  <a:pt x="0" y="230"/>
                </a:lnTo>
                <a:lnTo>
                  <a:pt x="0" y="230"/>
                </a:lnTo>
                <a:lnTo>
                  <a:pt x="0" y="228"/>
                </a:lnTo>
                <a:lnTo>
                  <a:pt x="0" y="226"/>
                </a:lnTo>
                <a:lnTo>
                  <a:pt x="3" y="222"/>
                </a:lnTo>
                <a:lnTo>
                  <a:pt x="5" y="216"/>
                </a:lnTo>
                <a:lnTo>
                  <a:pt x="9" y="209"/>
                </a:lnTo>
                <a:lnTo>
                  <a:pt x="14" y="202"/>
                </a:lnTo>
                <a:lnTo>
                  <a:pt x="21" y="193"/>
                </a:lnTo>
                <a:lnTo>
                  <a:pt x="29" y="182"/>
                </a:lnTo>
                <a:lnTo>
                  <a:pt x="36" y="172"/>
                </a:lnTo>
                <a:lnTo>
                  <a:pt x="43" y="163"/>
                </a:lnTo>
                <a:lnTo>
                  <a:pt x="51" y="152"/>
                </a:lnTo>
                <a:lnTo>
                  <a:pt x="57" y="142"/>
                </a:lnTo>
                <a:lnTo>
                  <a:pt x="62" y="133"/>
                </a:lnTo>
                <a:lnTo>
                  <a:pt x="68" y="124"/>
                </a:lnTo>
                <a:lnTo>
                  <a:pt x="73" y="115"/>
                </a:lnTo>
                <a:lnTo>
                  <a:pt x="78" y="107"/>
                </a:lnTo>
                <a:lnTo>
                  <a:pt x="87" y="90"/>
                </a:lnTo>
                <a:lnTo>
                  <a:pt x="93" y="76"/>
                </a:lnTo>
                <a:lnTo>
                  <a:pt x="97" y="68"/>
                </a:lnTo>
                <a:lnTo>
                  <a:pt x="100" y="62"/>
                </a:lnTo>
                <a:lnTo>
                  <a:pt x="104" y="55"/>
                </a:lnTo>
                <a:lnTo>
                  <a:pt x="105" y="49"/>
                </a:lnTo>
                <a:lnTo>
                  <a:pt x="108" y="39"/>
                </a:lnTo>
                <a:lnTo>
                  <a:pt x="108" y="28"/>
                </a:lnTo>
                <a:lnTo>
                  <a:pt x="108" y="20"/>
                </a:lnTo>
                <a:lnTo>
                  <a:pt x="105" y="13"/>
                </a:lnTo>
                <a:lnTo>
                  <a:pt x="104" y="10"/>
                </a:lnTo>
                <a:lnTo>
                  <a:pt x="103" y="9"/>
                </a:lnTo>
                <a:lnTo>
                  <a:pt x="101" y="6"/>
                </a:lnTo>
                <a:lnTo>
                  <a:pt x="101" y="5"/>
                </a:lnTo>
                <a:lnTo>
                  <a:pt x="101" y="4"/>
                </a:lnTo>
                <a:lnTo>
                  <a:pt x="103" y="2"/>
                </a:lnTo>
                <a:lnTo>
                  <a:pt x="104" y="1"/>
                </a:lnTo>
                <a:lnTo>
                  <a:pt x="105" y="0"/>
                </a:lnTo>
                <a:lnTo>
                  <a:pt x="108" y="0"/>
                </a:lnTo>
                <a:lnTo>
                  <a:pt x="110" y="0"/>
                </a:lnTo>
                <a:lnTo>
                  <a:pt x="113" y="0"/>
                </a:lnTo>
                <a:lnTo>
                  <a:pt x="117" y="2"/>
                </a:lnTo>
                <a:lnTo>
                  <a:pt x="121" y="4"/>
                </a:lnTo>
                <a:lnTo>
                  <a:pt x="126" y="6"/>
                </a:lnTo>
                <a:lnTo>
                  <a:pt x="131" y="9"/>
                </a:lnTo>
                <a:lnTo>
                  <a:pt x="136" y="13"/>
                </a:lnTo>
                <a:lnTo>
                  <a:pt x="143" y="17"/>
                </a:lnTo>
                <a:lnTo>
                  <a:pt x="147" y="20"/>
                </a:lnTo>
                <a:lnTo>
                  <a:pt x="152" y="24"/>
                </a:lnTo>
                <a:lnTo>
                  <a:pt x="154" y="28"/>
                </a:lnTo>
                <a:lnTo>
                  <a:pt x="157" y="32"/>
                </a:lnTo>
                <a:lnTo>
                  <a:pt x="159" y="35"/>
                </a:lnTo>
                <a:lnTo>
                  <a:pt x="161" y="37"/>
                </a:lnTo>
                <a:lnTo>
                  <a:pt x="161" y="40"/>
                </a:lnTo>
                <a:lnTo>
                  <a:pt x="161" y="44"/>
                </a:lnTo>
                <a:lnTo>
                  <a:pt x="159" y="49"/>
                </a:lnTo>
                <a:lnTo>
                  <a:pt x="156" y="55"/>
                </a:lnTo>
                <a:lnTo>
                  <a:pt x="152" y="62"/>
                </a:lnTo>
                <a:lnTo>
                  <a:pt x="147" y="71"/>
                </a:lnTo>
                <a:lnTo>
                  <a:pt x="140" y="81"/>
                </a:lnTo>
                <a:lnTo>
                  <a:pt x="132" y="92"/>
                </a:lnTo>
                <a:lnTo>
                  <a:pt x="125" y="103"/>
                </a:lnTo>
                <a:lnTo>
                  <a:pt x="114" y="118"/>
                </a:lnTo>
                <a:lnTo>
                  <a:pt x="104" y="130"/>
                </a:lnTo>
                <a:lnTo>
                  <a:pt x="95" y="142"/>
                </a:lnTo>
                <a:lnTo>
                  <a:pt x="84" y="154"/>
                </a:lnTo>
                <a:lnTo>
                  <a:pt x="75" y="165"/>
                </a:lnTo>
                <a:lnTo>
                  <a:pt x="65" y="176"/>
                </a:lnTo>
                <a:lnTo>
                  <a:pt x="56" y="185"/>
                </a:lnTo>
                <a:lnTo>
                  <a:pt x="47" y="195"/>
                </a:lnTo>
                <a:lnTo>
                  <a:pt x="42" y="200"/>
                </a:lnTo>
                <a:lnTo>
                  <a:pt x="38" y="204"/>
                </a:lnTo>
                <a:lnTo>
                  <a:pt x="33" y="209"/>
                </a:lnTo>
                <a:lnTo>
                  <a:pt x="29" y="213"/>
                </a:lnTo>
                <a:lnTo>
                  <a:pt x="25" y="216"/>
                </a:lnTo>
                <a:lnTo>
                  <a:pt x="21" y="220"/>
                </a:lnTo>
                <a:lnTo>
                  <a:pt x="18" y="222"/>
                </a:lnTo>
                <a:lnTo>
                  <a:pt x="14" y="225"/>
                </a:lnTo>
                <a:lnTo>
                  <a:pt x="12" y="226"/>
                </a:lnTo>
                <a:lnTo>
                  <a:pt x="9" y="229"/>
                </a:lnTo>
                <a:lnTo>
                  <a:pt x="7" y="230"/>
                </a:lnTo>
                <a:lnTo>
                  <a:pt x="5" y="231"/>
                </a:lnTo>
                <a:lnTo>
                  <a:pt x="4" y="231"/>
                </a:lnTo>
                <a:lnTo>
                  <a:pt x="3" y="231"/>
                </a:lnTo>
                <a:lnTo>
                  <a:pt x="2" y="231"/>
                </a:lnTo>
                <a:lnTo>
                  <a:pt x="0" y="231"/>
                </a:lnTo>
                <a:lnTo>
                  <a:pt x="0" y="23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2"/>
          <p:cNvSpPr/>
          <p:nvPr/>
        </p:nvSpPr>
        <p:spPr bwMode="auto">
          <a:xfrm>
            <a:off x="2050167" y="3078916"/>
            <a:ext cx="449241" cy="987286"/>
          </a:xfrm>
          <a:custGeom>
            <a:avLst/>
            <a:gdLst>
              <a:gd name="T0" fmla="*/ 19 w 172"/>
              <a:gd name="T1" fmla="*/ 8 h 378"/>
              <a:gd name="T2" fmla="*/ 23 w 172"/>
              <a:gd name="T3" fmla="*/ 0 h 378"/>
              <a:gd name="T4" fmla="*/ 35 w 172"/>
              <a:gd name="T5" fmla="*/ 3 h 378"/>
              <a:gd name="T6" fmla="*/ 56 w 172"/>
              <a:gd name="T7" fmla="*/ 10 h 378"/>
              <a:gd name="T8" fmla="*/ 65 w 172"/>
              <a:gd name="T9" fmla="*/ 63 h 378"/>
              <a:gd name="T10" fmla="*/ 63 w 172"/>
              <a:gd name="T11" fmla="*/ 132 h 378"/>
              <a:gd name="T12" fmla="*/ 61 w 172"/>
              <a:gd name="T13" fmla="*/ 193 h 378"/>
              <a:gd name="T14" fmla="*/ 60 w 172"/>
              <a:gd name="T15" fmla="*/ 220 h 378"/>
              <a:gd name="T16" fmla="*/ 60 w 172"/>
              <a:gd name="T17" fmla="*/ 241 h 378"/>
              <a:gd name="T18" fmla="*/ 60 w 172"/>
              <a:gd name="T19" fmla="*/ 258 h 378"/>
              <a:gd name="T20" fmla="*/ 60 w 172"/>
              <a:gd name="T21" fmla="*/ 268 h 378"/>
              <a:gd name="T22" fmla="*/ 61 w 172"/>
              <a:gd name="T23" fmla="*/ 274 h 378"/>
              <a:gd name="T24" fmla="*/ 65 w 172"/>
              <a:gd name="T25" fmla="*/ 276 h 378"/>
              <a:gd name="T26" fmla="*/ 70 w 172"/>
              <a:gd name="T27" fmla="*/ 273 h 378"/>
              <a:gd name="T28" fmla="*/ 79 w 172"/>
              <a:gd name="T29" fmla="*/ 269 h 378"/>
              <a:gd name="T30" fmla="*/ 92 w 172"/>
              <a:gd name="T31" fmla="*/ 261 h 378"/>
              <a:gd name="T32" fmla="*/ 108 w 172"/>
              <a:gd name="T33" fmla="*/ 251 h 378"/>
              <a:gd name="T34" fmla="*/ 126 w 172"/>
              <a:gd name="T35" fmla="*/ 239 h 378"/>
              <a:gd name="T36" fmla="*/ 141 w 172"/>
              <a:gd name="T37" fmla="*/ 230 h 378"/>
              <a:gd name="T38" fmla="*/ 154 w 172"/>
              <a:gd name="T39" fmla="*/ 223 h 378"/>
              <a:gd name="T40" fmla="*/ 166 w 172"/>
              <a:gd name="T41" fmla="*/ 217 h 378"/>
              <a:gd name="T42" fmla="*/ 171 w 172"/>
              <a:gd name="T43" fmla="*/ 216 h 378"/>
              <a:gd name="T44" fmla="*/ 172 w 172"/>
              <a:gd name="T45" fmla="*/ 219 h 378"/>
              <a:gd name="T46" fmla="*/ 168 w 172"/>
              <a:gd name="T47" fmla="*/ 225 h 378"/>
              <a:gd name="T48" fmla="*/ 161 w 172"/>
              <a:gd name="T49" fmla="*/ 236 h 378"/>
              <a:gd name="T50" fmla="*/ 148 w 172"/>
              <a:gd name="T51" fmla="*/ 248 h 378"/>
              <a:gd name="T52" fmla="*/ 131 w 172"/>
              <a:gd name="T53" fmla="*/ 267 h 378"/>
              <a:gd name="T54" fmla="*/ 110 w 172"/>
              <a:gd name="T55" fmla="*/ 289 h 378"/>
              <a:gd name="T56" fmla="*/ 89 w 172"/>
              <a:gd name="T57" fmla="*/ 308 h 378"/>
              <a:gd name="T58" fmla="*/ 74 w 172"/>
              <a:gd name="T59" fmla="*/ 325 h 378"/>
              <a:gd name="T60" fmla="*/ 61 w 172"/>
              <a:gd name="T61" fmla="*/ 339 h 378"/>
              <a:gd name="T62" fmla="*/ 52 w 172"/>
              <a:gd name="T63" fmla="*/ 351 h 378"/>
              <a:gd name="T64" fmla="*/ 45 w 172"/>
              <a:gd name="T65" fmla="*/ 360 h 378"/>
              <a:gd name="T66" fmla="*/ 39 w 172"/>
              <a:gd name="T67" fmla="*/ 371 h 378"/>
              <a:gd name="T68" fmla="*/ 32 w 172"/>
              <a:gd name="T69" fmla="*/ 377 h 378"/>
              <a:gd name="T70" fmla="*/ 25 w 172"/>
              <a:gd name="T71" fmla="*/ 378 h 378"/>
              <a:gd name="T72" fmla="*/ 18 w 172"/>
              <a:gd name="T73" fmla="*/ 374 h 378"/>
              <a:gd name="T74" fmla="*/ 12 w 172"/>
              <a:gd name="T75" fmla="*/ 365 h 378"/>
              <a:gd name="T76" fmla="*/ 1 w 172"/>
              <a:gd name="T77" fmla="*/ 344 h 378"/>
              <a:gd name="T78" fmla="*/ 0 w 172"/>
              <a:gd name="T79" fmla="*/ 329 h 378"/>
              <a:gd name="T80" fmla="*/ 4 w 172"/>
              <a:gd name="T81" fmla="*/ 320 h 378"/>
              <a:gd name="T82" fmla="*/ 12 w 172"/>
              <a:gd name="T83" fmla="*/ 309 h 378"/>
              <a:gd name="T84" fmla="*/ 18 w 172"/>
              <a:gd name="T85" fmla="*/ 302 h 378"/>
              <a:gd name="T86" fmla="*/ 23 w 172"/>
              <a:gd name="T87" fmla="*/ 291 h 378"/>
              <a:gd name="T88" fmla="*/ 26 w 172"/>
              <a:gd name="T89" fmla="*/ 278 h 378"/>
              <a:gd name="T90" fmla="*/ 30 w 172"/>
              <a:gd name="T91" fmla="*/ 260 h 378"/>
              <a:gd name="T92" fmla="*/ 32 w 172"/>
              <a:gd name="T93" fmla="*/ 239 h 378"/>
              <a:gd name="T94" fmla="*/ 35 w 172"/>
              <a:gd name="T95" fmla="*/ 190 h 378"/>
              <a:gd name="T96" fmla="*/ 34 w 172"/>
              <a:gd name="T97" fmla="*/ 96 h 378"/>
              <a:gd name="T98" fmla="*/ 31 w 172"/>
              <a:gd name="T99" fmla="*/ 62 h 378"/>
              <a:gd name="T100" fmla="*/ 29 w 172"/>
              <a:gd name="T101" fmla="*/ 47 h 378"/>
              <a:gd name="T102" fmla="*/ 26 w 172"/>
              <a:gd name="T103" fmla="*/ 34 h 378"/>
              <a:gd name="T104" fmla="*/ 23 w 172"/>
              <a:gd name="T105" fmla="*/ 23 h 378"/>
              <a:gd name="T106" fmla="*/ 21 w 172"/>
              <a:gd name="T107" fmla="*/ 19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2" h="378">
                <a:moveTo>
                  <a:pt x="21" y="19"/>
                </a:moveTo>
                <a:lnTo>
                  <a:pt x="19" y="13"/>
                </a:lnTo>
                <a:lnTo>
                  <a:pt x="19" y="8"/>
                </a:lnTo>
                <a:lnTo>
                  <a:pt x="19" y="4"/>
                </a:lnTo>
                <a:lnTo>
                  <a:pt x="21" y="1"/>
                </a:lnTo>
                <a:lnTo>
                  <a:pt x="23" y="0"/>
                </a:lnTo>
                <a:lnTo>
                  <a:pt x="26" y="0"/>
                </a:lnTo>
                <a:lnTo>
                  <a:pt x="30" y="1"/>
                </a:lnTo>
                <a:lnTo>
                  <a:pt x="35" y="3"/>
                </a:lnTo>
                <a:lnTo>
                  <a:pt x="40" y="5"/>
                </a:lnTo>
                <a:lnTo>
                  <a:pt x="48" y="8"/>
                </a:lnTo>
                <a:lnTo>
                  <a:pt x="56" y="10"/>
                </a:lnTo>
                <a:lnTo>
                  <a:pt x="65" y="13"/>
                </a:lnTo>
                <a:lnTo>
                  <a:pt x="65" y="39"/>
                </a:lnTo>
                <a:lnTo>
                  <a:pt x="65" y="63"/>
                </a:lnTo>
                <a:lnTo>
                  <a:pt x="65" y="87"/>
                </a:lnTo>
                <a:lnTo>
                  <a:pt x="63" y="110"/>
                </a:lnTo>
                <a:lnTo>
                  <a:pt x="63" y="132"/>
                </a:lnTo>
                <a:lnTo>
                  <a:pt x="63" y="153"/>
                </a:lnTo>
                <a:lnTo>
                  <a:pt x="62" y="173"/>
                </a:lnTo>
                <a:lnTo>
                  <a:pt x="61" y="193"/>
                </a:lnTo>
                <a:lnTo>
                  <a:pt x="61" y="202"/>
                </a:lnTo>
                <a:lnTo>
                  <a:pt x="61" y="211"/>
                </a:lnTo>
                <a:lnTo>
                  <a:pt x="60" y="220"/>
                </a:lnTo>
                <a:lnTo>
                  <a:pt x="60" y="226"/>
                </a:lnTo>
                <a:lnTo>
                  <a:pt x="60" y="234"/>
                </a:lnTo>
                <a:lnTo>
                  <a:pt x="60" y="241"/>
                </a:lnTo>
                <a:lnTo>
                  <a:pt x="60" y="247"/>
                </a:lnTo>
                <a:lnTo>
                  <a:pt x="60" y="252"/>
                </a:lnTo>
                <a:lnTo>
                  <a:pt x="60" y="258"/>
                </a:lnTo>
                <a:lnTo>
                  <a:pt x="60" y="261"/>
                </a:lnTo>
                <a:lnTo>
                  <a:pt x="60" y="265"/>
                </a:lnTo>
                <a:lnTo>
                  <a:pt x="60" y="268"/>
                </a:lnTo>
                <a:lnTo>
                  <a:pt x="60" y="270"/>
                </a:lnTo>
                <a:lnTo>
                  <a:pt x="61" y="273"/>
                </a:lnTo>
                <a:lnTo>
                  <a:pt x="61" y="274"/>
                </a:lnTo>
                <a:lnTo>
                  <a:pt x="61" y="274"/>
                </a:lnTo>
                <a:lnTo>
                  <a:pt x="63" y="276"/>
                </a:lnTo>
                <a:lnTo>
                  <a:pt x="65" y="276"/>
                </a:lnTo>
                <a:lnTo>
                  <a:pt x="66" y="274"/>
                </a:lnTo>
                <a:lnTo>
                  <a:pt x="69" y="274"/>
                </a:lnTo>
                <a:lnTo>
                  <a:pt x="70" y="273"/>
                </a:lnTo>
                <a:lnTo>
                  <a:pt x="73" y="272"/>
                </a:lnTo>
                <a:lnTo>
                  <a:pt x="76" y="270"/>
                </a:lnTo>
                <a:lnTo>
                  <a:pt x="79" y="269"/>
                </a:lnTo>
                <a:lnTo>
                  <a:pt x="83" y="267"/>
                </a:lnTo>
                <a:lnTo>
                  <a:pt x="87" y="264"/>
                </a:lnTo>
                <a:lnTo>
                  <a:pt x="92" y="261"/>
                </a:lnTo>
                <a:lnTo>
                  <a:pt x="97" y="259"/>
                </a:lnTo>
                <a:lnTo>
                  <a:pt x="102" y="255"/>
                </a:lnTo>
                <a:lnTo>
                  <a:pt x="108" y="251"/>
                </a:lnTo>
                <a:lnTo>
                  <a:pt x="114" y="247"/>
                </a:lnTo>
                <a:lnTo>
                  <a:pt x="120" y="243"/>
                </a:lnTo>
                <a:lnTo>
                  <a:pt x="126" y="239"/>
                </a:lnTo>
                <a:lnTo>
                  <a:pt x="131" y="237"/>
                </a:lnTo>
                <a:lnTo>
                  <a:pt x="136" y="233"/>
                </a:lnTo>
                <a:lnTo>
                  <a:pt x="141" y="230"/>
                </a:lnTo>
                <a:lnTo>
                  <a:pt x="145" y="228"/>
                </a:lnTo>
                <a:lnTo>
                  <a:pt x="150" y="225"/>
                </a:lnTo>
                <a:lnTo>
                  <a:pt x="154" y="223"/>
                </a:lnTo>
                <a:lnTo>
                  <a:pt x="157" y="221"/>
                </a:lnTo>
                <a:lnTo>
                  <a:pt x="161" y="220"/>
                </a:lnTo>
                <a:lnTo>
                  <a:pt x="166" y="217"/>
                </a:lnTo>
                <a:lnTo>
                  <a:pt x="167" y="217"/>
                </a:lnTo>
                <a:lnTo>
                  <a:pt x="170" y="216"/>
                </a:lnTo>
                <a:lnTo>
                  <a:pt x="171" y="216"/>
                </a:lnTo>
                <a:lnTo>
                  <a:pt x="172" y="217"/>
                </a:lnTo>
                <a:lnTo>
                  <a:pt x="172" y="217"/>
                </a:lnTo>
                <a:lnTo>
                  <a:pt x="172" y="219"/>
                </a:lnTo>
                <a:lnTo>
                  <a:pt x="172" y="221"/>
                </a:lnTo>
                <a:lnTo>
                  <a:pt x="171" y="223"/>
                </a:lnTo>
                <a:lnTo>
                  <a:pt x="168" y="225"/>
                </a:lnTo>
                <a:lnTo>
                  <a:pt x="167" y="228"/>
                </a:lnTo>
                <a:lnTo>
                  <a:pt x="164" y="232"/>
                </a:lnTo>
                <a:lnTo>
                  <a:pt x="161" y="236"/>
                </a:lnTo>
                <a:lnTo>
                  <a:pt x="157" y="239"/>
                </a:lnTo>
                <a:lnTo>
                  <a:pt x="153" y="245"/>
                </a:lnTo>
                <a:lnTo>
                  <a:pt x="148" y="248"/>
                </a:lnTo>
                <a:lnTo>
                  <a:pt x="142" y="255"/>
                </a:lnTo>
                <a:lnTo>
                  <a:pt x="137" y="260"/>
                </a:lnTo>
                <a:lnTo>
                  <a:pt x="131" y="267"/>
                </a:lnTo>
                <a:lnTo>
                  <a:pt x="124" y="274"/>
                </a:lnTo>
                <a:lnTo>
                  <a:pt x="117" y="281"/>
                </a:lnTo>
                <a:lnTo>
                  <a:pt x="110" y="289"/>
                </a:lnTo>
                <a:lnTo>
                  <a:pt x="102" y="295"/>
                </a:lnTo>
                <a:lnTo>
                  <a:pt x="96" y="302"/>
                </a:lnTo>
                <a:lnTo>
                  <a:pt x="89" y="308"/>
                </a:lnTo>
                <a:lnTo>
                  <a:pt x="84" y="314"/>
                </a:lnTo>
                <a:lnTo>
                  <a:pt x="79" y="320"/>
                </a:lnTo>
                <a:lnTo>
                  <a:pt x="74" y="325"/>
                </a:lnTo>
                <a:lnTo>
                  <a:pt x="69" y="330"/>
                </a:lnTo>
                <a:lnTo>
                  <a:pt x="65" y="334"/>
                </a:lnTo>
                <a:lnTo>
                  <a:pt x="61" y="339"/>
                </a:lnTo>
                <a:lnTo>
                  <a:pt x="57" y="343"/>
                </a:lnTo>
                <a:lnTo>
                  <a:pt x="54" y="347"/>
                </a:lnTo>
                <a:lnTo>
                  <a:pt x="52" y="351"/>
                </a:lnTo>
                <a:lnTo>
                  <a:pt x="49" y="353"/>
                </a:lnTo>
                <a:lnTo>
                  <a:pt x="47" y="357"/>
                </a:lnTo>
                <a:lnTo>
                  <a:pt x="45" y="360"/>
                </a:lnTo>
                <a:lnTo>
                  <a:pt x="44" y="365"/>
                </a:lnTo>
                <a:lnTo>
                  <a:pt x="41" y="368"/>
                </a:lnTo>
                <a:lnTo>
                  <a:pt x="39" y="371"/>
                </a:lnTo>
                <a:lnTo>
                  <a:pt x="36" y="374"/>
                </a:lnTo>
                <a:lnTo>
                  <a:pt x="34" y="375"/>
                </a:lnTo>
                <a:lnTo>
                  <a:pt x="32" y="377"/>
                </a:lnTo>
                <a:lnTo>
                  <a:pt x="30" y="378"/>
                </a:lnTo>
                <a:lnTo>
                  <a:pt x="27" y="378"/>
                </a:lnTo>
                <a:lnTo>
                  <a:pt x="25" y="378"/>
                </a:lnTo>
                <a:lnTo>
                  <a:pt x="22" y="377"/>
                </a:lnTo>
                <a:lnTo>
                  <a:pt x="21" y="375"/>
                </a:lnTo>
                <a:lnTo>
                  <a:pt x="18" y="374"/>
                </a:lnTo>
                <a:lnTo>
                  <a:pt x="16" y="371"/>
                </a:lnTo>
                <a:lnTo>
                  <a:pt x="13" y="368"/>
                </a:lnTo>
                <a:lnTo>
                  <a:pt x="12" y="365"/>
                </a:lnTo>
                <a:lnTo>
                  <a:pt x="9" y="360"/>
                </a:lnTo>
                <a:lnTo>
                  <a:pt x="5" y="352"/>
                </a:lnTo>
                <a:lnTo>
                  <a:pt x="1" y="344"/>
                </a:lnTo>
                <a:lnTo>
                  <a:pt x="0" y="338"/>
                </a:lnTo>
                <a:lnTo>
                  <a:pt x="0" y="333"/>
                </a:lnTo>
                <a:lnTo>
                  <a:pt x="0" y="329"/>
                </a:lnTo>
                <a:lnTo>
                  <a:pt x="1" y="326"/>
                </a:lnTo>
                <a:lnTo>
                  <a:pt x="3" y="322"/>
                </a:lnTo>
                <a:lnTo>
                  <a:pt x="4" y="320"/>
                </a:lnTo>
                <a:lnTo>
                  <a:pt x="7" y="316"/>
                </a:lnTo>
                <a:lnTo>
                  <a:pt x="9" y="312"/>
                </a:lnTo>
                <a:lnTo>
                  <a:pt x="12" y="309"/>
                </a:lnTo>
                <a:lnTo>
                  <a:pt x="16" y="305"/>
                </a:lnTo>
                <a:lnTo>
                  <a:pt x="17" y="303"/>
                </a:lnTo>
                <a:lnTo>
                  <a:pt x="18" y="302"/>
                </a:lnTo>
                <a:lnTo>
                  <a:pt x="19" y="298"/>
                </a:lnTo>
                <a:lnTo>
                  <a:pt x="21" y="295"/>
                </a:lnTo>
                <a:lnTo>
                  <a:pt x="23" y="291"/>
                </a:lnTo>
                <a:lnTo>
                  <a:pt x="25" y="287"/>
                </a:lnTo>
                <a:lnTo>
                  <a:pt x="26" y="283"/>
                </a:lnTo>
                <a:lnTo>
                  <a:pt x="26" y="278"/>
                </a:lnTo>
                <a:lnTo>
                  <a:pt x="27" y="273"/>
                </a:lnTo>
                <a:lnTo>
                  <a:pt x="29" y="267"/>
                </a:lnTo>
                <a:lnTo>
                  <a:pt x="30" y="260"/>
                </a:lnTo>
                <a:lnTo>
                  <a:pt x="31" y="254"/>
                </a:lnTo>
                <a:lnTo>
                  <a:pt x="31" y="247"/>
                </a:lnTo>
                <a:lnTo>
                  <a:pt x="32" y="239"/>
                </a:lnTo>
                <a:lnTo>
                  <a:pt x="32" y="232"/>
                </a:lnTo>
                <a:lnTo>
                  <a:pt x="34" y="224"/>
                </a:lnTo>
                <a:lnTo>
                  <a:pt x="35" y="190"/>
                </a:lnTo>
                <a:lnTo>
                  <a:pt x="36" y="157"/>
                </a:lnTo>
                <a:lnTo>
                  <a:pt x="35" y="126"/>
                </a:lnTo>
                <a:lnTo>
                  <a:pt x="34" y="96"/>
                </a:lnTo>
                <a:lnTo>
                  <a:pt x="32" y="82"/>
                </a:lnTo>
                <a:lnTo>
                  <a:pt x="31" y="69"/>
                </a:lnTo>
                <a:lnTo>
                  <a:pt x="31" y="62"/>
                </a:lnTo>
                <a:lnTo>
                  <a:pt x="30" y="57"/>
                </a:lnTo>
                <a:lnTo>
                  <a:pt x="30" y="52"/>
                </a:lnTo>
                <a:lnTo>
                  <a:pt x="29" y="47"/>
                </a:lnTo>
                <a:lnTo>
                  <a:pt x="27" y="41"/>
                </a:lnTo>
                <a:lnTo>
                  <a:pt x="27" y="38"/>
                </a:lnTo>
                <a:lnTo>
                  <a:pt x="26" y="34"/>
                </a:lnTo>
                <a:lnTo>
                  <a:pt x="25" y="30"/>
                </a:lnTo>
                <a:lnTo>
                  <a:pt x="25" y="27"/>
                </a:lnTo>
                <a:lnTo>
                  <a:pt x="23" y="23"/>
                </a:lnTo>
                <a:lnTo>
                  <a:pt x="22" y="22"/>
                </a:lnTo>
                <a:lnTo>
                  <a:pt x="21" y="19"/>
                </a:lnTo>
                <a:lnTo>
                  <a:pt x="21" y="1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3"/>
          <p:cNvSpPr/>
          <p:nvPr/>
        </p:nvSpPr>
        <p:spPr bwMode="auto">
          <a:xfrm>
            <a:off x="2452395" y="3086753"/>
            <a:ext cx="355214" cy="360438"/>
          </a:xfrm>
          <a:custGeom>
            <a:avLst/>
            <a:gdLst>
              <a:gd name="T0" fmla="*/ 74 w 136"/>
              <a:gd name="T1" fmla="*/ 41 h 138"/>
              <a:gd name="T2" fmla="*/ 78 w 136"/>
              <a:gd name="T3" fmla="*/ 32 h 138"/>
              <a:gd name="T4" fmla="*/ 79 w 136"/>
              <a:gd name="T5" fmla="*/ 24 h 138"/>
              <a:gd name="T6" fmla="*/ 78 w 136"/>
              <a:gd name="T7" fmla="*/ 19 h 138"/>
              <a:gd name="T8" fmla="*/ 75 w 136"/>
              <a:gd name="T9" fmla="*/ 14 h 138"/>
              <a:gd name="T10" fmla="*/ 73 w 136"/>
              <a:gd name="T11" fmla="*/ 10 h 138"/>
              <a:gd name="T12" fmla="*/ 73 w 136"/>
              <a:gd name="T13" fmla="*/ 6 h 138"/>
              <a:gd name="T14" fmla="*/ 73 w 136"/>
              <a:gd name="T15" fmla="*/ 2 h 138"/>
              <a:gd name="T16" fmla="*/ 75 w 136"/>
              <a:gd name="T17" fmla="*/ 1 h 138"/>
              <a:gd name="T18" fmla="*/ 80 w 136"/>
              <a:gd name="T19" fmla="*/ 0 h 138"/>
              <a:gd name="T20" fmla="*/ 88 w 136"/>
              <a:gd name="T21" fmla="*/ 2 h 138"/>
              <a:gd name="T22" fmla="*/ 102 w 136"/>
              <a:gd name="T23" fmla="*/ 7 h 138"/>
              <a:gd name="T24" fmla="*/ 117 w 136"/>
              <a:gd name="T25" fmla="*/ 16 h 138"/>
              <a:gd name="T26" fmla="*/ 127 w 136"/>
              <a:gd name="T27" fmla="*/ 25 h 138"/>
              <a:gd name="T28" fmla="*/ 131 w 136"/>
              <a:gd name="T29" fmla="*/ 32 h 138"/>
              <a:gd name="T30" fmla="*/ 135 w 136"/>
              <a:gd name="T31" fmla="*/ 36 h 138"/>
              <a:gd name="T32" fmla="*/ 136 w 136"/>
              <a:gd name="T33" fmla="*/ 40 h 138"/>
              <a:gd name="T34" fmla="*/ 135 w 136"/>
              <a:gd name="T35" fmla="*/ 42 h 138"/>
              <a:gd name="T36" fmla="*/ 131 w 136"/>
              <a:gd name="T37" fmla="*/ 46 h 138"/>
              <a:gd name="T38" fmla="*/ 124 w 136"/>
              <a:gd name="T39" fmla="*/ 53 h 138"/>
              <a:gd name="T40" fmla="*/ 113 w 136"/>
              <a:gd name="T41" fmla="*/ 62 h 138"/>
              <a:gd name="T42" fmla="*/ 97 w 136"/>
              <a:gd name="T43" fmla="*/ 73 h 138"/>
              <a:gd name="T44" fmla="*/ 79 w 136"/>
              <a:gd name="T45" fmla="*/ 89 h 138"/>
              <a:gd name="T46" fmla="*/ 56 w 136"/>
              <a:gd name="T47" fmla="*/ 107 h 138"/>
              <a:gd name="T48" fmla="*/ 30 w 136"/>
              <a:gd name="T49" fmla="*/ 126 h 138"/>
              <a:gd name="T50" fmla="*/ 8 w 136"/>
              <a:gd name="T51" fmla="*/ 130 h 138"/>
              <a:gd name="T52" fmla="*/ 7 w 136"/>
              <a:gd name="T53" fmla="*/ 116 h 138"/>
              <a:gd name="T54" fmla="*/ 21 w 136"/>
              <a:gd name="T55" fmla="*/ 102 h 138"/>
              <a:gd name="T56" fmla="*/ 32 w 136"/>
              <a:gd name="T57" fmla="*/ 90 h 138"/>
              <a:gd name="T58" fmla="*/ 43 w 136"/>
              <a:gd name="T59" fmla="*/ 80 h 138"/>
              <a:gd name="T60" fmla="*/ 51 w 136"/>
              <a:gd name="T61" fmla="*/ 69 h 138"/>
              <a:gd name="T62" fmla="*/ 58 w 136"/>
              <a:gd name="T63" fmla="*/ 62 h 138"/>
              <a:gd name="T64" fmla="*/ 65 w 136"/>
              <a:gd name="T65" fmla="*/ 55 h 138"/>
              <a:gd name="T66" fmla="*/ 71 w 136"/>
              <a:gd name="T67" fmla="*/ 4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6" h="138">
                <a:moveTo>
                  <a:pt x="71" y="47"/>
                </a:moveTo>
                <a:lnTo>
                  <a:pt x="74" y="41"/>
                </a:lnTo>
                <a:lnTo>
                  <a:pt x="77" y="37"/>
                </a:lnTo>
                <a:lnTo>
                  <a:pt x="78" y="32"/>
                </a:lnTo>
                <a:lnTo>
                  <a:pt x="79" y="28"/>
                </a:lnTo>
                <a:lnTo>
                  <a:pt x="79" y="24"/>
                </a:lnTo>
                <a:lnTo>
                  <a:pt x="79" y="22"/>
                </a:lnTo>
                <a:lnTo>
                  <a:pt x="78" y="19"/>
                </a:lnTo>
                <a:lnTo>
                  <a:pt x="77" y="16"/>
                </a:lnTo>
                <a:lnTo>
                  <a:pt x="75" y="14"/>
                </a:lnTo>
                <a:lnTo>
                  <a:pt x="74" y="13"/>
                </a:lnTo>
                <a:lnTo>
                  <a:pt x="73" y="10"/>
                </a:lnTo>
                <a:lnTo>
                  <a:pt x="73" y="7"/>
                </a:lnTo>
                <a:lnTo>
                  <a:pt x="73" y="6"/>
                </a:lnTo>
                <a:lnTo>
                  <a:pt x="73" y="5"/>
                </a:lnTo>
                <a:lnTo>
                  <a:pt x="73" y="2"/>
                </a:lnTo>
                <a:lnTo>
                  <a:pt x="74" y="1"/>
                </a:lnTo>
                <a:lnTo>
                  <a:pt x="75" y="1"/>
                </a:lnTo>
                <a:lnTo>
                  <a:pt x="78" y="0"/>
                </a:lnTo>
                <a:lnTo>
                  <a:pt x="80" y="0"/>
                </a:lnTo>
                <a:lnTo>
                  <a:pt x="83" y="1"/>
                </a:lnTo>
                <a:lnTo>
                  <a:pt x="88" y="2"/>
                </a:lnTo>
                <a:lnTo>
                  <a:pt x="96" y="5"/>
                </a:lnTo>
                <a:lnTo>
                  <a:pt x="102" y="7"/>
                </a:lnTo>
                <a:lnTo>
                  <a:pt x="110" y="11"/>
                </a:lnTo>
                <a:lnTo>
                  <a:pt x="117" y="16"/>
                </a:lnTo>
                <a:lnTo>
                  <a:pt x="123" y="23"/>
                </a:lnTo>
                <a:lnTo>
                  <a:pt x="127" y="25"/>
                </a:lnTo>
                <a:lnTo>
                  <a:pt x="130" y="29"/>
                </a:lnTo>
                <a:lnTo>
                  <a:pt x="131" y="32"/>
                </a:lnTo>
                <a:lnTo>
                  <a:pt x="133" y="35"/>
                </a:lnTo>
                <a:lnTo>
                  <a:pt x="135" y="36"/>
                </a:lnTo>
                <a:lnTo>
                  <a:pt x="135" y="38"/>
                </a:lnTo>
                <a:lnTo>
                  <a:pt x="136" y="40"/>
                </a:lnTo>
                <a:lnTo>
                  <a:pt x="136" y="41"/>
                </a:lnTo>
                <a:lnTo>
                  <a:pt x="135" y="42"/>
                </a:lnTo>
                <a:lnTo>
                  <a:pt x="133" y="44"/>
                </a:lnTo>
                <a:lnTo>
                  <a:pt x="131" y="46"/>
                </a:lnTo>
                <a:lnTo>
                  <a:pt x="128" y="49"/>
                </a:lnTo>
                <a:lnTo>
                  <a:pt x="124" y="53"/>
                </a:lnTo>
                <a:lnTo>
                  <a:pt x="119" y="57"/>
                </a:lnTo>
                <a:lnTo>
                  <a:pt x="113" y="62"/>
                </a:lnTo>
                <a:lnTo>
                  <a:pt x="105" y="67"/>
                </a:lnTo>
                <a:lnTo>
                  <a:pt x="97" y="73"/>
                </a:lnTo>
                <a:lnTo>
                  <a:pt x="88" y="81"/>
                </a:lnTo>
                <a:lnTo>
                  <a:pt x="79" y="89"/>
                </a:lnTo>
                <a:lnTo>
                  <a:pt x="67" y="98"/>
                </a:lnTo>
                <a:lnTo>
                  <a:pt x="56" y="107"/>
                </a:lnTo>
                <a:lnTo>
                  <a:pt x="43" y="116"/>
                </a:lnTo>
                <a:lnTo>
                  <a:pt x="30" y="126"/>
                </a:lnTo>
                <a:lnTo>
                  <a:pt x="16" y="138"/>
                </a:lnTo>
                <a:lnTo>
                  <a:pt x="8" y="130"/>
                </a:lnTo>
                <a:lnTo>
                  <a:pt x="0" y="123"/>
                </a:lnTo>
                <a:lnTo>
                  <a:pt x="7" y="116"/>
                </a:lnTo>
                <a:lnTo>
                  <a:pt x="14" y="108"/>
                </a:lnTo>
                <a:lnTo>
                  <a:pt x="21" y="102"/>
                </a:lnTo>
                <a:lnTo>
                  <a:pt x="26" y="95"/>
                </a:lnTo>
                <a:lnTo>
                  <a:pt x="32" y="90"/>
                </a:lnTo>
                <a:lnTo>
                  <a:pt x="38" y="85"/>
                </a:lnTo>
                <a:lnTo>
                  <a:pt x="43" y="80"/>
                </a:lnTo>
                <a:lnTo>
                  <a:pt x="47" y="75"/>
                </a:lnTo>
                <a:lnTo>
                  <a:pt x="51" y="69"/>
                </a:lnTo>
                <a:lnTo>
                  <a:pt x="54" y="66"/>
                </a:lnTo>
                <a:lnTo>
                  <a:pt x="58" y="62"/>
                </a:lnTo>
                <a:lnTo>
                  <a:pt x="61" y="58"/>
                </a:lnTo>
                <a:lnTo>
                  <a:pt x="65" y="55"/>
                </a:lnTo>
                <a:lnTo>
                  <a:pt x="67" y="53"/>
                </a:lnTo>
                <a:lnTo>
                  <a:pt x="71" y="47"/>
                </a:lnTo>
                <a:lnTo>
                  <a:pt x="71" y="4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4"/>
          <p:cNvSpPr/>
          <p:nvPr/>
        </p:nvSpPr>
        <p:spPr bwMode="auto">
          <a:xfrm>
            <a:off x="2178149" y="2883027"/>
            <a:ext cx="459688" cy="287305"/>
          </a:xfrm>
          <a:custGeom>
            <a:avLst/>
            <a:gdLst>
              <a:gd name="T0" fmla="*/ 109 w 176"/>
              <a:gd name="T1" fmla="*/ 36 h 110"/>
              <a:gd name="T2" fmla="*/ 117 w 176"/>
              <a:gd name="T3" fmla="*/ 30 h 110"/>
              <a:gd name="T4" fmla="*/ 121 w 176"/>
              <a:gd name="T5" fmla="*/ 23 h 110"/>
              <a:gd name="T6" fmla="*/ 123 w 176"/>
              <a:gd name="T7" fmla="*/ 15 h 110"/>
              <a:gd name="T8" fmla="*/ 123 w 176"/>
              <a:gd name="T9" fmla="*/ 9 h 110"/>
              <a:gd name="T10" fmla="*/ 125 w 176"/>
              <a:gd name="T11" fmla="*/ 5 h 110"/>
              <a:gd name="T12" fmla="*/ 127 w 176"/>
              <a:gd name="T13" fmla="*/ 1 h 110"/>
              <a:gd name="T14" fmla="*/ 131 w 176"/>
              <a:gd name="T15" fmla="*/ 0 h 110"/>
              <a:gd name="T16" fmla="*/ 135 w 176"/>
              <a:gd name="T17" fmla="*/ 0 h 110"/>
              <a:gd name="T18" fmla="*/ 141 w 176"/>
              <a:gd name="T19" fmla="*/ 3 h 110"/>
              <a:gd name="T20" fmla="*/ 148 w 176"/>
              <a:gd name="T21" fmla="*/ 6 h 110"/>
              <a:gd name="T22" fmla="*/ 156 w 176"/>
              <a:gd name="T23" fmla="*/ 12 h 110"/>
              <a:gd name="T24" fmla="*/ 163 w 176"/>
              <a:gd name="T25" fmla="*/ 19 h 110"/>
              <a:gd name="T26" fmla="*/ 170 w 176"/>
              <a:gd name="T27" fmla="*/ 28 h 110"/>
              <a:gd name="T28" fmla="*/ 174 w 176"/>
              <a:gd name="T29" fmla="*/ 35 h 110"/>
              <a:gd name="T30" fmla="*/ 176 w 176"/>
              <a:gd name="T31" fmla="*/ 40 h 110"/>
              <a:gd name="T32" fmla="*/ 174 w 176"/>
              <a:gd name="T33" fmla="*/ 45 h 110"/>
              <a:gd name="T34" fmla="*/ 169 w 176"/>
              <a:gd name="T35" fmla="*/ 50 h 110"/>
              <a:gd name="T36" fmla="*/ 159 w 176"/>
              <a:gd name="T37" fmla="*/ 57 h 110"/>
              <a:gd name="T38" fmla="*/ 147 w 176"/>
              <a:gd name="T39" fmla="*/ 63 h 110"/>
              <a:gd name="T40" fmla="*/ 135 w 176"/>
              <a:gd name="T41" fmla="*/ 69 h 110"/>
              <a:gd name="T42" fmla="*/ 125 w 176"/>
              <a:gd name="T43" fmla="*/ 72 h 110"/>
              <a:gd name="T44" fmla="*/ 112 w 176"/>
              <a:gd name="T45" fmla="*/ 78 h 110"/>
              <a:gd name="T46" fmla="*/ 96 w 176"/>
              <a:gd name="T47" fmla="*/ 83 h 110"/>
              <a:gd name="T48" fmla="*/ 79 w 176"/>
              <a:gd name="T49" fmla="*/ 88 h 110"/>
              <a:gd name="T50" fmla="*/ 60 w 176"/>
              <a:gd name="T51" fmla="*/ 93 h 110"/>
              <a:gd name="T52" fmla="*/ 39 w 176"/>
              <a:gd name="T53" fmla="*/ 100 h 110"/>
              <a:gd name="T54" fmla="*/ 16 w 176"/>
              <a:gd name="T55" fmla="*/ 106 h 110"/>
              <a:gd name="T56" fmla="*/ 0 w 176"/>
              <a:gd name="T57" fmla="*/ 94 h 110"/>
              <a:gd name="T58" fmla="*/ 21 w 176"/>
              <a:gd name="T59" fmla="*/ 84 h 110"/>
              <a:gd name="T60" fmla="*/ 39 w 176"/>
              <a:gd name="T61" fmla="*/ 75 h 110"/>
              <a:gd name="T62" fmla="*/ 56 w 176"/>
              <a:gd name="T63" fmla="*/ 67 h 110"/>
              <a:gd name="T64" fmla="*/ 71 w 176"/>
              <a:gd name="T65" fmla="*/ 61 h 110"/>
              <a:gd name="T66" fmla="*/ 83 w 176"/>
              <a:gd name="T67" fmla="*/ 54 h 110"/>
              <a:gd name="T68" fmla="*/ 93 w 176"/>
              <a:gd name="T69" fmla="*/ 48 h 110"/>
              <a:gd name="T70" fmla="*/ 100 w 176"/>
              <a:gd name="T71" fmla="*/ 44 h 110"/>
              <a:gd name="T72" fmla="*/ 105 w 176"/>
              <a:gd name="T73" fmla="*/ 4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10">
                <a:moveTo>
                  <a:pt x="105" y="40"/>
                </a:moveTo>
                <a:lnTo>
                  <a:pt x="109" y="36"/>
                </a:lnTo>
                <a:lnTo>
                  <a:pt x="113" y="32"/>
                </a:lnTo>
                <a:lnTo>
                  <a:pt x="117" y="30"/>
                </a:lnTo>
                <a:lnTo>
                  <a:pt x="119" y="26"/>
                </a:lnTo>
                <a:lnTo>
                  <a:pt x="121" y="23"/>
                </a:lnTo>
                <a:lnTo>
                  <a:pt x="122" y="19"/>
                </a:lnTo>
                <a:lnTo>
                  <a:pt x="123" y="15"/>
                </a:lnTo>
                <a:lnTo>
                  <a:pt x="123" y="13"/>
                </a:lnTo>
                <a:lnTo>
                  <a:pt x="123" y="9"/>
                </a:lnTo>
                <a:lnTo>
                  <a:pt x="125" y="6"/>
                </a:lnTo>
                <a:lnTo>
                  <a:pt x="125" y="5"/>
                </a:lnTo>
                <a:lnTo>
                  <a:pt x="126" y="3"/>
                </a:lnTo>
                <a:lnTo>
                  <a:pt x="127" y="1"/>
                </a:lnTo>
                <a:lnTo>
                  <a:pt x="128" y="1"/>
                </a:lnTo>
                <a:lnTo>
                  <a:pt x="131" y="0"/>
                </a:lnTo>
                <a:lnTo>
                  <a:pt x="132" y="0"/>
                </a:lnTo>
                <a:lnTo>
                  <a:pt x="135" y="0"/>
                </a:lnTo>
                <a:lnTo>
                  <a:pt x="137" y="1"/>
                </a:lnTo>
                <a:lnTo>
                  <a:pt x="141" y="3"/>
                </a:lnTo>
                <a:lnTo>
                  <a:pt x="144" y="4"/>
                </a:lnTo>
                <a:lnTo>
                  <a:pt x="148" y="6"/>
                </a:lnTo>
                <a:lnTo>
                  <a:pt x="152" y="9"/>
                </a:lnTo>
                <a:lnTo>
                  <a:pt x="156" y="12"/>
                </a:lnTo>
                <a:lnTo>
                  <a:pt x="161" y="15"/>
                </a:lnTo>
                <a:lnTo>
                  <a:pt x="163" y="19"/>
                </a:lnTo>
                <a:lnTo>
                  <a:pt x="167" y="25"/>
                </a:lnTo>
                <a:lnTo>
                  <a:pt x="170" y="28"/>
                </a:lnTo>
                <a:lnTo>
                  <a:pt x="171" y="31"/>
                </a:lnTo>
                <a:lnTo>
                  <a:pt x="174" y="35"/>
                </a:lnTo>
                <a:lnTo>
                  <a:pt x="175" y="37"/>
                </a:lnTo>
                <a:lnTo>
                  <a:pt x="176" y="40"/>
                </a:lnTo>
                <a:lnTo>
                  <a:pt x="176" y="43"/>
                </a:lnTo>
                <a:lnTo>
                  <a:pt x="174" y="45"/>
                </a:lnTo>
                <a:lnTo>
                  <a:pt x="172" y="48"/>
                </a:lnTo>
                <a:lnTo>
                  <a:pt x="169" y="50"/>
                </a:lnTo>
                <a:lnTo>
                  <a:pt x="165" y="54"/>
                </a:lnTo>
                <a:lnTo>
                  <a:pt x="159" y="57"/>
                </a:lnTo>
                <a:lnTo>
                  <a:pt x="153" y="61"/>
                </a:lnTo>
                <a:lnTo>
                  <a:pt x="147" y="63"/>
                </a:lnTo>
                <a:lnTo>
                  <a:pt x="139" y="67"/>
                </a:lnTo>
                <a:lnTo>
                  <a:pt x="135" y="69"/>
                </a:lnTo>
                <a:lnTo>
                  <a:pt x="130" y="71"/>
                </a:lnTo>
                <a:lnTo>
                  <a:pt x="125" y="72"/>
                </a:lnTo>
                <a:lnTo>
                  <a:pt x="118" y="75"/>
                </a:lnTo>
                <a:lnTo>
                  <a:pt x="112" y="78"/>
                </a:lnTo>
                <a:lnTo>
                  <a:pt x="104" y="80"/>
                </a:lnTo>
                <a:lnTo>
                  <a:pt x="96" y="83"/>
                </a:lnTo>
                <a:lnTo>
                  <a:pt x="88" y="85"/>
                </a:lnTo>
                <a:lnTo>
                  <a:pt x="79" y="88"/>
                </a:lnTo>
                <a:lnTo>
                  <a:pt x="70" y="91"/>
                </a:lnTo>
                <a:lnTo>
                  <a:pt x="60" y="93"/>
                </a:lnTo>
                <a:lnTo>
                  <a:pt x="49" y="97"/>
                </a:lnTo>
                <a:lnTo>
                  <a:pt x="39" y="100"/>
                </a:lnTo>
                <a:lnTo>
                  <a:pt x="27" y="103"/>
                </a:lnTo>
                <a:lnTo>
                  <a:pt x="16" y="106"/>
                </a:lnTo>
                <a:lnTo>
                  <a:pt x="3" y="110"/>
                </a:lnTo>
                <a:lnTo>
                  <a:pt x="0" y="94"/>
                </a:lnTo>
                <a:lnTo>
                  <a:pt x="11" y="89"/>
                </a:lnTo>
                <a:lnTo>
                  <a:pt x="21" y="84"/>
                </a:lnTo>
                <a:lnTo>
                  <a:pt x="30" y="80"/>
                </a:lnTo>
                <a:lnTo>
                  <a:pt x="39" y="75"/>
                </a:lnTo>
                <a:lnTo>
                  <a:pt x="48" y="71"/>
                </a:lnTo>
                <a:lnTo>
                  <a:pt x="56" y="67"/>
                </a:lnTo>
                <a:lnTo>
                  <a:pt x="64" y="63"/>
                </a:lnTo>
                <a:lnTo>
                  <a:pt x="71" y="61"/>
                </a:lnTo>
                <a:lnTo>
                  <a:pt x="78" y="57"/>
                </a:lnTo>
                <a:lnTo>
                  <a:pt x="83" y="54"/>
                </a:lnTo>
                <a:lnTo>
                  <a:pt x="88" y="50"/>
                </a:lnTo>
                <a:lnTo>
                  <a:pt x="93" y="48"/>
                </a:lnTo>
                <a:lnTo>
                  <a:pt x="97" y="45"/>
                </a:lnTo>
                <a:lnTo>
                  <a:pt x="100" y="44"/>
                </a:lnTo>
                <a:lnTo>
                  <a:pt x="103" y="41"/>
                </a:lnTo>
                <a:lnTo>
                  <a:pt x="105" y="40"/>
                </a:lnTo>
                <a:lnTo>
                  <a:pt x="105" y="4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25"/>
          <p:cNvSpPr/>
          <p:nvPr/>
        </p:nvSpPr>
        <p:spPr bwMode="auto">
          <a:xfrm>
            <a:off x="2201655" y="3193839"/>
            <a:ext cx="945496" cy="595506"/>
          </a:xfrm>
          <a:custGeom>
            <a:avLst/>
            <a:gdLst>
              <a:gd name="T0" fmla="*/ 7 w 362"/>
              <a:gd name="T1" fmla="*/ 0 h 228"/>
              <a:gd name="T2" fmla="*/ 18 w 362"/>
              <a:gd name="T3" fmla="*/ 4 h 228"/>
              <a:gd name="T4" fmla="*/ 33 w 362"/>
              <a:gd name="T5" fmla="*/ 10 h 228"/>
              <a:gd name="T6" fmla="*/ 48 w 362"/>
              <a:gd name="T7" fmla="*/ 21 h 228"/>
              <a:gd name="T8" fmla="*/ 64 w 362"/>
              <a:gd name="T9" fmla="*/ 35 h 228"/>
              <a:gd name="T10" fmla="*/ 81 w 362"/>
              <a:gd name="T11" fmla="*/ 52 h 228"/>
              <a:gd name="T12" fmla="*/ 101 w 362"/>
              <a:gd name="T13" fmla="*/ 69 h 228"/>
              <a:gd name="T14" fmla="*/ 123 w 362"/>
              <a:gd name="T15" fmla="*/ 87 h 228"/>
              <a:gd name="T16" fmla="*/ 149 w 362"/>
              <a:gd name="T17" fmla="*/ 107 h 228"/>
              <a:gd name="T18" fmla="*/ 179 w 362"/>
              <a:gd name="T19" fmla="*/ 127 h 228"/>
              <a:gd name="T20" fmla="*/ 214 w 362"/>
              <a:gd name="T21" fmla="*/ 145 h 228"/>
              <a:gd name="T22" fmla="*/ 254 w 362"/>
              <a:gd name="T23" fmla="*/ 162 h 228"/>
              <a:gd name="T24" fmla="*/ 285 w 362"/>
              <a:gd name="T25" fmla="*/ 175 h 228"/>
              <a:gd name="T26" fmla="*/ 305 w 362"/>
              <a:gd name="T27" fmla="*/ 181 h 228"/>
              <a:gd name="T28" fmla="*/ 321 w 362"/>
              <a:gd name="T29" fmla="*/ 188 h 228"/>
              <a:gd name="T30" fmla="*/ 334 w 362"/>
              <a:gd name="T31" fmla="*/ 193 h 228"/>
              <a:gd name="T32" fmla="*/ 345 w 362"/>
              <a:gd name="T33" fmla="*/ 198 h 228"/>
              <a:gd name="T34" fmla="*/ 354 w 362"/>
              <a:gd name="T35" fmla="*/ 201 h 228"/>
              <a:gd name="T36" fmla="*/ 359 w 362"/>
              <a:gd name="T37" fmla="*/ 204 h 228"/>
              <a:gd name="T38" fmla="*/ 362 w 362"/>
              <a:gd name="T39" fmla="*/ 206 h 228"/>
              <a:gd name="T40" fmla="*/ 362 w 362"/>
              <a:gd name="T41" fmla="*/ 207 h 228"/>
              <a:gd name="T42" fmla="*/ 360 w 362"/>
              <a:gd name="T43" fmla="*/ 208 h 228"/>
              <a:gd name="T44" fmla="*/ 356 w 362"/>
              <a:gd name="T45" fmla="*/ 210 h 228"/>
              <a:gd name="T46" fmla="*/ 352 w 362"/>
              <a:gd name="T47" fmla="*/ 211 h 228"/>
              <a:gd name="T48" fmla="*/ 346 w 362"/>
              <a:gd name="T49" fmla="*/ 212 h 228"/>
              <a:gd name="T50" fmla="*/ 338 w 362"/>
              <a:gd name="T51" fmla="*/ 214 h 228"/>
              <a:gd name="T52" fmla="*/ 329 w 362"/>
              <a:gd name="T53" fmla="*/ 216 h 228"/>
              <a:gd name="T54" fmla="*/ 319 w 362"/>
              <a:gd name="T55" fmla="*/ 217 h 228"/>
              <a:gd name="T56" fmla="*/ 299 w 362"/>
              <a:gd name="T57" fmla="*/ 221 h 228"/>
              <a:gd name="T58" fmla="*/ 277 w 362"/>
              <a:gd name="T59" fmla="*/ 224 h 228"/>
              <a:gd name="T60" fmla="*/ 259 w 362"/>
              <a:gd name="T61" fmla="*/ 226 h 228"/>
              <a:gd name="T62" fmla="*/ 244 w 362"/>
              <a:gd name="T63" fmla="*/ 228 h 228"/>
              <a:gd name="T64" fmla="*/ 232 w 362"/>
              <a:gd name="T65" fmla="*/ 228 h 228"/>
              <a:gd name="T66" fmla="*/ 220 w 362"/>
              <a:gd name="T67" fmla="*/ 225 h 228"/>
              <a:gd name="T68" fmla="*/ 210 w 362"/>
              <a:gd name="T69" fmla="*/ 220 h 228"/>
              <a:gd name="T70" fmla="*/ 200 w 362"/>
              <a:gd name="T71" fmla="*/ 212 h 228"/>
              <a:gd name="T72" fmla="*/ 192 w 362"/>
              <a:gd name="T73" fmla="*/ 203 h 228"/>
              <a:gd name="T74" fmla="*/ 180 w 362"/>
              <a:gd name="T75" fmla="*/ 193 h 228"/>
              <a:gd name="T76" fmla="*/ 166 w 362"/>
              <a:gd name="T77" fmla="*/ 177 h 228"/>
              <a:gd name="T78" fmla="*/ 145 w 362"/>
              <a:gd name="T79" fmla="*/ 157 h 228"/>
              <a:gd name="T80" fmla="*/ 134 w 362"/>
              <a:gd name="T81" fmla="*/ 145 h 228"/>
              <a:gd name="T82" fmla="*/ 122 w 362"/>
              <a:gd name="T83" fmla="*/ 131 h 228"/>
              <a:gd name="T84" fmla="*/ 108 w 362"/>
              <a:gd name="T85" fmla="*/ 116 h 228"/>
              <a:gd name="T86" fmla="*/ 92 w 362"/>
              <a:gd name="T87" fmla="*/ 101 h 228"/>
              <a:gd name="T88" fmla="*/ 77 w 362"/>
              <a:gd name="T89" fmla="*/ 83 h 228"/>
              <a:gd name="T90" fmla="*/ 59 w 362"/>
              <a:gd name="T91" fmla="*/ 65 h 228"/>
              <a:gd name="T92" fmla="*/ 40 w 362"/>
              <a:gd name="T93" fmla="*/ 44 h 228"/>
              <a:gd name="T94" fmla="*/ 21 w 362"/>
              <a:gd name="T95" fmla="*/ 23 h 228"/>
              <a:gd name="T96" fmla="*/ 0 w 362"/>
              <a:gd name="T97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2" h="228">
                <a:moveTo>
                  <a:pt x="0" y="0"/>
                </a:moveTo>
                <a:lnTo>
                  <a:pt x="7" y="0"/>
                </a:lnTo>
                <a:lnTo>
                  <a:pt x="12" y="1"/>
                </a:lnTo>
                <a:lnTo>
                  <a:pt x="18" y="4"/>
                </a:lnTo>
                <a:lnTo>
                  <a:pt x="26" y="6"/>
                </a:lnTo>
                <a:lnTo>
                  <a:pt x="33" y="10"/>
                </a:lnTo>
                <a:lnTo>
                  <a:pt x="40" y="16"/>
                </a:lnTo>
                <a:lnTo>
                  <a:pt x="48" y="21"/>
                </a:lnTo>
                <a:lnTo>
                  <a:pt x="56" y="27"/>
                </a:lnTo>
                <a:lnTo>
                  <a:pt x="64" y="35"/>
                </a:lnTo>
                <a:lnTo>
                  <a:pt x="72" y="43"/>
                </a:lnTo>
                <a:lnTo>
                  <a:pt x="81" y="52"/>
                </a:lnTo>
                <a:lnTo>
                  <a:pt x="90" y="60"/>
                </a:lnTo>
                <a:lnTo>
                  <a:pt x="101" y="69"/>
                </a:lnTo>
                <a:lnTo>
                  <a:pt x="112" y="78"/>
                </a:lnTo>
                <a:lnTo>
                  <a:pt x="123" y="87"/>
                </a:lnTo>
                <a:lnTo>
                  <a:pt x="136" y="97"/>
                </a:lnTo>
                <a:lnTo>
                  <a:pt x="149" y="107"/>
                </a:lnTo>
                <a:lnTo>
                  <a:pt x="163" y="118"/>
                </a:lnTo>
                <a:lnTo>
                  <a:pt x="179" y="127"/>
                </a:lnTo>
                <a:lnTo>
                  <a:pt x="196" y="136"/>
                </a:lnTo>
                <a:lnTo>
                  <a:pt x="214" y="145"/>
                </a:lnTo>
                <a:lnTo>
                  <a:pt x="233" y="154"/>
                </a:lnTo>
                <a:lnTo>
                  <a:pt x="254" y="162"/>
                </a:lnTo>
                <a:lnTo>
                  <a:pt x="275" y="170"/>
                </a:lnTo>
                <a:lnTo>
                  <a:pt x="285" y="175"/>
                </a:lnTo>
                <a:lnTo>
                  <a:pt x="296" y="177"/>
                </a:lnTo>
                <a:lnTo>
                  <a:pt x="305" y="181"/>
                </a:lnTo>
                <a:lnTo>
                  <a:pt x="314" y="185"/>
                </a:lnTo>
                <a:lnTo>
                  <a:pt x="321" y="188"/>
                </a:lnTo>
                <a:lnTo>
                  <a:pt x="328" y="190"/>
                </a:lnTo>
                <a:lnTo>
                  <a:pt x="334" y="193"/>
                </a:lnTo>
                <a:lnTo>
                  <a:pt x="341" y="195"/>
                </a:lnTo>
                <a:lnTo>
                  <a:pt x="345" y="198"/>
                </a:lnTo>
                <a:lnTo>
                  <a:pt x="350" y="199"/>
                </a:lnTo>
                <a:lnTo>
                  <a:pt x="354" y="201"/>
                </a:lnTo>
                <a:lnTo>
                  <a:pt x="356" y="203"/>
                </a:lnTo>
                <a:lnTo>
                  <a:pt x="359" y="204"/>
                </a:lnTo>
                <a:lnTo>
                  <a:pt x="360" y="204"/>
                </a:lnTo>
                <a:lnTo>
                  <a:pt x="362" y="206"/>
                </a:lnTo>
                <a:lnTo>
                  <a:pt x="362" y="207"/>
                </a:lnTo>
                <a:lnTo>
                  <a:pt x="362" y="207"/>
                </a:lnTo>
                <a:lnTo>
                  <a:pt x="360" y="208"/>
                </a:lnTo>
                <a:lnTo>
                  <a:pt x="360" y="208"/>
                </a:lnTo>
                <a:lnTo>
                  <a:pt x="359" y="208"/>
                </a:lnTo>
                <a:lnTo>
                  <a:pt x="356" y="210"/>
                </a:lnTo>
                <a:lnTo>
                  <a:pt x="355" y="210"/>
                </a:lnTo>
                <a:lnTo>
                  <a:pt x="352" y="211"/>
                </a:lnTo>
                <a:lnTo>
                  <a:pt x="350" y="211"/>
                </a:lnTo>
                <a:lnTo>
                  <a:pt x="346" y="212"/>
                </a:lnTo>
                <a:lnTo>
                  <a:pt x="342" y="214"/>
                </a:lnTo>
                <a:lnTo>
                  <a:pt x="338" y="214"/>
                </a:lnTo>
                <a:lnTo>
                  <a:pt x="334" y="215"/>
                </a:lnTo>
                <a:lnTo>
                  <a:pt x="329" y="216"/>
                </a:lnTo>
                <a:lnTo>
                  <a:pt x="324" y="216"/>
                </a:lnTo>
                <a:lnTo>
                  <a:pt x="319" y="217"/>
                </a:lnTo>
                <a:lnTo>
                  <a:pt x="312" y="219"/>
                </a:lnTo>
                <a:lnTo>
                  <a:pt x="299" y="221"/>
                </a:lnTo>
                <a:lnTo>
                  <a:pt x="288" y="223"/>
                </a:lnTo>
                <a:lnTo>
                  <a:pt x="277" y="224"/>
                </a:lnTo>
                <a:lnTo>
                  <a:pt x="268" y="225"/>
                </a:lnTo>
                <a:lnTo>
                  <a:pt x="259" y="226"/>
                </a:lnTo>
                <a:lnTo>
                  <a:pt x="251" y="228"/>
                </a:lnTo>
                <a:lnTo>
                  <a:pt x="244" y="228"/>
                </a:lnTo>
                <a:lnTo>
                  <a:pt x="239" y="228"/>
                </a:lnTo>
                <a:lnTo>
                  <a:pt x="232" y="228"/>
                </a:lnTo>
                <a:lnTo>
                  <a:pt x="227" y="226"/>
                </a:lnTo>
                <a:lnTo>
                  <a:pt x="220" y="225"/>
                </a:lnTo>
                <a:lnTo>
                  <a:pt x="215" y="223"/>
                </a:lnTo>
                <a:lnTo>
                  <a:pt x="210" y="220"/>
                </a:lnTo>
                <a:lnTo>
                  <a:pt x="205" y="216"/>
                </a:lnTo>
                <a:lnTo>
                  <a:pt x="200" y="212"/>
                </a:lnTo>
                <a:lnTo>
                  <a:pt x="195" y="207"/>
                </a:lnTo>
                <a:lnTo>
                  <a:pt x="192" y="203"/>
                </a:lnTo>
                <a:lnTo>
                  <a:pt x="187" y="198"/>
                </a:lnTo>
                <a:lnTo>
                  <a:pt x="180" y="193"/>
                </a:lnTo>
                <a:lnTo>
                  <a:pt x="174" y="185"/>
                </a:lnTo>
                <a:lnTo>
                  <a:pt x="166" y="177"/>
                </a:lnTo>
                <a:lnTo>
                  <a:pt x="156" y="168"/>
                </a:lnTo>
                <a:lnTo>
                  <a:pt x="145" y="157"/>
                </a:lnTo>
                <a:lnTo>
                  <a:pt x="140" y="151"/>
                </a:lnTo>
                <a:lnTo>
                  <a:pt x="134" y="145"/>
                </a:lnTo>
                <a:lnTo>
                  <a:pt x="128" y="138"/>
                </a:lnTo>
                <a:lnTo>
                  <a:pt x="122" y="131"/>
                </a:lnTo>
                <a:lnTo>
                  <a:pt x="114" y="124"/>
                </a:lnTo>
                <a:lnTo>
                  <a:pt x="108" y="116"/>
                </a:lnTo>
                <a:lnTo>
                  <a:pt x="100" y="109"/>
                </a:lnTo>
                <a:lnTo>
                  <a:pt x="92" y="101"/>
                </a:lnTo>
                <a:lnTo>
                  <a:pt x="84" y="92"/>
                </a:lnTo>
                <a:lnTo>
                  <a:pt x="77" y="83"/>
                </a:lnTo>
                <a:lnTo>
                  <a:pt x="68" y="74"/>
                </a:lnTo>
                <a:lnTo>
                  <a:pt x="59" y="65"/>
                </a:lnTo>
                <a:lnTo>
                  <a:pt x="50" y="54"/>
                </a:lnTo>
                <a:lnTo>
                  <a:pt x="40" y="44"/>
                </a:lnTo>
                <a:lnTo>
                  <a:pt x="31" y="34"/>
                </a:lnTo>
                <a:lnTo>
                  <a:pt x="21" y="23"/>
                </a:lnTo>
                <a:lnTo>
                  <a:pt x="11" y="1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26"/>
          <p:cNvSpPr/>
          <p:nvPr/>
        </p:nvSpPr>
        <p:spPr bwMode="auto">
          <a:xfrm>
            <a:off x="2225163" y="2611393"/>
            <a:ext cx="624235" cy="172383"/>
          </a:xfrm>
          <a:custGeom>
            <a:avLst/>
            <a:gdLst>
              <a:gd name="T0" fmla="*/ 17 w 239"/>
              <a:gd name="T1" fmla="*/ 39 h 66"/>
              <a:gd name="T2" fmla="*/ 55 w 239"/>
              <a:gd name="T3" fmla="*/ 35 h 66"/>
              <a:gd name="T4" fmla="*/ 92 w 239"/>
              <a:gd name="T5" fmla="*/ 26 h 66"/>
              <a:gd name="T6" fmla="*/ 126 w 239"/>
              <a:gd name="T7" fmla="*/ 17 h 66"/>
              <a:gd name="T8" fmla="*/ 156 w 239"/>
              <a:gd name="T9" fmla="*/ 9 h 66"/>
              <a:gd name="T10" fmla="*/ 180 w 239"/>
              <a:gd name="T11" fmla="*/ 3 h 66"/>
              <a:gd name="T12" fmla="*/ 197 w 239"/>
              <a:gd name="T13" fmla="*/ 0 h 66"/>
              <a:gd name="T14" fmla="*/ 208 w 239"/>
              <a:gd name="T15" fmla="*/ 2 h 66"/>
              <a:gd name="T16" fmla="*/ 219 w 239"/>
              <a:gd name="T17" fmla="*/ 6 h 66"/>
              <a:gd name="T18" fmla="*/ 230 w 239"/>
              <a:gd name="T19" fmla="*/ 13 h 66"/>
              <a:gd name="T20" fmla="*/ 233 w 239"/>
              <a:gd name="T21" fmla="*/ 18 h 66"/>
              <a:gd name="T22" fmla="*/ 237 w 239"/>
              <a:gd name="T23" fmla="*/ 24 h 66"/>
              <a:gd name="T24" fmla="*/ 239 w 239"/>
              <a:gd name="T25" fmla="*/ 26 h 66"/>
              <a:gd name="T26" fmla="*/ 239 w 239"/>
              <a:gd name="T27" fmla="*/ 29 h 66"/>
              <a:gd name="T28" fmla="*/ 236 w 239"/>
              <a:gd name="T29" fmla="*/ 30 h 66"/>
              <a:gd name="T30" fmla="*/ 233 w 239"/>
              <a:gd name="T31" fmla="*/ 31 h 66"/>
              <a:gd name="T32" fmla="*/ 230 w 239"/>
              <a:gd name="T33" fmla="*/ 34 h 66"/>
              <a:gd name="T34" fmla="*/ 223 w 239"/>
              <a:gd name="T35" fmla="*/ 35 h 66"/>
              <a:gd name="T36" fmla="*/ 217 w 239"/>
              <a:gd name="T37" fmla="*/ 38 h 66"/>
              <a:gd name="T38" fmla="*/ 208 w 239"/>
              <a:gd name="T39" fmla="*/ 40 h 66"/>
              <a:gd name="T40" fmla="*/ 197 w 239"/>
              <a:gd name="T41" fmla="*/ 42 h 66"/>
              <a:gd name="T42" fmla="*/ 169 w 239"/>
              <a:gd name="T43" fmla="*/ 48 h 66"/>
              <a:gd name="T44" fmla="*/ 123 w 239"/>
              <a:gd name="T45" fmla="*/ 56 h 66"/>
              <a:gd name="T46" fmla="*/ 92 w 239"/>
              <a:gd name="T47" fmla="*/ 61 h 66"/>
              <a:gd name="T48" fmla="*/ 73 w 239"/>
              <a:gd name="T49" fmla="*/ 64 h 66"/>
              <a:gd name="T50" fmla="*/ 56 w 239"/>
              <a:gd name="T51" fmla="*/ 65 h 66"/>
              <a:gd name="T52" fmla="*/ 41 w 239"/>
              <a:gd name="T53" fmla="*/ 65 h 66"/>
              <a:gd name="T54" fmla="*/ 28 w 239"/>
              <a:gd name="T55" fmla="*/ 64 h 66"/>
              <a:gd name="T56" fmla="*/ 16 w 239"/>
              <a:gd name="T57" fmla="*/ 60 h 66"/>
              <a:gd name="T58" fmla="*/ 8 w 239"/>
              <a:gd name="T59" fmla="*/ 53 h 66"/>
              <a:gd name="T60" fmla="*/ 2 w 239"/>
              <a:gd name="T61" fmla="*/ 46 h 66"/>
              <a:gd name="T62" fmla="*/ 0 w 239"/>
              <a:gd name="T63" fmla="*/ 4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9" h="66">
                <a:moveTo>
                  <a:pt x="0" y="40"/>
                </a:moveTo>
                <a:lnTo>
                  <a:pt x="17" y="39"/>
                </a:lnTo>
                <a:lnTo>
                  <a:pt x="35" y="38"/>
                </a:lnTo>
                <a:lnTo>
                  <a:pt x="55" y="35"/>
                </a:lnTo>
                <a:lnTo>
                  <a:pt x="74" y="31"/>
                </a:lnTo>
                <a:lnTo>
                  <a:pt x="92" y="26"/>
                </a:lnTo>
                <a:lnTo>
                  <a:pt x="109" y="22"/>
                </a:lnTo>
                <a:lnTo>
                  <a:pt x="126" y="17"/>
                </a:lnTo>
                <a:lnTo>
                  <a:pt x="143" y="13"/>
                </a:lnTo>
                <a:lnTo>
                  <a:pt x="156" y="9"/>
                </a:lnTo>
                <a:lnTo>
                  <a:pt x="169" y="6"/>
                </a:lnTo>
                <a:lnTo>
                  <a:pt x="180" y="3"/>
                </a:lnTo>
                <a:lnTo>
                  <a:pt x="192" y="0"/>
                </a:lnTo>
                <a:lnTo>
                  <a:pt x="197" y="0"/>
                </a:lnTo>
                <a:lnTo>
                  <a:pt x="202" y="2"/>
                </a:lnTo>
                <a:lnTo>
                  <a:pt x="208" y="2"/>
                </a:lnTo>
                <a:lnTo>
                  <a:pt x="211" y="3"/>
                </a:lnTo>
                <a:lnTo>
                  <a:pt x="219" y="6"/>
                </a:lnTo>
                <a:lnTo>
                  <a:pt x="226" y="9"/>
                </a:lnTo>
                <a:lnTo>
                  <a:pt x="230" y="13"/>
                </a:lnTo>
                <a:lnTo>
                  <a:pt x="232" y="16"/>
                </a:lnTo>
                <a:lnTo>
                  <a:pt x="233" y="18"/>
                </a:lnTo>
                <a:lnTo>
                  <a:pt x="236" y="21"/>
                </a:lnTo>
                <a:lnTo>
                  <a:pt x="237" y="24"/>
                </a:lnTo>
                <a:lnTo>
                  <a:pt x="237" y="25"/>
                </a:lnTo>
                <a:lnTo>
                  <a:pt x="239" y="26"/>
                </a:lnTo>
                <a:lnTo>
                  <a:pt x="239" y="28"/>
                </a:lnTo>
                <a:lnTo>
                  <a:pt x="239" y="29"/>
                </a:lnTo>
                <a:lnTo>
                  <a:pt x="237" y="29"/>
                </a:lnTo>
                <a:lnTo>
                  <a:pt x="236" y="30"/>
                </a:lnTo>
                <a:lnTo>
                  <a:pt x="235" y="31"/>
                </a:lnTo>
                <a:lnTo>
                  <a:pt x="233" y="31"/>
                </a:lnTo>
                <a:lnTo>
                  <a:pt x="232" y="33"/>
                </a:lnTo>
                <a:lnTo>
                  <a:pt x="230" y="34"/>
                </a:lnTo>
                <a:lnTo>
                  <a:pt x="227" y="34"/>
                </a:lnTo>
                <a:lnTo>
                  <a:pt x="223" y="35"/>
                </a:lnTo>
                <a:lnTo>
                  <a:pt x="220" y="37"/>
                </a:lnTo>
                <a:lnTo>
                  <a:pt x="217" y="38"/>
                </a:lnTo>
                <a:lnTo>
                  <a:pt x="213" y="39"/>
                </a:lnTo>
                <a:lnTo>
                  <a:pt x="208" y="40"/>
                </a:lnTo>
                <a:lnTo>
                  <a:pt x="202" y="40"/>
                </a:lnTo>
                <a:lnTo>
                  <a:pt x="197" y="42"/>
                </a:lnTo>
                <a:lnTo>
                  <a:pt x="192" y="43"/>
                </a:lnTo>
                <a:lnTo>
                  <a:pt x="169" y="48"/>
                </a:lnTo>
                <a:lnTo>
                  <a:pt x="145" y="52"/>
                </a:lnTo>
                <a:lnTo>
                  <a:pt x="123" y="56"/>
                </a:lnTo>
                <a:lnTo>
                  <a:pt x="103" y="59"/>
                </a:lnTo>
                <a:lnTo>
                  <a:pt x="92" y="61"/>
                </a:lnTo>
                <a:lnTo>
                  <a:pt x="82" y="62"/>
                </a:lnTo>
                <a:lnTo>
                  <a:pt x="73" y="64"/>
                </a:lnTo>
                <a:lnTo>
                  <a:pt x="64" y="65"/>
                </a:lnTo>
                <a:lnTo>
                  <a:pt x="56" y="65"/>
                </a:lnTo>
                <a:lnTo>
                  <a:pt x="48" y="66"/>
                </a:lnTo>
                <a:lnTo>
                  <a:pt x="41" y="65"/>
                </a:lnTo>
                <a:lnTo>
                  <a:pt x="34" y="65"/>
                </a:lnTo>
                <a:lnTo>
                  <a:pt x="28" y="64"/>
                </a:lnTo>
                <a:lnTo>
                  <a:pt x="22" y="61"/>
                </a:lnTo>
                <a:lnTo>
                  <a:pt x="16" y="60"/>
                </a:lnTo>
                <a:lnTo>
                  <a:pt x="12" y="57"/>
                </a:lnTo>
                <a:lnTo>
                  <a:pt x="8" y="53"/>
                </a:lnTo>
                <a:lnTo>
                  <a:pt x="4" y="50"/>
                </a:lnTo>
                <a:lnTo>
                  <a:pt x="2" y="46"/>
                </a:lnTo>
                <a:lnTo>
                  <a:pt x="0" y="40"/>
                </a:lnTo>
                <a:lnTo>
                  <a:pt x="0" y="4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27"/>
          <p:cNvSpPr/>
          <p:nvPr/>
        </p:nvSpPr>
        <p:spPr bwMode="auto">
          <a:xfrm>
            <a:off x="1598315" y="2454681"/>
            <a:ext cx="276858" cy="279469"/>
          </a:xfrm>
          <a:custGeom>
            <a:avLst/>
            <a:gdLst>
              <a:gd name="T0" fmla="*/ 0 w 106"/>
              <a:gd name="T1" fmla="*/ 0 h 107"/>
              <a:gd name="T2" fmla="*/ 7 w 106"/>
              <a:gd name="T3" fmla="*/ 0 h 107"/>
              <a:gd name="T4" fmla="*/ 14 w 106"/>
              <a:gd name="T5" fmla="*/ 1 h 107"/>
              <a:gd name="T6" fmla="*/ 22 w 106"/>
              <a:gd name="T7" fmla="*/ 2 h 107"/>
              <a:gd name="T8" fmla="*/ 29 w 106"/>
              <a:gd name="T9" fmla="*/ 5 h 107"/>
              <a:gd name="T10" fmla="*/ 38 w 106"/>
              <a:gd name="T11" fmla="*/ 7 h 107"/>
              <a:gd name="T12" fmla="*/ 46 w 106"/>
              <a:gd name="T13" fmla="*/ 10 h 107"/>
              <a:gd name="T14" fmla="*/ 55 w 106"/>
              <a:gd name="T15" fmla="*/ 14 h 107"/>
              <a:gd name="T16" fmla="*/ 64 w 106"/>
              <a:gd name="T17" fmla="*/ 18 h 107"/>
              <a:gd name="T18" fmla="*/ 72 w 106"/>
              <a:gd name="T19" fmla="*/ 24 h 107"/>
              <a:gd name="T20" fmla="*/ 80 w 106"/>
              <a:gd name="T21" fmla="*/ 29 h 107"/>
              <a:gd name="T22" fmla="*/ 86 w 106"/>
              <a:gd name="T23" fmla="*/ 34 h 107"/>
              <a:gd name="T24" fmla="*/ 91 w 106"/>
              <a:gd name="T25" fmla="*/ 38 h 107"/>
              <a:gd name="T26" fmla="*/ 97 w 106"/>
              <a:gd name="T27" fmla="*/ 44 h 107"/>
              <a:gd name="T28" fmla="*/ 101 w 106"/>
              <a:gd name="T29" fmla="*/ 47 h 107"/>
              <a:gd name="T30" fmla="*/ 103 w 106"/>
              <a:gd name="T31" fmla="*/ 51 h 107"/>
              <a:gd name="T32" fmla="*/ 104 w 106"/>
              <a:gd name="T33" fmla="*/ 55 h 107"/>
              <a:gd name="T34" fmla="*/ 106 w 106"/>
              <a:gd name="T35" fmla="*/ 59 h 107"/>
              <a:gd name="T36" fmla="*/ 106 w 106"/>
              <a:gd name="T37" fmla="*/ 64 h 107"/>
              <a:gd name="T38" fmla="*/ 106 w 106"/>
              <a:gd name="T39" fmla="*/ 68 h 107"/>
              <a:gd name="T40" fmla="*/ 104 w 106"/>
              <a:gd name="T41" fmla="*/ 72 h 107"/>
              <a:gd name="T42" fmla="*/ 104 w 106"/>
              <a:gd name="T43" fmla="*/ 77 h 107"/>
              <a:gd name="T44" fmla="*/ 102 w 106"/>
              <a:gd name="T45" fmla="*/ 81 h 107"/>
              <a:gd name="T46" fmla="*/ 101 w 106"/>
              <a:gd name="T47" fmla="*/ 85 h 107"/>
              <a:gd name="T48" fmla="*/ 98 w 106"/>
              <a:gd name="T49" fmla="*/ 88 h 107"/>
              <a:gd name="T50" fmla="*/ 97 w 106"/>
              <a:gd name="T51" fmla="*/ 93 h 107"/>
              <a:gd name="T52" fmla="*/ 94 w 106"/>
              <a:gd name="T53" fmla="*/ 97 h 107"/>
              <a:gd name="T54" fmla="*/ 91 w 106"/>
              <a:gd name="T55" fmla="*/ 99 h 107"/>
              <a:gd name="T56" fmla="*/ 90 w 106"/>
              <a:gd name="T57" fmla="*/ 102 h 107"/>
              <a:gd name="T58" fmla="*/ 88 w 106"/>
              <a:gd name="T59" fmla="*/ 104 h 107"/>
              <a:gd name="T60" fmla="*/ 86 w 106"/>
              <a:gd name="T61" fmla="*/ 106 h 107"/>
              <a:gd name="T62" fmla="*/ 84 w 106"/>
              <a:gd name="T63" fmla="*/ 106 h 107"/>
              <a:gd name="T64" fmla="*/ 82 w 106"/>
              <a:gd name="T65" fmla="*/ 107 h 107"/>
              <a:gd name="T66" fmla="*/ 80 w 106"/>
              <a:gd name="T67" fmla="*/ 106 h 107"/>
              <a:gd name="T68" fmla="*/ 77 w 106"/>
              <a:gd name="T69" fmla="*/ 104 h 107"/>
              <a:gd name="T70" fmla="*/ 73 w 106"/>
              <a:gd name="T71" fmla="*/ 103 h 107"/>
              <a:gd name="T72" fmla="*/ 69 w 106"/>
              <a:gd name="T73" fmla="*/ 99 h 107"/>
              <a:gd name="T74" fmla="*/ 64 w 106"/>
              <a:gd name="T75" fmla="*/ 95 h 107"/>
              <a:gd name="T76" fmla="*/ 60 w 106"/>
              <a:gd name="T77" fmla="*/ 91 h 107"/>
              <a:gd name="T78" fmla="*/ 55 w 106"/>
              <a:gd name="T79" fmla="*/ 85 h 107"/>
              <a:gd name="T80" fmla="*/ 49 w 106"/>
              <a:gd name="T81" fmla="*/ 78 h 107"/>
              <a:gd name="T82" fmla="*/ 42 w 106"/>
              <a:gd name="T83" fmla="*/ 72 h 107"/>
              <a:gd name="T84" fmla="*/ 36 w 106"/>
              <a:gd name="T85" fmla="*/ 63 h 107"/>
              <a:gd name="T86" fmla="*/ 29 w 106"/>
              <a:gd name="T87" fmla="*/ 55 h 107"/>
              <a:gd name="T88" fmla="*/ 23 w 106"/>
              <a:gd name="T89" fmla="*/ 45 h 107"/>
              <a:gd name="T90" fmla="*/ 18 w 106"/>
              <a:gd name="T91" fmla="*/ 34 h 107"/>
              <a:gd name="T92" fmla="*/ 11 w 106"/>
              <a:gd name="T93" fmla="*/ 24 h 107"/>
              <a:gd name="T94" fmla="*/ 5 w 106"/>
              <a:gd name="T95" fmla="*/ 12 h 107"/>
              <a:gd name="T96" fmla="*/ 0 w 106"/>
              <a:gd name="T97" fmla="*/ 0 h 107"/>
              <a:gd name="T98" fmla="*/ 0 w 106"/>
              <a:gd name="T9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6" h="107">
                <a:moveTo>
                  <a:pt x="0" y="0"/>
                </a:moveTo>
                <a:lnTo>
                  <a:pt x="7" y="0"/>
                </a:lnTo>
                <a:lnTo>
                  <a:pt x="14" y="1"/>
                </a:lnTo>
                <a:lnTo>
                  <a:pt x="22" y="2"/>
                </a:lnTo>
                <a:lnTo>
                  <a:pt x="29" y="5"/>
                </a:lnTo>
                <a:lnTo>
                  <a:pt x="38" y="7"/>
                </a:lnTo>
                <a:lnTo>
                  <a:pt x="46" y="10"/>
                </a:lnTo>
                <a:lnTo>
                  <a:pt x="55" y="14"/>
                </a:lnTo>
                <a:lnTo>
                  <a:pt x="64" y="18"/>
                </a:lnTo>
                <a:lnTo>
                  <a:pt x="72" y="24"/>
                </a:lnTo>
                <a:lnTo>
                  <a:pt x="80" y="29"/>
                </a:lnTo>
                <a:lnTo>
                  <a:pt x="86" y="34"/>
                </a:lnTo>
                <a:lnTo>
                  <a:pt x="91" y="38"/>
                </a:lnTo>
                <a:lnTo>
                  <a:pt x="97" y="44"/>
                </a:lnTo>
                <a:lnTo>
                  <a:pt x="101" y="47"/>
                </a:lnTo>
                <a:lnTo>
                  <a:pt x="103" y="51"/>
                </a:lnTo>
                <a:lnTo>
                  <a:pt x="104" y="55"/>
                </a:lnTo>
                <a:lnTo>
                  <a:pt x="106" y="59"/>
                </a:lnTo>
                <a:lnTo>
                  <a:pt x="106" y="64"/>
                </a:lnTo>
                <a:lnTo>
                  <a:pt x="106" y="68"/>
                </a:lnTo>
                <a:lnTo>
                  <a:pt x="104" y="72"/>
                </a:lnTo>
                <a:lnTo>
                  <a:pt x="104" y="77"/>
                </a:lnTo>
                <a:lnTo>
                  <a:pt x="102" y="81"/>
                </a:lnTo>
                <a:lnTo>
                  <a:pt x="101" y="85"/>
                </a:lnTo>
                <a:lnTo>
                  <a:pt x="98" y="88"/>
                </a:lnTo>
                <a:lnTo>
                  <a:pt x="97" y="93"/>
                </a:lnTo>
                <a:lnTo>
                  <a:pt x="94" y="97"/>
                </a:lnTo>
                <a:lnTo>
                  <a:pt x="91" y="99"/>
                </a:lnTo>
                <a:lnTo>
                  <a:pt x="90" y="102"/>
                </a:lnTo>
                <a:lnTo>
                  <a:pt x="88" y="104"/>
                </a:lnTo>
                <a:lnTo>
                  <a:pt x="86" y="106"/>
                </a:lnTo>
                <a:lnTo>
                  <a:pt x="84" y="106"/>
                </a:lnTo>
                <a:lnTo>
                  <a:pt x="82" y="107"/>
                </a:lnTo>
                <a:lnTo>
                  <a:pt x="80" y="106"/>
                </a:lnTo>
                <a:lnTo>
                  <a:pt x="77" y="104"/>
                </a:lnTo>
                <a:lnTo>
                  <a:pt x="73" y="103"/>
                </a:lnTo>
                <a:lnTo>
                  <a:pt x="69" y="99"/>
                </a:lnTo>
                <a:lnTo>
                  <a:pt x="64" y="95"/>
                </a:lnTo>
                <a:lnTo>
                  <a:pt x="60" y="91"/>
                </a:lnTo>
                <a:lnTo>
                  <a:pt x="55" y="85"/>
                </a:lnTo>
                <a:lnTo>
                  <a:pt x="49" y="78"/>
                </a:lnTo>
                <a:lnTo>
                  <a:pt x="42" y="72"/>
                </a:lnTo>
                <a:lnTo>
                  <a:pt x="36" y="63"/>
                </a:lnTo>
                <a:lnTo>
                  <a:pt x="29" y="55"/>
                </a:lnTo>
                <a:lnTo>
                  <a:pt x="23" y="45"/>
                </a:lnTo>
                <a:lnTo>
                  <a:pt x="18" y="34"/>
                </a:lnTo>
                <a:lnTo>
                  <a:pt x="11" y="24"/>
                </a:lnTo>
                <a:lnTo>
                  <a:pt x="5" y="1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28"/>
          <p:cNvSpPr/>
          <p:nvPr/>
        </p:nvSpPr>
        <p:spPr bwMode="auto">
          <a:xfrm>
            <a:off x="1136014" y="3000560"/>
            <a:ext cx="639906" cy="752218"/>
          </a:xfrm>
          <a:custGeom>
            <a:avLst/>
            <a:gdLst>
              <a:gd name="T0" fmla="*/ 231 w 245"/>
              <a:gd name="T1" fmla="*/ 73 h 288"/>
              <a:gd name="T2" fmla="*/ 230 w 245"/>
              <a:gd name="T3" fmla="*/ 78 h 288"/>
              <a:gd name="T4" fmla="*/ 226 w 245"/>
              <a:gd name="T5" fmla="*/ 83 h 288"/>
              <a:gd name="T6" fmla="*/ 221 w 245"/>
              <a:gd name="T7" fmla="*/ 91 h 288"/>
              <a:gd name="T8" fmla="*/ 215 w 245"/>
              <a:gd name="T9" fmla="*/ 100 h 288"/>
              <a:gd name="T10" fmla="*/ 204 w 245"/>
              <a:gd name="T11" fmla="*/ 115 h 288"/>
              <a:gd name="T12" fmla="*/ 186 w 245"/>
              <a:gd name="T13" fmla="*/ 141 h 288"/>
              <a:gd name="T14" fmla="*/ 165 w 245"/>
              <a:gd name="T15" fmla="*/ 167 h 288"/>
              <a:gd name="T16" fmla="*/ 144 w 245"/>
              <a:gd name="T17" fmla="*/ 189 h 288"/>
              <a:gd name="T18" fmla="*/ 125 w 245"/>
              <a:gd name="T19" fmla="*/ 209 h 288"/>
              <a:gd name="T20" fmla="*/ 105 w 245"/>
              <a:gd name="T21" fmla="*/ 225 h 288"/>
              <a:gd name="T22" fmla="*/ 86 w 245"/>
              <a:gd name="T23" fmla="*/ 241 h 288"/>
              <a:gd name="T24" fmla="*/ 68 w 245"/>
              <a:gd name="T25" fmla="*/ 255 h 288"/>
              <a:gd name="T26" fmla="*/ 51 w 245"/>
              <a:gd name="T27" fmla="*/ 266 h 288"/>
              <a:gd name="T28" fmla="*/ 34 w 245"/>
              <a:gd name="T29" fmla="*/ 275 h 288"/>
              <a:gd name="T30" fmla="*/ 21 w 245"/>
              <a:gd name="T31" fmla="*/ 282 h 288"/>
              <a:gd name="T32" fmla="*/ 11 w 245"/>
              <a:gd name="T33" fmla="*/ 286 h 288"/>
              <a:gd name="T34" fmla="*/ 4 w 245"/>
              <a:gd name="T35" fmla="*/ 288 h 288"/>
              <a:gd name="T36" fmla="*/ 0 w 245"/>
              <a:gd name="T37" fmla="*/ 286 h 288"/>
              <a:gd name="T38" fmla="*/ 0 w 245"/>
              <a:gd name="T39" fmla="*/ 285 h 288"/>
              <a:gd name="T40" fmla="*/ 2 w 245"/>
              <a:gd name="T41" fmla="*/ 282 h 288"/>
              <a:gd name="T42" fmla="*/ 6 w 245"/>
              <a:gd name="T43" fmla="*/ 278 h 288"/>
              <a:gd name="T44" fmla="*/ 12 w 245"/>
              <a:gd name="T45" fmla="*/ 273 h 288"/>
              <a:gd name="T46" fmla="*/ 19 w 245"/>
              <a:gd name="T47" fmla="*/ 266 h 288"/>
              <a:gd name="T48" fmla="*/ 28 w 245"/>
              <a:gd name="T49" fmla="*/ 258 h 288"/>
              <a:gd name="T50" fmla="*/ 38 w 245"/>
              <a:gd name="T51" fmla="*/ 249 h 288"/>
              <a:gd name="T52" fmla="*/ 50 w 245"/>
              <a:gd name="T53" fmla="*/ 238 h 288"/>
              <a:gd name="T54" fmla="*/ 76 w 245"/>
              <a:gd name="T55" fmla="*/ 214 h 288"/>
              <a:gd name="T56" fmla="*/ 100 w 245"/>
              <a:gd name="T57" fmla="*/ 188 h 288"/>
              <a:gd name="T58" fmla="*/ 125 w 245"/>
              <a:gd name="T59" fmla="*/ 158 h 288"/>
              <a:gd name="T60" fmla="*/ 149 w 245"/>
              <a:gd name="T61" fmla="*/ 126 h 288"/>
              <a:gd name="T62" fmla="*/ 160 w 245"/>
              <a:gd name="T63" fmla="*/ 109 h 288"/>
              <a:gd name="T64" fmla="*/ 169 w 245"/>
              <a:gd name="T65" fmla="*/ 92 h 288"/>
              <a:gd name="T66" fmla="*/ 177 w 245"/>
              <a:gd name="T67" fmla="*/ 77 h 288"/>
              <a:gd name="T68" fmla="*/ 183 w 245"/>
              <a:gd name="T69" fmla="*/ 61 h 288"/>
              <a:gd name="T70" fmla="*/ 188 w 245"/>
              <a:gd name="T71" fmla="*/ 46 h 288"/>
              <a:gd name="T72" fmla="*/ 192 w 245"/>
              <a:gd name="T73" fmla="*/ 30 h 288"/>
              <a:gd name="T74" fmla="*/ 195 w 245"/>
              <a:gd name="T75" fmla="*/ 16 h 288"/>
              <a:gd name="T76" fmla="*/ 195 w 245"/>
              <a:gd name="T77" fmla="*/ 0 h 288"/>
              <a:gd name="T78" fmla="*/ 208 w 245"/>
              <a:gd name="T79" fmla="*/ 8 h 288"/>
              <a:gd name="T80" fmla="*/ 217 w 245"/>
              <a:gd name="T81" fmla="*/ 16 h 288"/>
              <a:gd name="T82" fmla="*/ 226 w 245"/>
              <a:gd name="T83" fmla="*/ 22 h 288"/>
              <a:gd name="T84" fmla="*/ 232 w 245"/>
              <a:gd name="T85" fmla="*/ 27 h 288"/>
              <a:gd name="T86" fmla="*/ 237 w 245"/>
              <a:gd name="T87" fmla="*/ 33 h 288"/>
              <a:gd name="T88" fmla="*/ 241 w 245"/>
              <a:gd name="T89" fmla="*/ 38 h 288"/>
              <a:gd name="T90" fmla="*/ 244 w 245"/>
              <a:gd name="T91" fmla="*/ 40 h 288"/>
              <a:gd name="T92" fmla="*/ 245 w 245"/>
              <a:gd name="T93" fmla="*/ 43 h 288"/>
              <a:gd name="T94" fmla="*/ 240 w 245"/>
              <a:gd name="T95" fmla="*/ 55 h 288"/>
              <a:gd name="T96" fmla="*/ 232 w 245"/>
              <a:gd name="T97" fmla="*/ 7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5" h="288">
                <a:moveTo>
                  <a:pt x="232" y="71"/>
                </a:moveTo>
                <a:lnTo>
                  <a:pt x="231" y="73"/>
                </a:lnTo>
                <a:lnTo>
                  <a:pt x="231" y="75"/>
                </a:lnTo>
                <a:lnTo>
                  <a:pt x="230" y="78"/>
                </a:lnTo>
                <a:lnTo>
                  <a:pt x="227" y="80"/>
                </a:lnTo>
                <a:lnTo>
                  <a:pt x="226" y="83"/>
                </a:lnTo>
                <a:lnTo>
                  <a:pt x="223" y="87"/>
                </a:lnTo>
                <a:lnTo>
                  <a:pt x="221" y="91"/>
                </a:lnTo>
                <a:lnTo>
                  <a:pt x="218" y="96"/>
                </a:lnTo>
                <a:lnTo>
                  <a:pt x="215" y="100"/>
                </a:lnTo>
                <a:lnTo>
                  <a:pt x="212" y="105"/>
                </a:lnTo>
                <a:lnTo>
                  <a:pt x="204" y="115"/>
                </a:lnTo>
                <a:lnTo>
                  <a:pt x="196" y="127"/>
                </a:lnTo>
                <a:lnTo>
                  <a:pt x="186" y="141"/>
                </a:lnTo>
                <a:lnTo>
                  <a:pt x="175" y="154"/>
                </a:lnTo>
                <a:lnTo>
                  <a:pt x="165" y="167"/>
                </a:lnTo>
                <a:lnTo>
                  <a:pt x="155" y="178"/>
                </a:lnTo>
                <a:lnTo>
                  <a:pt x="144" y="189"/>
                </a:lnTo>
                <a:lnTo>
                  <a:pt x="135" y="200"/>
                </a:lnTo>
                <a:lnTo>
                  <a:pt x="125" y="209"/>
                </a:lnTo>
                <a:lnTo>
                  <a:pt x="114" y="218"/>
                </a:lnTo>
                <a:lnTo>
                  <a:pt x="105" y="225"/>
                </a:lnTo>
                <a:lnTo>
                  <a:pt x="95" y="233"/>
                </a:lnTo>
                <a:lnTo>
                  <a:pt x="86" y="241"/>
                </a:lnTo>
                <a:lnTo>
                  <a:pt x="77" y="249"/>
                </a:lnTo>
                <a:lnTo>
                  <a:pt x="68" y="255"/>
                </a:lnTo>
                <a:lnTo>
                  <a:pt x="59" y="260"/>
                </a:lnTo>
                <a:lnTo>
                  <a:pt x="51" y="266"/>
                </a:lnTo>
                <a:lnTo>
                  <a:pt x="43" y="271"/>
                </a:lnTo>
                <a:lnTo>
                  <a:pt x="34" y="275"/>
                </a:lnTo>
                <a:lnTo>
                  <a:pt x="28" y="278"/>
                </a:lnTo>
                <a:lnTo>
                  <a:pt x="21" y="282"/>
                </a:lnTo>
                <a:lnTo>
                  <a:pt x="15" y="285"/>
                </a:lnTo>
                <a:lnTo>
                  <a:pt x="11" y="286"/>
                </a:lnTo>
                <a:lnTo>
                  <a:pt x="7" y="288"/>
                </a:lnTo>
                <a:lnTo>
                  <a:pt x="4" y="288"/>
                </a:lnTo>
                <a:lnTo>
                  <a:pt x="2" y="288"/>
                </a:lnTo>
                <a:lnTo>
                  <a:pt x="0" y="286"/>
                </a:lnTo>
                <a:lnTo>
                  <a:pt x="0" y="286"/>
                </a:lnTo>
                <a:lnTo>
                  <a:pt x="0" y="285"/>
                </a:lnTo>
                <a:lnTo>
                  <a:pt x="2" y="284"/>
                </a:lnTo>
                <a:lnTo>
                  <a:pt x="2" y="282"/>
                </a:lnTo>
                <a:lnTo>
                  <a:pt x="4" y="280"/>
                </a:lnTo>
                <a:lnTo>
                  <a:pt x="6" y="278"/>
                </a:lnTo>
                <a:lnTo>
                  <a:pt x="8" y="276"/>
                </a:lnTo>
                <a:lnTo>
                  <a:pt x="12" y="273"/>
                </a:lnTo>
                <a:lnTo>
                  <a:pt x="15" y="269"/>
                </a:lnTo>
                <a:lnTo>
                  <a:pt x="19" y="266"/>
                </a:lnTo>
                <a:lnTo>
                  <a:pt x="22" y="263"/>
                </a:lnTo>
                <a:lnTo>
                  <a:pt x="28" y="258"/>
                </a:lnTo>
                <a:lnTo>
                  <a:pt x="33" y="254"/>
                </a:lnTo>
                <a:lnTo>
                  <a:pt x="38" y="249"/>
                </a:lnTo>
                <a:lnTo>
                  <a:pt x="44" y="244"/>
                </a:lnTo>
                <a:lnTo>
                  <a:pt x="50" y="238"/>
                </a:lnTo>
                <a:lnTo>
                  <a:pt x="63" y="227"/>
                </a:lnTo>
                <a:lnTo>
                  <a:pt x="76" y="214"/>
                </a:lnTo>
                <a:lnTo>
                  <a:pt x="89" y="201"/>
                </a:lnTo>
                <a:lnTo>
                  <a:pt x="100" y="188"/>
                </a:lnTo>
                <a:lnTo>
                  <a:pt x="113" y="174"/>
                </a:lnTo>
                <a:lnTo>
                  <a:pt x="125" y="158"/>
                </a:lnTo>
                <a:lnTo>
                  <a:pt x="138" y="143"/>
                </a:lnTo>
                <a:lnTo>
                  <a:pt x="149" y="126"/>
                </a:lnTo>
                <a:lnTo>
                  <a:pt x="155" y="117"/>
                </a:lnTo>
                <a:lnTo>
                  <a:pt x="160" y="109"/>
                </a:lnTo>
                <a:lnTo>
                  <a:pt x="165" y="100"/>
                </a:lnTo>
                <a:lnTo>
                  <a:pt x="169" y="92"/>
                </a:lnTo>
                <a:lnTo>
                  <a:pt x="173" y="84"/>
                </a:lnTo>
                <a:lnTo>
                  <a:pt x="177" y="77"/>
                </a:lnTo>
                <a:lnTo>
                  <a:pt x="180" y="69"/>
                </a:lnTo>
                <a:lnTo>
                  <a:pt x="183" y="61"/>
                </a:lnTo>
                <a:lnTo>
                  <a:pt x="186" y="53"/>
                </a:lnTo>
                <a:lnTo>
                  <a:pt x="188" y="46"/>
                </a:lnTo>
                <a:lnTo>
                  <a:pt x="191" y="38"/>
                </a:lnTo>
                <a:lnTo>
                  <a:pt x="192" y="30"/>
                </a:lnTo>
                <a:lnTo>
                  <a:pt x="193" y="24"/>
                </a:lnTo>
                <a:lnTo>
                  <a:pt x="195" y="16"/>
                </a:lnTo>
                <a:lnTo>
                  <a:pt x="195" y="8"/>
                </a:lnTo>
                <a:lnTo>
                  <a:pt x="195" y="0"/>
                </a:lnTo>
                <a:lnTo>
                  <a:pt x="201" y="5"/>
                </a:lnTo>
                <a:lnTo>
                  <a:pt x="208" y="8"/>
                </a:lnTo>
                <a:lnTo>
                  <a:pt x="213" y="12"/>
                </a:lnTo>
                <a:lnTo>
                  <a:pt x="217" y="16"/>
                </a:lnTo>
                <a:lnTo>
                  <a:pt x="222" y="20"/>
                </a:lnTo>
                <a:lnTo>
                  <a:pt x="226" y="22"/>
                </a:lnTo>
                <a:lnTo>
                  <a:pt x="230" y="25"/>
                </a:lnTo>
                <a:lnTo>
                  <a:pt x="232" y="27"/>
                </a:lnTo>
                <a:lnTo>
                  <a:pt x="235" y="30"/>
                </a:lnTo>
                <a:lnTo>
                  <a:pt x="237" y="33"/>
                </a:lnTo>
                <a:lnTo>
                  <a:pt x="240" y="35"/>
                </a:lnTo>
                <a:lnTo>
                  <a:pt x="241" y="38"/>
                </a:lnTo>
                <a:lnTo>
                  <a:pt x="243" y="39"/>
                </a:lnTo>
                <a:lnTo>
                  <a:pt x="244" y="40"/>
                </a:lnTo>
                <a:lnTo>
                  <a:pt x="244" y="42"/>
                </a:lnTo>
                <a:lnTo>
                  <a:pt x="245" y="43"/>
                </a:lnTo>
                <a:lnTo>
                  <a:pt x="243" y="48"/>
                </a:lnTo>
                <a:lnTo>
                  <a:pt x="240" y="55"/>
                </a:lnTo>
                <a:lnTo>
                  <a:pt x="236" y="62"/>
                </a:lnTo>
                <a:lnTo>
                  <a:pt x="232" y="71"/>
                </a:lnTo>
                <a:lnTo>
                  <a:pt x="232" y="7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20"/>
          <p:cNvSpPr/>
          <p:nvPr/>
        </p:nvSpPr>
        <p:spPr bwMode="auto">
          <a:xfrm>
            <a:off x="1460887" y="3172197"/>
            <a:ext cx="527597" cy="765276"/>
          </a:xfrm>
          <a:custGeom>
            <a:avLst/>
            <a:gdLst>
              <a:gd name="T0" fmla="*/ 102 w 202"/>
              <a:gd name="T1" fmla="*/ 3 h 293"/>
              <a:gd name="T2" fmla="*/ 124 w 202"/>
              <a:gd name="T3" fmla="*/ 1 h 293"/>
              <a:gd name="T4" fmla="*/ 142 w 202"/>
              <a:gd name="T5" fmla="*/ 1 h 293"/>
              <a:gd name="T6" fmla="*/ 155 w 202"/>
              <a:gd name="T7" fmla="*/ 1 h 293"/>
              <a:gd name="T8" fmla="*/ 164 w 202"/>
              <a:gd name="T9" fmla="*/ 0 h 293"/>
              <a:gd name="T10" fmla="*/ 170 w 202"/>
              <a:gd name="T11" fmla="*/ 1 h 293"/>
              <a:gd name="T12" fmla="*/ 176 w 202"/>
              <a:gd name="T13" fmla="*/ 8 h 293"/>
              <a:gd name="T14" fmla="*/ 193 w 202"/>
              <a:gd name="T15" fmla="*/ 22 h 293"/>
              <a:gd name="T16" fmla="*/ 199 w 202"/>
              <a:gd name="T17" fmla="*/ 32 h 293"/>
              <a:gd name="T18" fmla="*/ 202 w 202"/>
              <a:gd name="T19" fmla="*/ 39 h 293"/>
              <a:gd name="T20" fmla="*/ 199 w 202"/>
              <a:gd name="T21" fmla="*/ 48 h 293"/>
              <a:gd name="T22" fmla="*/ 190 w 202"/>
              <a:gd name="T23" fmla="*/ 54 h 293"/>
              <a:gd name="T24" fmla="*/ 184 w 202"/>
              <a:gd name="T25" fmla="*/ 65 h 293"/>
              <a:gd name="T26" fmla="*/ 179 w 202"/>
              <a:gd name="T27" fmla="*/ 84 h 293"/>
              <a:gd name="T28" fmla="*/ 172 w 202"/>
              <a:gd name="T29" fmla="*/ 110 h 293"/>
              <a:gd name="T30" fmla="*/ 161 w 202"/>
              <a:gd name="T31" fmla="*/ 141 h 293"/>
              <a:gd name="T32" fmla="*/ 146 w 202"/>
              <a:gd name="T33" fmla="*/ 177 h 293"/>
              <a:gd name="T34" fmla="*/ 128 w 202"/>
              <a:gd name="T35" fmla="*/ 215 h 293"/>
              <a:gd name="T36" fmla="*/ 106 w 202"/>
              <a:gd name="T37" fmla="*/ 245 h 293"/>
              <a:gd name="T38" fmla="*/ 83 w 202"/>
              <a:gd name="T39" fmla="*/ 269 h 293"/>
              <a:gd name="T40" fmla="*/ 63 w 202"/>
              <a:gd name="T41" fmla="*/ 286 h 293"/>
              <a:gd name="T42" fmla="*/ 51 w 202"/>
              <a:gd name="T43" fmla="*/ 293 h 293"/>
              <a:gd name="T44" fmla="*/ 41 w 202"/>
              <a:gd name="T45" fmla="*/ 291 h 293"/>
              <a:gd name="T46" fmla="*/ 38 w 202"/>
              <a:gd name="T47" fmla="*/ 286 h 293"/>
              <a:gd name="T48" fmla="*/ 39 w 202"/>
              <a:gd name="T49" fmla="*/ 274 h 293"/>
              <a:gd name="T50" fmla="*/ 35 w 202"/>
              <a:gd name="T51" fmla="*/ 261 h 293"/>
              <a:gd name="T52" fmla="*/ 27 w 202"/>
              <a:gd name="T53" fmla="*/ 246 h 293"/>
              <a:gd name="T54" fmla="*/ 14 w 202"/>
              <a:gd name="T55" fmla="*/ 229 h 293"/>
              <a:gd name="T56" fmla="*/ 4 w 202"/>
              <a:gd name="T57" fmla="*/ 216 h 293"/>
              <a:gd name="T58" fmla="*/ 0 w 202"/>
              <a:gd name="T59" fmla="*/ 208 h 293"/>
              <a:gd name="T60" fmla="*/ 5 w 202"/>
              <a:gd name="T61" fmla="*/ 206 h 293"/>
              <a:gd name="T62" fmla="*/ 16 w 202"/>
              <a:gd name="T63" fmla="*/ 207 h 293"/>
              <a:gd name="T64" fmla="*/ 32 w 202"/>
              <a:gd name="T65" fmla="*/ 214 h 293"/>
              <a:gd name="T66" fmla="*/ 52 w 202"/>
              <a:gd name="T67" fmla="*/ 220 h 293"/>
              <a:gd name="T68" fmla="*/ 67 w 202"/>
              <a:gd name="T69" fmla="*/ 219 h 293"/>
              <a:gd name="T70" fmla="*/ 78 w 202"/>
              <a:gd name="T71" fmla="*/ 211 h 293"/>
              <a:gd name="T72" fmla="*/ 83 w 202"/>
              <a:gd name="T73" fmla="*/ 203 h 293"/>
              <a:gd name="T74" fmla="*/ 91 w 202"/>
              <a:gd name="T75" fmla="*/ 192 h 293"/>
              <a:gd name="T76" fmla="*/ 98 w 202"/>
              <a:gd name="T77" fmla="*/ 175 h 293"/>
              <a:gd name="T78" fmla="*/ 108 w 202"/>
              <a:gd name="T79" fmla="*/ 155 h 293"/>
              <a:gd name="T80" fmla="*/ 115 w 202"/>
              <a:gd name="T81" fmla="*/ 131 h 293"/>
              <a:gd name="T82" fmla="*/ 123 w 202"/>
              <a:gd name="T83" fmla="*/ 109 h 293"/>
              <a:gd name="T84" fmla="*/ 130 w 202"/>
              <a:gd name="T85" fmla="*/ 91 h 293"/>
              <a:gd name="T86" fmla="*/ 135 w 202"/>
              <a:gd name="T87" fmla="*/ 75 h 293"/>
              <a:gd name="T88" fmla="*/ 139 w 202"/>
              <a:gd name="T89" fmla="*/ 62 h 293"/>
              <a:gd name="T90" fmla="*/ 140 w 202"/>
              <a:gd name="T91" fmla="*/ 54 h 293"/>
              <a:gd name="T92" fmla="*/ 139 w 202"/>
              <a:gd name="T93" fmla="*/ 39 h 293"/>
              <a:gd name="T94" fmla="*/ 131 w 202"/>
              <a:gd name="T95" fmla="*/ 26 h 293"/>
              <a:gd name="T96" fmla="*/ 118 w 202"/>
              <a:gd name="T97" fmla="*/ 22 h 293"/>
              <a:gd name="T98" fmla="*/ 95 w 202"/>
              <a:gd name="T99" fmla="*/ 21 h 293"/>
              <a:gd name="T100" fmla="*/ 84 w 202"/>
              <a:gd name="T101" fmla="*/ 4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2" h="293">
                <a:moveTo>
                  <a:pt x="84" y="4"/>
                </a:moveTo>
                <a:lnTo>
                  <a:pt x="93" y="3"/>
                </a:lnTo>
                <a:lnTo>
                  <a:pt x="102" y="3"/>
                </a:lnTo>
                <a:lnTo>
                  <a:pt x="110" y="3"/>
                </a:lnTo>
                <a:lnTo>
                  <a:pt x="118" y="1"/>
                </a:lnTo>
                <a:lnTo>
                  <a:pt x="124" y="1"/>
                </a:lnTo>
                <a:lnTo>
                  <a:pt x="131" y="1"/>
                </a:lnTo>
                <a:lnTo>
                  <a:pt x="137" y="1"/>
                </a:lnTo>
                <a:lnTo>
                  <a:pt x="142" y="1"/>
                </a:lnTo>
                <a:lnTo>
                  <a:pt x="148" y="1"/>
                </a:lnTo>
                <a:lnTo>
                  <a:pt x="152" y="1"/>
                </a:lnTo>
                <a:lnTo>
                  <a:pt x="155" y="1"/>
                </a:lnTo>
                <a:lnTo>
                  <a:pt x="159" y="1"/>
                </a:lnTo>
                <a:lnTo>
                  <a:pt x="162" y="0"/>
                </a:lnTo>
                <a:lnTo>
                  <a:pt x="164" y="0"/>
                </a:lnTo>
                <a:lnTo>
                  <a:pt x="167" y="0"/>
                </a:lnTo>
                <a:lnTo>
                  <a:pt x="168" y="0"/>
                </a:lnTo>
                <a:lnTo>
                  <a:pt x="170" y="1"/>
                </a:lnTo>
                <a:lnTo>
                  <a:pt x="171" y="4"/>
                </a:lnTo>
                <a:lnTo>
                  <a:pt x="174" y="5"/>
                </a:lnTo>
                <a:lnTo>
                  <a:pt x="176" y="8"/>
                </a:lnTo>
                <a:lnTo>
                  <a:pt x="183" y="13"/>
                </a:lnTo>
                <a:lnTo>
                  <a:pt x="189" y="19"/>
                </a:lnTo>
                <a:lnTo>
                  <a:pt x="193" y="22"/>
                </a:lnTo>
                <a:lnTo>
                  <a:pt x="196" y="26"/>
                </a:lnTo>
                <a:lnTo>
                  <a:pt x="198" y="29"/>
                </a:lnTo>
                <a:lnTo>
                  <a:pt x="199" y="32"/>
                </a:lnTo>
                <a:lnTo>
                  <a:pt x="201" y="35"/>
                </a:lnTo>
                <a:lnTo>
                  <a:pt x="201" y="36"/>
                </a:lnTo>
                <a:lnTo>
                  <a:pt x="202" y="39"/>
                </a:lnTo>
                <a:lnTo>
                  <a:pt x="202" y="40"/>
                </a:lnTo>
                <a:lnTo>
                  <a:pt x="201" y="44"/>
                </a:lnTo>
                <a:lnTo>
                  <a:pt x="199" y="48"/>
                </a:lnTo>
                <a:lnTo>
                  <a:pt x="197" y="51"/>
                </a:lnTo>
                <a:lnTo>
                  <a:pt x="193" y="52"/>
                </a:lnTo>
                <a:lnTo>
                  <a:pt x="190" y="54"/>
                </a:lnTo>
                <a:lnTo>
                  <a:pt x="188" y="57"/>
                </a:lnTo>
                <a:lnTo>
                  <a:pt x="186" y="61"/>
                </a:lnTo>
                <a:lnTo>
                  <a:pt x="184" y="65"/>
                </a:lnTo>
                <a:lnTo>
                  <a:pt x="181" y="71"/>
                </a:lnTo>
                <a:lnTo>
                  <a:pt x="180" y="78"/>
                </a:lnTo>
                <a:lnTo>
                  <a:pt x="179" y="84"/>
                </a:lnTo>
                <a:lnTo>
                  <a:pt x="177" y="92"/>
                </a:lnTo>
                <a:lnTo>
                  <a:pt x="175" y="100"/>
                </a:lnTo>
                <a:lnTo>
                  <a:pt x="172" y="110"/>
                </a:lnTo>
                <a:lnTo>
                  <a:pt x="168" y="119"/>
                </a:lnTo>
                <a:lnTo>
                  <a:pt x="166" y="129"/>
                </a:lnTo>
                <a:lnTo>
                  <a:pt x="161" y="141"/>
                </a:lnTo>
                <a:lnTo>
                  <a:pt x="157" y="153"/>
                </a:lnTo>
                <a:lnTo>
                  <a:pt x="152" y="164"/>
                </a:lnTo>
                <a:lnTo>
                  <a:pt x="146" y="177"/>
                </a:lnTo>
                <a:lnTo>
                  <a:pt x="140" y="190"/>
                </a:lnTo>
                <a:lnTo>
                  <a:pt x="135" y="203"/>
                </a:lnTo>
                <a:lnTo>
                  <a:pt x="128" y="215"/>
                </a:lnTo>
                <a:lnTo>
                  <a:pt x="120" y="225"/>
                </a:lnTo>
                <a:lnTo>
                  <a:pt x="114" y="236"/>
                </a:lnTo>
                <a:lnTo>
                  <a:pt x="106" y="245"/>
                </a:lnTo>
                <a:lnTo>
                  <a:pt x="98" y="254"/>
                </a:lnTo>
                <a:lnTo>
                  <a:pt x="91" y="263"/>
                </a:lnTo>
                <a:lnTo>
                  <a:pt x="83" y="269"/>
                </a:lnTo>
                <a:lnTo>
                  <a:pt x="76" y="276"/>
                </a:lnTo>
                <a:lnTo>
                  <a:pt x="70" y="281"/>
                </a:lnTo>
                <a:lnTo>
                  <a:pt x="63" y="286"/>
                </a:lnTo>
                <a:lnTo>
                  <a:pt x="58" y="289"/>
                </a:lnTo>
                <a:lnTo>
                  <a:pt x="54" y="291"/>
                </a:lnTo>
                <a:lnTo>
                  <a:pt x="51" y="293"/>
                </a:lnTo>
                <a:lnTo>
                  <a:pt x="48" y="293"/>
                </a:lnTo>
                <a:lnTo>
                  <a:pt x="44" y="293"/>
                </a:lnTo>
                <a:lnTo>
                  <a:pt x="41" y="291"/>
                </a:lnTo>
                <a:lnTo>
                  <a:pt x="40" y="290"/>
                </a:lnTo>
                <a:lnTo>
                  <a:pt x="39" y="289"/>
                </a:lnTo>
                <a:lnTo>
                  <a:pt x="38" y="286"/>
                </a:lnTo>
                <a:lnTo>
                  <a:pt x="38" y="282"/>
                </a:lnTo>
                <a:lnTo>
                  <a:pt x="38" y="278"/>
                </a:lnTo>
                <a:lnTo>
                  <a:pt x="39" y="274"/>
                </a:lnTo>
                <a:lnTo>
                  <a:pt x="38" y="271"/>
                </a:lnTo>
                <a:lnTo>
                  <a:pt x="38" y="267"/>
                </a:lnTo>
                <a:lnTo>
                  <a:pt x="35" y="261"/>
                </a:lnTo>
                <a:lnTo>
                  <a:pt x="34" y="256"/>
                </a:lnTo>
                <a:lnTo>
                  <a:pt x="31" y="251"/>
                </a:lnTo>
                <a:lnTo>
                  <a:pt x="27" y="246"/>
                </a:lnTo>
                <a:lnTo>
                  <a:pt x="25" y="241"/>
                </a:lnTo>
                <a:lnTo>
                  <a:pt x="19" y="234"/>
                </a:lnTo>
                <a:lnTo>
                  <a:pt x="14" y="229"/>
                </a:lnTo>
                <a:lnTo>
                  <a:pt x="10" y="224"/>
                </a:lnTo>
                <a:lnTo>
                  <a:pt x="7" y="220"/>
                </a:lnTo>
                <a:lnTo>
                  <a:pt x="4" y="216"/>
                </a:lnTo>
                <a:lnTo>
                  <a:pt x="1" y="214"/>
                </a:lnTo>
                <a:lnTo>
                  <a:pt x="0" y="211"/>
                </a:lnTo>
                <a:lnTo>
                  <a:pt x="0" y="208"/>
                </a:lnTo>
                <a:lnTo>
                  <a:pt x="1" y="207"/>
                </a:lnTo>
                <a:lnTo>
                  <a:pt x="3" y="206"/>
                </a:lnTo>
                <a:lnTo>
                  <a:pt x="5" y="206"/>
                </a:lnTo>
                <a:lnTo>
                  <a:pt x="8" y="206"/>
                </a:lnTo>
                <a:lnTo>
                  <a:pt x="10" y="206"/>
                </a:lnTo>
                <a:lnTo>
                  <a:pt x="16" y="207"/>
                </a:lnTo>
                <a:lnTo>
                  <a:pt x="19" y="208"/>
                </a:lnTo>
                <a:lnTo>
                  <a:pt x="26" y="211"/>
                </a:lnTo>
                <a:lnTo>
                  <a:pt x="32" y="214"/>
                </a:lnTo>
                <a:lnTo>
                  <a:pt x="39" y="216"/>
                </a:lnTo>
                <a:lnTo>
                  <a:pt x="45" y="219"/>
                </a:lnTo>
                <a:lnTo>
                  <a:pt x="52" y="220"/>
                </a:lnTo>
                <a:lnTo>
                  <a:pt x="57" y="220"/>
                </a:lnTo>
                <a:lnTo>
                  <a:pt x="62" y="220"/>
                </a:lnTo>
                <a:lnTo>
                  <a:pt x="67" y="219"/>
                </a:lnTo>
                <a:lnTo>
                  <a:pt x="71" y="216"/>
                </a:lnTo>
                <a:lnTo>
                  <a:pt x="75" y="214"/>
                </a:lnTo>
                <a:lnTo>
                  <a:pt x="78" y="211"/>
                </a:lnTo>
                <a:lnTo>
                  <a:pt x="79" y="210"/>
                </a:lnTo>
                <a:lnTo>
                  <a:pt x="82" y="207"/>
                </a:lnTo>
                <a:lnTo>
                  <a:pt x="83" y="203"/>
                </a:lnTo>
                <a:lnTo>
                  <a:pt x="86" y="199"/>
                </a:lnTo>
                <a:lnTo>
                  <a:pt x="88" y="195"/>
                </a:lnTo>
                <a:lnTo>
                  <a:pt x="91" y="192"/>
                </a:lnTo>
                <a:lnTo>
                  <a:pt x="93" y="186"/>
                </a:lnTo>
                <a:lnTo>
                  <a:pt x="96" y="181"/>
                </a:lnTo>
                <a:lnTo>
                  <a:pt x="98" y="175"/>
                </a:lnTo>
                <a:lnTo>
                  <a:pt x="101" y="168"/>
                </a:lnTo>
                <a:lnTo>
                  <a:pt x="104" y="162"/>
                </a:lnTo>
                <a:lnTo>
                  <a:pt x="108" y="155"/>
                </a:lnTo>
                <a:lnTo>
                  <a:pt x="110" y="148"/>
                </a:lnTo>
                <a:lnTo>
                  <a:pt x="113" y="140"/>
                </a:lnTo>
                <a:lnTo>
                  <a:pt x="115" y="131"/>
                </a:lnTo>
                <a:lnTo>
                  <a:pt x="118" y="123"/>
                </a:lnTo>
                <a:lnTo>
                  <a:pt x="120" y="117"/>
                </a:lnTo>
                <a:lnTo>
                  <a:pt x="123" y="109"/>
                </a:lnTo>
                <a:lnTo>
                  <a:pt x="126" y="102"/>
                </a:lnTo>
                <a:lnTo>
                  <a:pt x="128" y="96"/>
                </a:lnTo>
                <a:lnTo>
                  <a:pt x="130" y="91"/>
                </a:lnTo>
                <a:lnTo>
                  <a:pt x="132" y="84"/>
                </a:lnTo>
                <a:lnTo>
                  <a:pt x="133" y="79"/>
                </a:lnTo>
                <a:lnTo>
                  <a:pt x="135" y="75"/>
                </a:lnTo>
                <a:lnTo>
                  <a:pt x="136" y="70"/>
                </a:lnTo>
                <a:lnTo>
                  <a:pt x="137" y="66"/>
                </a:lnTo>
                <a:lnTo>
                  <a:pt x="139" y="62"/>
                </a:lnTo>
                <a:lnTo>
                  <a:pt x="139" y="60"/>
                </a:lnTo>
                <a:lnTo>
                  <a:pt x="140" y="57"/>
                </a:lnTo>
                <a:lnTo>
                  <a:pt x="140" y="54"/>
                </a:lnTo>
                <a:lnTo>
                  <a:pt x="140" y="52"/>
                </a:lnTo>
                <a:lnTo>
                  <a:pt x="140" y="45"/>
                </a:lnTo>
                <a:lnTo>
                  <a:pt x="139" y="39"/>
                </a:lnTo>
                <a:lnTo>
                  <a:pt x="136" y="34"/>
                </a:lnTo>
                <a:lnTo>
                  <a:pt x="133" y="29"/>
                </a:lnTo>
                <a:lnTo>
                  <a:pt x="131" y="26"/>
                </a:lnTo>
                <a:lnTo>
                  <a:pt x="128" y="25"/>
                </a:lnTo>
                <a:lnTo>
                  <a:pt x="123" y="22"/>
                </a:lnTo>
                <a:lnTo>
                  <a:pt x="118" y="22"/>
                </a:lnTo>
                <a:lnTo>
                  <a:pt x="111" y="21"/>
                </a:lnTo>
                <a:lnTo>
                  <a:pt x="104" y="21"/>
                </a:lnTo>
                <a:lnTo>
                  <a:pt x="95" y="21"/>
                </a:lnTo>
                <a:lnTo>
                  <a:pt x="84" y="22"/>
                </a:lnTo>
                <a:lnTo>
                  <a:pt x="84" y="4"/>
                </a:lnTo>
                <a:lnTo>
                  <a:pt x="84" y="4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28"/>
          <p:cNvSpPr/>
          <p:nvPr/>
        </p:nvSpPr>
        <p:spPr bwMode="auto">
          <a:xfrm>
            <a:off x="1131792" y="3012872"/>
            <a:ext cx="639906" cy="752218"/>
          </a:xfrm>
          <a:custGeom>
            <a:avLst/>
            <a:gdLst>
              <a:gd name="T0" fmla="*/ 231 w 245"/>
              <a:gd name="T1" fmla="*/ 73 h 288"/>
              <a:gd name="T2" fmla="*/ 230 w 245"/>
              <a:gd name="T3" fmla="*/ 78 h 288"/>
              <a:gd name="T4" fmla="*/ 226 w 245"/>
              <a:gd name="T5" fmla="*/ 83 h 288"/>
              <a:gd name="T6" fmla="*/ 221 w 245"/>
              <a:gd name="T7" fmla="*/ 91 h 288"/>
              <a:gd name="T8" fmla="*/ 215 w 245"/>
              <a:gd name="T9" fmla="*/ 100 h 288"/>
              <a:gd name="T10" fmla="*/ 204 w 245"/>
              <a:gd name="T11" fmla="*/ 115 h 288"/>
              <a:gd name="T12" fmla="*/ 186 w 245"/>
              <a:gd name="T13" fmla="*/ 141 h 288"/>
              <a:gd name="T14" fmla="*/ 165 w 245"/>
              <a:gd name="T15" fmla="*/ 167 h 288"/>
              <a:gd name="T16" fmla="*/ 144 w 245"/>
              <a:gd name="T17" fmla="*/ 189 h 288"/>
              <a:gd name="T18" fmla="*/ 125 w 245"/>
              <a:gd name="T19" fmla="*/ 209 h 288"/>
              <a:gd name="T20" fmla="*/ 105 w 245"/>
              <a:gd name="T21" fmla="*/ 225 h 288"/>
              <a:gd name="T22" fmla="*/ 86 w 245"/>
              <a:gd name="T23" fmla="*/ 241 h 288"/>
              <a:gd name="T24" fmla="*/ 68 w 245"/>
              <a:gd name="T25" fmla="*/ 255 h 288"/>
              <a:gd name="T26" fmla="*/ 51 w 245"/>
              <a:gd name="T27" fmla="*/ 266 h 288"/>
              <a:gd name="T28" fmla="*/ 34 w 245"/>
              <a:gd name="T29" fmla="*/ 275 h 288"/>
              <a:gd name="T30" fmla="*/ 21 w 245"/>
              <a:gd name="T31" fmla="*/ 282 h 288"/>
              <a:gd name="T32" fmla="*/ 11 w 245"/>
              <a:gd name="T33" fmla="*/ 286 h 288"/>
              <a:gd name="T34" fmla="*/ 4 w 245"/>
              <a:gd name="T35" fmla="*/ 288 h 288"/>
              <a:gd name="T36" fmla="*/ 0 w 245"/>
              <a:gd name="T37" fmla="*/ 286 h 288"/>
              <a:gd name="T38" fmla="*/ 0 w 245"/>
              <a:gd name="T39" fmla="*/ 285 h 288"/>
              <a:gd name="T40" fmla="*/ 2 w 245"/>
              <a:gd name="T41" fmla="*/ 282 h 288"/>
              <a:gd name="T42" fmla="*/ 6 w 245"/>
              <a:gd name="T43" fmla="*/ 278 h 288"/>
              <a:gd name="T44" fmla="*/ 12 w 245"/>
              <a:gd name="T45" fmla="*/ 273 h 288"/>
              <a:gd name="T46" fmla="*/ 19 w 245"/>
              <a:gd name="T47" fmla="*/ 266 h 288"/>
              <a:gd name="T48" fmla="*/ 28 w 245"/>
              <a:gd name="T49" fmla="*/ 258 h 288"/>
              <a:gd name="T50" fmla="*/ 38 w 245"/>
              <a:gd name="T51" fmla="*/ 249 h 288"/>
              <a:gd name="T52" fmla="*/ 50 w 245"/>
              <a:gd name="T53" fmla="*/ 238 h 288"/>
              <a:gd name="T54" fmla="*/ 76 w 245"/>
              <a:gd name="T55" fmla="*/ 214 h 288"/>
              <a:gd name="T56" fmla="*/ 100 w 245"/>
              <a:gd name="T57" fmla="*/ 188 h 288"/>
              <a:gd name="T58" fmla="*/ 125 w 245"/>
              <a:gd name="T59" fmla="*/ 158 h 288"/>
              <a:gd name="T60" fmla="*/ 149 w 245"/>
              <a:gd name="T61" fmla="*/ 126 h 288"/>
              <a:gd name="T62" fmla="*/ 160 w 245"/>
              <a:gd name="T63" fmla="*/ 109 h 288"/>
              <a:gd name="T64" fmla="*/ 169 w 245"/>
              <a:gd name="T65" fmla="*/ 92 h 288"/>
              <a:gd name="T66" fmla="*/ 177 w 245"/>
              <a:gd name="T67" fmla="*/ 77 h 288"/>
              <a:gd name="T68" fmla="*/ 183 w 245"/>
              <a:gd name="T69" fmla="*/ 61 h 288"/>
              <a:gd name="T70" fmla="*/ 188 w 245"/>
              <a:gd name="T71" fmla="*/ 46 h 288"/>
              <a:gd name="T72" fmla="*/ 192 w 245"/>
              <a:gd name="T73" fmla="*/ 30 h 288"/>
              <a:gd name="T74" fmla="*/ 195 w 245"/>
              <a:gd name="T75" fmla="*/ 16 h 288"/>
              <a:gd name="T76" fmla="*/ 195 w 245"/>
              <a:gd name="T77" fmla="*/ 0 h 288"/>
              <a:gd name="T78" fmla="*/ 208 w 245"/>
              <a:gd name="T79" fmla="*/ 8 h 288"/>
              <a:gd name="T80" fmla="*/ 217 w 245"/>
              <a:gd name="T81" fmla="*/ 16 h 288"/>
              <a:gd name="T82" fmla="*/ 226 w 245"/>
              <a:gd name="T83" fmla="*/ 22 h 288"/>
              <a:gd name="T84" fmla="*/ 232 w 245"/>
              <a:gd name="T85" fmla="*/ 27 h 288"/>
              <a:gd name="T86" fmla="*/ 237 w 245"/>
              <a:gd name="T87" fmla="*/ 33 h 288"/>
              <a:gd name="T88" fmla="*/ 241 w 245"/>
              <a:gd name="T89" fmla="*/ 38 h 288"/>
              <a:gd name="T90" fmla="*/ 244 w 245"/>
              <a:gd name="T91" fmla="*/ 40 h 288"/>
              <a:gd name="T92" fmla="*/ 245 w 245"/>
              <a:gd name="T93" fmla="*/ 43 h 288"/>
              <a:gd name="T94" fmla="*/ 240 w 245"/>
              <a:gd name="T95" fmla="*/ 55 h 288"/>
              <a:gd name="T96" fmla="*/ 232 w 245"/>
              <a:gd name="T97" fmla="*/ 7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5" h="288">
                <a:moveTo>
                  <a:pt x="232" y="71"/>
                </a:moveTo>
                <a:lnTo>
                  <a:pt x="231" y="73"/>
                </a:lnTo>
                <a:lnTo>
                  <a:pt x="231" y="75"/>
                </a:lnTo>
                <a:lnTo>
                  <a:pt x="230" y="78"/>
                </a:lnTo>
                <a:lnTo>
                  <a:pt x="227" y="80"/>
                </a:lnTo>
                <a:lnTo>
                  <a:pt x="226" y="83"/>
                </a:lnTo>
                <a:lnTo>
                  <a:pt x="223" y="87"/>
                </a:lnTo>
                <a:lnTo>
                  <a:pt x="221" y="91"/>
                </a:lnTo>
                <a:lnTo>
                  <a:pt x="218" y="96"/>
                </a:lnTo>
                <a:lnTo>
                  <a:pt x="215" y="100"/>
                </a:lnTo>
                <a:lnTo>
                  <a:pt x="212" y="105"/>
                </a:lnTo>
                <a:lnTo>
                  <a:pt x="204" y="115"/>
                </a:lnTo>
                <a:lnTo>
                  <a:pt x="196" y="127"/>
                </a:lnTo>
                <a:lnTo>
                  <a:pt x="186" y="141"/>
                </a:lnTo>
                <a:lnTo>
                  <a:pt x="175" y="154"/>
                </a:lnTo>
                <a:lnTo>
                  <a:pt x="165" y="167"/>
                </a:lnTo>
                <a:lnTo>
                  <a:pt x="155" y="178"/>
                </a:lnTo>
                <a:lnTo>
                  <a:pt x="144" y="189"/>
                </a:lnTo>
                <a:lnTo>
                  <a:pt x="135" y="200"/>
                </a:lnTo>
                <a:lnTo>
                  <a:pt x="125" y="209"/>
                </a:lnTo>
                <a:lnTo>
                  <a:pt x="114" y="218"/>
                </a:lnTo>
                <a:lnTo>
                  <a:pt x="105" y="225"/>
                </a:lnTo>
                <a:lnTo>
                  <a:pt x="95" y="233"/>
                </a:lnTo>
                <a:lnTo>
                  <a:pt x="86" y="241"/>
                </a:lnTo>
                <a:lnTo>
                  <a:pt x="77" y="249"/>
                </a:lnTo>
                <a:lnTo>
                  <a:pt x="68" y="255"/>
                </a:lnTo>
                <a:lnTo>
                  <a:pt x="59" y="260"/>
                </a:lnTo>
                <a:lnTo>
                  <a:pt x="51" y="266"/>
                </a:lnTo>
                <a:lnTo>
                  <a:pt x="43" y="271"/>
                </a:lnTo>
                <a:lnTo>
                  <a:pt x="34" y="275"/>
                </a:lnTo>
                <a:lnTo>
                  <a:pt x="28" y="278"/>
                </a:lnTo>
                <a:lnTo>
                  <a:pt x="21" y="282"/>
                </a:lnTo>
                <a:lnTo>
                  <a:pt x="15" y="285"/>
                </a:lnTo>
                <a:lnTo>
                  <a:pt x="11" y="286"/>
                </a:lnTo>
                <a:lnTo>
                  <a:pt x="7" y="288"/>
                </a:lnTo>
                <a:lnTo>
                  <a:pt x="4" y="288"/>
                </a:lnTo>
                <a:lnTo>
                  <a:pt x="2" y="288"/>
                </a:lnTo>
                <a:lnTo>
                  <a:pt x="0" y="286"/>
                </a:lnTo>
                <a:lnTo>
                  <a:pt x="0" y="286"/>
                </a:lnTo>
                <a:lnTo>
                  <a:pt x="0" y="285"/>
                </a:lnTo>
                <a:lnTo>
                  <a:pt x="2" y="284"/>
                </a:lnTo>
                <a:lnTo>
                  <a:pt x="2" y="282"/>
                </a:lnTo>
                <a:lnTo>
                  <a:pt x="4" y="280"/>
                </a:lnTo>
                <a:lnTo>
                  <a:pt x="6" y="278"/>
                </a:lnTo>
                <a:lnTo>
                  <a:pt x="8" y="276"/>
                </a:lnTo>
                <a:lnTo>
                  <a:pt x="12" y="273"/>
                </a:lnTo>
                <a:lnTo>
                  <a:pt x="15" y="269"/>
                </a:lnTo>
                <a:lnTo>
                  <a:pt x="19" y="266"/>
                </a:lnTo>
                <a:lnTo>
                  <a:pt x="22" y="263"/>
                </a:lnTo>
                <a:lnTo>
                  <a:pt x="28" y="258"/>
                </a:lnTo>
                <a:lnTo>
                  <a:pt x="33" y="254"/>
                </a:lnTo>
                <a:lnTo>
                  <a:pt x="38" y="249"/>
                </a:lnTo>
                <a:lnTo>
                  <a:pt x="44" y="244"/>
                </a:lnTo>
                <a:lnTo>
                  <a:pt x="50" y="238"/>
                </a:lnTo>
                <a:lnTo>
                  <a:pt x="63" y="227"/>
                </a:lnTo>
                <a:lnTo>
                  <a:pt x="76" y="214"/>
                </a:lnTo>
                <a:lnTo>
                  <a:pt x="89" y="201"/>
                </a:lnTo>
                <a:lnTo>
                  <a:pt x="100" y="188"/>
                </a:lnTo>
                <a:lnTo>
                  <a:pt x="113" y="174"/>
                </a:lnTo>
                <a:lnTo>
                  <a:pt x="125" y="158"/>
                </a:lnTo>
                <a:lnTo>
                  <a:pt x="138" y="143"/>
                </a:lnTo>
                <a:lnTo>
                  <a:pt x="149" y="126"/>
                </a:lnTo>
                <a:lnTo>
                  <a:pt x="155" y="117"/>
                </a:lnTo>
                <a:lnTo>
                  <a:pt x="160" y="109"/>
                </a:lnTo>
                <a:lnTo>
                  <a:pt x="165" y="100"/>
                </a:lnTo>
                <a:lnTo>
                  <a:pt x="169" y="92"/>
                </a:lnTo>
                <a:lnTo>
                  <a:pt x="173" y="84"/>
                </a:lnTo>
                <a:lnTo>
                  <a:pt x="177" y="77"/>
                </a:lnTo>
                <a:lnTo>
                  <a:pt x="180" y="69"/>
                </a:lnTo>
                <a:lnTo>
                  <a:pt x="183" y="61"/>
                </a:lnTo>
                <a:lnTo>
                  <a:pt x="186" y="53"/>
                </a:lnTo>
                <a:lnTo>
                  <a:pt x="188" y="46"/>
                </a:lnTo>
                <a:lnTo>
                  <a:pt x="191" y="38"/>
                </a:lnTo>
                <a:lnTo>
                  <a:pt x="192" y="30"/>
                </a:lnTo>
                <a:lnTo>
                  <a:pt x="193" y="24"/>
                </a:lnTo>
                <a:lnTo>
                  <a:pt x="195" y="16"/>
                </a:lnTo>
                <a:lnTo>
                  <a:pt x="195" y="8"/>
                </a:lnTo>
                <a:lnTo>
                  <a:pt x="195" y="0"/>
                </a:lnTo>
                <a:lnTo>
                  <a:pt x="201" y="5"/>
                </a:lnTo>
                <a:lnTo>
                  <a:pt x="208" y="8"/>
                </a:lnTo>
                <a:lnTo>
                  <a:pt x="213" y="12"/>
                </a:lnTo>
                <a:lnTo>
                  <a:pt x="217" y="16"/>
                </a:lnTo>
                <a:lnTo>
                  <a:pt x="222" y="20"/>
                </a:lnTo>
                <a:lnTo>
                  <a:pt x="226" y="22"/>
                </a:lnTo>
                <a:lnTo>
                  <a:pt x="230" y="25"/>
                </a:lnTo>
                <a:lnTo>
                  <a:pt x="232" y="27"/>
                </a:lnTo>
                <a:lnTo>
                  <a:pt x="235" y="30"/>
                </a:lnTo>
                <a:lnTo>
                  <a:pt x="237" y="33"/>
                </a:lnTo>
                <a:lnTo>
                  <a:pt x="240" y="35"/>
                </a:lnTo>
                <a:lnTo>
                  <a:pt x="241" y="38"/>
                </a:lnTo>
                <a:lnTo>
                  <a:pt x="243" y="39"/>
                </a:lnTo>
                <a:lnTo>
                  <a:pt x="244" y="40"/>
                </a:lnTo>
                <a:lnTo>
                  <a:pt x="244" y="42"/>
                </a:lnTo>
                <a:lnTo>
                  <a:pt x="245" y="43"/>
                </a:lnTo>
                <a:lnTo>
                  <a:pt x="243" y="48"/>
                </a:lnTo>
                <a:lnTo>
                  <a:pt x="240" y="55"/>
                </a:lnTo>
                <a:lnTo>
                  <a:pt x="236" y="62"/>
                </a:lnTo>
                <a:lnTo>
                  <a:pt x="232" y="71"/>
                </a:lnTo>
                <a:lnTo>
                  <a:pt x="232" y="71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文本框 13"/>
          <p:cNvSpPr txBox="1">
            <a:spLocks noChangeArrowheads="1"/>
          </p:cNvSpPr>
          <p:nvPr/>
        </p:nvSpPr>
        <p:spPr bwMode="auto">
          <a:xfrm>
            <a:off x="3635896" y="1491630"/>
            <a:ext cx="4882175" cy="2973122"/>
          </a:xfrm>
          <a:prstGeom prst="rect">
            <a:avLst/>
          </a:prstGeom>
          <a:noFill/>
          <a:ln w="9525">
            <a:solidFill>
              <a:schemeClr val="accent6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宋体" panose="02010600030101010101" pitchFamily="2" charset="-122"/>
              </a:rPr>
              <a:t>左半部分“方”先</a:t>
            </a:r>
            <a:r>
              <a:rPr lang="zh-CN" altLang="en-US" sz="3600" b="1" dirty="0">
                <a:latin typeface="宋体" panose="02010600030101010101" pitchFamily="2" charset="-122"/>
              </a:rPr>
              <a:t>写横折钩再写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撇。右下部分笔顺是撇、竖提、撇、捺，捺是主笔，要</a:t>
            </a:r>
            <a:r>
              <a:rPr lang="zh-CN" altLang="en-US" sz="3600" b="1" dirty="0">
                <a:latin typeface="宋体" panose="02010600030101010101" pitchFamily="2" charset="-122"/>
              </a:rPr>
              <a:t>舒展。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8"/>
          <p:cNvSpPr txBox="1">
            <a:spLocks noChangeArrowheads="1"/>
          </p:cNvSpPr>
          <p:nvPr/>
        </p:nvSpPr>
        <p:spPr bwMode="auto">
          <a:xfrm>
            <a:off x="395536" y="843558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defTabSz="914400">
              <a:defRPr sz="4400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defRPr>
            </a:lvl1pPr>
            <a:lvl2pPr marL="742950" indent="-28575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mìng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860585" y="1770913"/>
            <a:ext cx="2318547" cy="2326669"/>
            <a:chOff x="5534807" y="1672548"/>
            <a:chExt cx="2318547" cy="2326669"/>
          </a:xfrm>
        </p:grpSpPr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119232" y="2039462"/>
            <a:ext cx="1801252" cy="1789570"/>
            <a:chOff x="5472113" y="922338"/>
            <a:chExt cx="1223962" cy="1216024"/>
          </a:xfrm>
        </p:grpSpPr>
        <p:sp>
          <p:nvSpPr>
            <p:cNvPr id="44" name="Freeform 49"/>
            <p:cNvSpPr/>
            <p:nvPr/>
          </p:nvSpPr>
          <p:spPr bwMode="auto">
            <a:xfrm>
              <a:off x="5472113" y="922338"/>
              <a:ext cx="603250" cy="636587"/>
            </a:xfrm>
            <a:custGeom>
              <a:avLst/>
              <a:gdLst>
                <a:gd name="T0" fmla="*/ 24 w 380"/>
                <a:gd name="T1" fmla="*/ 395 h 401"/>
                <a:gd name="T2" fmla="*/ 11 w 380"/>
                <a:gd name="T3" fmla="*/ 400 h 401"/>
                <a:gd name="T4" fmla="*/ 5 w 380"/>
                <a:gd name="T5" fmla="*/ 401 h 401"/>
                <a:gd name="T6" fmla="*/ 1 w 380"/>
                <a:gd name="T7" fmla="*/ 400 h 401"/>
                <a:gd name="T8" fmla="*/ 1 w 380"/>
                <a:gd name="T9" fmla="*/ 397 h 401"/>
                <a:gd name="T10" fmla="*/ 7 w 380"/>
                <a:gd name="T11" fmla="*/ 389 h 401"/>
                <a:gd name="T12" fmla="*/ 22 w 380"/>
                <a:gd name="T13" fmla="*/ 378 h 401"/>
                <a:gd name="T14" fmla="*/ 41 w 380"/>
                <a:gd name="T15" fmla="*/ 365 h 401"/>
                <a:gd name="T16" fmla="*/ 67 w 380"/>
                <a:gd name="T17" fmla="*/ 345 h 401"/>
                <a:gd name="T18" fmla="*/ 99 w 380"/>
                <a:gd name="T19" fmla="*/ 320 h 401"/>
                <a:gd name="T20" fmla="*/ 135 w 380"/>
                <a:gd name="T21" fmla="*/ 286 h 401"/>
                <a:gd name="T22" fmla="*/ 164 w 380"/>
                <a:gd name="T23" fmla="*/ 259 h 401"/>
                <a:gd name="T24" fmla="*/ 186 w 380"/>
                <a:gd name="T25" fmla="*/ 234 h 401"/>
                <a:gd name="T26" fmla="*/ 209 w 380"/>
                <a:gd name="T27" fmla="*/ 207 h 401"/>
                <a:gd name="T28" fmla="*/ 253 w 380"/>
                <a:gd name="T29" fmla="*/ 153 h 401"/>
                <a:gd name="T30" fmla="*/ 270 w 380"/>
                <a:gd name="T31" fmla="*/ 128 h 401"/>
                <a:gd name="T32" fmla="*/ 284 w 380"/>
                <a:gd name="T33" fmla="*/ 106 h 401"/>
                <a:gd name="T34" fmla="*/ 296 w 380"/>
                <a:gd name="T35" fmla="*/ 85 h 401"/>
                <a:gd name="T36" fmla="*/ 305 w 380"/>
                <a:gd name="T37" fmla="*/ 67 h 401"/>
                <a:gd name="T38" fmla="*/ 310 w 380"/>
                <a:gd name="T39" fmla="*/ 52 h 401"/>
                <a:gd name="T40" fmla="*/ 315 w 380"/>
                <a:gd name="T41" fmla="*/ 40 h 401"/>
                <a:gd name="T42" fmla="*/ 317 w 380"/>
                <a:gd name="T43" fmla="*/ 23 h 401"/>
                <a:gd name="T44" fmla="*/ 309 w 380"/>
                <a:gd name="T45" fmla="*/ 18 h 401"/>
                <a:gd name="T46" fmla="*/ 305 w 380"/>
                <a:gd name="T47" fmla="*/ 13 h 401"/>
                <a:gd name="T48" fmla="*/ 305 w 380"/>
                <a:gd name="T49" fmla="*/ 6 h 401"/>
                <a:gd name="T50" fmla="*/ 310 w 380"/>
                <a:gd name="T51" fmla="*/ 2 h 401"/>
                <a:gd name="T52" fmla="*/ 319 w 380"/>
                <a:gd name="T53" fmla="*/ 0 h 401"/>
                <a:gd name="T54" fmla="*/ 336 w 380"/>
                <a:gd name="T55" fmla="*/ 2 h 401"/>
                <a:gd name="T56" fmla="*/ 357 w 380"/>
                <a:gd name="T57" fmla="*/ 9 h 401"/>
                <a:gd name="T58" fmla="*/ 371 w 380"/>
                <a:gd name="T59" fmla="*/ 18 h 401"/>
                <a:gd name="T60" fmla="*/ 379 w 380"/>
                <a:gd name="T61" fmla="*/ 28 h 401"/>
                <a:gd name="T62" fmla="*/ 380 w 380"/>
                <a:gd name="T63" fmla="*/ 41 h 401"/>
                <a:gd name="T64" fmla="*/ 372 w 380"/>
                <a:gd name="T65" fmla="*/ 59 h 401"/>
                <a:gd name="T66" fmla="*/ 357 w 380"/>
                <a:gd name="T67" fmla="*/ 83 h 401"/>
                <a:gd name="T68" fmla="*/ 345 w 380"/>
                <a:gd name="T69" fmla="*/ 101 h 401"/>
                <a:gd name="T70" fmla="*/ 330 w 380"/>
                <a:gd name="T71" fmla="*/ 123 h 401"/>
                <a:gd name="T72" fmla="*/ 301 w 380"/>
                <a:gd name="T73" fmla="*/ 162 h 401"/>
                <a:gd name="T74" fmla="*/ 268 w 380"/>
                <a:gd name="T75" fmla="*/ 203 h 401"/>
                <a:gd name="T76" fmla="*/ 235 w 380"/>
                <a:gd name="T77" fmla="*/ 239 h 401"/>
                <a:gd name="T78" fmla="*/ 201 w 380"/>
                <a:gd name="T79" fmla="*/ 276 h 401"/>
                <a:gd name="T80" fmla="*/ 167 w 380"/>
                <a:gd name="T81" fmla="*/ 307 h 401"/>
                <a:gd name="T82" fmla="*/ 116 w 380"/>
                <a:gd name="T83" fmla="*/ 344 h 401"/>
                <a:gd name="T84" fmla="*/ 78 w 380"/>
                <a:gd name="T85" fmla="*/ 367 h 401"/>
                <a:gd name="T86" fmla="*/ 44 w 380"/>
                <a:gd name="T87" fmla="*/ 38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0" h="401">
                  <a:moveTo>
                    <a:pt x="44" y="386"/>
                  </a:moveTo>
                  <a:lnTo>
                    <a:pt x="33" y="391"/>
                  </a:lnTo>
                  <a:lnTo>
                    <a:pt x="24" y="395"/>
                  </a:lnTo>
                  <a:lnTo>
                    <a:pt x="18" y="399"/>
                  </a:lnTo>
                  <a:lnTo>
                    <a:pt x="14" y="400"/>
                  </a:lnTo>
                  <a:lnTo>
                    <a:pt x="11" y="400"/>
                  </a:lnTo>
                  <a:lnTo>
                    <a:pt x="9" y="401"/>
                  </a:lnTo>
                  <a:lnTo>
                    <a:pt x="6" y="401"/>
                  </a:lnTo>
                  <a:lnTo>
                    <a:pt x="5" y="401"/>
                  </a:lnTo>
                  <a:lnTo>
                    <a:pt x="2" y="401"/>
                  </a:lnTo>
                  <a:lnTo>
                    <a:pt x="2" y="401"/>
                  </a:lnTo>
                  <a:lnTo>
                    <a:pt x="1" y="400"/>
                  </a:lnTo>
                  <a:lnTo>
                    <a:pt x="0" y="399"/>
                  </a:lnTo>
                  <a:lnTo>
                    <a:pt x="0" y="399"/>
                  </a:lnTo>
                  <a:lnTo>
                    <a:pt x="1" y="397"/>
                  </a:lnTo>
                  <a:lnTo>
                    <a:pt x="2" y="395"/>
                  </a:lnTo>
                  <a:lnTo>
                    <a:pt x="3" y="392"/>
                  </a:lnTo>
                  <a:lnTo>
                    <a:pt x="7" y="389"/>
                  </a:lnTo>
                  <a:lnTo>
                    <a:pt x="11" y="386"/>
                  </a:lnTo>
                  <a:lnTo>
                    <a:pt x="15" y="382"/>
                  </a:lnTo>
                  <a:lnTo>
                    <a:pt x="22" y="378"/>
                  </a:lnTo>
                  <a:lnTo>
                    <a:pt x="28" y="374"/>
                  </a:lnTo>
                  <a:lnTo>
                    <a:pt x="34" y="370"/>
                  </a:lnTo>
                  <a:lnTo>
                    <a:pt x="41" y="365"/>
                  </a:lnTo>
                  <a:lnTo>
                    <a:pt x="49" y="360"/>
                  </a:lnTo>
                  <a:lnTo>
                    <a:pt x="58" y="353"/>
                  </a:lnTo>
                  <a:lnTo>
                    <a:pt x="67" y="345"/>
                  </a:lnTo>
                  <a:lnTo>
                    <a:pt x="77" y="338"/>
                  </a:lnTo>
                  <a:lnTo>
                    <a:pt x="88" y="329"/>
                  </a:lnTo>
                  <a:lnTo>
                    <a:pt x="99" y="320"/>
                  </a:lnTo>
                  <a:lnTo>
                    <a:pt x="111" y="309"/>
                  </a:lnTo>
                  <a:lnTo>
                    <a:pt x="123" y="299"/>
                  </a:lnTo>
                  <a:lnTo>
                    <a:pt x="135" y="286"/>
                  </a:lnTo>
                  <a:lnTo>
                    <a:pt x="150" y="273"/>
                  </a:lnTo>
                  <a:lnTo>
                    <a:pt x="156" y="267"/>
                  </a:lnTo>
                  <a:lnTo>
                    <a:pt x="164" y="259"/>
                  </a:lnTo>
                  <a:lnTo>
                    <a:pt x="172" y="251"/>
                  </a:lnTo>
                  <a:lnTo>
                    <a:pt x="178" y="243"/>
                  </a:lnTo>
                  <a:lnTo>
                    <a:pt x="186" y="234"/>
                  </a:lnTo>
                  <a:lnTo>
                    <a:pt x="194" y="225"/>
                  </a:lnTo>
                  <a:lnTo>
                    <a:pt x="201" y="216"/>
                  </a:lnTo>
                  <a:lnTo>
                    <a:pt x="209" y="207"/>
                  </a:lnTo>
                  <a:lnTo>
                    <a:pt x="225" y="188"/>
                  </a:lnTo>
                  <a:lnTo>
                    <a:pt x="239" y="169"/>
                  </a:lnTo>
                  <a:lnTo>
                    <a:pt x="253" y="153"/>
                  </a:lnTo>
                  <a:lnTo>
                    <a:pt x="258" y="144"/>
                  </a:lnTo>
                  <a:lnTo>
                    <a:pt x="265" y="136"/>
                  </a:lnTo>
                  <a:lnTo>
                    <a:pt x="270" y="128"/>
                  </a:lnTo>
                  <a:lnTo>
                    <a:pt x="275" y="120"/>
                  </a:lnTo>
                  <a:lnTo>
                    <a:pt x="280" y="112"/>
                  </a:lnTo>
                  <a:lnTo>
                    <a:pt x="284" y="106"/>
                  </a:lnTo>
                  <a:lnTo>
                    <a:pt x="290" y="98"/>
                  </a:lnTo>
                  <a:lnTo>
                    <a:pt x="293" y="92"/>
                  </a:lnTo>
                  <a:lnTo>
                    <a:pt x="296" y="85"/>
                  </a:lnTo>
                  <a:lnTo>
                    <a:pt x="300" y="79"/>
                  </a:lnTo>
                  <a:lnTo>
                    <a:pt x="302" y="72"/>
                  </a:lnTo>
                  <a:lnTo>
                    <a:pt x="305" y="67"/>
                  </a:lnTo>
                  <a:lnTo>
                    <a:pt x="306" y="62"/>
                  </a:lnTo>
                  <a:lnTo>
                    <a:pt x="309" y="57"/>
                  </a:lnTo>
                  <a:lnTo>
                    <a:pt x="310" y="52"/>
                  </a:lnTo>
                  <a:lnTo>
                    <a:pt x="313" y="48"/>
                  </a:lnTo>
                  <a:lnTo>
                    <a:pt x="314" y="44"/>
                  </a:lnTo>
                  <a:lnTo>
                    <a:pt x="315" y="40"/>
                  </a:lnTo>
                  <a:lnTo>
                    <a:pt x="317" y="34"/>
                  </a:lnTo>
                  <a:lnTo>
                    <a:pt x="317" y="28"/>
                  </a:lnTo>
                  <a:lnTo>
                    <a:pt x="317" y="23"/>
                  </a:lnTo>
                  <a:lnTo>
                    <a:pt x="315" y="21"/>
                  </a:lnTo>
                  <a:lnTo>
                    <a:pt x="312" y="19"/>
                  </a:lnTo>
                  <a:lnTo>
                    <a:pt x="309" y="18"/>
                  </a:lnTo>
                  <a:lnTo>
                    <a:pt x="308" y="17"/>
                  </a:lnTo>
                  <a:lnTo>
                    <a:pt x="305" y="14"/>
                  </a:lnTo>
                  <a:lnTo>
                    <a:pt x="305" y="13"/>
                  </a:lnTo>
                  <a:lnTo>
                    <a:pt x="305" y="10"/>
                  </a:lnTo>
                  <a:lnTo>
                    <a:pt x="305" y="8"/>
                  </a:lnTo>
                  <a:lnTo>
                    <a:pt x="305" y="6"/>
                  </a:lnTo>
                  <a:lnTo>
                    <a:pt x="306" y="5"/>
                  </a:lnTo>
                  <a:lnTo>
                    <a:pt x="309" y="4"/>
                  </a:lnTo>
                  <a:lnTo>
                    <a:pt x="310" y="2"/>
                  </a:lnTo>
                  <a:lnTo>
                    <a:pt x="313" y="1"/>
                  </a:lnTo>
                  <a:lnTo>
                    <a:pt x="315" y="1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6" y="2"/>
                  </a:lnTo>
                  <a:lnTo>
                    <a:pt x="347" y="5"/>
                  </a:lnTo>
                  <a:lnTo>
                    <a:pt x="350" y="6"/>
                  </a:lnTo>
                  <a:lnTo>
                    <a:pt x="357" y="9"/>
                  </a:lnTo>
                  <a:lnTo>
                    <a:pt x="362" y="12"/>
                  </a:lnTo>
                  <a:lnTo>
                    <a:pt x="367" y="15"/>
                  </a:lnTo>
                  <a:lnTo>
                    <a:pt x="371" y="18"/>
                  </a:lnTo>
                  <a:lnTo>
                    <a:pt x="375" y="22"/>
                  </a:lnTo>
                  <a:lnTo>
                    <a:pt x="378" y="26"/>
                  </a:lnTo>
                  <a:lnTo>
                    <a:pt x="379" y="28"/>
                  </a:lnTo>
                  <a:lnTo>
                    <a:pt x="380" y="32"/>
                  </a:lnTo>
                  <a:lnTo>
                    <a:pt x="380" y="36"/>
                  </a:lnTo>
                  <a:lnTo>
                    <a:pt x="380" y="41"/>
                  </a:lnTo>
                  <a:lnTo>
                    <a:pt x="380" y="45"/>
                  </a:lnTo>
                  <a:lnTo>
                    <a:pt x="376" y="52"/>
                  </a:lnTo>
                  <a:lnTo>
                    <a:pt x="372" y="59"/>
                  </a:lnTo>
                  <a:lnTo>
                    <a:pt x="367" y="67"/>
                  </a:lnTo>
                  <a:lnTo>
                    <a:pt x="361" y="78"/>
                  </a:lnTo>
                  <a:lnTo>
                    <a:pt x="357" y="83"/>
                  </a:lnTo>
                  <a:lnTo>
                    <a:pt x="353" y="89"/>
                  </a:lnTo>
                  <a:lnTo>
                    <a:pt x="349" y="94"/>
                  </a:lnTo>
                  <a:lnTo>
                    <a:pt x="345" y="101"/>
                  </a:lnTo>
                  <a:lnTo>
                    <a:pt x="340" y="109"/>
                  </a:lnTo>
                  <a:lnTo>
                    <a:pt x="335" y="115"/>
                  </a:lnTo>
                  <a:lnTo>
                    <a:pt x="330" y="123"/>
                  </a:lnTo>
                  <a:lnTo>
                    <a:pt x="324" y="131"/>
                  </a:lnTo>
                  <a:lnTo>
                    <a:pt x="313" y="146"/>
                  </a:lnTo>
                  <a:lnTo>
                    <a:pt x="301" y="162"/>
                  </a:lnTo>
                  <a:lnTo>
                    <a:pt x="290" y="176"/>
                  </a:lnTo>
                  <a:lnTo>
                    <a:pt x="278" y="190"/>
                  </a:lnTo>
                  <a:lnTo>
                    <a:pt x="268" y="203"/>
                  </a:lnTo>
                  <a:lnTo>
                    <a:pt x="256" y="216"/>
                  </a:lnTo>
                  <a:lnTo>
                    <a:pt x="246" y="228"/>
                  </a:lnTo>
                  <a:lnTo>
                    <a:pt x="235" y="239"/>
                  </a:lnTo>
                  <a:lnTo>
                    <a:pt x="224" y="252"/>
                  </a:lnTo>
                  <a:lnTo>
                    <a:pt x="213" y="264"/>
                  </a:lnTo>
                  <a:lnTo>
                    <a:pt x="201" y="276"/>
                  </a:lnTo>
                  <a:lnTo>
                    <a:pt x="191" y="286"/>
                  </a:lnTo>
                  <a:lnTo>
                    <a:pt x="178" y="296"/>
                  </a:lnTo>
                  <a:lnTo>
                    <a:pt x="167" y="307"/>
                  </a:lnTo>
                  <a:lnTo>
                    <a:pt x="142" y="325"/>
                  </a:lnTo>
                  <a:lnTo>
                    <a:pt x="129" y="335"/>
                  </a:lnTo>
                  <a:lnTo>
                    <a:pt x="116" y="344"/>
                  </a:lnTo>
                  <a:lnTo>
                    <a:pt x="104" y="352"/>
                  </a:lnTo>
                  <a:lnTo>
                    <a:pt x="91" y="360"/>
                  </a:lnTo>
                  <a:lnTo>
                    <a:pt x="78" y="367"/>
                  </a:lnTo>
                  <a:lnTo>
                    <a:pt x="67" y="374"/>
                  </a:lnTo>
                  <a:lnTo>
                    <a:pt x="55" y="380"/>
                  </a:lnTo>
                  <a:lnTo>
                    <a:pt x="44" y="386"/>
                  </a:lnTo>
                  <a:lnTo>
                    <a:pt x="44" y="38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0"/>
            <p:cNvSpPr/>
            <p:nvPr/>
          </p:nvSpPr>
          <p:spPr bwMode="auto">
            <a:xfrm>
              <a:off x="6002338" y="990600"/>
              <a:ext cx="693737" cy="476250"/>
            </a:xfrm>
            <a:custGeom>
              <a:avLst/>
              <a:gdLst>
                <a:gd name="T0" fmla="*/ 18 w 437"/>
                <a:gd name="T1" fmla="*/ 0 h 300"/>
                <a:gd name="T2" fmla="*/ 54 w 437"/>
                <a:gd name="T3" fmla="*/ 35 h 300"/>
                <a:gd name="T4" fmla="*/ 90 w 437"/>
                <a:gd name="T5" fmla="*/ 67 h 300"/>
                <a:gd name="T6" fmla="*/ 125 w 437"/>
                <a:gd name="T7" fmla="*/ 97 h 300"/>
                <a:gd name="T8" fmla="*/ 160 w 437"/>
                <a:gd name="T9" fmla="*/ 124 h 300"/>
                <a:gd name="T10" fmla="*/ 177 w 437"/>
                <a:gd name="T11" fmla="*/ 138 h 300"/>
                <a:gd name="T12" fmla="*/ 195 w 437"/>
                <a:gd name="T13" fmla="*/ 151 h 300"/>
                <a:gd name="T14" fmla="*/ 214 w 437"/>
                <a:gd name="T15" fmla="*/ 164 h 300"/>
                <a:gd name="T16" fmla="*/ 236 w 437"/>
                <a:gd name="T17" fmla="*/ 177 h 300"/>
                <a:gd name="T18" fmla="*/ 259 w 437"/>
                <a:gd name="T19" fmla="*/ 190 h 300"/>
                <a:gd name="T20" fmla="*/ 306 w 437"/>
                <a:gd name="T21" fmla="*/ 214 h 300"/>
                <a:gd name="T22" fmla="*/ 345 w 437"/>
                <a:gd name="T23" fmla="*/ 234 h 300"/>
                <a:gd name="T24" fmla="*/ 369 w 437"/>
                <a:gd name="T25" fmla="*/ 244 h 300"/>
                <a:gd name="T26" fmla="*/ 388 w 437"/>
                <a:gd name="T27" fmla="*/ 255 h 300"/>
                <a:gd name="T28" fmla="*/ 405 w 437"/>
                <a:gd name="T29" fmla="*/ 262 h 300"/>
                <a:gd name="T30" fmla="*/ 418 w 437"/>
                <a:gd name="T31" fmla="*/ 270 h 300"/>
                <a:gd name="T32" fmla="*/ 428 w 437"/>
                <a:gd name="T33" fmla="*/ 275 h 300"/>
                <a:gd name="T34" fmla="*/ 435 w 437"/>
                <a:gd name="T35" fmla="*/ 279 h 300"/>
                <a:gd name="T36" fmla="*/ 437 w 437"/>
                <a:gd name="T37" fmla="*/ 282 h 300"/>
                <a:gd name="T38" fmla="*/ 437 w 437"/>
                <a:gd name="T39" fmla="*/ 283 h 300"/>
                <a:gd name="T40" fmla="*/ 436 w 437"/>
                <a:gd name="T41" fmla="*/ 284 h 300"/>
                <a:gd name="T42" fmla="*/ 432 w 437"/>
                <a:gd name="T43" fmla="*/ 286 h 300"/>
                <a:gd name="T44" fmla="*/ 427 w 437"/>
                <a:gd name="T45" fmla="*/ 287 h 300"/>
                <a:gd name="T46" fmla="*/ 420 w 437"/>
                <a:gd name="T47" fmla="*/ 290 h 300"/>
                <a:gd name="T48" fmla="*/ 413 w 437"/>
                <a:gd name="T49" fmla="*/ 291 h 300"/>
                <a:gd name="T50" fmla="*/ 402 w 437"/>
                <a:gd name="T51" fmla="*/ 292 h 300"/>
                <a:gd name="T52" fmla="*/ 392 w 437"/>
                <a:gd name="T53" fmla="*/ 293 h 300"/>
                <a:gd name="T54" fmla="*/ 372 w 437"/>
                <a:gd name="T55" fmla="*/ 296 h 300"/>
                <a:gd name="T56" fmla="*/ 350 w 437"/>
                <a:gd name="T57" fmla="*/ 297 h 300"/>
                <a:gd name="T58" fmla="*/ 330 w 437"/>
                <a:gd name="T59" fmla="*/ 300 h 300"/>
                <a:gd name="T60" fmla="*/ 314 w 437"/>
                <a:gd name="T61" fmla="*/ 300 h 300"/>
                <a:gd name="T62" fmla="*/ 305 w 437"/>
                <a:gd name="T63" fmla="*/ 300 h 300"/>
                <a:gd name="T64" fmla="*/ 299 w 437"/>
                <a:gd name="T65" fmla="*/ 299 h 300"/>
                <a:gd name="T66" fmla="*/ 290 w 437"/>
                <a:gd name="T67" fmla="*/ 295 h 300"/>
                <a:gd name="T68" fmla="*/ 281 w 437"/>
                <a:gd name="T69" fmla="*/ 288 h 300"/>
                <a:gd name="T70" fmla="*/ 270 w 437"/>
                <a:gd name="T71" fmla="*/ 280 h 300"/>
                <a:gd name="T72" fmla="*/ 260 w 437"/>
                <a:gd name="T73" fmla="*/ 271 h 300"/>
                <a:gd name="T74" fmla="*/ 248 w 437"/>
                <a:gd name="T75" fmla="*/ 260 h 300"/>
                <a:gd name="T76" fmla="*/ 235 w 437"/>
                <a:gd name="T77" fmla="*/ 247 h 300"/>
                <a:gd name="T78" fmla="*/ 220 w 437"/>
                <a:gd name="T79" fmla="*/ 231 h 300"/>
                <a:gd name="T80" fmla="*/ 202 w 437"/>
                <a:gd name="T81" fmla="*/ 213 h 300"/>
                <a:gd name="T82" fmla="*/ 180 w 437"/>
                <a:gd name="T83" fmla="*/ 192 h 300"/>
                <a:gd name="T84" fmla="*/ 155 w 437"/>
                <a:gd name="T85" fmla="*/ 168 h 300"/>
                <a:gd name="T86" fmla="*/ 126 w 437"/>
                <a:gd name="T87" fmla="*/ 141 h 300"/>
                <a:gd name="T88" fmla="*/ 94 w 437"/>
                <a:gd name="T89" fmla="*/ 110 h 300"/>
                <a:gd name="T90" fmla="*/ 59 w 437"/>
                <a:gd name="T91" fmla="*/ 75 h 300"/>
                <a:gd name="T92" fmla="*/ 20 w 437"/>
                <a:gd name="T93" fmla="*/ 36 h 300"/>
                <a:gd name="T94" fmla="*/ 0 w 437"/>
                <a:gd name="T95" fmla="*/ 1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300">
                  <a:moveTo>
                    <a:pt x="0" y="15"/>
                  </a:moveTo>
                  <a:lnTo>
                    <a:pt x="18" y="0"/>
                  </a:lnTo>
                  <a:lnTo>
                    <a:pt x="36" y="18"/>
                  </a:lnTo>
                  <a:lnTo>
                    <a:pt x="54" y="35"/>
                  </a:lnTo>
                  <a:lnTo>
                    <a:pt x="72" y="51"/>
                  </a:lnTo>
                  <a:lnTo>
                    <a:pt x="90" y="67"/>
                  </a:lnTo>
                  <a:lnTo>
                    <a:pt x="107" y="82"/>
                  </a:lnTo>
                  <a:lnTo>
                    <a:pt x="125" y="97"/>
                  </a:lnTo>
                  <a:lnTo>
                    <a:pt x="142" y="111"/>
                  </a:lnTo>
                  <a:lnTo>
                    <a:pt x="160" y="124"/>
                  </a:lnTo>
                  <a:lnTo>
                    <a:pt x="168" y="130"/>
                  </a:lnTo>
                  <a:lnTo>
                    <a:pt x="177" y="138"/>
                  </a:lnTo>
                  <a:lnTo>
                    <a:pt x="186" y="145"/>
                  </a:lnTo>
                  <a:lnTo>
                    <a:pt x="195" y="151"/>
                  </a:lnTo>
                  <a:lnTo>
                    <a:pt x="204" y="157"/>
                  </a:lnTo>
                  <a:lnTo>
                    <a:pt x="214" y="164"/>
                  </a:lnTo>
                  <a:lnTo>
                    <a:pt x="225" y="170"/>
                  </a:lnTo>
                  <a:lnTo>
                    <a:pt x="236" y="177"/>
                  </a:lnTo>
                  <a:lnTo>
                    <a:pt x="247" y="183"/>
                  </a:lnTo>
                  <a:lnTo>
                    <a:pt x="259" y="190"/>
                  </a:lnTo>
                  <a:lnTo>
                    <a:pt x="282" y="202"/>
                  </a:lnTo>
                  <a:lnTo>
                    <a:pt x="306" y="214"/>
                  </a:lnTo>
                  <a:lnTo>
                    <a:pt x="332" y="227"/>
                  </a:lnTo>
                  <a:lnTo>
                    <a:pt x="345" y="234"/>
                  </a:lnTo>
                  <a:lnTo>
                    <a:pt x="358" y="239"/>
                  </a:lnTo>
                  <a:lnTo>
                    <a:pt x="369" y="244"/>
                  </a:lnTo>
                  <a:lnTo>
                    <a:pt x="379" y="249"/>
                  </a:lnTo>
                  <a:lnTo>
                    <a:pt x="388" y="255"/>
                  </a:lnTo>
                  <a:lnTo>
                    <a:pt x="397" y="258"/>
                  </a:lnTo>
                  <a:lnTo>
                    <a:pt x="405" y="262"/>
                  </a:lnTo>
                  <a:lnTo>
                    <a:pt x="411" y="266"/>
                  </a:lnTo>
                  <a:lnTo>
                    <a:pt x="418" y="270"/>
                  </a:lnTo>
                  <a:lnTo>
                    <a:pt x="423" y="273"/>
                  </a:lnTo>
                  <a:lnTo>
                    <a:pt x="428" y="275"/>
                  </a:lnTo>
                  <a:lnTo>
                    <a:pt x="431" y="277"/>
                  </a:lnTo>
                  <a:lnTo>
                    <a:pt x="435" y="279"/>
                  </a:lnTo>
                  <a:lnTo>
                    <a:pt x="436" y="280"/>
                  </a:lnTo>
                  <a:lnTo>
                    <a:pt x="437" y="282"/>
                  </a:lnTo>
                  <a:lnTo>
                    <a:pt x="437" y="282"/>
                  </a:lnTo>
                  <a:lnTo>
                    <a:pt x="437" y="283"/>
                  </a:lnTo>
                  <a:lnTo>
                    <a:pt x="437" y="283"/>
                  </a:lnTo>
                  <a:lnTo>
                    <a:pt x="436" y="284"/>
                  </a:lnTo>
                  <a:lnTo>
                    <a:pt x="435" y="284"/>
                  </a:lnTo>
                  <a:lnTo>
                    <a:pt x="432" y="286"/>
                  </a:lnTo>
                  <a:lnTo>
                    <a:pt x="431" y="287"/>
                  </a:lnTo>
                  <a:lnTo>
                    <a:pt x="427" y="287"/>
                  </a:lnTo>
                  <a:lnTo>
                    <a:pt x="424" y="288"/>
                  </a:lnTo>
                  <a:lnTo>
                    <a:pt x="420" y="290"/>
                  </a:lnTo>
                  <a:lnTo>
                    <a:pt x="416" y="290"/>
                  </a:lnTo>
                  <a:lnTo>
                    <a:pt x="413" y="291"/>
                  </a:lnTo>
                  <a:lnTo>
                    <a:pt x="407" y="291"/>
                  </a:lnTo>
                  <a:lnTo>
                    <a:pt x="402" y="292"/>
                  </a:lnTo>
                  <a:lnTo>
                    <a:pt x="397" y="293"/>
                  </a:lnTo>
                  <a:lnTo>
                    <a:pt x="392" y="293"/>
                  </a:lnTo>
                  <a:lnTo>
                    <a:pt x="385" y="295"/>
                  </a:lnTo>
                  <a:lnTo>
                    <a:pt x="372" y="296"/>
                  </a:lnTo>
                  <a:lnTo>
                    <a:pt x="361" y="296"/>
                  </a:lnTo>
                  <a:lnTo>
                    <a:pt x="350" y="297"/>
                  </a:lnTo>
                  <a:lnTo>
                    <a:pt x="340" y="299"/>
                  </a:lnTo>
                  <a:lnTo>
                    <a:pt x="330" y="300"/>
                  </a:lnTo>
                  <a:lnTo>
                    <a:pt x="322" y="300"/>
                  </a:lnTo>
                  <a:lnTo>
                    <a:pt x="314" y="300"/>
                  </a:lnTo>
                  <a:lnTo>
                    <a:pt x="308" y="300"/>
                  </a:lnTo>
                  <a:lnTo>
                    <a:pt x="305" y="300"/>
                  </a:lnTo>
                  <a:lnTo>
                    <a:pt x="301" y="300"/>
                  </a:lnTo>
                  <a:lnTo>
                    <a:pt x="299" y="299"/>
                  </a:lnTo>
                  <a:lnTo>
                    <a:pt x="295" y="296"/>
                  </a:lnTo>
                  <a:lnTo>
                    <a:pt x="290" y="295"/>
                  </a:lnTo>
                  <a:lnTo>
                    <a:pt x="286" y="292"/>
                  </a:lnTo>
                  <a:lnTo>
                    <a:pt x="281" y="288"/>
                  </a:lnTo>
                  <a:lnTo>
                    <a:pt x="275" y="284"/>
                  </a:lnTo>
                  <a:lnTo>
                    <a:pt x="270" y="280"/>
                  </a:lnTo>
                  <a:lnTo>
                    <a:pt x="265" y="277"/>
                  </a:lnTo>
                  <a:lnTo>
                    <a:pt x="260" y="271"/>
                  </a:lnTo>
                  <a:lnTo>
                    <a:pt x="253" y="266"/>
                  </a:lnTo>
                  <a:lnTo>
                    <a:pt x="248" y="260"/>
                  </a:lnTo>
                  <a:lnTo>
                    <a:pt x="242" y="253"/>
                  </a:lnTo>
                  <a:lnTo>
                    <a:pt x="235" y="247"/>
                  </a:lnTo>
                  <a:lnTo>
                    <a:pt x="227" y="239"/>
                  </a:lnTo>
                  <a:lnTo>
                    <a:pt x="220" y="231"/>
                  </a:lnTo>
                  <a:lnTo>
                    <a:pt x="211" y="224"/>
                  </a:lnTo>
                  <a:lnTo>
                    <a:pt x="202" y="213"/>
                  </a:lnTo>
                  <a:lnTo>
                    <a:pt x="191" y="203"/>
                  </a:lnTo>
                  <a:lnTo>
                    <a:pt x="180" y="192"/>
                  </a:lnTo>
                  <a:lnTo>
                    <a:pt x="168" y="181"/>
                  </a:lnTo>
                  <a:lnTo>
                    <a:pt x="155" y="168"/>
                  </a:lnTo>
                  <a:lnTo>
                    <a:pt x="141" y="155"/>
                  </a:lnTo>
                  <a:lnTo>
                    <a:pt x="126" y="141"/>
                  </a:lnTo>
                  <a:lnTo>
                    <a:pt x="111" y="125"/>
                  </a:lnTo>
                  <a:lnTo>
                    <a:pt x="94" y="110"/>
                  </a:lnTo>
                  <a:lnTo>
                    <a:pt x="77" y="91"/>
                  </a:lnTo>
                  <a:lnTo>
                    <a:pt x="59" y="75"/>
                  </a:lnTo>
                  <a:lnTo>
                    <a:pt x="40" y="55"/>
                  </a:lnTo>
                  <a:lnTo>
                    <a:pt x="20" y="36"/>
                  </a:lnTo>
                  <a:lnTo>
                    <a:pt x="0" y="15"/>
                  </a:lnTo>
                  <a:lnTo>
                    <a:pt x="0" y="1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1"/>
            <p:cNvSpPr/>
            <p:nvPr/>
          </p:nvSpPr>
          <p:spPr bwMode="auto">
            <a:xfrm>
              <a:off x="5849938" y="1284288"/>
              <a:ext cx="336550" cy="92075"/>
            </a:xfrm>
            <a:custGeom>
              <a:avLst/>
              <a:gdLst>
                <a:gd name="T0" fmla="*/ 19 w 212"/>
                <a:gd name="T1" fmla="*/ 36 h 58"/>
                <a:gd name="T2" fmla="*/ 55 w 212"/>
                <a:gd name="T3" fmla="*/ 26 h 58"/>
                <a:gd name="T4" fmla="*/ 88 w 212"/>
                <a:gd name="T5" fmla="*/ 17 h 58"/>
                <a:gd name="T6" fmla="*/ 116 w 212"/>
                <a:gd name="T7" fmla="*/ 10 h 58"/>
                <a:gd name="T8" fmla="*/ 140 w 212"/>
                <a:gd name="T9" fmla="*/ 5 h 58"/>
                <a:gd name="T10" fmla="*/ 159 w 212"/>
                <a:gd name="T11" fmla="*/ 1 h 58"/>
                <a:gd name="T12" fmla="*/ 175 w 212"/>
                <a:gd name="T13" fmla="*/ 0 h 58"/>
                <a:gd name="T14" fmla="*/ 185 w 212"/>
                <a:gd name="T15" fmla="*/ 0 h 58"/>
                <a:gd name="T16" fmla="*/ 194 w 212"/>
                <a:gd name="T17" fmla="*/ 1 h 58"/>
                <a:gd name="T18" fmla="*/ 203 w 212"/>
                <a:gd name="T19" fmla="*/ 4 h 58"/>
                <a:gd name="T20" fmla="*/ 209 w 212"/>
                <a:gd name="T21" fmla="*/ 7 h 58"/>
                <a:gd name="T22" fmla="*/ 212 w 212"/>
                <a:gd name="T23" fmla="*/ 10 h 58"/>
                <a:gd name="T24" fmla="*/ 212 w 212"/>
                <a:gd name="T25" fmla="*/ 14 h 58"/>
                <a:gd name="T26" fmla="*/ 211 w 212"/>
                <a:gd name="T27" fmla="*/ 18 h 58"/>
                <a:gd name="T28" fmla="*/ 208 w 212"/>
                <a:gd name="T29" fmla="*/ 20 h 58"/>
                <a:gd name="T30" fmla="*/ 203 w 212"/>
                <a:gd name="T31" fmla="*/ 23 h 58"/>
                <a:gd name="T32" fmla="*/ 198 w 212"/>
                <a:gd name="T33" fmla="*/ 24 h 58"/>
                <a:gd name="T34" fmla="*/ 194 w 212"/>
                <a:gd name="T35" fmla="*/ 27 h 58"/>
                <a:gd name="T36" fmla="*/ 187 w 212"/>
                <a:gd name="T37" fmla="*/ 28 h 58"/>
                <a:gd name="T38" fmla="*/ 178 w 212"/>
                <a:gd name="T39" fmla="*/ 31 h 58"/>
                <a:gd name="T40" fmla="*/ 169 w 212"/>
                <a:gd name="T41" fmla="*/ 33 h 58"/>
                <a:gd name="T42" fmla="*/ 158 w 212"/>
                <a:gd name="T43" fmla="*/ 37 h 58"/>
                <a:gd name="T44" fmla="*/ 146 w 212"/>
                <a:gd name="T45" fmla="*/ 40 h 58"/>
                <a:gd name="T46" fmla="*/ 131 w 212"/>
                <a:gd name="T47" fmla="*/ 44 h 58"/>
                <a:gd name="T48" fmla="*/ 115 w 212"/>
                <a:gd name="T49" fmla="*/ 48 h 58"/>
                <a:gd name="T50" fmla="*/ 101 w 212"/>
                <a:gd name="T51" fmla="*/ 50 h 58"/>
                <a:gd name="T52" fmla="*/ 88 w 212"/>
                <a:gd name="T53" fmla="*/ 53 h 58"/>
                <a:gd name="T54" fmla="*/ 75 w 212"/>
                <a:gd name="T55" fmla="*/ 55 h 58"/>
                <a:gd name="T56" fmla="*/ 66 w 212"/>
                <a:gd name="T57" fmla="*/ 57 h 58"/>
                <a:gd name="T58" fmla="*/ 57 w 212"/>
                <a:gd name="T59" fmla="*/ 58 h 58"/>
                <a:gd name="T60" fmla="*/ 50 w 212"/>
                <a:gd name="T61" fmla="*/ 58 h 58"/>
                <a:gd name="T62" fmla="*/ 45 w 212"/>
                <a:gd name="T63" fmla="*/ 58 h 58"/>
                <a:gd name="T64" fmla="*/ 33 w 212"/>
                <a:gd name="T65" fmla="*/ 55 h 58"/>
                <a:gd name="T66" fmla="*/ 17 w 212"/>
                <a:gd name="T67" fmla="*/ 50 h 58"/>
                <a:gd name="T68" fmla="*/ 5 w 212"/>
                <a:gd name="T69" fmla="*/ 45 h 58"/>
                <a:gd name="T70" fmla="*/ 0 w 212"/>
                <a:gd name="T71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2" h="58">
                  <a:moveTo>
                    <a:pt x="0" y="42"/>
                  </a:moveTo>
                  <a:lnTo>
                    <a:pt x="19" y="36"/>
                  </a:lnTo>
                  <a:lnTo>
                    <a:pt x="39" y="31"/>
                  </a:lnTo>
                  <a:lnTo>
                    <a:pt x="55" y="26"/>
                  </a:lnTo>
                  <a:lnTo>
                    <a:pt x="72" y="20"/>
                  </a:lnTo>
                  <a:lnTo>
                    <a:pt x="88" y="17"/>
                  </a:lnTo>
                  <a:lnTo>
                    <a:pt x="102" y="13"/>
                  </a:lnTo>
                  <a:lnTo>
                    <a:pt x="116" y="10"/>
                  </a:lnTo>
                  <a:lnTo>
                    <a:pt x="128" y="7"/>
                  </a:lnTo>
                  <a:lnTo>
                    <a:pt x="140" y="5"/>
                  </a:lnTo>
                  <a:lnTo>
                    <a:pt x="150" y="2"/>
                  </a:lnTo>
                  <a:lnTo>
                    <a:pt x="159" y="1"/>
                  </a:lnTo>
                  <a:lnTo>
                    <a:pt x="167" y="0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4" y="1"/>
                  </a:lnTo>
                  <a:lnTo>
                    <a:pt x="198" y="2"/>
                  </a:lnTo>
                  <a:lnTo>
                    <a:pt x="203" y="4"/>
                  </a:lnTo>
                  <a:lnTo>
                    <a:pt x="206" y="6"/>
                  </a:lnTo>
                  <a:lnTo>
                    <a:pt x="209" y="7"/>
                  </a:lnTo>
                  <a:lnTo>
                    <a:pt x="211" y="9"/>
                  </a:lnTo>
                  <a:lnTo>
                    <a:pt x="212" y="10"/>
                  </a:lnTo>
                  <a:lnTo>
                    <a:pt x="212" y="11"/>
                  </a:lnTo>
                  <a:lnTo>
                    <a:pt x="212" y="14"/>
                  </a:lnTo>
                  <a:lnTo>
                    <a:pt x="212" y="17"/>
                  </a:lnTo>
                  <a:lnTo>
                    <a:pt x="211" y="18"/>
                  </a:lnTo>
                  <a:lnTo>
                    <a:pt x="209" y="19"/>
                  </a:lnTo>
                  <a:lnTo>
                    <a:pt x="208" y="20"/>
                  </a:lnTo>
                  <a:lnTo>
                    <a:pt x="206" y="22"/>
                  </a:lnTo>
                  <a:lnTo>
                    <a:pt x="203" y="23"/>
                  </a:lnTo>
                  <a:lnTo>
                    <a:pt x="200" y="24"/>
                  </a:lnTo>
                  <a:lnTo>
                    <a:pt x="198" y="24"/>
                  </a:lnTo>
                  <a:lnTo>
                    <a:pt x="197" y="26"/>
                  </a:lnTo>
                  <a:lnTo>
                    <a:pt x="194" y="27"/>
                  </a:lnTo>
                  <a:lnTo>
                    <a:pt x="190" y="27"/>
                  </a:lnTo>
                  <a:lnTo>
                    <a:pt x="187" y="28"/>
                  </a:lnTo>
                  <a:lnTo>
                    <a:pt x="184" y="29"/>
                  </a:lnTo>
                  <a:lnTo>
                    <a:pt x="178" y="31"/>
                  </a:lnTo>
                  <a:lnTo>
                    <a:pt x="175" y="32"/>
                  </a:lnTo>
                  <a:lnTo>
                    <a:pt x="169" y="33"/>
                  </a:lnTo>
                  <a:lnTo>
                    <a:pt x="164" y="36"/>
                  </a:lnTo>
                  <a:lnTo>
                    <a:pt x="158" y="37"/>
                  </a:lnTo>
                  <a:lnTo>
                    <a:pt x="153" y="39"/>
                  </a:lnTo>
                  <a:lnTo>
                    <a:pt x="146" y="40"/>
                  </a:lnTo>
                  <a:lnTo>
                    <a:pt x="138" y="42"/>
                  </a:lnTo>
                  <a:lnTo>
                    <a:pt x="131" y="44"/>
                  </a:lnTo>
                  <a:lnTo>
                    <a:pt x="123" y="45"/>
                  </a:lnTo>
                  <a:lnTo>
                    <a:pt x="115" y="48"/>
                  </a:lnTo>
                  <a:lnTo>
                    <a:pt x="107" y="49"/>
                  </a:lnTo>
                  <a:lnTo>
                    <a:pt x="101" y="50"/>
                  </a:lnTo>
                  <a:lnTo>
                    <a:pt x="94" y="51"/>
                  </a:lnTo>
                  <a:lnTo>
                    <a:pt x="88" y="53"/>
                  </a:lnTo>
                  <a:lnTo>
                    <a:pt x="81" y="54"/>
                  </a:lnTo>
                  <a:lnTo>
                    <a:pt x="75" y="55"/>
                  </a:lnTo>
                  <a:lnTo>
                    <a:pt x="70" y="57"/>
                  </a:lnTo>
                  <a:lnTo>
                    <a:pt x="66" y="57"/>
                  </a:lnTo>
                  <a:lnTo>
                    <a:pt x="61" y="58"/>
                  </a:lnTo>
                  <a:lnTo>
                    <a:pt x="57" y="58"/>
                  </a:lnTo>
                  <a:lnTo>
                    <a:pt x="53" y="58"/>
                  </a:lnTo>
                  <a:lnTo>
                    <a:pt x="50" y="58"/>
                  </a:lnTo>
                  <a:lnTo>
                    <a:pt x="48" y="58"/>
                  </a:lnTo>
                  <a:lnTo>
                    <a:pt x="45" y="58"/>
                  </a:lnTo>
                  <a:lnTo>
                    <a:pt x="42" y="58"/>
                  </a:lnTo>
                  <a:lnTo>
                    <a:pt x="33" y="55"/>
                  </a:lnTo>
                  <a:lnTo>
                    <a:pt x="22" y="53"/>
                  </a:lnTo>
                  <a:lnTo>
                    <a:pt x="17" y="50"/>
                  </a:lnTo>
                  <a:lnTo>
                    <a:pt x="11" y="48"/>
                  </a:lnTo>
                  <a:lnTo>
                    <a:pt x="5" y="45"/>
                  </a:lnTo>
                  <a:lnTo>
                    <a:pt x="0" y="42"/>
                  </a:lnTo>
                  <a:lnTo>
                    <a:pt x="0" y="4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2"/>
            <p:cNvSpPr/>
            <p:nvPr/>
          </p:nvSpPr>
          <p:spPr bwMode="auto">
            <a:xfrm>
              <a:off x="5651500" y="1522413"/>
              <a:ext cx="100012" cy="307975"/>
            </a:xfrm>
            <a:custGeom>
              <a:avLst/>
              <a:gdLst>
                <a:gd name="T0" fmla="*/ 47 w 63"/>
                <a:gd name="T1" fmla="*/ 17 h 194"/>
                <a:gd name="T2" fmla="*/ 51 w 63"/>
                <a:gd name="T3" fmla="*/ 37 h 194"/>
                <a:gd name="T4" fmla="*/ 54 w 63"/>
                <a:gd name="T5" fmla="*/ 58 h 194"/>
                <a:gd name="T6" fmla="*/ 57 w 63"/>
                <a:gd name="T7" fmla="*/ 76 h 194"/>
                <a:gd name="T8" fmla="*/ 60 w 63"/>
                <a:gd name="T9" fmla="*/ 102 h 194"/>
                <a:gd name="T10" fmla="*/ 63 w 63"/>
                <a:gd name="T11" fmla="*/ 132 h 194"/>
                <a:gd name="T12" fmla="*/ 63 w 63"/>
                <a:gd name="T13" fmla="*/ 151 h 194"/>
                <a:gd name="T14" fmla="*/ 63 w 63"/>
                <a:gd name="T15" fmla="*/ 162 h 194"/>
                <a:gd name="T16" fmla="*/ 63 w 63"/>
                <a:gd name="T17" fmla="*/ 171 h 194"/>
                <a:gd name="T18" fmla="*/ 61 w 63"/>
                <a:gd name="T19" fmla="*/ 178 h 194"/>
                <a:gd name="T20" fmla="*/ 60 w 63"/>
                <a:gd name="T21" fmla="*/ 185 h 194"/>
                <a:gd name="T22" fmla="*/ 60 w 63"/>
                <a:gd name="T23" fmla="*/ 189 h 194"/>
                <a:gd name="T24" fmla="*/ 59 w 63"/>
                <a:gd name="T25" fmla="*/ 191 h 194"/>
                <a:gd name="T26" fmla="*/ 57 w 63"/>
                <a:gd name="T27" fmla="*/ 193 h 194"/>
                <a:gd name="T28" fmla="*/ 55 w 63"/>
                <a:gd name="T29" fmla="*/ 193 h 194"/>
                <a:gd name="T30" fmla="*/ 52 w 63"/>
                <a:gd name="T31" fmla="*/ 191 h 194"/>
                <a:gd name="T32" fmla="*/ 48 w 63"/>
                <a:gd name="T33" fmla="*/ 189 h 194"/>
                <a:gd name="T34" fmla="*/ 46 w 63"/>
                <a:gd name="T35" fmla="*/ 185 h 194"/>
                <a:gd name="T36" fmla="*/ 41 w 63"/>
                <a:gd name="T37" fmla="*/ 175 h 194"/>
                <a:gd name="T38" fmla="*/ 35 w 63"/>
                <a:gd name="T39" fmla="*/ 159 h 194"/>
                <a:gd name="T40" fmla="*/ 35 w 63"/>
                <a:gd name="T41" fmla="*/ 147 h 194"/>
                <a:gd name="T42" fmla="*/ 34 w 63"/>
                <a:gd name="T43" fmla="*/ 138 h 194"/>
                <a:gd name="T44" fmla="*/ 33 w 63"/>
                <a:gd name="T45" fmla="*/ 127 h 194"/>
                <a:gd name="T46" fmla="*/ 30 w 63"/>
                <a:gd name="T47" fmla="*/ 112 h 194"/>
                <a:gd name="T48" fmla="*/ 26 w 63"/>
                <a:gd name="T49" fmla="*/ 92 h 194"/>
                <a:gd name="T50" fmla="*/ 19 w 63"/>
                <a:gd name="T51" fmla="*/ 63 h 194"/>
                <a:gd name="T52" fmla="*/ 11 w 63"/>
                <a:gd name="T53" fmla="*/ 40 h 194"/>
                <a:gd name="T54" fmla="*/ 6 w 63"/>
                <a:gd name="T55" fmla="*/ 27 h 194"/>
                <a:gd name="T56" fmla="*/ 3 w 63"/>
                <a:gd name="T57" fmla="*/ 17 h 194"/>
                <a:gd name="T58" fmla="*/ 2 w 63"/>
                <a:gd name="T59" fmla="*/ 9 h 194"/>
                <a:gd name="T60" fmla="*/ 0 w 63"/>
                <a:gd name="T61" fmla="*/ 4 h 194"/>
                <a:gd name="T62" fmla="*/ 2 w 63"/>
                <a:gd name="T63" fmla="*/ 2 h 194"/>
                <a:gd name="T64" fmla="*/ 3 w 63"/>
                <a:gd name="T65" fmla="*/ 1 h 194"/>
                <a:gd name="T66" fmla="*/ 7 w 63"/>
                <a:gd name="T67" fmla="*/ 0 h 194"/>
                <a:gd name="T68" fmla="*/ 13 w 63"/>
                <a:gd name="T69" fmla="*/ 0 h 194"/>
                <a:gd name="T70" fmla="*/ 20 w 63"/>
                <a:gd name="T71" fmla="*/ 1 h 194"/>
                <a:gd name="T72" fmla="*/ 29 w 63"/>
                <a:gd name="T73" fmla="*/ 2 h 194"/>
                <a:gd name="T74" fmla="*/ 39 w 63"/>
                <a:gd name="T75" fmla="*/ 4 h 194"/>
                <a:gd name="T76" fmla="*/ 44 w 63"/>
                <a:gd name="T77" fmla="*/ 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194">
                  <a:moveTo>
                    <a:pt x="44" y="5"/>
                  </a:moveTo>
                  <a:lnTo>
                    <a:pt x="47" y="17"/>
                  </a:lnTo>
                  <a:lnTo>
                    <a:pt x="48" y="27"/>
                  </a:lnTo>
                  <a:lnTo>
                    <a:pt x="51" y="37"/>
                  </a:lnTo>
                  <a:lnTo>
                    <a:pt x="52" y="48"/>
                  </a:lnTo>
                  <a:lnTo>
                    <a:pt x="54" y="58"/>
                  </a:lnTo>
                  <a:lnTo>
                    <a:pt x="56" y="67"/>
                  </a:lnTo>
                  <a:lnTo>
                    <a:pt x="57" y="76"/>
                  </a:lnTo>
                  <a:lnTo>
                    <a:pt x="59" y="85"/>
                  </a:lnTo>
                  <a:lnTo>
                    <a:pt x="60" y="102"/>
                  </a:lnTo>
                  <a:lnTo>
                    <a:pt x="61" y="118"/>
                  </a:lnTo>
                  <a:lnTo>
                    <a:pt x="63" y="132"/>
                  </a:lnTo>
                  <a:lnTo>
                    <a:pt x="63" y="145"/>
                  </a:lnTo>
                  <a:lnTo>
                    <a:pt x="63" y="151"/>
                  </a:lnTo>
                  <a:lnTo>
                    <a:pt x="63" y="156"/>
                  </a:lnTo>
                  <a:lnTo>
                    <a:pt x="63" y="162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1" y="175"/>
                  </a:lnTo>
                  <a:lnTo>
                    <a:pt x="61" y="178"/>
                  </a:lnTo>
                  <a:lnTo>
                    <a:pt x="61" y="181"/>
                  </a:lnTo>
                  <a:lnTo>
                    <a:pt x="60" y="185"/>
                  </a:lnTo>
                  <a:lnTo>
                    <a:pt x="60" y="186"/>
                  </a:lnTo>
                  <a:lnTo>
                    <a:pt x="60" y="189"/>
                  </a:lnTo>
                  <a:lnTo>
                    <a:pt x="59" y="190"/>
                  </a:lnTo>
                  <a:lnTo>
                    <a:pt x="59" y="191"/>
                  </a:lnTo>
                  <a:lnTo>
                    <a:pt x="57" y="193"/>
                  </a:lnTo>
                  <a:lnTo>
                    <a:pt x="57" y="193"/>
                  </a:lnTo>
                  <a:lnTo>
                    <a:pt x="56" y="194"/>
                  </a:lnTo>
                  <a:lnTo>
                    <a:pt x="55" y="193"/>
                  </a:lnTo>
                  <a:lnTo>
                    <a:pt x="54" y="193"/>
                  </a:lnTo>
                  <a:lnTo>
                    <a:pt x="52" y="191"/>
                  </a:lnTo>
                  <a:lnTo>
                    <a:pt x="51" y="191"/>
                  </a:lnTo>
                  <a:lnTo>
                    <a:pt x="48" y="189"/>
                  </a:lnTo>
                  <a:lnTo>
                    <a:pt x="47" y="187"/>
                  </a:lnTo>
                  <a:lnTo>
                    <a:pt x="46" y="185"/>
                  </a:lnTo>
                  <a:lnTo>
                    <a:pt x="44" y="181"/>
                  </a:lnTo>
                  <a:lnTo>
                    <a:pt x="41" y="175"/>
                  </a:lnTo>
                  <a:lnTo>
                    <a:pt x="38" y="167"/>
                  </a:lnTo>
                  <a:lnTo>
                    <a:pt x="35" y="159"/>
                  </a:lnTo>
                  <a:lnTo>
                    <a:pt x="35" y="151"/>
                  </a:lnTo>
                  <a:lnTo>
                    <a:pt x="35" y="147"/>
                  </a:lnTo>
                  <a:lnTo>
                    <a:pt x="34" y="143"/>
                  </a:lnTo>
                  <a:lnTo>
                    <a:pt x="34" y="138"/>
                  </a:lnTo>
                  <a:lnTo>
                    <a:pt x="33" y="133"/>
                  </a:lnTo>
                  <a:lnTo>
                    <a:pt x="33" y="127"/>
                  </a:lnTo>
                  <a:lnTo>
                    <a:pt x="32" y="120"/>
                  </a:lnTo>
                  <a:lnTo>
                    <a:pt x="30" y="112"/>
                  </a:lnTo>
                  <a:lnTo>
                    <a:pt x="29" y="105"/>
                  </a:lnTo>
                  <a:lnTo>
                    <a:pt x="26" y="92"/>
                  </a:lnTo>
                  <a:lnTo>
                    <a:pt x="22" y="77"/>
                  </a:lnTo>
                  <a:lnTo>
                    <a:pt x="19" y="63"/>
                  </a:lnTo>
                  <a:lnTo>
                    <a:pt x="13" y="48"/>
                  </a:lnTo>
                  <a:lnTo>
                    <a:pt x="11" y="40"/>
                  </a:lnTo>
                  <a:lnTo>
                    <a:pt x="8" y="33"/>
                  </a:lnTo>
                  <a:lnTo>
                    <a:pt x="6" y="27"/>
                  </a:lnTo>
                  <a:lnTo>
                    <a:pt x="4" y="22"/>
                  </a:lnTo>
                  <a:lnTo>
                    <a:pt x="3" y="17"/>
                  </a:lnTo>
                  <a:lnTo>
                    <a:pt x="2" y="13"/>
                  </a:lnTo>
                  <a:lnTo>
                    <a:pt x="2" y="9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9" y="2"/>
                  </a:lnTo>
                  <a:lnTo>
                    <a:pt x="34" y="2"/>
                  </a:lnTo>
                  <a:lnTo>
                    <a:pt x="39" y="4"/>
                  </a:lnTo>
                  <a:lnTo>
                    <a:pt x="44" y="5"/>
                  </a:lnTo>
                  <a:lnTo>
                    <a:pt x="44" y="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3"/>
            <p:cNvSpPr/>
            <p:nvPr/>
          </p:nvSpPr>
          <p:spPr bwMode="auto">
            <a:xfrm>
              <a:off x="5692775" y="1476375"/>
              <a:ext cx="298450" cy="247650"/>
            </a:xfrm>
            <a:custGeom>
              <a:avLst/>
              <a:gdLst>
                <a:gd name="T0" fmla="*/ 116 w 188"/>
                <a:gd name="T1" fmla="*/ 6 h 156"/>
                <a:gd name="T2" fmla="*/ 126 w 188"/>
                <a:gd name="T3" fmla="*/ 0 h 156"/>
                <a:gd name="T4" fmla="*/ 135 w 188"/>
                <a:gd name="T5" fmla="*/ 2 h 156"/>
                <a:gd name="T6" fmla="*/ 141 w 188"/>
                <a:gd name="T7" fmla="*/ 4 h 156"/>
                <a:gd name="T8" fmla="*/ 151 w 188"/>
                <a:gd name="T9" fmla="*/ 7 h 156"/>
                <a:gd name="T10" fmla="*/ 161 w 188"/>
                <a:gd name="T11" fmla="*/ 11 h 156"/>
                <a:gd name="T12" fmla="*/ 173 w 188"/>
                <a:gd name="T13" fmla="*/ 16 h 156"/>
                <a:gd name="T14" fmla="*/ 180 w 188"/>
                <a:gd name="T15" fmla="*/ 21 h 156"/>
                <a:gd name="T16" fmla="*/ 185 w 188"/>
                <a:gd name="T17" fmla="*/ 26 h 156"/>
                <a:gd name="T18" fmla="*/ 188 w 188"/>
                <a:gd name="T19" fmla="*/ 31 h 156"/>
                <a:gd name="T20" fmla="*/ 188 w 188"/>
                <a:gd name="T21" fmla="*/ 37 h 156"/>
                <a:gd name="T22" fmla="*/ 187 w 188"/>
                <a:gd name="T23" fmla="*/ 42 h 156"/>
                <a:gd name="T24" fmla="*/ 184 w 188"/>
                <a:gd name="T25" fmla="*/ 47 h 156"/>
                <a:gd name="T26" fmla="*/ 180 w 188"/>
                <a:gd name="T27" fmla="*/ 50 h 156"/>
                <a:gd name="T28" fmla="*/ 178 w 188"/>
                <a:gd name="T29" fmla="*/ 55 h 156"/>
                <a:gd name="T30" fmla="*/ 174 w 188"/>
                <a:gd name="T31" fmla="*/ 61 h 156"/>
                <a:gd name="T32" fmla="*/ 170 w 188"/>
                <a:gd name="T33" fmla="*/ 72 h 156"/>
                <a:gd name="T34" fmla="*/ 166 w 188"/>
                <a:gd name="T35" fmla="*/ 86 h 156"/>
                <a:gd name="T36" fmla="*/ 161 w 188"/>
                <a:gd name="T37" fmla="*/ 101 h 156"/>
                <a:gd name="T38" fmla="*/ 156 w 188"/>
                <a:gd name="T39" fmla="*/ 121 h 156"/>
                <a:gd name="T40" fmla="*/ 151 w 188"/>
                <a:gd name="T41" fmla="*/ 143 h 156"/>
                <a:gd name="T42" fmla="*/ 114 w 188"/>
                <a:gd name="T43" fmla="*/ 156 h 156"/>
                <a:gd name="T44" fmla="*/ 116 w 188"/>
                <a:gd name="T45" fmla="*/ 134 h 156"/>
                <a:gd name="T46" fmla="*/ 118 w 188"/>
                <a:gd name="T47" fmla="*/ 116 h 156"/>
                <a:gd name="T48" fmla="*/ 119 w 188"/>
                <a:gd name="T49" fmla="*/ 99 h 156"/>
                <a:gd name="T50" fmla="*/ 121 w 188"/>
                <a:gd name="T51" fmla="*/ 84 h 156"/>
                <a:gd name="T52" fmla="*/ 122 w 188"/>
                <a:gd name="T53" fmla="*/ 74 h 156"/>
                <a:gd name="T54" fmla="*/ 122 w 188"/>
                <a:gd name="T55" fmla="*/ 65 h 156"/>
                <a:gd name="T56" fmla="*/ 123 w 188"/>
                <a:gd name="T57" fmla="*/ 59 h 156"/>
                <a:gd name="T58" fmla="*/ 123 w 188"/>
                <a:gd name="T59" fmla="*/ 55 h 156"/>
                <a:gd name="T60" fmla="*/ 123 w 188"/>
                <a:gd name="T61" fmla="*/ 50 h 156"/>
                <a:gd name="T62" fmla="*/ 121 w 188"/>
                <a:gd name="T63" fmla="*/ 43 h 156"/>
                <a:gd name="T64" fmla="*/ 117 w 188"/>
                <a:gd name="T65" fmla="*/ 42 h 156"/>
                <a:gd name="T66" fmla="*/ 110 w 188"/>
                <a:gd name="T67" fmla="*/ 42 h 156"/>
                <a:gd name="T68" fmla="*/ 101 w 188"/>
                <a:gd name="T69" fmla="*/ 43 h 156"/>
                <a:gd name="T70" fmla="*/ 88 w 188"/>
                <a:gd name="T71" fmla="*/ 44 h 156"/>
                <a:gd name="T72" fmla="*/ 72 w 188"/>
                <a:gd name="T73" fmla="*/ 47 h 156"/>
                <a:gd name="T74" fmla="*/ 52 w 188"/>
                <a:gd name="T75" fmla="*/ 50 h 156"/>
                <a:gd name="T76" fmla="*/ 29 w 188"/>
                <a:gd name="T77" fmla="*/ 53 h 156"/>
                <a:gd name="T78" fmla="*/ 3 w 188"/>
                <a:gd name="T79" fmla="*/ 59 h 156"/>
                <a:gd name="T80" fmla="*/ 16 w 188"/>
                <a:gd name="T81" fmla="*/ 33 h 156"/>
                <a:gd name="T82" fmla="*/ 52 w 188"/>
                <a:gd name="T83" fmla="*/ 29 h 156"/>
                <a:gd name="T84" fmla="*/ 78 w 188"/>
                <a:gd name="T85" fmla="*/ 22 h 156"/>
                <a:gd name="T86" fmla="*/ 92 w 188"/>
                <a:gd name="T87" fmla="*/ 18 h 156"/>
                <a:gd name="T88" fmla="*/ 103 w 188"/>
                <a:gd name="T89" fmla="*/ 15 h 156"/>
                <a:gd name="T90" fmla="*/ 109 w 188"/>
                <a:gd name="T91" fmla="*/ 11 h 156"/>
                <a:gd name="T92" fmla="*/ 110 w 188"/>
                <a:gd name="T93" fmla="*/ 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8" h="156">
                  <a:moveTo>
                    <a:pt x="110" y="9"/>
                  </a:moveTo>
                  <a:lnTo>
                    <a:pt x="116" y="6"/>
                  </a:lnTo>
                  <a:lnTo>
                    <a:pt x="121" y="3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5" y="2"/>
                  </a:lnTo>
                  <a:lnTo>
                    <a:pt x="139" y="3"/>
                  </a:lnTo>
                  <a:lnTo>
                    <a:pt x="141" y="4"/>
                  </a:lnTo>
                  <a:lnTo>
                    <a:pt x="147" y="6"/>
                  </a:lnTo>
                  <a:lnTo>
                    <a:pt x="151" y="7"/>
                  </a:lnTo>
                  <a:lnTo>
                    <a:pt x="156" y="8"/>
                  </a:lnTo>
                  <a:lnTo>
                    <a:pt x="161" y="11"/>
                  </a:lnTo>
                  <a:lnTo>
                    <a:pt x="166" y="12"/>
                  </a:lnTo>
                  <a:lnTo>
                    <a:pt x="173" y="16"/>
                  </a:lnTo>
                  <a:lnTo>
                    <a:pt x="176" y="18"/>
                  </a:lnTo>
                  <a:lnTo>
                    <a:pt x="180" y="21"/>
                  </a:lnTo>
                  <a:lnTo>
                    <a:pt x="183" y="25"/>
                  </a:lnTo>
                  <a:lnTo>
                    <a:pt x="185" y="26"/>
                  </a:lnTo>
                  <a:lnTo>
                    <a:pt x="187" y="29"/>
                  </a:lnTo>
                  <a:lnTo>
                    <a:pt x="188" y="31"/>
                  </a:lnTo>
                  <a:lnTo>
                    <a:pt x="188" y="34"/>
                  </a:lnTo>
                  <a:lnTo>
                    <a:pt x="188" y="37"/>
                  </a:lnTo>
                  <a:lnTo>
                    <a:pt x="188" y="39"/>
                  </a:lnTo>
                  <a:lnTo>
                    <a:pt x="187" y="42"/>
                  </a:lnTo>
                  <a:lnTo>
                    <a:pt x="187" y="44"/>
                  </a:lnTo>
                  <a:lnTo>
                    <a:pt x="184" y="47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9" y="52"/>
                  </a:lnTo>
                  <a:lnTo>
                    <a:pt x="178" y="55"/>
                  </a:lnTo>
                  <a:lnTo>
                    <a:pt x="176" y="57"/>
                  </a:lnTo>
                  <a:lnTo>
                    <a:pt x="174" y="61"/>
                  </a:lnTo>
                  <a:lnTo>
                    <a:pt x="173" y="66"/>
                  </a:lnTo>
                  <a:lnTo>
                    <a:pt x="170" y="72"/>
                  </a:lnTo>
                  <a:lnTo>
                    <a:pt x="169" y="78"/>
                  </a:lnTo>
                  <a:lnTo>
                    <a:pt x="166" y="86"/>
                  </a:lnTo>
                  <a:lnTo>
                    <a:pt x="163" y="94"/>
                  </a:lnTo>
                  <a:lnTo>
                    <a:pt x="161" y="101"/>
                  </a:lnTo>
                  <a:lnTo>
                    <a:pt x="158" y="112"/>
                  </a:lnTo>
                  <a:lnTo>
                    <a:pt x="156" y="121"/>
                  </a:lnTo>
                  <a:lnTo>
                    <a:pt x="153" y="132"/>
                  </a:lnTo>
                  <a:lnTo>
                    <a:pt x="151" y="143"/>
                  </a:lnTo>
                  <a:lnTo>
                    <a:pt x="148" y="156"/>
                  </a:lnTo>
                  <a:lnTo>
                    <a:pt x="114" y="156"/>
                  </a:lnTo>
                  <a:lnTo>
                    <a:pt x="116" y="144"/>
                  </a:lnTo>
                  <a:lnTo>
                    <a:pt x="116" y="134"/>
                  </a:lnTo>
                  <a:lnTo>
                    <a:pt x="117" y="125"/>
                  </a:lnTo>
                  <a:lnTo>
                    <a:pt x="118" y="116"/>
                  </a:lnTo>
                  <a:lnTo>
                    <a:pt x="119" y="106"/>
                  </a:lnTo>
                  <a:lnTo>
                    <a:pt x="119" y="99"/>
                  </a:lnTo>
                  <a:lnTo>
                    <a:pt x="121" y="91"/>
                  </a:lnTo>
                  <a:lnTo>
                    <a:pt x="121" y="84"/>
                  </a:lnTo>
                  <a:lnTo>
                    <a:pt x="122" y="79"/>
                  </a:lnTo>
                  <a:lnTo>
                    <a:pt x="122" y="74"/>
                  </a:lnTo>
                  <a:lnTo>
                    <a:pt x="122" y="69"/>
                  </a:lnTo>
                  <a:lnTo>
                    <a:pt x="122" y="65"/>
                  </a:lnTo>
                  <a:lnTo>
                    <a:pt x="123" y="61"/>
                  </a:lnTo>
                  <a:lnTo>
                    <a:pt x="123" y="59"/>
                  </a:lnTo>
                  <a:lnTo>
                    <a:pt x="123" y="57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3" y="50"/>
                  </a:lnTo>
                  <a:lnTo>
                    <a:pt x="122" y="46"/>
                  </a:lnTo>
                  <a:lnTo>
                    <a:pt x="121" y="43"/>
                  </a:lnTo>
                  <a:lnTo>
                    <a:pt x="119" y="43"/>
                  </a:lnTo>
                  <a:lnTo>
                    <a:pt x="117" y="42"/>
                  </a:lnTo>
                  <a:lnTo>
                    <a:pt x="114" y="42"/>
                  </a:lnTo>
                  <a:lnTo>
                    <a:pt x="110" y="42"/>
                  </a:lnTo>
                  <a:lnTo>
                    <a:pt x="107" y="43"/>
                  </a:lnTo>
                  <a:lnTo>
                    <a:pt x="101" y="43"/>
                  </a:lnTo>
                  <a:lnTo>
                    <a:pt x="95" y="44"/>
                  </a:lnTo>
                  <a:lnTo>
                    <a:pt x="88" y="44"/>
                  </a:lnTo>
                  <a:lnTo>
                    <a:pt x="81" y="46"/>
                  </a:lnTo>
                  <a:lnTo>
                    <a:pt x="72" y="47"/>
                  </a:lnTo>
                  <a:lnTo>
                    <a:pt x="62" y="48"/>
                  </a:lnTo>
                  <a:lnTo>
                    <a:pt x="52" y="50"/>
                  </a:lnTo>
                  <a:lnTo>
                    <a:pt x="40" y="52"/>
                  </a:lnTo>
                  <a:lnTo>
                    <a:pt x="29" y="53"/>
                  </a:lnTo>
                  <a:lnTo>
                    <a:pt x="16" y="56"/>
                  </a:lnTo>
                  <a:lnTo>
                    <a:pt x="3" y="59"/>
                  </a:lnTo>
                  <a:lnTo>
                    <a:pt x="0" y="34"/>
                  </a:lnTo>
                  <a:lnTo>
                    <a:pt x="16" y="33"/>
                  </a:lnTo>
                  <a:lnTo>
                    <a:pt x="34" y="31"/>
                  </a:lnTo>
                  <a:lnTo>
                    <a:pt x="52" y="29"/>
                  </a:lnTo>
                  <a:lnTo>
                    <a:pt x="70" y="25"/>
                  </a:lnTo>
                  <a:lnTo>
                    <a:pt x="78" y="22"/>
                  </a:lnTo>
                  <a:lnTo>
                    <a:pt x="86" y="20"/>
                  </a:lnTo>
                  <a:lnTo>
                    <a:pt x="92" y="18"/>
                  </a:lnTo>
                  <a:lnTo>
                    <a:pt x="97" y="16"/>
                  </a:lnTo>
                  <a:lnTo>
                    <a:pt x="103" y="15"/>
                  </a:lnTo>
                  <a:lnTo>
                    <a:pt x="107" y="12"/>
                  </a:lnTo>
                  <a:lnTo>
                    <a:pt x="109" y="11"/>
                  </a:lnTo>
                  <a:lnTo>
                    <a:pt x="110" y="9"/>
                  </a:lnTo>
                  <a:lnTo>
                    <a:pt x="110" y="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4"/>
            <p:cNvSpPr/>
            <p:nvPr/>
          </p:nvSpPr>
          <p:spPr bwMode="auto">
            <a:xfrm>
              <a:off x="5732463" y="1698625"/>
              <a:ext cx="209550" cy="71437"/>
            </a:xfrm>
            <a:custGeom>
              <a:avLst/>
              <a:gdLst>
                <a:gd name="T0" fmla="*/ 0 w 132"/>
                <a:gd name="T1" fmla="*/ 45 h 45"/>
                <a:gd name="T2" fmla="*/ 0 w 132"/>
                <a:gd name="T3" fmla="*/ 16 h 45"/>
                <a:gd name="T4" fmla="*/ 5 w 132"/>
                <a:gd name="T5" fmla="*/ 16 h 45"/>
                <a:gd name="T6" fmla="*/ 12 w 132"/>
                <a:gd name="T7" fmla="*/ 14 h 45"/>
                <a:gd name="T8" fmla="*/ 19 w 132"/>
                <a:gd name="T9" fmla="*/ 14 h 45"/>
                <a:gd name="T10" fmla="*/ 27 w 132"/>
                <a:gd name="T11" fmla="*/ 13 h 45"/>
                <a:gd name="T12" fmla="*/ 43 w 132"/>
                <a:gd name="T13" fmla="*/ 10 h 45"/>
                <a:gd name="T14" fmla="*/ 58 w 132"/>
                <a:gd name="T15" fmla="*/ 7 h 45"/>
                <a:gd name="T16" fmla="*/ 66 w 132"/>
                <a:gd name="T17" fmla="*/ 5 h 45"/>
                <a:gd name="T18" fmla="*/ 74 w 132"/>
                <a:gd name="T19" fmla="*/ 4 h 45"/>
                <a:gd name="T20" fmla="*/ 80 w 132"/>
                <a:gd name="T21" fmla="*/ 3 h 45"/>
                <a:gd name="T22" fmla="*/ 87 w 132"/>
                <a:gd name="T23" fmla="*/ 3 h 45"/>
                <a:gd name="T24" fmla="*/ 98 w 132"/>
                <a:gd name="T25" fmla="*/ 1 h 45"/>
                <a:gd name="T26" fmla="*/ 111 w 132"/>
                <a:gd name="T27" fmla="*/ 0 h 45"/>
                <a:gd name="T28" fmla="*/ 116 w 132"/>
                <a:gd name="T29" fmla="*/ 0 h 45"/>
                <a:gd name="T30" fmla="*/ 120 w 132"/>
                <a:gd name="T31" fmla="*/ 1 h 45"/>
                <a:gd name="T32" fmla="*/ 124 w 132"/>
                <a:gd name="T33" fmla="*/ 1 h 45"/>
                <a:gd name="T34" fmla="*/ 127 w 132"/>
                <a:gd name="T35" fmla="*/ 3 h 45"/>
                <a:gd name="T36" fmla="*/ 129 w 132"/>
                <a:gd name="T37" fmla="*/ 4 h 45"/>
                <a:gd name="T38" fmla="*/ 131 w 132"/>
                <a:gd name="T39" fmla="*/ 5 h 45"/>
                <a:gd name="T40" fmla="*/ 132 w 132"/>
                <a:gd name="T41" fmla="*/ 8 h 45"/>
                <a:gd name="T42" fmla="*/ 132 w 132"/>
                <a:gd name="T43" fmla="*/ 9 h 45"/>
                <a:gd name="T44" fmla="*/ 132 w 132"/>
                <a:gd name="T45" fmla="*/ 13 h 45"/>
                <a:gd name="T46" fmla="*/ 132 w 132"/>
                <a:gd name="T47" fmla="*/ 16 h 45"/>
                <a:gd name="T48" fmla="*/ 131 w 132"/>
                <a:gd name="T49" fmla="*/ 17 h 45"/>
                <a:gd name="T50" fmla="*/ 131 w 132"/>
                <a:gd name="T51" fmla="*/ 20 h 45"/>
                <a:gd name="T52" fmla="*/ 128 w 132"/>
                <a:gd name="T53" fmla="*/ 22 h 45"/>
                <a:gd name="T54" fmla="*/ 126 w 132"/>
                <a:gd name="T55" fmla="*/ 25 h 45"/>
                <a:gd name="T56" fmla="*/ 124 w 132"/>
                <a:gd name="T57" fmla="*/ 25 h 45"/>
                <a:gd name="T58" fmla="*/ 122 w 132"/>
                <a:gd name="T59" fmla="*/ 26 h 45"/>
                <a:gd name="T60" fmla="*/ 119 w 132"/>
                <a:gd name="T61" fmla="*/ 26 h 45"/>
                <a:gd name="T62" fmla="*/ 115 w 132"/>
                <a:gd name="T63" fmla="*/ 27 h 45"/>
                <a:gd name="T64" fmla="*/ 110 w 132"/>
                <a:gd name="T65" fmla="*/ 29 h 45"/>
                <a:gd name="T66" fmla="*/ 104 w 132"/>
                <a:gd name="T67" fmla="*/ 30 h 45"/>
                <a:gd name="T68" fmla="*/ 97 w 132"/>
                <a:gd name="T69" fmla="*/ 30 h 45"/>
                <a:gd name="T70" fmla="*/ 89 w 132"/>
                <a:gd name="T71" fmla="*/ 31 h 45"/>
                <a:gd name="T72" fmla="*/ 82 w 132"/>
                <a:gd name="T73" fmla="*/ 32 h 45"/>
                <a:gd name="T74" fmla="*/ 72 w 132"/>
                <a:gd name="T75" fmla="*/ 35 h 45"/>
                <a:gd name="T76" fmla="*/ 62 w 132"/>
                <a:gd name="T77" fmla="*/ 36 h 45"/>
                <a:gd name="T78" fmla="*/ 50 w 132"/>
                <a:gd name="T79" fmla="*/ 38 h 45"/>
                <a:gd name="T80" fmla="*/ 39 w 132"/>
                <a:gd name="T81" fmla="*/ 40 h 45"/>
                <a:gd name="T82" fmla="*/ 27 w 132"/>
                <a:gd name="T83" fmla="*/ 42 h 45"/>
                <a:gd name="T84" fmla="*/ 14 w 132"/>
                <a:gd name="T85" fmla="*/ 44 h 45"/>
                <a:gd name="T86" fmla="*/ 0 w 132"/>
                <a:gd name="T87" fmla="*/ 45 h 45"/>
                <a:gd name="T88" fmla="*/ 0 w 132"/>
                <a:gd name="T8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2" h="45">
                  <a:moveTo>
                    <a:pt x="0" y="45"/>
                  </a:moveTo>
                  <a:lnTo>
                    <a:pt x="0" y="16"/>
                  </a:lnTo>
                  <a:lnTo>
                    <a:pt x="5" y="16"/>
                  </a:lnTo>
                  <a:lnTo>
                    <a:pt x="12" y="14"/>
                  </a:lnTo>
                  <a:lnTo>
                    <a:pt x="19" y="14"/>
                  </a:lnTo>
                  <a:lnTo>
                    <a:pt x="27" y="13"/>
                  </a:lnTo>
                  <a:lnTo>
                    <a:pt x="43" y="10"/>
                  </a:lnTo>
                  <a:lnTo>
                    <a:pt x="58" y="7"/>
                  </a:lnTo>
                  <a:lnTo>
                    <a:pt x="66" y="5"/>
                  </a:lnTo>
                  <a:lnTo>
                    <a:pt x="74" y="4"/>
                  </a:lnTo>
                  <a:lnTo>
                    <a:pt x="80" y="3"/>
                  </a:lnTo>
                  <a:lnTo>
                    <a:pt x="87" y="3"/>
                  </a:lnTo>
                  <a:lnTo>
                    <a:pt x="98" y="1"/>
                  </a:lnTo>
                  <a:lnTo>
                    <a:pt x="111" y="0"/>
                  </a:lnTo>
                  <a:lnTo>
                    <a:pt x="116" y="0"/>
                  </a:lnTo>
                  <a:lnTo>
                    <a:pt x="120" y="1"/>
                  </a:lnTo>
                  <a:lnTo>
                    <a:pt x="124" y="1"/>
                  </a:lnTo>
                  <a:lnTo>
                    <a:pt x="127" y="3"/>
                  </a:lnTo>
                  <a:lnTo>
                    <a:pt x="129" y="4"/>
                  </a:lnTo>
                  <a:lnTo>
                    <a:pt x="131" y="5"/>
                  </a:lnTo>
                  <a:lnTo>
                    <a:pt x="132" y="8"/>
                  </a:lnTo>
                  <a:lnTo>
                    <a:pt x="132" y="9"/>
                  </a:lnTo>
                  <a:lnTo>
                    <a:pt x="132" y="13"/>
                  </a:lnTo>
                  <a:lnTo>
                    <a:pt x="132" y="16"/>
                  </a:lnTo>
                  <a:lnTo>
                    <a:pt x="131" y="17"/>
                  </a:lnTo>
                  <a:lnTo>
                    <a:pt x="131" y="20"/>
                  </a:lnTo>
                  <a:lnTo>
                    <a:pt x="128" y="22"/>
                  </a:lnTo>
                  <a:lnTo>
                    <a:pt x="126" y="25"/>
                  </a:lnTo>
                  <a:lnTo>
                    <a:pt x="124" y="25"/>
                  </a:lnTo>
                  <a:lnTo>
                    <a:pt x="122" y="26"/>
                  </a:lnTo>
                  <a:lnTo>
                    <a:pt x="119" y="26"/>
                  </a:lnTo>
                  <a:lnTo>
                    <a:pt x="115" y="27"/>
                  </a:lnTo>
                  <a:lnTo>
                    <a:pt x="110" y="29"/>
                  </a:lnTo>
                  <a:lnTo>
                    <a:pt x="104" y="30"/>
                  </a:lnTo>
                  <a:lnTo>
                    <a:pt x="97" y="30"/>
                  </a:lnTo>
                  <a:lnTo>
                    <a:pt x="89" y="31"/>
                  </a:lnTo>
                  <a:lnTo>
                    <a:pt x="82" y="32"/>
                  </a:lnTo>
                  <a:lnTo>
                    <a:pt x="72" y="35"/>
                  </a:lnTo>
                  <a:lnTo>
                    <a:pt x="62" y="36"/>
                  </a:lnTo>
                  <a:lnTo>
                    <a:pt x="50" y="38"/>
                  </a:lnTo>
                  <a:lnTo>
                    <a:pt x="39" y="40"/>
                  </a:lnTo>
                  <a:lnTo>
                    <a:pt x="27" y="42"/>
                  </a:lnTo>
                  <a:lnTo>
                    <a:pt x="14" y="44"/>
                  </a:lnTo>
                  <a:lnTo>
                    <a:pt x="0" y="45"/>
                  </a:lnTo>
                  <a:lnTo>
                    <a:pt x="0" y="4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5"/>
            <p:cNvSpPr/>
            <p:nvPr/>
          </p:nvSpPr>
          <p:spPr bwMode="auto">
            <a:xfrm>
              <a:off x="6037263" y="1460500"/>
              <a:ext cx="71437" cy="677862"/>
            </a:xfrm>
            <a:custGeom>
              <a:avLst/>
              <a:gdLst>
                <a:gd name="T0" fmla="*/ 45 w 45"/>
                <a:gd name="T1" fmla="*/ 31 h 427"/>
                <a:gd name="T2" fmla="*/ 45 w 45"/>
                <a:gd name="T3" fmla="*/ 63 h 427"/>
                <a:gd name="T4" fmla="*/ 45 w 45"/>
                <a:gd name="T5" fmla="*/ 96 h 427"/>
                <a:gd name="T6" fmla="*/ 45 w 45"/>
                <a:gd name="T7" fmla="*/ 126 h 427"/>
                <a:gd name="T8" fmla="*/ 45 w 45"/>
                <a:gd name="T9" fmla="*/ 154 h 427"/>
                <a:gd name="T10" fmla="*/ 44 w 45"/>
                <a:gd name="T11" fmla="*/ 180 h 427"/>
                <a:gd name="T12" fmla="*/ 44 w 45"/>
                <a:gd name="T13" fmla="*/ 204 h 427"/>
                <a:gd name="T14" fmla="*/ 44 w 45"/>
                <a:gd name="T15" fmla="*/ 228 h 427"/>
                <a:gd name="T16" fmla="*/ 44 w 45"/>
                <a:gd name="T17" fmla="*/ 250 h 427"/>
                <a:gd name="T18" fmla="*/ 42 w 45"/>
                <a:gd name="T19" fmla="*/ 270 h 427"/>
                <a:gd name="T20" fmla="*/ 42 w 45"/>
                <a:gd name="T21" fmla="*/ 289 h 427"/>
                <a:gd name="T22" fmla="*/ 41 w 45"/>
                <a:gd name="T23" fmla="*/ 305 h 427"/>
                <a:gd name="T24" fmla="*/ 41 w 45"/>
                <a:gd name="T25" fmla="*/ 320 h 427"/>
                <a:gd name="T26" fmla="*/ 41 w 45"/>
                <a:gd name="T27" fmla="*/ 334 h 427"/>
                <a:gd name="T28" fmla="*/ 40 w 45"/>
                <a:gd name="T29" fmla="*/ 346 h 427"/>
                <a:gd name="T30" fmla="*/ 40 w 45"/>
                <a:gd name="T31" fmla="*/ 356 h 427"/>
                <a:gd name="T32" fmla="*/ 38 w 45"/>
                <a:gd name="T33" fmla="*/ 369 h 427"/>
                <a:gd name="T34" fmla="*/ 37 w 45"/>
                <a:gd name="T35" fmla="*/ 383 h 427"/>
                <a:gd name="T36" fmla="*/ 36 w 45"/>
                <a:gd name="T37" fmla="*/ 396 h 427"/>
                <a:gd name="T38" fmla="*/ 33 w 45"/>
                <a:gd name="T39" fmla="*/ 406 h 427"/>
                <a:gd name="T40" fmla="*/ 32 w 45"/>
                <a:gd name="T41" fmla="*/ 414 h 427"/>
                <a:gd name="T42" fmla="*/ 31 w 45"/>
                <a:gd name="T43" fmla="*/ 421 h 427"/>
                <a:gd name="T44" fmla="*/ 29 w 45"/>
                <a:gd name="T45" fmla="*/ 425 h 427"/>
                <a:gd name="T46" fmla="*/ 27 w 45"/>
                <a:gd name="T47" fmla="*/ 427 h 427"/>
                <a:gd name="T48" fmla="*/ 24 w 45"/>
                <a:gd name="T49" fmla="*/ 426 h 427"/>
                <a:gd name="T50" fmla="*/ 22 w 45"/>
                <a:gd name="T51" fmla="*/ 422 h 427"/>
                <a:gd name="T52" fmla="*/ 18 w 45"/>
                <a:gd name="T53" fmla="*/ 413 h 427"/>
                <a:gd name="T54" fmla="*/ 15 w 45"/>
                <a:gd name="T55" fmla="*/ 401 h 427"/>
                <a:gd name="T56" fmla="*/ 13 w 45"/>
                <a:gd name="T57" fmla="*/ 375 h 427"/>
                <a:gd name="T58" fmla="*/ 9 w 45"/>
                <a:gd name="T59" fmla="*/ 347 h 427"/>
                <a:gd name="T60" fmla="*/ 6 w 45"/>
                <a:gd name="T61" fmla="*/ 326 h 427"/>
                <a:gd name="T62" fmla="*/ 5 w 45"/>
                <a:gd name="T63" fmla="*/ 309 h 427"/>
                <a:gd name="T64" fmla="*/ 3 w 45"/>
                <a:gd name="T65" fmla="*/ 298 h 427"/>
                <a:gd name="T66" fmla="*/ 3 w 45"/>
                <a:gd name="T67" fmla="*/ 283 h 427"/>
                <a:gd name="T68" fmla="*/ 3 w 45"/>
                <a:gd name="T69" fmla="*/ 268 h 427"/>
                <a:gd name="T70" fmla="*/ 3 w 45"/>
                <a:gd name="T71" fmla="*/ 250 h 427"/>
                <a:gd name="T72" fmla="*/ 3 w 45"/>
                <a:gd name="T73" fmla="*/ 230 h 427"/>
                <a:gd name="T74" fmla="*/ 3 w 45"/>
                <a:gd name="T75" fmla="*/ 208 h 427"/>
                <a:gd name="T76" fmla="*/ 5 w 45"/>
                <a:gd name="T77" fmla="*/ 184 h 427"/>
                <a:gd name="T78" fmla="*/ 5 w 45"/>
                <a:gd name="T79" fmla="*/ 159 h 427"/>
                <a:gd name="T80" fmla="*/ 5 w 45"/>
                <a:gd name="T81" fmla="*/ 135 h 427"/>
                <a:gd name="T82" fmla="*/ 5 w 45"/>
                <a:gd name="T83" fmla="*/ 113 h 427"/>
                <a:gd name="T84" fmla="*/ 5 w 45"/>
                <a:gd name="T85" fmla="*/ 93 h 427"/>
                <a:gd name="T86" fmla="*/ 5 w 45"/>
                <a:gd name="T87" fmla="*/ 76 h 427"/>
                <a:gd name="T88" fmla="*/ 3 w 45"/>
                <a:gd name="T89" fmla="*/ 62 h 427"/>
                <a:gd name="T90" fmla="*/ 3 w 45"/>
                <a:gd name="T91" fmla="*/ 49 h 427"/>
                <a:gd name="T92" fmla="*/ 2 w 45"/>
                <a:gd name="T93" fmla="*/ 39 h 427"/>
                <a:gd name="T94" fmla="*/ 1 w 45"/>
                <a:gd name="T95" fmla="*/ 27 h 427"/>
                <a:gd name="T96" fmla="*/ 0 w 45"/>
                <a:gd name="T97" fmla="*/ 16 h 427"/>
                <a:gd name="T98" fmla="*/ 1 w 45"/>
                <a:gd name="T99" fmla="*/ 8 h 427"/>
                <a:gd name="T100" fmla="*/ 3 w 45"/>
                <a:gd name="T101" fmla="*/ 3 h 427"/>
                <a:gd name="T102" fmla="*/ 7 w 45"/>
                <a:gd name="T103" fmla="*/ 0 h 427"/>
                <a:gd name="T104" fmla="*/ 15 w 45"/>
                <a:gd name="T105" fmla="*/ 1 h 427"/>
                <a:gd name="T106" fmla="*/ 24 w 45"/>
                <a:gd name="T107" fmla="*/ 5 h 427"/>
                <a:gd name="T108" fmla="*/ 37 w 45"/>
                <a:gd name="T109" fmla="*/ 10 h 427"/>
                <a:gd name="T110" fmla="*/ 45 w 45"/>
                <a:gd name="T111" fmla="*/ 1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" h="427">
                  <a:moveTo>
                    <a:pt x="45" y="13"/>
                  </a:moveTo>
                  <a:lnTo>
                    <a:pt x="45" y="31"/>
                  </a:lnTo>
                  <a:lnTo>
                    <a:pt x="45" y="48"/>
                  </a:lnTo>
                  <a:lnTo>
                    <a:pt x="45" y="63"/>
                  </a:lnTo>
                  <a:lnTo>
                    <a:pt x="45" y="80"/>
                  </a:lnTo>
                  <a:lnTo>
                    <a:pt x="45" y="96"/>
                  </a:lnTo>
                  <a:lnTo>
                    <a:pt x="45" y="110"/>
                  </a:lnTo>
                  <a:lnTo>
                    <a:pt x="45" y="126"/>
                  </a:lnTo>
                  <a:lnTo>
                    <a:pt x="45" y="140"/>
                  </a:lnTo>
                  <a:lnTo>
                    <a:pt x="45" y="154"/>
                  </a:lnTo>
                  <a:lnTo>
                    <a:pt x="45" y="167"/>
                  </a:lnTo>
                  <a:lnTo>
                    <a:pt x="44" y="180"/>
                  </a:lnTo>
                  <a:lnTo>
                    <a:pt x="44" y="193"/>
                  </a:lnTo>
                  <a:lnTo>
                    <a:pt x="44" y="204"/>
                  </a:lnTo>
                  <a:lnTo>
                    <a:pt x="44" y="217"/>
                  </a:lnTo>
                  <a:lnTo>
                    <a:pt x="44" y="228"/>
                  </a:lnTo>
                  <a:lnTo>
                    <a:pt x="44" y="239"/>
                  </a:lnTo>
                  <a:lnTo>
                    <a:pt x="44" y="250"/>
                  </a:lnTo>
                  <a:lnTo>
                    <a:pt x="42" y="260"/>
                  </a:lnTo>
                  <a:lnTo>
                    <a:pt x="42" y="270"/>
                  </a:lnTo>
                  <a:lnTo>
                    <a:pt x="42" y="280"/>
                  </a:lnTo>
                  <a:lnTo>
                    <a:pt x="42" y="289"/>
                  </a:lnTo>
                  <a:lnTo>
                    <a:pt x="42" y="296"/>
                  </a:lnTo>
                  <a:lnTo>
                    <a:pt x="41" y="305"/>
                  </a:lnTo>
                  <a:lnTo>
                    <a:pt x="41" y="313"/>
                  </a:lnTo>
                  <a:lnTo>
                    <a:pt x="41" y="320"/>
                  </a:lnTo>
                  <a:lnTo>
                    <a:pt x="41" y="327"/>
                  </a:lnTo>
                  <a:lnTo>
                    <a:pt x="41" y="334"/>
                  </a:lnTo>
                  <a:lnTo>
                    <a:pt x="40" y="340"/>
                  </a:lnTo>
                  <a:lnTo>
                    <a:pt x="40" y="346"/>
                  </a:lnTo>
                  <a:lnTo>
                    <a:pt x="40" y="351"/>
                  </a:lnTo>
                  <a:lnTo>
                    <a:pt x="40" y="356"/>
                  </a:lnTo>
                  <a:lnTo>
                    <a:pt x="40" y="360"/>
                  </a:lnTo>
                  <a:lnTo>
                    <a:pt x="38" y="369"/>
                  </a:lnTo>
                  <a:lnTo>
                    <a:pt x="38" y="377"/>
                  </a:lnTo>
                  <a:lnTo>
                    <a:pt x="37" y="383"/>
                  </a:lnTo>
                  <a:lnTo>
                    <a:pt x="36" y="390"/>
                  </a:lnTo>
                  <a:lnTo>
                    <a:pt x="36" y="396"/>
                  </a:lnTo>
                  <a:lnTo>
                    <a:pt x="35" y="401"/>
                  </a:lnTo>
                  <a:lnTo>
                    <a:pt x="33" y="406"/>
                  </a:lnTo>
                  <a:lnTo>
                    <a:pt x="33" y="410"/>
                  </a:lnTo>
                  <a:lnTo>
                    <a:pt x="32" y="414"/>
                  </a:lnTo>
                  <a:lnTo>
                    <a:pt x="31" y="418"/>
                  </a:lnTo>
                  <a:lnTo>
                    <a:pt x="31" y="421"/>
                  </a:lnTo>
                  <a:lnTo>
                    <a:pt x="29" y="423"/>
                  </a:lnTo>
                  <a:lnTo>
                    <a:pt x="29" y="425"/>
                  </a:lnTo>
                  <a:lnTo>
                    <a:pt x="28" y="426"/>
                  </a:lnTo>
                  <a:lnTo>
                    <a:pt x="27" y="427"/>
                  </a:lnTo>
                  <a:lnTo>
                    <a:pt x="27" y="427"/>
                  </a:lnTo>
                  <a:lnTo>
                    <a:pt x="24" y="426"/>
                  </a:lnTo>
                  <a:lnTo>
                    <a:pt x="23" y="425"/>
                  </a:lnTo>
                  <a:lnTo>
                    <a:pt x="22" y="422"/>
                  </a:lnTo>
                  <a:lnTo>
                    <a:pt x="19" y="418"/>
                  </a:lnTo>
                  <a:lnTo>
                    <a:pt x="18" y="413"/>
                  </a:lnTo>
                  <a:lnTo>
                    <a:pt x="16" y="408"/>
                  </a:lnTo>
                  <a:lnTo>
                    <a:pt x="15" y="401"/>
                  </a:lnTo>
                  <a:lnTo>
                    <a:pt x="14" y="393"/>
                  </a:lnTo>
                  <a:lnTo>
                    <a:pt x="13" y="375"/>
                  </a:lnTo>
                  <a:lnTo>
                    <a:pt x="10" y="356"/>
                  </a:lnTo>
                  <a:lnTo>
                    <a:pt x="9" y="347"/>
                  </a:lnTo>
                  <a:lnTo>
                    <a:pt x="7" y="336"/>
                  </a:lnTo>
                  <a:lnTo>
                    <a:pt x="6" y="326"/>
                  </a:lnTo>
                  <a:lnTo>
                    <a:pt x="5" y="314"/>
                  </a:lnTo>
                  <a:lnTo>
                    <a:pt x="5" y="309"/>
                  </a:lnTo>
                  <a:lnTo>
                    <a:pt x="3" y="303"/>
                  </a:lnTo>
                  <a:lnTo>
                    <a:pt x="3" y="298"/>
                  </a:lnTo>
                  <a:lnTo>
                    <a:pt x="3" y="290"/>
                  </a:lnTo>
                  <a:lnTo>
                    <a:pt x="3" y="283"/>
                  </a:lnTo>
                  <a:lnTo>
                    <a:pt x="3" y="276"/>
                  </a:lnTo>
                  <a:lnTo>
                    <a:pt x="3" y="268"/>
                  </a:lnTo>
                  <a:lnTo>
                    <a:pt x="2" y="259"/>
                  </a:lnTo>
                  <a:lnTo>
                    <a:pt x="3" y="250"/>
                  </a:lnTo>
                  <a:lnTo>
                    <a:pt x="3" y="241"/>
                  </a:lnTo>
                  <a:lnTo>
                    <a:pt x="3" y="230"/>
                  </a:lnTo>
                  <a:lnTo>
                    <a:pt x="3" y="220"/>
                  </a:lnTo>
                  <a:lnTo>
                    <a:pt x="3" y="208"/>
                  </a:lnTo>
                  <a:lnTo>
                    <a:pt x="3" y="197"/>
                  </a:lnTo>
                  <a:lnTo>
                    <a:pt x="5" y="184"/>
                  </a:lnTo>
                  <a:lnTo>
                    <a:pt x="5" y="172"/>
                  </a:lnTo>
                  <a:lnTo>
                    <a:pt x="5" y="159"/>
                  </a:lnTo>
                  <a:lnTo>
                    <a:pt x="5" y="146"/>
                  </a:lnTo>
                  <a:lnTo>
                    <a:pt x="5" y="135"/>
                  </a:lnTo>
                  <a:lnTo>
                    <a:pt x="5" y="124"/>
                  </a:lnTo>
                  <a:lnTo>
                    <a:pt x="5" y="113"/>
                  </a:lnTo>
                  <a:lnTo>
                    <a:pt x="5" y="104"/>
                  </a:lnTo>
                  <a:lnTo>
                    <a:pt x="5" y="93"/>
                  </a:lnTo>
                  <a:lnTo>
                    <a:pt x="5" y="85"/>
                  </a:lnTo>
                  <a:lnTo>
                    <a:pt x="5" y="76"/>
                  </a:lnTo>
                  <a:lnTo>
                    <a:pt x="5" y="69"/>
                  </a:lnTo>
                  <a:lnTo>
                    <a:pt x="3" y="62"/>
                  </a:lnTo>
                  <a:lnTo>
                    <a:pt x="3" y="56"/>
                  </a:lnTo>
                  <a:lnTo>
                    <a:pt x="3" y="49"/>
                  </a:lnTo>
                  <a:lnTo>
                    <a:pt x="3" y="44"/>
                  </a:lnTo>
                  <a:lnTo>
                    <a:pt x="2" y="39"/>
                  </a:lnTo>
                  <a:lnTo>
                    <a:pt x="2" y="35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5"/>
                  </a:lnTo>
                  <a:lnTo>
                    <a:pt x="3" y="3"/>
                  </a:lnTo>
                  <a:lnTo>
                    <a:pt x="5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19" y="3"/>
                  </a:lnTo>
                  <a:lnTo>
                    <a:pt x="24" y="5"/>
                  </a:lnTo>
                  <a:lnTo>
                    <a:pt x="31" y="8"/>
                  </a:lnTo>
                  <a:lnTo>
                    <a:pt x="37" y="10"/>
                  </a:lnTo>
                  <a:lnTo>
                    <a:pt x="45" y="13"/>
                  </a:lnTo>
                  <a:lnTo>
                    <a:pt x="45" y="1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6"/>
            <p:cNvSpPr/>
            <p:nvPr/>
          </p:nvSpPr>
          <p:spPr bwMode="auto">
            <a:xfrm>
              <a:off x="6069013" y="1430338"/>
              <a:ext cx="346075" cy="374650"/>
            </a:xfrm>
            <a:custGeom>
              <a:avLst/>
              <a:gdLst>
                <a:gd name="T0" fmla="*/ 214 w 218"/>
                <a:gd name="T1" fmla="*/ 50 h 236"/>
                <a:gd name="T2" fmla="*/ 206 w 218"/>
                <a:gd name="T3" fmla="*/ 58 h 236"/>
                <a:gd name="T4" fmla="*/ 202 w 218"/>
                <a:gd name="T5" fmla="*/ 63 h 236"/>
                <a:gd name="T6" fmla="*/ 197 w 218"/>
                <a:gd name="T7" fmla="*/ 73 h 236"/>
                <a:gd name="T8" fmla="*/ 193 w 218"/>
                <a:gd name="T9" fmla="*/ 88 h 236"/>
                <a:gd name="T10" fmla="*/ 188 w 218"/>
                <a:gd name="T11" fmla="*/ 106 h 236"/>
                <a:gd name="T12" fmla="*/ 183 w 218"/>
                <a:gd name="T13" fmla="*/ 130 h 236"/>
                <a:gd name="T14" fmla="*/ 176 w 218"/>
                <a:gd name="T15" fmla="*/ 154 h 236"/>
                <a:gd name="T16" fmla="*/ 169 w 218"/>
                <a:gd name="T17" fmla="*/ 173 h 236"/>
                <a:gd name="T18" fmla="*/ 161 w 218"/>
                <a:gd name="T19" fmla="*/ 190 h 236"/>
                <a:gd name="T20" fmla="*/ 153 w 218"/>
                <a:gd name="T21" fmla="*/ 203 h 236"/>
                <a:gd name="T22" fmla="*/ 145 w 218"/>
                <a:gd name="T23" fmla="*/ 212 h 236"/>
                <a:gd name="T24" fmla="*/ 132 w 218"/>
                <a:gd name="T25" fmla="*/ 225 h 236"/>
                <a:gd name="T26" fmla="*/ 121 w 218"/>
                <a:gd name="T27" fmla="*/ 234 h 236"/>
                <a:gd name="T28" fmla="*/ 114 w 218"/>
                <a:gd name="T29" fmla="*/ 236 h 236"/>
                <a:gd name="T30" fmla="*/ 108 w 218"/>
                <a:gd name="T31" fmla="*/ 234 h 236"/>
                <a:gd name="T32" fmla="*/ 103 w 218"/>
                <a:gd name="T33" fmla="*/ 226 h 236"/>
                <a:gd name="T34" fmla="*/ 97 w 218"/>
                <a:gd name="T35" fmla="*/ 213 h 236"/>
                <a:gd name="T36" fmla="*/ 88 w 218"/>
                <a:gd name="T37" fmla="*/ 199 h 236"/>
                <a:gd name="T38" fmla="*/ 74 w 218"/>
                <a:gd name="T39" fmla="*/ 183 h 236"/>
                <a:gd name="T40" fmla="*/ 57 w 218"/>
                <a:gd name="T41" fmla="*/ 170 h 236"/>
                <a:gd name="T42" fmla="*/ 47 w 218"/>
                <a:gd name="T43" fmla="*/ 160 h 236"/>
                <a:gd name="T44" fmla="*/ 47 w 218"/>
                <a:gd name="T45" fmla="*/ 154 h 236"/>
                <a:gd name="T46" fmla="*/ 53 w 218"/>
                <a:gd name="T47" fmla="*/ 152 h 236"/>
                <a:gd name="T48" fmla="*/ 66 w 218"/>
                <a:gd name="T49" fmla="*/ 155 h 236"/>
                <a:gd name="T50" fmla="*/ 83 w 218"/>
                <a:gd name="T51" fmla="*/ 159 h 236"/>
                <a:gd name="T52" fmla="*/ 99 w 218"/>
                <a:gd name="T53" fmla="*/ 164 h 236"/>
                <a:gd name="T54" fmla="*/ 109 w 218"/>
                <a:gd name="T55" fmla="*/ 164 h 236"/>
                <a:gd name="T56" fmla="*/ 114 w 218"/>
                <a:gd name="T57" fmla="*/ 161 h 236"/>
                <a:gd name="T58" fmla="*/ 121 w 218"/>
                <a:gd name="T59" fmla="*/ 150 h 236"/>
                <a:gd name="T60" fmla="*/ 130 w 218"/>
                <a:gd name="T61" fmla="*/ 130 h 236"/>
                <a:gd name="T62" fmla="*/ 138 w 218"/>
                <a:gd name="T63" fmla="*/ 91 h 236"/>
                <a:gd name="T64" fmla="*/ 140 w 218"/>
                <a:gd name="T65" fmla="*/ 72 h 236"/>
                <a:gd name="T66" fmla="*/ 139 w 218"/>
                <a:gd name="T67" fmla="*/ 57 h 236"/>
                <a:gd name="T68" fmla="*/ 139 w 218"/>
                <a:gd name="T69" fmla="*/ 45 h 236"/>
                <a:gd name="T70" fmla="*/ 135 w 218"/>
                <a:gd name="T71" fmla="*/ 41 h 236"/>
                <a:gd name="T72" fmla="*/ 125 w 218"/>
                <a:gd name="T73" fmla="*/ 41 h 236"/>
                <a:gd name="T74" fmla="*/ 116 w 218"/>
                <a:gd name="T75" fmla="*/ 41 h 236"/>
                <a:gd name="T76" fmla="*/ 103 w 218"/>
                <a:gd name="T77" fmla="*/ 42 h 236"/>
                <a:gd name="T78" fmla="*/ 87 w 218"/>
                <a:gd name="T79" fmla="*/ 45 h 236"/>
                <a:gd name="T80" fmla="*/ 21 w 218"/>
                <a:gd name="T81" fmla="*/ 53 h 236"/>
                <a:gd name="T82" fmla="*/ 9 w 218"/>
                <a:gd name="T83" fmla="*/ 32 h 236"/>
                <a:gd name="T84" fmla="*/ 38 w 218"/>
                <a:gd name="T85" fmla="*/ 29 h 236"/>
                <a:gd name="T86" fmla="*/ 71 w 218"/>
                <a:gd name="T87" fmla="*/ 23 h 236"/>
                <a:gd name="T88" fmla="*/ 96 w 218"/>
                <a:gd name="T89" fmla="*/ 18 h 236"/>
                <a:gd name="T90" fmla="*/ 112 w 218"/>
                <a:gd name="T91" fmla="*/ 15 h 236"/>
                <a:gd name="T92" fmla="*/ 123 w 218"/>
                <a:gd name="T93" fmla="*/ 11 h 236"/>
                <a:gd name="T94" fmla="*/ 135 w 218"/>
                <a:gd name="T95" fmla="*/ 7 h 236"/>
                <a:gd name="T96" fmla="*/ 145 w 218"/>
                <a:gd name="T97" fmla="*/ 3 h 236"/>
                <a:gd name="T98" fmla="*/ 161 w 218"/>
                <a:gd name="T99" fmla="*/ 0 h 236"/>
                <a:gd name="T100" fmla="*/ 171 w 218"/>
                <a:gd name="T101" fmla="*/ 1 h 236"/>
                <a:gd name="T102" fmla="*/ 184 w 218"/>
                <a:gd name="T103" fmla="*/ 9 h 236"/>
                <a:gd name="T104" fmla="*/ 201 w 218"/>
                <a:gd name="T105" fmla="*/ 23 h 236"/>
                <a:gd name="T106" fmla="*/ 213 w 218"/>
                <a:gd name="T107" fmla="*/ 36 h 236"/>
                <a:gd name="T108" fmla="*/ 218 w 218"/>
                <a:gd name="T109" fmla="*/ 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236">
                  <a:moveTo>
                    <a:pt x="217" y="45"/>
                  </a:moveTo>
                  <a:lnTo>
                    <a:pt x="217" y="47"/>
                  </a:lnTo>
                  <a:lnTo>
                    <a:pt x="214" y="50"/>
                  </a:lnTo>
                  <a:lnTo>
                    <a:pt x="211" y="54"/>
                  </a:lnTo>
                  <a:lnTo>
                    <a:pt x="207" y="57"/>
                  </a:lnTo>
                  <a:lnTo>
                    <a:pt x="206" y="58"/>
                  </a:lnTo>
                  <a:lnTo>
                    <a:pt x="205" y="59"/>
                  </a:lnTo>
                  <a:lnTo>
                    <a:pt x="204" y="60"/>
                  </a:lnTo>
                  <a:lnTo>
                    <a:pt x="202" y="63"/>
                  </a:lnTo>
                  <a:lnTo>
                    <a:pt x="201" y="66"/>
                  </a:lnTo>
                  <a:lnTo>
                    <a:pt x="200" y="69"/>
                  </a:lnTo>
                  <a:lnTo>
                    <a:pt x="197" y="73"/>
                  </a:lnTo>
                  <a:lnTo>
                    <a:pt x="196" y="77"/>
                  </a:lnTo>
                  <a:lnTo>
                    <a:pt x="194" y="82"/>
                  </a:lnTo>
                  <a:lnTo>
                    <a:pt x="193" y="88"/>
                  </a:lnTo>
                  <a:lnTo>
                    <a:pt x="191" y="93"/>
                  </a:lnTo>
                  <a:lnTo>
                    <a:pt x="189" y="99"/>
                  </a:lnTo>
                  <a:lnTo>
                    <a:pt x="188" y="106"/>
                  </a:lnTo>
                  <a:lnTo>
                    <a:pt x="187" y="113"/>
                  </a:lnTo>
                  <a:lnTo>
                    <a:pt x="184" y="121"/>
                  </a:lnTo>
                  <a:lnTo>
                    <a:pt x="183" y="130"/>
                  </a:lnTo>
                  <a:lnTo>
                    <a:pt x="180" y="138"/>
                  </a:lnTo>
                  <a:lnTo>
                    <a:pt x="178" y="146"/>
                  </a:lnTo>
                  <a:lnTo>
                    <a:pt x="176" y="154"/>
                  </a:lnTo>
                  <a:lnTo>
                    <a:pt x="174" y="160"/>
                  </a:lnTo>
                  <a:lnTo>
                    <a:pt x="171" y="168"/>
                  </a:lnTo>
                  <a:lnTo>
                    <a:pt x="169" y="173"/>
                  </a:lnTo>
                  <a:lnTo>
                    <a:pt x="166" y="179"/>
                  </a:lnTo>
                  <a:lnTo>
                    <a:pt x="163" y="185"/>
                  </a:lnTo>
                  <a:lnTo>
                    <a:pt x="161" y="190"/>
                  </a:lnTo>
                  <a:lnTo>
                    <a:pt x="158" y="195"/>
                  </a:lnTo>
                  <a:lnTo>
                    <a:pt x="156" y="199"/>
                  </a:lnTo>
                  <a:lnTo>
                    <a:pt x="153" y="203"/>
                  </a:lnTo>
                  <a:lnTo>
                    <a:pt x="150" y="207"/>
                  </a:lnTo>
                  <a:lnTo>
                    <a:pt x="148" y="209"/>
                  </a:lnTo>
                  <a:lnTo>
                    <a:pt x="145" y="212"/>
                  </a:lnTo>
                  <a:lnTo>
                    <a:pt x="143" y="214"/>
                  </a:lnTo>
                  <a:lnTo>
                    <a:pt x="138" y="221"/>
                  </a:lnTo>
                  <a:lnTo>
                    <a:pt x="132" y="225"/>
                  </a:lnTo>
                  <a:lnTo>
                    <a:pt x="128" y="229"/>
                  </a:lnTo>
                  <a:lnTo>
                    <a:pt x="125" y="231"/>
                  </a:lnTo>
                  <a:lnTo>
                    <a:pt x="121" y="234"/>
                  </a:lnTo>
                  <a:lnTo>
                    <a:pt x="118" y="235"/>
                  </a:lnTo>
                  <a:lnTo>
                    <a:pt x="117" y="236"/>
                  </a:lnTo>
                  <a:lnTo>
                    <a:pt x="114" y="236"/>
                  </a:lnTo>
                  <a:lnTo>
                    <a:pt x="113" y="236"/>
                  </a:lnTo>
                  <a:lnTo>
                    <a:pt x="110" y="235"/>
                  </a:lnTo>
                  <a:lnTo>
                    <a:pt x="108" y="234"/>
                  </a:lnTo>
                  <a:lnTo>
                    <a:pt x="106" y="231"/>
                  </a:lnTo>
                  <a:lnTo>
                    <a:pt x="104" y="229"/>
                  </a:lnTo>
                  <a:lnTo>
                    <a:pt x="103" y="226"/>
                  </a:lnTo>
                  <a:lnTo>
                    <a:pt x="101" y="222"/>
                  </a:lnTo>
                  <a:lnTo>
                    <a:pt x="100" y="218"/>
                  </a:lnTo>
                  <a:lnTo>
                    <a:pt x="97" y="213"/>
                  </a:lnTo>
                  <a:lnTo>
                    <a:pt x="95" y="209"/>
                  </a:lnTo>
                  <a:lnTo>
                    <a:pt x="92" y="204"/>
                  </a:lnTo>
                  <a:lnTo>
                    <a:pt x="88" y="199"/>
                  </a:lnTo>
                  <a:lnTo>
                    <a:pt x="84" y="195"/>
                  </a:lnTo>
                  <a:lnTo>
                    <a:pt x="79" y="190"/>
                  </a:lnTo>
                  <a:lnTo>
                    <a:pt x="74" y="183"/>
                  </a:lnTo>
                  <a:lnTo>
                    <a:pt x="69" y="178"/>
                  </a:lnTo>
                  <a:lnTo>
                    <a:pt x="62" y="174"/>
                  </a:lnTo>
                  <a:lnTo>
                    <a:pt x="57" y="170"/>
                  </a:lnTo>
                  <a:lnTo>
                    <a:pt x="52" y="167"/>
                  </a:lnTo>
                  <a:lnTo>
                    <a:pt x="49" y="163"/>
                  </a:lnTo>
                  <a:lnTo>
                    <a:pt x="47" y="160"/>
                  </a:lnTo>
                  <a:lnTo>
                    <a:pt x="47" y="157"/>
                  </a:lnTo>
                  <a:lnTo>
                    <a:pt x="46" y="155"/>
                  </a:lnTo>
                  <a:lnTo>
                    <a:pt x="47" y="154"/>
                  </a:lnTo>
                  <a:lnTo>
                    <a:pt x="48" y="154"/>
                  </a:lnTo>
                  <a:lnTo>
                    <a:pt x="51" y="152"/>
                  </a:lnTo>
                  <a:lnTo>
                    <a:pt x="53" y="152"/>
                  </a:lnTo>
                  <a:lnTo>
                    <a:pt x="57" y="154"/>
                  </a:lnTo>
                  <a:lnTo>
                    <a:pt x="62" y="154"/>
                  </a:lnTo>
                  <a:lnTo>
                    <a:pt x="66" y="155"/>
                  </a:lnTo>
                  <a:lnTo>
                    <a:pt x="71" y="156"/>
                  </a:lnTo>
                  <a:lnTo>
                    <a:pt x="78" y="157"/>
                  </a:lnTo>
                  <a:lnTo>
                    <a:pt x="83" y="159"/>
                  </a:lnTo>
                  <a:lnTo>
                    <a:pt x="88" y="161"/>
                  </a:lnTo>
                  <a:lnTo>
                    <a:pt x="94" y="163"/>
                  </a:lnTo>
                  <a:lnTo>
                    <a:pt x="99" y="164"/>
                  </a:lnTo>
                  <a:lnTo>
                    <a:pt x="103" y="164"/>
                  </a:lnTo>
                  <a:lnTo>
                    <a:pt x="106" y="164"/>
                  </a:lnTo>
                  <a:lnTo>
                    <a:pt x="109" y="164"/>
                  </a:lnTo>
                  <a:lnTo>
                    <a:pt x="112" y="163"/>
                  </a:lnTo>
                  <a:lnTo>
                    <a:pt x="113" y="163"/>
                  </a:lnTo>
                  <a:lnTo>
                    <a:pt x="114" y="161"/>
                  </a:lnTo>
                  <a:lnTo>
                    <a:pt x="117" y="159"/>
                  </a:lnTo>
                  <a:lnTo>
                    <a:pt x="118" y="155"/>
                  </a:lnTo>
                  <a:lnTo>
                    <a:pt x="121" y="150"/>
                  </a:lnTo>
                  <a:lnTo>
                    <a:pt x="123" y="145"/>
                  </a:lnTo>
                  <a:lnTo>
                    <a:pt x="127" y="137"/>
                  </a:lnTo>
                  <a:lnTo>
                    <a:pt x="130" y="130"/>
                  </a:lnTo>
                  <a:lnTo>
                    <a:pt x="134" y="113"/>
                  </a:lnTo>
                  <a:lnTo>
                    <a:pt x="138" y="98"/>
                  </a:lnTo>
                  <a:lnTo>
                    <a:pt x="138" y="91"/>
                  </a:lnTo>
                  <a:lnTo>
                    <a:pt x="139" y="85"/>
                  </a:lnTo>
                  <a:lnTo>
                    <a:pt x="139" y="79"/>
                  </a:lnTo>
                  <a:lnTo>
                    <a:pt x="140" y="72"/>
                  </a:lnTo>
                  <a:lnTo>
                    <a:pt x="140" y="67"/>
                  </a:lnTo>
                  <a:lnTo>
                    <a:pt x="139" y="62"/>
                  </a:lnTo>
                  <a:lnTo>
                    <a:pt x="139" y="57"/>
                  </a:lnTo>
                  <a:lnTo>
                    <a:pt x="139" y="53"/>
                  </a:lnTo>
                  <a:lnTo>
                    <a:pt x="139" y="49"/>
                  </a:lnTo>
                  <a:lnTo>
                    <a:pt x="139" y="45"/>
                  </a:lnTo>
                  <a:lnTo>
                    <a:pt x="138" y="44"/>
                  </a:lnTo>
                  <a:lnTo>
                    <a:pt x="136" y="41"/>
                  </a:lnTo>
                  <a:lnTo>
                    <a:pt x="135" y="41"/>
                  </a:lnTo>
                  <a:lnTo>
                    <a:pt x="132" y="40"/>
                  </a:lnTo>
                  <a:lnTo>
                    <a:pt x="127" y="40"/>
                  </a:lnTo>
                  <a:lnTo>
                    <a:pt x="125" y="41"/>
                  </a:lnTo>
                  <a:lnTo>
                    <a:pt x="122" y="41"/>
                  </a:lnTo>
                  <a:lnTo>
                    <a:pt x="119" y="41"/>
                  </a:lnTo>
                  <a:lnTo>
                    <a:pt x="116" y="41"/>
                  </a:lnTo>
                  <a:lnTo>
                    <a:pt x="112" y="42"/>
                  </a:lnTo>
                  <a:lnTo>
                    <a:pt x="108" y="42"/>
                  </a:lnTo>
                  <a:lnTo>
                    <a:pt x="103" y="42"/>
                  </a:lnTo>
                  <a:lnTo>
                    <a:pt x="97" y="44"/>
                  </a:lnTo>
                  <a:lnTo>
                    <a:pt x="92" y="44"/>
                  </a:lnTo>
                  <a:lnTo>
                    <a:pt x="87" y="45"/>
                  </a:lnTo>
                  <a:lnTo>
                    <a:pt x="64" y="49"/>
                  </a:lnTo>
                  <a:lnTo>
                    <a:pt x="43" y="51"/>
                  </a:lnTo>
                  <a:lnTo>
                    <a:pt x="21" y="53"/>
                  </a:lnTo>
                  <a:lnTo>
                    <a:pt x="0" y="54"/>
                  </a:lnTo>
                  <a:lnTo>
                    <a:pt x="0" y="32"/>
                  </a:lnTo>
                  <a:lnTo>
                    <a:pt x="9" y="32"/>
                  </a:lnTo>
                  <a:lnTo>
                    <a:pt x="18" y="32"/>
                  </a:lnTo>
                  <a:lnTo>
                    <a:pt x="27" y="31"/>
                  </a:lnTo>
                  <a:lnTo>
                    <a:pt x="38" y="29"/>
                  </a:lnTo>
                  <a:lnTo>
                    <a:pt x="48" y="28"/>
                  </a:lnTo>
                  <a:lnTo>
                    <a:pt x="60" y="25"/>
                  </a:lnTo>
                  <a:lnTo>
                    <a:pt x="71" y="23"/>
                  </a:lnTo>
                  <a:lnTo>
                    <a:pt x="84" y="20"/>
                  </a:lnTo>
                  <a:lnTo>
                    <a:pt x="90" y="19"/>
                  </a:lnTo>
                  <a:lnTo>
                    <a:pt x="96" y="18"/>
                  </a:lnTo>
                  <a:lnTo>
                    <a:pt x="101" y="16"/>
                  </a:lnTo>
                  <a:lnTo>
                    <a:pt x="106" y="15"/>
                  </a:lnTo>
                  <a:lnTo>
                    <a:pt x="112" y="15"/>
                  </a:lnTo>
                  <a:lnTo>
                    <a:pt x="116" y="14"/>
                  </a:lnTo>
                  <a:lnTo>
                    <a:pt x="119" y="13"/>
                  </a:lnTo>
                  <a:lnTo>
                    <a:pt x="123" y="11"/>
                  </a:lnTo>
                  <a:lnTo>
                    <a:pt x="127" y="10"/>
                  </a:lnTo>
                  <a:lnTo>
                    <a:pt x="130" y="10"/>
                  </a:lnTo>
                  <a:lnTo>
                    <a:pt x="135" y="7"/>
                  </a:lnTo>
                  <a:lnTo>
                    <a:pt x="140" y="6"/>
                  </a:lnTo>
                  <a:lnTo>
                    <a:pt x="143" y="5"/>
                  </a:lnTo>
                  <a:lnTo>
                    <a:pt x="145" y="3"/>
                  </a:lnTo>
                  <a:lnTo>
                    <a:pt x="149" y="1"/>
                  </a:lnTo>
                  <a:lnTo>
                    <a:pt x="154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1" y="1"/>
                  </a:lnTo>
                  <a:lnTo>
                    <a:pt x="175" y="3"/>
                  </a:lnTo>
                  <a:lnTo>
                    <a:pt x="179" y="6"/>
                  </a:lnTo>
                  <a:lnTo>
                    <a:pt x="184" y="9"/>
                  </a:lnTo>
                  <a:lnTo>
                    <a:pt x="189" y="13"/>
                  </a:lnTo>
                  <a:lnTo>
                    <a:pt x="194" y="18"/>
                  </a:lnTo>
                  <a:lnTo>
                    <a:pt x="201" y="23"/>
                  </a:lnTo>
                  <a:lnTo>
                    <a:pt x="205" y="28"/>
                  </a:lnTo>
                  <a:lnTo>
                    <a:pt x="210" y="32"/>
                  </a:lnTo>
                  <a:lnTo>
                    <a:pt x="213" y="36"/>
                  </a:lnTo>
                  <a:lnTo>
                    <a:pt x="215" y="38"/>
                  </a:lnTo>
                  <a:lnTo>
                    <a:pt x="217" y="41"/>
                  </a:lnTo>
                  <a:lnTo>
                    <a:pt x="218" y="44"/>
                  </a:lnTo>
                  <a:lnTo>
                    <a:pt x="217" y="45"/>
                  </a:lnTo>
                  <a:lnTo>
                    <a:pt x="217" y="4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Freeform 49"/>
          <p:cNvSpPr/>
          <p:nvPr/>
        </p:nvSpPr>
        <p:spPr bwMode="auto">
          <a:xfrm>
            <a:off x="1119232" y="2039462"/>
            <a:ext cx="887777" cy="936838"/>
          </a:xfrm>
          <a:custGeom>
            <a:avLst/>
            <a:gdLst>
              <a:gd name="T0" fmla="*/ 24 w 380"/>
              <a:gd name="T1" fmla="*/ 395 h 401"/>
              <a:gd name="T2" fmla="*/ 11 w 380"/>
              <a:gd name="T3" fmla="*/ 400 h 401"/>
              <a:gd name="T4" fmla="*/ 5 w 380"/>
              <a:gd name="T5" fmla="*/ 401 h 401"/>
              <a:gd name="T6" fmla="*/ 1 w 380"/>
              <a:gd name="T7" fmla="*/ 400 h 401"/>
              <a:gd name="T8" fmla="*/ 1 w 380"/>
              <a:gd name="T9" fmla="*/ 397 h 401"/>
              <a:gd name="T10" fmla="*/ 7 w 380"/>
              <a:gd name="T11" fmla="*/ 389 h 401"/>
              <a:gd name="T12" fmla="*/ 22 w 380"/>
              <a:gd name="T13" fmla="*/ 378 h 401"/>
              <a:gd name="T14" fmla="*/ 41 w 380"/>
              <a:gd name="T15" fmla="*/ 365 h 401"/>
              <a:gd name="T16" fmla="*/ 67 w 380"/>
              <a:gd name="T17" fmla="*/ 345 h 401"/>
              <a:gd name="T18" fmla="*/ 99 w 380"/>
              <a:gd name="T19" fmla="*/ 320 h 401"/>
              <a:gd name="T20" fmla="*/ 135 w 380"/>
              <a:gd name="T21" fmla="*/ 286 h 401"/>
              <a:gd name="T22" fmla="*/ 164 w 380"/>
              <a:gd name="T23" fmla="*/ 259 h 401"/>
              <a:gd name="T24" fmla="*/ 186 w 380"/>
              <a:gd name="T25" fmla="*/ 234 h 401"/>
              <a:gd name="T26" fmla="*/ 209 w 380"/>
              <a:gd name="T27" fmla="*/ 207 h 401"/>
              <a:gd name="T28" fmla="*/ 253 w 380"/>
              <a:gd name="T29" fmla="*/ 153 h 401"/>
              <a:gd name="T30" fmla="*/ 270 w 380"/>
              <a:gd name="T31" fmla="*/ 128 h 401"/>
              <a:gd name="T32" fmla="*/ 284 w 380"/>
              <a:gd name="T33" fmla="*/ 106 h 401"/>
              <a:gd name="T34" fmla="*/ 296 w 380"/>
              <a:gd name="T35" fmla="*/ 85 h 401"/>
              <a:gd name="T36" fmla="*/ 305 w 380"/>
              <a:gd name="T37" fmla="*/ 67 h 401"/>
              <a:gd name="T38" fmla="*/ 310 w 380"/>
              <a:gd name="T39" fmla="*/ 52 h 401"/>
              <a:gd name="T40" fmla="*/ 315 w 380"/>
              <a:gd name="T41" fmla="*/ 40 h 401"/>
              <a:gd name="T42" fmla="*/ 317 w 380"/>
              <a:gd name="T43" fmla="*/ 23 h 401"/>
              <a:gd name="T44" fmla="*/ 309 w 380"/>
              <a:gd name="T45" fmla="*/ 18 h 401"/>
              <a:gd name="T46" fmla="*/ 305 w 380"/>
              <a:gd name="T47" fmla="*/ 13 h 401"/>
              <a:gd name="T48" fmla="*/ 305 w 380"/>
              <a:gd name="T49" fmla="*/ 6 h 401"/>
              <a:gd name="T50" fmla="*/ 310 w 380"/>
              <a:gd name="T51" fmla="*/ 2 h 401"/>
              <a:gd name="T52" fmla="*/ 319 w 380"/>
              <a:gd name="T53" fmla="*/ 0 h 401"/>
              <a:gd name="T54" fmla="*/ 336 w 380"/>
              <a:gd name="T55" fmla="*/ 2 h 401"/>
              <a:gd name="T56" fmla="*/ 357 w 380"/>
              <a:gd name="T57" fmla="*/ 9 h 401"/>
              <a:gd name="T58" fmla="*/ 371 w 380"/>
              <a:gd name="T59" fmla="*/ 18 h 401"/>
              <a:gd name="T60" fmla="*/ 379 w 380"/>
              <a:gd name="T61" fmla="*/ 28 h 401"/>
              <a:gd name="T62" fmla="*/ 380 w 380"/>
              <a:gd name="T63" fmla="*/ 41 h 401"/>
              <a:gd name="T64" fmla="*/ 372 w 380"/>
              <a:gd name="T65" fmla="*/ 59 h 401"/>
              <a:gd name="T66" fmla="*/ 357 w 380"/>
              <a:gd name="T67" fmla="*/ 83 h 401"/>
              <a:gd name="T68" fmla="*/ 345 w 380"/>
              <a:gd name="T69" fmla="*/ 101 h 401"/>
              <a:gd name="T70" fmla="*/ 330 w 380"/>
              <a:gd name="T71" fmla="*/ 123 h 401"/>
              <a:gd name="T72" fmla="*/ 301 w 380"/>
              <a:gd name="T73" fmla="*/ 162 h 401"/>
              <a:gd name="T74" fmla="*/ 268 w 380"/>
              <a:gd name="T75" fmla="*/ 203 h 401"/>
              <a:gd name="T76" fmla="*/ 235 w 380"/>
              <a:gd name="T77" fmla="*/ 239 h 401"/>
              <a:gd name="T78" fmla="*/ 201 w 380"/>
              <a:gd name="T79" fmla="*/ 276 h 401"/>
              <a:gd name="T80" fmla="*/ 167 w 380"/>
              <a:gd name="T81" fmla="*/ 307 h 401"/>
              <a:gd name="T82" fmla="*/ 116 w 380"/>
              <a:gd name="T83" fmla="*/ 344 h 401"/>
              <a:gd name="T84" fmla="*/ 78 w 380"/>
              <a:gd name="T85" fmla="*/ 367 h 401"/>
              <a:gd name="T86" fmla="*/ 44 w 380"/>
              <a:gd name="T87" fmla="*/ 386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0" h="401">
                <a:moveTo>
                  <a:pt x="44" y="386"/>
                </a:moveTo>
                <a:lnTo>
                  <a:pt x="33" y="391"/>
                </a:lnTo>
                <a:lnTo>
                  <a:pt x="24" y="395"/>
                </a:lnTo>
                <a:lnTo>
                  <a:pt x="18" y="399"/>
                </a:lnTo>
                <a:lnTo>
                  <a:pt x="14" y="400"/>
                </a:lnTo>
                <a:lnTo>
                  <a:pt x="11" y="400"/>
                </a:lnTo>
                <a:lnTo>
                  <a:pt x="9" y="401"/>
                </a:lnTo>
                <a:lnTo>
                  <a:pt x="6" y="401"/>
                </a:lnTo>
                <a:lnTo>
                  <a:pt x="5" y="401"/>
                </a:lnTo>
                <a:lnTo>
                  <a:pt x="2" y="401"/>
                </a:lnTo>
                <a:lnTo>
                  <a:pt x="2" y="401"/>
                </a:lnTo>
                <a:lnTo>
                  <a:pt x="1" y="400"/>
                </a:lnTo>
                <a:lnTo>
                  <a:pt x="0" y="399"/>
                </a:lnTo>
                <a:lnTo>
                  <a:pt x="0" y="399"/>
                </a:lnTo>
                <a:lnTo>
                  <a:pt x="1" y="397"/>
                </a:lnTo>
                <a:lnTo>
                  <a:pt x="2" y="395"/>
                </a:lnTo>
                <a:lnTo>
                  <a:pt x="3" y="392"/>
                </a:lnTo>
                <a:lnTo>
                  <a:pt x="7" y="389"/>
                </a:lnTo>
                <a:lnTo>
                  <a:pt x="11" y="386"/>
                </a:lnTo>
                <a:lnTo>
                  <a:pt x="15" y="382"/>
                </a:lnTo>
                <a:lnTo>
                  <a:pt x="22" y="378"/>
                </a:lnTo>
                <a:lnTo>
                  <a:pt x="28" y="374"/>
                </a:lnTo>
                <a:lnTo>
                  <a:pt x="34" y="370"/>
                </a:lnTo>
                <a:lnTo>
                  <a:pt x="41" y="365"/>
                </a:lnTo>
                <a:lnTo>
                  <a:pt x="49" y="360"/>
                </a:lnTo>
                <a:lnTo>
                  <a:pt x="58" y="353"/>
                </a:lnTo>
                <a:lnTo>
                  <a:pt x="67" y="345"/>
                </a:lnTo>
                <a:lnTo>
                  <a:pt x="77" y="338"/>
                </a:lnTo>
                <a:lnTo>
                  <a:pt x="88" y="329"/>
                </a:lnTo>
                <a:lnTo>
                  <a:pt x="99" y="320"/>
                </a:lnTo>
                <a:lnTo>
                  <a:pt x="111" y="309"/>
                </a:lnTo>
                <a:lnTo>
                  <a:pt x="123" y="299"/>
                </a:lnTo>
                <a:lnTo>
                  <a:pt x="135" y="286"/>
                </a:lnTo>
                <a:lnTo>
                  <a:pt x="150" y="273"/>
                </a:lnTo>
                <a:lnTo>
                  <a:pt x="156" y="267"/>
                </a:lnTo>
                <a:lnTo>
                  <a:pt x="164" y="259"/>
                </a:lnTo>
                <a:lnTo>
                  <a:pt x="172" y="251"/>
                </a:lnTo>
                <a:lnTo>
                  <a:pt x="178" y="243"/>
                </a:lnTo>
                <a:lnTo>
                  <a:pt x="186" y="234"/>
                </a:lnTo>
                <a:lnTo>
                  <a:pt x="194" y="225"/>
                </a:lnTo>
                <a:lnTo>
                  <a:pt x="201" y="216"/>
                </a:lnTo>
                <a:lnTo>
                  <a:pt x="209" y="207"/>
                </a:lnTo>
                <a:lnTo>
                  <a:pt x="225" y="188"/>
                </a:lnTo>
                <a:lnTo>
                  <a:pt x="239" y="169"/>
                </a:lnTo>
                <a:lnTo>
                  <a:pt x="253" y="153"/>
                </a:lnTo>
                <a:lnTo>
                  <a:pt x="258" y="144"/>
                </a:lnTo>
                <a:lnTo>
                  <a:pt x="265" y="136"/>
                </a:lnTo>
                <a:lnTo>
                  <a:pt x="270" y="128"/>
                </a:lnTo>
                <a:lnTo>
                  <a:pt x="275" y="120"/>
                </a:lnTo>
                <a:lnTo>
                  <a:pt x="280" y="112"/>
                </a:lnTo>
                <a:lnTo>
                  <a:pt x="284" y="106"/>
                </a:lnTo>
                <a:lnTo>
                  <a:pt x="290" y="98"/>
                </a:lnTo>
                <a:lnTo>
                  <a:pt x="293" y="92"/>
                </a:lnTo>
                <a:lnTo>
                  <a:pt x="296" y="85"/>
                </a:lnTo>
                <a:lnTo>
                  <a:pt x="300" y="79"/>
                </a:lnTo>
                <a:lnTo>
                  <a:pt x="302" y="72"/>
                </a:lnTo>
                <a:lnTo>
                  <a:pt x="305" y="67"/>
                </a:lnTo>
                <a:lnTo>
                  <a:pt x="306" y="62"/>
                </a:lnTo>
                <a:lnTo>
                  <a:pt x="309" y="57"/>
                </a:lnTo>
                <a:lnTo>
                  <a:pt x="310" y="52"/>
                </a:lnTo>
                <a:lnTo>
                  <a:pt x="313" y="48"/>
                </a:lnTo>
                <a:lnTo>
                  <a:pt x="314" y="44"/>
                </a:lnTo>
                <a:lnTo>
                  <a:pt x="315" y="40"/>
                </a:lnTo>
                <a:lnTo>
                  <a:pt x="317" y="34"/>
                </a:lnTo>
                <a:lnTo>
                  <a:pt x="317" y="28"/>
                </a:lnTo>
                <a:lnTo>
                  <a:pt x="317" y="23"/>
                </a:lnTo>
                <a:lnTo>
                  <a:pt x="315" y="21"/>
                </a:lnTo>
                <a:lnTo>
                  <a:pt x="312" y="19"/>
                </a:lnTo>
                <a:lnTo>
                  <a:pt x="309" y="18"/>
                </a:lnTo>
                <a:lnTo>
                  <a:pt x="308" y="17"/>
                </a:lnTo>
                <a:lnTo>
                  <a:pt x="305" y="14"/>
                </a:lnTo>
                <a:lnTo>
                  <a:pt x="305" y="13"/>
                </a:lnTo>
                <a:lnTo>
                  <a:pt x="305" y="10"/>
                </a:lnTo>
                <a:lnTo>
                  <a:pt x="305" y="8"/>
                </a:lnTo>
                <a:lnTo>
                  <a:pt x="305" y="6"/>
                </a:lnTo>
                <a:lnTo>
                  <a:pt x="306" y="5"/>
                </a:lnTo>
                <a:lnTo>
                  <a:pt x="309" y="4"/>
                </a:lnTo>
                <a:lnTo>
                  <a:pt x="310" y="2"/>
                </a:lnTo>
                <a:lnTo>
                  <a:pt x="313" y="1"/>
                </a:lnTo>
                <a:lnTo>
                  <a:pt x="315" y="1"/>
                </a:lnTo>
                <a:lnTo>
                  <a:pt x="319" y="0"/>
                </a:lnTo>
                <a:lnTo>
                  <a:pt x="323" y="0"/>
                </a:lnTo>
                <a:lnTo>
                  <a:pt x="327" y="0"/>
                </a:lnTo>
                <a:lnTo>
                  <a:pt x="336" y="2"/>
                </a:lnTo>
                <a:lnTo>
                  <a:pt x="347" y="5"/>
                </a:lnTo>
                <a:lnTo>
                  <a:pt x="350" y="6"/>
                </a:lnTo>
                <a:lnTo>
                  <a:pt x="357" y="9"/>
                </a:lnTo>
                <a:lnTo>
                  <a:pt x="362" y="12"/>
                </a:lnTo>
                <a:lnTo>
                  <a:pt x="367" y="15"/>
                </a:lnTo>
                <a:lnTo>
                  <a:pt x="371" y="18"/>
                </a:lnTo>
                <a:lnTo>
                  <a:pt x="375" y="22"/>
                </a:lnTo>
                <a:lnTo>
                  <a:pt x="378" y="26"/>
                </a:lnTo>
                <a:lnTo>
                  <a:pt x="379" y="28"/>
                </a:lnTo>
                <a:lnTo>
                  <a:pt x="380" y="32"/>
                </a:lnTo>
                <a:lnTo>
                  <a:pt x="380" y="36"/>
                </a:lnTo>
                <a:lnTo>
                  <a:pt x="380" y="41"/>
                </a:lnTo>
                <a:lnTo>
                  <a:pt x="380" y="45"/>
                </a:lnTo>
                <a:lnTo>
                  <a:pt x="376" y="52"/>
                </a:lnTo>
                <a:lnTo>
                  <a:pt x="372" y="59"/>
                </a:lnTo>
                <a:lnTo>
                  <a:pt x="367" y="67"/>
                </a:lnTo>
                <a:lnTo>
                  <a:pt x="361" y="78"/>
                </a:lnTo>
                <a:lnTo>
                  <a:pt x="357" y="83"/>
                </a:lnTo>
                <a:lnTo>
                  <a:pt x="353" y="89"/>
                </a:lnTo>
                <a:lnTo>
                  <a:pt x="349" y="94"/>
                </a:lnTo>
                <a:lnTo>
                  <a:pt x="345" y="101"/>
                </a:lnTo>
                <a:lnTo>
                  <a:pt x="340" y="109"/>
                </a:lnTo>
                <a:lnTo>
                  <a:pt x="335" y="115"/>
                </a:lnTo>
                <a:lnTo>
                  <a:pt x="330" y="123"/>
                </a:lnTo>
                <a:lnTo>
                  <a:pt x="324" y="131"/>
                </a:lnTo>
                <a:lnTo>
                  <a:pt x="313" y="146"/>
                </a:lnTo>
                <a:lnTo>
                  <a:pt x="301" y="162"/>
                </a:lnTo>
                <a:lnTo>
                  <a:pt x="290" y="176"/>
                </a:lnTo>
                <a:lnTo>
                  <a:pt x="278" y="190"/>
                </a:lnTo>
                <a:lnTo>
                  <a:pt x="268" y="203"/>
                </a:lnTo>
                <a:lnTo>
                  <a:pt x="256" y="216"/>
                </a:lnTo>
                <a:lnTo>
                  <a:pt x="246" y="228"/>
                </a:lnTo>
                <a:lnTo>
                  <a:pt x="235" y="239"/>
                </a:lnTo>
                <a:lnTo>
                  <a:pt x="224" y="252"/>
                </a:lnTo>
                <a:lnTo>
                  <a:pt x="213" y="264"/>
                </a:lnTo>
                <a:lnTo>
                  <a:pt x="201" y="276"/>
                </a:lnTo>
                <a:lnTo>
                  <a:pt x="191" y="286"/>
                </a:lnTo>
                <a:lnTo>
                  <a:pt x="178" y="296"/>
                </a:lnTo>
                <a:lnTo>
                  <a:pt x="167" y="307"/>
                </a:lnTo>
                <a:lnTo>
                  <a:pt x="142" y="325"/>
                </a:lnTo>
                <a:lnTo>
                  <a:pt x="129" y="335"/>
                </a:lnTo>
                <a:lnTo>
                  <a:pt x="116" y="344"/>
                </a:lnTo>
                <a:lnTo>
                  <a:pt x="104" y="352"/>
                </a:lnTo>
                <a:lnTo>
                  <a:pt x="91" y="360"/>
                </a:lnTo>
                <a:lnTo>
                  <a:pt x="78" y="367"/>
                </a:lnTo>
                <a:lnTo>
                  <a:pt x="67" y="374"/>
                </a:lnTo>
                <a:lnTo>
                  <a:pt x="55" y="380"/>
                </a:lnTo>
                <a:lnTo>
                  <a:pt x="44" y="386"/>
                </a:lnTo>
                <a:lnTo>
                  <a:pt x="44" y="38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50"/>
          <p:cNvSpPr/>
          <p:nvPr/>
        </p:nvSpPr>
        <p:spPr bwMode="auto">
          <a:xfrm>
            <a:off x="1899541" y="2139920"/>
            <a:ext cx="1020943" cy="700877"/>
          </a:xfrm>
          <a:custGeom>
            <a:avLst/>
            <a:gdLst>
              <a:gd name="T0" fmla="*/ 18 w 437"/>
              <a:gd name="T1" fmla="*/ 0 h 300"/>
              <a:gd name="T2" fmla="*/ 54 w 437"/>
              <a:gd name="T3" fmla="*/ 35 h 300"/>
              <a:gd name="T4" fmla="*/ 90 w 437"/>
              <a:gd name="T5" fmla="*/ 67 h 300"/>
              <a:gd name="T6" fmla="*/ 125 w 437"/>
              <a:gd name="T7" fmla="*/ 97 h 300"/>
              <a:gd name="T8" fmla="*/ 160 w 437"/>
              <a:gd name="T9" fmla="*/ 124 h 300"/>
              <a:gd name="T10" fmla="*/ 177 w 437"/>
              <a:gd name="T11" fmla="*/ 138 h 300"/>
              <a:gd name="T12" fmla="*/ 195 w 437"/>
              <a:gd name="T13" fmla="*/ 151 h 300"/>
              <a:gd name="T14" fmla="*/ 214 w 437"/>
              <a:gd name="T15" fmla="*/ 164 h 300"/>
              <a:gd name="T16" fmla="*/ 236 w 437"/>
              <a:gd name="T17" fmla="*/ 177 h 300"/>
              <a:gd name="T18" fmla="*/ 259 w 437"/>
              <a:gd name="T19" fmla="*/ 190 h 300"/>
              <a:gd name="T20" fmla="*/ 306 w 437"/>
              <a:gd name="T21" fmla="*/ 214 h 300"/>
              <a:gd name="T22" fmla="*/ 345 w 437"/>
              <a:gd name="T23" fmla="*/ 234 h 300"/>
              <a:gd name="T24" fmla="*/ 369 w 437"/>
              <a:gd name="T25" fmla="*/ 244 h 300"/>
              <a:gd name="T26" fmla="*/ 388 w 437"/>
              <a:gd name="T27" fmla="*/ 255 h 300"/>
              <a:gd name="T28" fmla="*/ 405 w 437"/>
              <a:gd name="T29" fmla="*/ 262 h 300"/>
              <a:gd name="T30" fmla="*/ 418 w 437"/>
              <a:gd name="T31" fmla="*/ 270 h 300"/>
              <a:gd name="T32" fmla="*/ 428 w 437"/>
              <a:gd name="T33" fmla="*/ 275 h 300"/>
              <a:gd name="T34" fmla="*/ 435 w 437"/>
              <a:gd name="T35" fmla="*/ 279 h 300"/>
              <a:gd name="T36" fmla="*/ 437 w 437"/>
              <a:gd name="T37" fmla="*/ 282 h 300"/>
              <a:gd name="T38" fmla="*/ 437 w 437"/>
              <a:gd name="T39" fmla="*/ 283 h 300"/>
              <a:gd name="T40" fmla="*/ 436 w 437"/>
              <a:gd name="T41" fmla="*/ 284 h 300"/>
              <a:gd name="T42" fmla="*/ 432 w 437"/>
              <a:gd name="T43" fmla="*/ 286 h 300"/>
              <a:gd name="T44" fmla="*/ 427 w 437"/>
              <a:gd name="T45" fmla="*/ 287 h 300"/>
              <a:gd name="T46" fmla="*/ 420 w 437"/>
              <a:gd name="T47" fmla="*/ 290 h 300"/>
              <a:gd name="T48" fmla="*/ 413 w 437"/>
              <a:gd name="T49" fmla="*/ 291 h 300"/>
              <a:gd name="T50" fmla="*/ 402 w 437"/>
              <a:gd name="T51" fmla="*/ 292 h 300"/>
              <a:gd name="T52" fmla="*/ 392 w 437"/>
              <a:gd name="T53" fmla="*/ 293 h 300"/>
              <a:gd name="T54" fmla="*/ 372 w 437"/>
              <a:gd name="T55" fmla="*/ 296 h 300"/>
              <a:gd name="T56" fmla="*/ 350 w 437"/>
              <a:gd name="T57" fmla="*/ 297 h 300"/>
              <a:gd name="T58" fmla="*/ 330 w 437"/>
              <a:gd name="T59" fmla="*/ 300 h 300"/>
              <a:gd name="T60" fmla="*/ 314 w 437"/>
              <a:gd name="T61" fmla="*/ 300 h 300"/>
              <a:gd name="T62" fmla="*/ 305 w 437"/>
              <a:gd name="T63" fmla="*/ 300 h 300"/>
              <a:gd name="T64" fmla="*/ 299 w 437"/>
              <a:gd name="T65" fmla="*/ 299 h 300"/>
              <a:gd name="T66" fmla="*/ 290 w 437"/>
              <a:gd name="T67" fmla="*/ 295 h 300"/>
              <a:gd name="T68" fmla="*/ 281 w 437"/>
              <a:gd name="T69" fmla="*/ 288 h 300"/>
              <a:gd name="T70" fmla="*/ 270 w 437"/>
              <a:gd name="T71" fmla="*/ 280 h 300"/>
              <a:gd name="T72" fmla="*/ 260 w 437"/>
              <a:gd name="T73" fmla="*/ 271 h 300"/>
              <a:gd name="T74" fmla="*/ 248 w 437"/>
              <a:gd name="T75" fmla="*/ 260 h 300"/>
              <a:gd name="T76" fmla="*/ 235 w 437"/>
              <a:gd name="T77" fmla="*/ 247 h 300"/>
              <a:gd name="T78" fmla="*/ 220 w 437"/>
              <a:gd name="T79" fmla="*/ 231 h 300"/>
              <a:gd name="T80" fmla="*/ 202 w 437"/>
              <a:gd name="T81" fmla="*/ 213 h 300"/>
              <a:gd name="T82" fmla="*/ 180 w 437"/>
              <a:gd name="T83" fmla="*/ 192 h 300"/>
              <a:gd name="T84" fmla="*/ 155 w 437"/>
              <a:gd name="T85" fmla="*/ 168 h 300"/>
              <a:gd name="T86" fmla="*/ 126 w 437"/>
              <a:gd name="T87" fmla="*/ 141 h 300"/>
              <a:gd name="T88" fmla="*/ 94 w 437"/>
              <a:gd name="T89" fmla="*/ 110 h 300"/>
              <a:gd name="T90" fmla="*/ 59 w 437"/>
              <a:gd name="T91" fmla="*/ 75 h 300"/>
              <a:gd name="T92" fmla="*/ 20 w 437"/>
              <a:gd name="T93" fmla="*/ 36 h 300"/>
              <a:gd name="T94" fmla="*/ 0 w 437"/>
              <a:gd name="T95" fmla="*/ 15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7" h="300">
                <a:moveTo>
                  <a:pt x="0" y="15"/>
                </a:moveTo>
                <a:lnTo>
                  <a:pt x="18" y="0"/>
                </a:lnTo>
                <a:lnTo>
                  <a:pt x="36" y="18"/>
                </a:lnTo>
                <a:lnTo>
                  <a:pt x="54" y="35"/>
                </a:lnTo>
                <a:lnTo>
                  <a:pt x="72" y="51"/>
                </a:lnTo>
                <a:lnTo>
                  <a:pt x="90" y="67"/>
                </a:lnTo>
                <a:lnTo>
                  <a:pt x="107" y="82"/>
                </a:lnTo>
                <a:lnTo>
                  <a:pt x="125" y="97"/>
                </a:lnTo>
                <a:lnTo>
                  <a:pt x="142" y="111"/>
                </a:lnTo>
                <a:lnTo>
                  <a:pt x="160" y="124"/>
                </a:lnTo>
                <a:lnTo>
                  <a:pt x="168" y="130"/>
                </a:lnTo>
                <a:lnTo>
                  <a:pt x="177" y="138"/>
                </a:lnTo>
                <a:lnTo>
                  <a:pt x="186" y="145"/>
                </a:lnTo>
                <a:lnTo>
                  <a:pt x="195" y="151"/>
                </a:lnTo>
                <a:lnTo>
                  <a:pt x="204" y="157"/>
                </a:lnTo>
                <a:lnTo>
                  <a:pt x="214" y="164"/>
                </a:lnTo>
                <a:lnTo>
                  <a:pt x="225" y="170"/>
                </a:lnTo>
                <a:lnTo>
                  <a:pt x="236" y="177"/>
                </a:lnTo>
                <a:lnTo>
                  <a:pt x="247" y="183"/>
                </a:lnTo>
                <a:lnTo>
                  <a:pt x="259" y="190"/>
                </a:lnTo>
                <a:lnTo>
                  <a:pt x="282" y="202"/>
                </a:lnTo>
                <a:lnTo>
                  <a:pt x="306" y="214"/>
                </a:lnTo>
                <a:lnTo>
                  <a:pt x="332" y="227"/>
                </a:lnTo>
                <a:lnTo>
                  <a:pt x="345" y="234"/>
                </a:lnTo>
                <a:lnTo>
                  <a:pt x="358" y="239"/>
                </a:lnTo>
                <a:lnTo>
                  <a:pt x="369" y="244"/>
                </a:lnTo>
                <a:lnTo>
                  <a:pt x="379" y="249"/>
                </a:lnTo>
                <a:lnTo>
                  <a:pt x="388" y="255"/>
                </a:lnTo>
                <a:lnTo>
                  <a:pt x="397" y="258"/>
                </a:lnTo>
                <a:lnTo>
                  <a:pt x="405" y="262"/>
                </a:lnTo>
                <a:lnTo>
                  <a:pt x="411" y="266"/>
                </a:lnTo>
                <a:lnTo>
                  <a:pt x="418" y="270"/>
                </a:lnTo>
                <a:lnTo>
                  <a:pt x="423" y="273"/>
                </a:lnTo>
                <a:lnTo>
                  <a:pt x="428" y="275"/>
                </a:lnTo>
                <a:lnTo>
                  <a:pt x="431" y="277"/>
                </a:lnTo>
                <a:lnTo>
                  <a:pt x="435" y="279"/>
                </a:lnTo>
                <a:lnTo>
                  <a:pt x="436" y="280"/>
                </a:lnTo>
                <a:lnTo>
                  <a:pt x="437" y="282"/>
                </a:lnTo>
                <a:lnTo>
                  <a:pt x="437" y="282"/>
                </a:lnTo>
                <a:lnTo>
                  <a:pt x="437" y="283"/>
                </a:lnTo>
                <a:lnTo>
                  <a:pt x="437" y="283"/>
                </a:lnTo>
                <a:lnTo>
                  <a:pt x="436" y="284"/>
                </a:lnTo>
                <a:lnTo>
                  <a:pt x="435" y="284"/>
                </a:lnTo>
                <a:lnTo>
                  <a:pt x="432" y="286"/>
                </a:lnTo>
                <a:lnTo>
                  <a:pt x="431" y="287"/>
                </a:lnTo>
                <a:lnTo>
                  <a:pt x="427" y="287"/>
                </a:lnTo>
                <a:lnTo>
                  <a:pt x="424" y="288"/>
                </a:lnTo>
                <a:lnTo>
                  <a:pt x="420" y="290"/>
                </a:lnTo>
                <a:lnTo>
                  <a:pt x="416" y="290"/>
                </a:lnTo>
                <a:lnTo>
                  <a:pt x="413" y="291"/>
                </a:lnTo>
                <a:lnTo>
                  <a:pt x="407" y="291"/>
                </a:lnTo>
                <a:lnTo>
                  <a:pt x="402" y="292"/>
                </a:lnTo>
                <a:lnTo>
                  <a:pt x="397" y="293"/>
                </a:lnTo>
                <a:lnTo>
                  <a:pt x="392" y="293"/>
                </a:lnTo>
                <a:lnTo>
                  <a:pt x="385" y="295"/>
                </a:lnTo>
                <a:lnTo>
                  <a:pt x="372" y="296"/>
                </a:lnTo>
                <a:lnTo>
                  <a:pt x="361" y="296"/>
                </a:lnTo>
                <a:lnTo>
                  <a:pt x="350" y="297"/>
                </a:lnTo>
                <a:lnTo>
                  <a:pt x="340" y="299"/>
                </a:lnTo>
                <a:lnTo>
                  <a:pt x="330" y="300"/>
                </a:lnTo>
                <a:lnTo>
                  <a:pt x="322" y="300"/>
                </a:lnTo>
                <a:lnTo>
                  <a:pt x="314" y="300"/>
                </a:lnTo>
                <a:lnTo>
                  <a:pt x="308" y="300"/>
                </a:lnTo>
                <a:lnTo>
                  <a:pt x="305" y="300"/>
                </a:lnTo>
                <a:lnTo>
                  <a:pt x="301" y="300"/>
                </a:lnTo>
                <a:lnTo>
                  <a:pt x="299" y="299"/>
                </a:lnTo>
                <a:lnTo>
                  <a:pt x="295" y="296"/>
                </a:lnTo>
                <a:lnTo>
                  <a:pt x="290" y="295"/>
                </a:lnTo>
                <a:lnTo>
                  <a:pt x="286" y="292"/>
                </a:lnTo>
                <a:lnTo>
                  <a:pt x="281" y="288"/>
                </a:lnTo>
                <a:lnTo>
                  <a:pt x="275" y="284"/>
                </a:lnTo>
                <a:lnTo>
                  <a:pt x="270" y="280"/>
                </a:lnTo>
                <a:lnTo>
                  <a:pt x="265" y="277"/>
                </a:lnTo>
                <a:lnTo>
                  <a:pt x="260" y="271"/>
                </a:lnTo>
                <a:lnTo>
                  <a:pt x="253" y="266"/>
                </a:lnTo>
                <a:lnTo>
                  <a:pt x="248" y="260"/>
                </a:lnTo>
                <a:lnTo>
                  <a:pt x="242" y="253"/>
                </a:lnTo>
                <a:lnTo>
                  <a:pt x="235" y="247"/>
                </a:lnTo>
                <a:lnTo>
                  <a:pt x="227" y="239"/>
                </a:lnTo>
                <a:lnTo>
                  <a:pt x="220" y="231"/>
                </a:lnTo>
                <a:lnTo>
                  <a:pt x="211" y="224"/>
                </a:lnTo>
                <a:lnTo>
                  <a:pt x="202" y="213"/>
                </a:lnTo>
                <a:lnTo>
                  <a:pt x="191" y="203"/>
                </a:lnTo>
                <a:lnTo>
                  <a:pt x="180" y="192"/>
                </a:lnTo>
                <a:lnTo>
                  <a:pt x="168" y="181"/>
                </a:lnTo>
                <a:lnTo>
                  <a:pt x="155" y="168"/>
                </a:lnTo>
                <a:lnTo>
                  <a:pt x="141" y="155"/>
                </a:lnTo>
                <a:lnTo>
                  <a:pt x="126" y="141"/>
                </a:lnTo>
                <a:lnTo>
                  <a:pt x="111" y="125"/>
                </a:lnTo>
                <a:lnTo>
                  <a:pt x="94" y="110"/>
                </a:lnTo>
                <a:lnTo>
                  <a:pt x="77" y="91"/>
                </a:lnTo>
                <a:lnTo>
                  <a:pt x="59" y="75"/>
                </a:lnTo>
                <a:lnTo>
                  <a:pt x="40" y="55"/>
                </a:lnTo>
                <a:lnTo>
                  <a:pt x="20" y="36"/>
                </a:lnTo>
                <a:lnTo>
                  <a:pt x="0" y="15"/>
                </a:lnTo>
                <a:lnTo>
                  <a:pt x="0" y="1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51"/>
          <p:cNvSpPr/>
          <p:nvPr/>
        </p:nvSpPr>
        <p:spPr bwMode="auto">
          <a:xfrm>
            <a:off x="1675261" y="2572128"/>
            <a:ext cx="495286" cy="135503"/>
          </a:xfrm>
          <a:custGeom>
            <a:avLst/>
            <a:gdLst>
              <a:gd name="T0" fmla="*/ 19 w 212"/>
              <a:gd name="T1" fmla="*/ 36 h 58"/>
              <a:gd name="T2" fmla="*/ 55 w 212"/>
              <a:gd name="T3" fmla="*/ 26 h 58"/>
              <a:gd name="T4" fmla="*/ 88 w 212"/>
              <a:gd name="T5" fmla="*/ 17 h 58"/>
              <a:gd name="T6" fmla="*/ 116 w 212"/>
              <a:gd name="T7" fmla="*/ 10 h 58"/>
              <a:gd name="T8" fmla="*/ 140 w 212"/>
              <a:gd name="T9" fmla="*/ 5 h 58"/>
              <a:gd name="T10" fmla="*/ 159 w 212"/>
              <a:gd name="T11" fmla="*/ 1 h 58"/>
              <a:gd name="T12" fmla="*/ 175 w 212"/>
              <a:gd name="T13" fmla="*/ 0 h 58"/>
              <a:gd name="T14" fmla="*/ 185 w 212"/>
              <a:gd name="T15" fmla="*/ 0 h 58"/>
              <a:gd name="T16" fmla="*/ 194 w 212"/>
              <a:gd name="T17" fmla="*/ 1 h 58"/>
              <a:gd name="T18" fmla="*/ 203 w 212"/>
              <a:gd name="T19" fmla="*/ 4 h 58"/>
              <a:gd name="T20" fmla="*/ 209 w 212"/>
              <a:gd name="T21" fmla="*/ 7 h 58"/>
              <a:gd name="T22" fmla="*/ 212 w 212"/>
              <a:gd name="T23" fmla="*/ 10 h 58"/>
              <a:gd name="T24" fmla="*/ 212 w 212"/>
              <a:gd name="T25" fmla="*/ 14 h 58"/>
              <a:gd name="T26" fmla="*/ 211 w 212"/>
              <a:gd name="T27" fmla="*/ 18 h 58"/>
              <a:gd name="T28" fmla="*/ 208 w 212"/>
              <a:gd name="T29" fmla="*/ 20 h 58"/>
              <a:gd name="T30" fmla="*/ 203 w 212"/>
              <a:gd name="T31" fmla="*/ 23 h 58"/>
              <a:gd name="T32" fmla="*/ 198 w 212"/>
              <a:gd name="T33" fmla="*/ 24 h 58"/>
              <a:gd name="T34" fmla="*/ 194 w 212"/>
              <a:gd name="T35" fmla="*/ 27 h 58"/>
              <a:gd name="T36" fmla="*/ 187 w 212"/>
              <a:gd name="T37" fmla="*/ 28 h 58"/>
              <a:gd name="T38" fmla="*/ 178 w 212"/>
              <a:gd name="T39" fmla="*/ 31 h 58"/>
              <a:gd name="T40" fmla="*/ 169 w 212"/>
              <a:gd name="T41" fmla="*/ 33 h 58"/>
              <a:gd name="T42" fmla="*/ 158 w 212"/>
              <a:gd name="T43" fmla="*/ 37 h 58"/>
              <a:gd name="T44" fmla="*/ 146 w 212"/>
              <a:gd name="T45" fmla="*/ 40 h 58"/>
              <a:gd name="T46" fmla="*/ 131 w 212"/>
              <a:gd name="T47" fmla="*/ 44 h 58"/>
              <a:gd name="T48" fmla="*/ 115 w 212"/>
              <a:gd name="T49" fmla="*/ 48 h 58"/>
              <a:gd name="T50" fmla="*/ 101 w 212"/>
              <a:gd name="T51" fmla="*/ 50 h 58"/>
              <a:gd name="T52" fmla="*/ 88 w 212"/>
              <a:gd name="T53" fmla="*/ 53 h 58"/>
              <a:gd name="T54" fmla="*/ 75 w 212"/>
              <a:gd name="T55" fmla="*/ 55 h 58"/>
              <a:gd name="T56" fmla="*/ 66 w 212"/>
              <a:gd name="T57" fmla="*/ 57 h 58"/>
              <a:gd name="T58" fmla="*/ 57 w 212"/>
              <a:gd name="T59" fmla="*/ 58 h 58"/>
              <a:gd name="T60" fmla="*/ 50 w 212"/>
              <a:gd name="T61" fmla="*/ 58 h 58"/>
              <a:gd name="T62" fmla="*/ 45 w 212"/>
              <a:gd name="T63" fmla="*/ 58 h 58"/>
              <a:gd name="T64" fmla="*/ 33 w 212"/>
              <a:gd name="T65" fmla="*/ 55 h 58"/>
              <a:gd name="T66" fmla="*/ 17 w 212"/>
              <a:gd name="T67" fmla="*/ 50 h 58"/>
              <a:gd name="T68" fmla="*/ 5 w 212"/>
              <a:gd name="T69" fmla="*/ 45 h 58"/>
              <a:gd name="T70" fmla="*/ 0 w 212"/>
              <a:gd name="T71" fmla="*/ 4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2" h="58">
                <a:moveTo>
                  <a:pt x="0" y="42"/>
                </a:moveTo>
                <a:lnTo>
                  <a:pt x="19" y="36"/>
                </a:lnTo>
                <a:lnTo>
                  <a:pt x="39" y="31"/>
                </a:lnTo>
                <a:lnTo>
                  <a:pt x="55" y="26"/>
                </a:lnTo>
                <a:lnTo>
                  <a:pt x="72" y="20"/>
                </a:lnTo>
                <a:lnTo>
                  <a:pt x="88" y="17"/>
                </a:lnTo>
                <a:lnTo>
                  <a:pt x="102" y="13"/>
                </a:lnTo>
                <a:lnTo>
                  <a:pt x="116" y="10"/>
                </a:lnTo>
                <a:lnTo>
                  <a:pt x="128" y="7"/>
                </a:lnTo>
                <a:lnTo>
                  <a:pt x="140" y="5"/>
                </a:lnTo>
                <a:lnTo>
                  <a:pt x="150" y="2"/>
                </a:lnTo>
                <a:lnTo>
                  <a:pt x="159" y="1"/>
                </a:lnTo>
                <a:lnTo>
                  <a:pt x="167" y="0"/>
                </a:lnTo>
                <a:lnTo>
                  <a:pt x="175" y="0"/>
                </a:lnTo>
                <a:lnTo>
                  <a:pt x="180" y="0"/>
                </a:lnTo>
                <a:lnTo>
                  <a:pt x="185" y="0"/>
                </a:lnTo>
                <a:lnTo>
                  <a:pt x="187" y="0"/>
                </a:lnTo>
                <a:lnTo>
                  <a:pt x="194" y="1"/>
                </a:lnTo>
                <a:lnTo>
                  <a:pt x="198" y="2"/>
                </a:lnTo>
                <a:lnTo>
                  <a:pt x="203" y="4"/>
                </a:lnTo>
                <a:lnTo>
                  <a:pt x="206" y="6"/>
                </a:lnTo>
                <a:lnTo>
                  <a:pt x="209" y="7"/>
                </a:lnTo>
                <a:lnTo>
                  <a:pt x="211" y="9"/>
                </a:lnTo>
                <a:lnTo>
                  <a:pt x="212" y="10"/>
                </a:lnTo>
                <a:lnTo>
                  <a:pt x="212" y="11"/>
                </a:lnTo>
                <a:lnTo>
                  <a:pt x="212" y="14"/>
                </a:lnTo>
                <a:lnTo>
                  <a:pt x="212" y="17"/>
                </a:lnTo>
                <a:lnTo>
                  <a:pt x="211" y="18"/>
                </a:lnTo>
                <a:lnTo>
                  <a:pt x="209" y="19"/>
                </a:lnTo>
                <a:lnTo>
                  <a:pt x="208" y="20"/>
                </a:lnTo>
                <a:lnTo>
                  <a:pt x="206" y="22"/>
                </a:lnTo>
                <a:lnTo>
                  <a:pt x="203" y="23"/>
                </a:lnTo>
                <a:lnTo>
                  <a:pt x="200" y="24"/>
                </a:lnTo>
                <a:lnTo>
                  <a:pt x="198" y="24"/>
                </a:lnTo>
                <a:lnTo>
                  <a:pt x="197" y="26"/>
                </a:lnTo>
                <a:lnTo>
                  <a:pt x="194" y="27"/>
                </a:lnTo>
                <a:lnTo>
                  <a:pt x="190" y="27"/>
                </a:lnTo>
                <a:lnTo>
                  <a:pt x="187" y="28"/>
                </a:lnTo>
                <a:lnTo>
                  <a:pt x="184" y="29"/>
                </a:lnTo>
                <a:lnTo>
                  <a:pt x="178" y="31"/>
                </a:lnTo>
                <a:lnTo>
                  <a:pt x="175" y="32"/>
                </a:lnTo>
                <a:lnTo>
                  <a:pt x="169" y="33"/>
                </a:lnTo>
                <a:lnTo>
                  <a:pt x="164" y="36"/>
                </a:lnTo>
                <a:lnTo>
                  <a:pt x="158" y="37"/>
                </a:lnTo>
                <a:lnTo>
                  <a:pt x="153" y="39"/>
                </a:lnTo>
                <a:lnTo>
                  <a:pt x="146" y="40"/>
                </a:lnTo>
                <a:lnTo>
                  <a:pt x="138" y="42"/>
                </a:lnTo>
                <a:lnTo>
                  <a:pt x="131" y="44"/>
                </a:lnTo>
                <a:lnTo>
                  <a:pt x="123" y="45"/>
                </a:lnTo>
                <a:lnTo>
                  <a:pt x="115" y="48"/>
                </a:lnTo>
                <a:lnTo>
                  <a:pt x="107" y="49"/>
                </a:lnTo>
                <a:lnTo>
                  <a:pt x="101" y="50"/>
                </a:lnTo>
                <a:lnTo>
                  <a:pt x="94" y="51"/>
                </a:lnTo>
                <a:lnTo>
                  <a:pt x="88" y="53"/>
                </a:lnTo>
                <a:lnTo>
                  <a:pt x="81" y="54"/>
                </a:lnTo>
                <a:lnTo>
                  <a:pt x="75" y="55"/>
                </a:lnTo>
                <a:lnTo>
                  <a:pt x="70" y="57"/>
                </a:lnTo>
                <a:lnTo>
                  <a:pt x="66" y="57"/>
                </a:lnTo>
                <a:lnTo>
                  <a:pt x="61" y="58"/>
                </a:lnTo>
                <a:lnTo>
                  <a:pt x="57" y="58"/>
                </a:lnTo>
                <a:lnTo>
                  <a:pt x="53" y="58"/>
                </a:lnTo>
                <a:lnTo>
                  <a:pt x="50" y="58"/>
                </a:lnTo>
                <a:lnTo>
                  <a:pt x="48" y="58"/>
                </a:lnTo>
                <a:lnTo>
                  <a:pt x="45" y="58"/>
                </a:lnTo>
                <a:lnTo>
                  <a:pt x="42" y="58"/>
                </a:lnTo>
                <a:lnTo>
                  <a:pt x="33" y="55"/>
                </a:lnTo>
                <a:lnTo>
                  <a:pt x="22" y="53"/>
                </a:lnTo>
                <a:lnTo>
                  <a:pt x="17" y="50"/>
                </a:lnTo>
                <a:lnTo>
                  <a:pt x="11" y="48"/>
                </a:lnTo>
                <a:lnTo>
                  <a:pt x="5" y="45"/>
                </a:lnTo>
                <a:lnTo>
                  <a:pt x="0" y="42"/>
                </a:lnTo>
                <a:lnTo>
                  <a:pt x="0" y="4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52"/>
          <p:cNvSpPr/>
          <p:nvPr/>
        </p:nvSpPr>
        <p:spPr bwMode="auto">
          <a:xfrm>
            <a:off x="1383228" y="2922566"/>
            <a:ext cx="147183" cy="453234"/>
          </a:xfrm>
          <a:custGeom>
            <a:avLst/>
            <a:gdLst>
              <a:gd name="T0" fmla="*/ 47 w 63"/>
              <a:gd name="T1" fmla="*/ 17 h 194"/>
              <a:gd name="T2" fmla="*/ 51 w 63"/>
              <a:gd name="T3" fmla="*/ 37 h 194"/>
              <a:gd name="T4" fmla="*/ 54 w 63"/>
              <a:gd name="T5" fmla="*/ 58 h 194"/>
              <a:gd name="T6" fmla="*/ 57 w 63"/>
              <a:gd name="T7" fmla="*/ 76 h 194"/>
              <a:gd name="T8" fmla="*/ 60 w 63"/>
              <a:gd name="T9" fmla="*/ 102 h 194"/>
              <a:gd name="T10" fmla="*/ 63 w 63"/>
              <a:gd name="T11" fmla="*/ 132 h 194"/>
              <a:gd name="T12" fmla="*/ 63 w 63"/>
              <a:gd name="T13" fmla="*/ 151 h 194"/>
              <a:gd name="T14" fmla="*/ 63 w 63"/>
              <a:gd name="T15" fmla="*/ 162 h 194"/>
              <a:gd name="T16" fmla="*/ 63 w 63"/>
              <a:gd name="T17" fmla="*/ 171 h 194"/>
              <a:gd name="T18" fmla="*/ 61 w 63"/>
              <a:gd name="T19" fmla="*/ 178 h 194"/>
              <a:gd name="T20" fmla="*/ 60 w 63"/>
              <a:gd name="T21" fmla="*/ 185 h 194"/>
              <a:gd name="T22" fmla="*/ 60 w 63"/>
              <a:gd name="T23" fmla="*/ 189 h 194"/>
              <a:gd name="T24" fmla="*/ 59 w 63"/>
              <a:gd name="T25" fmla="*/ 191 h 194"/>
              <a:gd name="T26" fmla="*/ 57 w 63"/>
              <a:gd name="T27" fmla="*/ 193 h 194"/>
              <a:gd name="T28" fmla="*/ 55 w 63"/>
              <a:gd name="T29" fmla="*/ 193 h 194"/>
              <a:gd name="T30" fmla="*/ 52 w 63"/>
              <a:gd name="T31" fmla="*/ 191 h 194"/>
              <a:gd name="T32" fmla="*/ 48 w 63"/>
              <a:gd name="T33" fmla="*/ 189 h 194"/>
              <a:gd name="T34" fmla="*/ 46 w 63"/>
              <a:gd name="T35" fmla="*/ 185 h 194"/>
              <a:gd name="T36" fmla="*/ 41 w 63"/>
              <a:gd name="T37" fmla="*/ 175 h 194"/>
              <a:gd name="T38" fmla="*/ 35 w 63"/>
              <a:gd name="T39" fmla="*/ 159 h 194"/>
              <a:gd name="T40" fmla="*/ 35 w 63"/>
              <a:gd name="T41" fmla="*/ 147 h 194"/>
              <a:gd name="T42" fmla="*/ 34 w 63"/>
              <a:gd name="T43" fmla="*/ 138 h 194"/>
              <a:gd name="T44" fmla="*/ 33 w 63"/>
              <a:gd name="T45" fmla="*/ 127 h 194"/>
              <a:gd name="T46" fmla="*/ 30 w 63"/>
              <a:gd name="T47" fmla="*/ 112 h 194"/>
              <a:gd name="T48" fmla="*/ 26 w 63"/>
              <a:gd name="T49" fmla="*/ 92 h 194"/>
              <a:gd name="T50" fmla="*/ 19 w 63"/>
              <a:gd name="T51" fmla="*/ 63 h 194"/>
              <a:gd name="T52" fmla="*/ 11 w 63"/>
              <a:gd name="T53" fmla="*/ 40 h 194"/>
              <a:gd name="T54" fmla="*/ 6 w 63"/>
              <a:gd name="T55" fmla="*/ 27 h 194"/>
              <a:gd name="T56" fmla="*/ 3 w 63"/>
              <a:gd name="T57" fmla="*/ 17 h 194"/>
              <a:gd name="T58" fmla="*/ 2 w 63"/>
              <a:gd name="T59" fmla="*/ 9 h 194"/>
              <a:gd name="T60" fmla="*/ 0 w 63"/>
              <a:gd name="T61" fmla="*/ 4 h 194"/>
              <a:gd name="T62" fmla="*/ 2 w 63"/>
              <a:gd name="T63" fmla="*/ 2 h 194"/>
              <a:gd name="T64" fmla="*/ 3 w 63"/>
              <a:gd name="T65" fmla="*/ 1 h 194"/>
              <a:gd name="T66" fmla="*/ 7 w 63"/>
              <a:gd name="T67" fmla="*/ 0 h 194"/>
              <a:gd name="T68" fmla="*/ 13 w 63"/>
              <a:gd name="T69" fmla="*/ 0 h 194"/>
              <a:gd name="T70" fmla="*/ 20 w 63"/>
              <a:gd name="T71" fmla="*/ 1 h 194"/>
              <a:gd name="T72" fmla="*/ 29 w 63"/>
              <a:gd name="T73" fmla="*/ 2 h 194"/>
              <a:gd name="T74" fmla="*/ 39 w 63"/>
              <a:gd name="T75" fmla="*/ 4 h 194"/>
              <a:gd name="T76" fmla="*/ 44 w 63"/>
              <a:gd name="T77" fmla="*/ 5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" h="194">
                <a:moveTo>
                  <a:pt x="44" y="5"/>
                </a:moveTo>
                <a:lnTo>
                  <a:pt x="47" y="17"/>
                </a:lnTo>
                <a:lnTo>
                  <a:pt x="48" y="27"/>
                </a:lnTo>
                <a:lnTo>
                  <a:pt x="51" y="37"/>
                </a:lnTo>
                <a:lnTo>
                  <a:pt x="52" y="48"/>
                </a:lnTo>
                <a:lnTo>
                  <a:pt x="54" y="58"/>
                </a:lnTo>
                <a:lnTo>
                  <a:pt x="56" y="67"/>
                </a:lnTo>
                <a:lnTo>
                  <a:pt x="57" y="76"/>
                </a:lnTo>
                <a:lnTo>
                  <a:pt x="59" y="85"/>
                </a:lnTo>
                <a:lnTo>
                  <a:pt x="60" y="102"/>
                </a:lnTo>
                <a:lnTo>
                  <a:pt x="61" y="118"/>
                </a:lnTo>
                <a:lnTo>
                  <a:pt x="63" y="132"/>
                </a:lnTo>
                <a:lnTo>
                  <a:pt x="63" y="145"/>
                </a:lnTo>
                <a:lnTo>
                  <a:pt x="63" y="151"/>
                </a:lnTo>
                <a:lnTo>
                  <a:pt x="63" y="156"/>
                </a:lnTo>
                <a:lnTo>
                  <a:pt x="63" y="162"/>
                </a:lnTo>
                <a:lnTo>
                  <a:pt x="63" y="167"/>
                </a:lnTo>
                <a:lnTo>
                  <a:pt x="63" y="171"/>
                </a:lnTo>
                <a:lnTo>
                  <a:pt x="61" y="175"/>
                </a:lnTo>
                <a:lnTo>
                  <a:pt x="61" y="178"/>
                </a:lnTo>
                <a:lnTo>
                  <a:pt x="61" y="181"/>
                </a:lnTo>
                <a:lnTo>
                  <a:pt x="60" y="185"/>
                </a:lnTo>
                <a:lnTo>
                  <a:pt x="60" y="186"/>
                </a:lnTo>
                <a:lnTo>
                  <a:pt x="60" y="189"/>
                </a:lnTo>
                <a:lnTo>
                  <a:pt x="59" y="190"/>
                </a:lnTo>
                <a:lnTo>
                  <a:pt x="59" y="191"/>
                </a:lnTo>
                <a:lnTo>
                  <a:pt x="57" y="193"/>
                </a:lnTo>
                <a:lnTo>
                  <a:pt x="57" y="193"/>
                </a:lnTo>
                <a:lnTo>
                  <a:pt x="56" y="194"/>
                </a:lnTo>
                <a:lnTo>
                  <a:pt x="55" y="193"/>
                </a:lnTo>
                <a:lnTo>
                  <a:pt x="54" y="193"/>
                </a:lnTo>
                <a:lnTo>
                  <a:pt x="52" y="191"/>
                </a:lnTo>
                <a:lnTo>
                  <a:pt x="51" y="191"/>
                </a:lnTo>
                <a:lnTo>
                  <a:pt x="48" y="189"/>
                </a:lnTo>
                <a:lnTo>
                  <a:pt x="47" y="187"/>
                </a:lnTo>
                <a:lnTo>
                  <a:pt x="46" y="185"/>
                </a:lnTo>
                <a:lnTo>
                  <a:pt x="44" y="181"/>
                </a:lnTo>
                <a:lnTo>
                  <a:pt x="41" y="175"/>
                </a:lnTo>
                <a:lnTo>
                  <a:pt x="38" y="167"/>
                </a:lnTo>
                <a:lnTo>
                  <a:pt x="35" y="159"/>
                </a:lnTo>
                <a:lnTo>
                  <a:pt x="35" y="151"/>
                </a:lnTo>
                <a:lnTo>
                  <a:pt x="35" y="147"/>
                </a:lnTo>
                <a:lnTo>
                  <a:pt x="34" y="143"/>
                </a:lnTo>
                <a:lnTo>
                  <a:pt x="34" y="138"/>
                </a:lnTo>
                <a:lnTo>
                  <a:pt x="33" y="133"/>
                </a:lnTo>
                <a:lnTo>
                  <a:pt x="33" y="127"/>
                </a:lnTo>
                <a:lnTo>
                  <a:pt x="32" y="120"/>
                </a:lnTo>
                <a:lnTo>
                  <a:pt x="30" y="112"/>
                </a:lnTo>
                <a:lnTo>
                  <a:pt x="29" y="105"/>
                </a:lnTo>
                <a:lnTo>
                  <a:pt x="26" y="92"/>
                </a:lnTo>
                <a:lnTo>
                  <a:pt x="22" y="77"/>
                </a:lnTo>
                <a:lnTo>
                  <a:pt x="19" y="63"/>
                </a:lnTo>
                <a:lnTo>
                  <a:pt x="13" y="48"/>
                </a:lnTo>
                <a:lnTo>
                  <a:pt x="11" y="40"/>
                </a:lnTo>
                <a:lnTo>
                  <a:pt x="8" y="33"/>
                </a:lnTo>
                <a:lnTo>
                  <a:pt x="6" y="27"/>
                </a:lnTo>
                <a:lnTo>
                  <a:pt x="4" y="22"/>
                </a:lnTo>
                <a:lnTo>
                  <a:pt x="3" y="17"/>
                </a:lnTo>
                <a:lnTo>
                  <a:pt x="2" y="13"/>
                </a:lnTo>
                <a:lnTo>
                  <a:pt x="2" y="9"/>
                </a:lnTo>
                <a:lnTo>
                  <a:pt x="2" y="5"/>
                </a:lnTo>
                <a:lnTo>
                  <a:pt x="0" y="4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3" y="1"/>
                </a:lnTo>
                <a:lnTo>
                  <a:pt x="6" y="1"/>
                </a:lnTo>
                <a:lnTo>
                  <a:pt x="7" y="0"/>
                </a:lnTo>
                <a:lnTo>
                  <a:pt x="10" y="0"/>
                </a:lnTo>
                <a:lnTo>
                  <a:pt x="13" y="0"/>
                </a:lnTo>
                <a:lnTo>
                  <a:pt x="16" y="1"/>
                </a:lnTo>
                <a:lnTo>
                  <a:pt x="20" y="1"/>
                </a:lnTo>
                <a:lnTo>
                  <a:pt x="24" y="1"/>
                </a:lnTo>
                <a:lnTo>
                  <a:pt x="29" y="2"/>
                </a:lnTo>
                <a:lnTo>
                  <a:pt x="34" y="2"/>
                </a:lnTo>
                <a:lnTo>
                  <a:pt x="39" y="4"/>
                </a:lnTo>
                <a:lnTo>
                  <a:pt x="44" y="5"/>
                </a:lnTo>
                <a:lnTo>
                  <a:pt x="44" y="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53"/>
          <p:cNvSpPr/>
          <p:nvPr/>
        </p:nvSpPr>
        <p:spPr bwMode="auto">
          <a:xfrm>
            <a:off x="1443971" y="2854814"/>
            <a:ext cx="439216" cy="364456"/>
          </a:xfrm>
          <a:custGeom>
            <a:avLst/>
            <a:gdLst>
              <a:gd name="T0" fmla="*/ 116 w 188"/>
              <a:gd name="T1" fmla="*/ 6 h 156"/>
              <a:gd name="T2" fmla="*/ 126 w 188"/>
              <a:gd name="T3" fmla="*/ 0 h 156"/>
              <a:gd name="T4" fmla="*/ 135 w 188"/>
              <a:gd name="T5" fmla="*/ 2 h 156"/>
              <a:gd name="T6" fmla="*/ 141 w 188"/>
              <a:gd name="T7" fmla="*/ 4 h 156"/>
              <a:gd name="T8" fmla="*/ 151 w 188"/>
              <a:gd name="T9" fmla="*/ 7 h 156"/>
              <a:gd name="T10" fmla="*/ 161 w 188"/>
              <a:gd name="T11" fmla="*/ 11 h 156"/>
              <a:gd name="T12" fmla="*/ 173 w 188"/>
              <a:gd name="T13" fmla="*/ 16 h 156"/>
              <a:gd name="T14" fmla="*/ 180 w 188"/>
              <a:gd name="T15" fmla="*/ 21 h 156"/>
              <a:gd name="T16" fmla="*/ 185 w 188"/>
              <a:gd name="T17" fmla="*/ 26 h 156"/>
              <a:gd name="T18" fmla="*/ 188 w 188"/>
              <a:gd name="T19" fmla="*/ 31 h 156"/>
              <a:gd name="T20" fmla="*/ 188 w 188"/>
              <a:gd name="T21" fmla="*/ 37 h 156"/>
              <a:gd name="T22" fmla="*/ 187 w 188"/>
              <a:gd name="T23" fmla="*/ 42 h 156"/>
              <a:gd name="T24" fmla="*/ 184 w 188"/>
              <a:gd name="T25" fmla="*/ 47 h 156"/>
              <a:gd name="T26" fmla="*/ 180 w 188"/>
              <a:gd name="T27" fmla="*/ 50 h 156"/>
              <a:gd name="T28" fmla="*/ 178 w 188"/>
              <a:gd name="T29" fmla="*/ 55 h 156"/>
              <a:gd name="T30" fmla="*/ 174 w 188"/>
              <a:gd name="T31" fmla="*/ 61 h 156"/>
              <a:gd name="T32" fmla="*/ 170 w 188"/>
              <a:gd name="T33" fmla="*/ 72 h 156"/>
              <a:gd name="T34" fmla="*/ 166 w 188"/>
              <a:gd name="T35" fmla="*/ 86 h 156"/>
              <a:gd name="T36" fmla="*/ 161 w 188"/>
              <a:gd name="T37" fmla="*/ 101 h 156"/>
              <a:gd name="T38" fmla="*/ 156 w 188"/>
              <a:gd name="T39" fmla="*/ 121 h 156"/>
              <a:gd name="T40" fmla="*/ 151 w 188"/>
              <a:gd name="T41" fmla="*/ 143 h 156"/>
              <a:gd name="T42" fmla="*/ 114 w 188"/>
              <a:gd name="T43" fmla="*/ 156 h 156"/>
              <a:gd name="T44" fmla="*/ 116 w 188"/>
              <a:gd name="T45" fmla="*/ 134 h 156"/>
              <a:gd name="T46" fmla="*/ 118 w 188"/>
              <a:gd name="T47" fmla="*/ 116 h 156"/>
              <a:gd name="T48" fmla="*/ 119 w 188"/>
              <a:gd name="T49" fmla="*/ 99 h 156"/>
              <a:gd name="T50" fmla="*/ 121 w 188"/>
              <a:gd name="T51" fmla="*/ 84 h 156"/>
              <a:gd name="T52" fmla="*/ 122 w 188"/>
              <a:gd name="T53" fmla="*/ 74 h 156"/>
              <a:gd name="T54" fmla="*/ 122 w 188"/>
              <a:gd name="T55" fmla="*/ 65 h 156"/>
              <a:gd name="T56" fmla="*/ 123 w 188"/>
              <a:gd name="T57" fmla="*/ 59 h 156"/>
              <a:gd name="T58" fmla="*/ 123 w 188"/>
              <a:gd name="T59" fmla="*/ 55 h 156"/>
              <a:gd name="T60" fmla="*/ 123 w 188"/>
              <a:gd name="T61" fmla="*/ 50 h 156"/>
              <a:gd name="T62" fmla="*/ 121 w 188"/>
              <a:gd name="T63" fmla="*/ 43 h 156"/>
              <a:gd name="T64" fmla="*/ 117 w 188"/>
              <a:gd name="T65" fmla="*/ 42 h 156"/>
              <a:gd name="T66" fmla="*/ 110 w 188"/>
              <a:gd name="T67" fmla="*/ 42 h 156"/>
              <a:gd name="T68" fmla="*/ 101 w 188"/>
              <a:gd name="T69" fmla="*/ 43 h 156"/>
              <a:gd name="T70" fmla="*/ 88 w 188"/>
              <a:gd name="T71" fmla="*/ 44 h 156"/>
              <a:gd name="T72" fmla="*/ 72 w 188"/>
              <a:gd name="T73" fmla="*/ 47 h 156"/>
              <a:gd name="T74" fmla="*/ 52 w 188"/>
              <a:gd name="T75" fmla="*/ 50 h 156"/>
              <a:gd name="T76" fmla="*/ 29 w 188"/>
              <a:gd name="T77" fmla="*/ 53 h 156"/>
              <a:gd name="T78" fmla="*/ 3 w 188"/>
              <a:gd name="T79" fmla="*/ 59 h 156"/>
              <a:gd name="T80" fmla="*/ 16 w 188"/>
              <a:gd name="T81" fmla="*/ 33 h 156"/>
              <a:gd name="T82" fmla="*/ 52 w 188"/>
              <a:gd name="T83" fmla="*/ 29 h 156"/>
              <a:gd name="T84" fmla="*/ 78 w 188"/>
              <a:gd name="T85" fmla="*/ 22 h 156"/>
              <a:gd name="T86" fmla="*/ 92 w 188"/>
              <a:gd name="T87" fmla="*/ 18 h 156"/>
              <a:gd name="T88" fmla="*/ 103 w 188"/>
              <a:gd name="T89" fmla="*/ 15 h 156"/>
              <a:gd name="T90" fmla="*/ 109 w 188"/>
              <a:gd name="T91" fmla="*/ 11 h 156"/>
              <a:gd name="T92" fmla="*/ 110 w 188"/>
              <a:gd name="T93" fmla="*/ 9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56">
                <a:moveTo>
                  <a:pt x="110" y="9"/>
                </a:moveTo>
                <a:lnTo>
                  <a:pt x="116" y="6"/>
                </a:lnTo>
                <a:lnTo>
                  <a:pt x="121" y="3"/>
                </a:lnTo>
                <a:lnTo>
                  <a:pt x="126" y="0"/>
                </a:lnTo>
                <a:lnTo>
                  <a:pt x="132" y="0"/>
                </a:lnTo>
                <a:lnTo>
                  <a:pt x="135" y="2"/>
                </a:lnTo>
                <a:lnTo>
                  <a:pt x="139" y="3"/>
                </a:lnTo>
                <a:lnTo>
                  <a:pt x="141" y="4"/>
                </a:lnTo>
                <a:lnTo>
                  <a:pt x="147" y="6"/>
                </a:lnTo>
                <a:lnTo>
                  <a:pt x="151" y="7"/>
                </a:lnTo>
                <a:lnTo>
                  <a:pt x="156" y="8"/>
                </a:lnTo>
                <a:lnTo>
                  <a:pt x="161" y="11"/>
                </a:lnTo>
                <a:lnTo>
                  <a:pt x="166" y="12"/>
                </a:lnTo>
                <a:lnTo>
                  <a:pt x="173" y="16"/>
                </a:lnTo>
                <a:lnTo>
                  <a:pt x="176" y="18"/>
                </a:lnTo>
                <a:lnTo>
                  <a:pt x="180" y="21"/>
                </a:lnTo>
                <a:lnTo>
                  <a:pt x="183" y="25"/>
                </a:lnTo>
                <a:lnTo>
                  <a:pt x="185" y="26"/>
                </a:lnTo>
                <a:lnTo>
                  <a:pt x="187" y="29"/>
                </a:lnTo>
                <a:lnTo>
                  <a:pt x="188" y="31"/>
                </a:lnTo>
                <a:lnTo>
                  <a:pt x="188" y="34"/>
                </a:lnTo>
                <a:lnTo>
                  <a:pt x="188" y="37"/>
                </a:lnTo>
                <a:lnTo>
                  <a:pt x="188" y="39"/>
                </a:lnTo>
                <a:lnTo>
                  <a:pt x="187" y="42"/>
                </a:lnTo>
                <a:lnTo>
                  <a:pt x="187" y="44"/>
                </a:lnTo>
                <a:lnTo>
                  <a:pt x="184" y="47"/>
                </a:lnTo>
                <a:lnTo>
                  <a:pt x="182" y="50"/>
                </a:lnTo>
                <a:lnTo>
                  <a:pt x="180" y="50"/>
                </a:lnTo>
                <a:lnTo>
                  <a:pt x="179" y="52"/>
                </a:lnTo>
                <a:lnTo>
                  <a:pt x="178" y="55"/>
                </a:lnTo>
                <a:lnTo>
                  <a:pt x="176" y="57"/>
                </a:lnTo>
                <a:lnTo>
                  <a:pt x="174" y="61"/>
                </a:lnTo>
                <a:lnTo>
                  <a:pt x="173" y="66"/>
                </a:lnTo>
                <a:lnTo>
                  <a:pt x="170" y="72"/>
                </a:lnTo>
                <a:lnTo>
                  <a:pt x="169" y="78"/>
                </a:lnTo>
                <a:lnTo>
                  <a:pt x="166" y="86"/>
                </a:lnTo>
                <a:lnTo>
                  <a:pt x="163" y="94"/>
                </a:lnTo>
                <a:lnTo>
                  <a:pt x="161" y="101"/>
                </a:lnTo>
                <a:lnTo>
                  <a:pt x="158" y="112"/>
                </a:lnTo>
                <a:lnTo>
                  <a:pt x="156" y="121"/>
                </a:lnTo>
                <a:lnTo>
                  <a:pt x="153" y="132"/>
                </a:lnTo>
                <a:lnTo>
                  <a:pt x="151" y="143"/>
                </a:lnTo>
                <a:lnTo>
                  <a:pt x="148" y="156"/>
                </a:lnTo>
                <a:lnTo>
                  <a:pt x="114" y="156"/>
                </a:lnTo>
                <a:lnTo>
                  <a:pt x="116" y="144"/>
                </a:lnTo>
                <a:lnTo>
                  <a:pt x="116" y="134"/>
                </a:lnTo>
                <a:lnTo>
                  <a:pt x="117" y="125"/>
                </a:lnTo>
                <a:lnTo>
                  <a:pt x="118" y="116"/>
                </a:lnTo>
                <a:lnTo>
                  <a:pt x="119" y="106"/>
                </a:lnTo>
                <a:lnTo>
                  <a:pt x="119" y="99"/>
                </a:lnTo>
                <a:lnTo>
                  <a:pt x="121" y="91"/>
                </a:lnTo>
                <a:lnTo>
                  <a:pt x="121" y="84"/>
                </a:lnTo>
                <a:lnTo>
                  <a:pt x="122" y="79"/>
                </a:lnTo>
                <a:lnTo>
                  <a:pt x="122" y="74"/>
                </a:lnTo>
                <a:lnTo>
                  <a:pt x="122" y="69"/>
                </a:lnTo>
                <a:lnTo>
                  <a:pt x="122" y="65"/>
                </a:lnTo>
                <a:lnTo>
                  <a:pt x="123" y="61"/>
                </a:lnTo>
                <a:lnTo>
                  <a:pt x="123" y="59"/>
                </a:lnTo>
                <a:lnTo>
                  <a:pt x="123" y="57"/>
                </a:lnTo>
                <a:lnTo>
                  <a:pt x="123" y="55"/>
                </a:lnTo>
                <a:lnTo>
                  <a:pt x="123" y="52"/>
                </a:lnTo>
                <a:lnTo>
                  <a:pt x="123" y="50"/>
                </a:lnTo>
                <a:lnTo>
                  <a:pt x="122" y="46"/>
                </a:lnTo>
                <a:lnTo>
                  <a:pt x="121" y="43"/>
                </a:lnTo>
                <a:lnTo>
                  <a:pt x="119" y="43"/>
                </a:lnTo>
                <a:lnTo>
                  <a:pt x="117" y="42"/>
                </a:lnTo>
                <a:lnTo>
                  <a:pt x="114" y="42"/>
                </a:lnTo>
                <a:lnTo>
                  <a:pt x="110" y="42"/>
                </a:lnTo>
                <a:lnTo>
                  <a:pt x="107" y="43"/>
                </a:lnTo>
                <a:lnTo>
                  <a:pt x="101" y="43"/>
                </a:lnTo>
                <a:lnTo>
                  <a:pt x="95" y="44"/>
                </a:lnTo>
                <a:lnTo>
                  <a:pt x="88" y="44"/>
                </a:lnTo>
                <a:lnTo>
                  <a:pt x="81" y="46"/>
                </a:lnTo>
                <a:lnTo>
                  <a:pt x="72" y="47"/>
                </a:lnTo>
                <a:lnTo>
                  <a:pt x="62" y="48"/>
                </a:lnTo>
                <a:lnTo>
                  <a:pt x="52" y="50"/>
                </a:lnTo>
                <a:lnTo>
                  <a:pt x="40" y="52"/>
                </a:lnTo>
                <a:lnTo>
                  <a:pt x="29" y="53"/>
                </a:lnTo>
                <a:lnTo>
                  <a:pt x="16" y="56"/>
                </a:lnTo>
                <a:lnTo>
                  <a:pt x="3" y="59"/>
                </a:lnTo>
                <a:lnTo>
                  <a:pt x="0" y="34"/>
                </a:lnTo>
                <a:lnTo>
                  <a:pt x="16" y="33"/>
                </a:lnTo>
                <a:lnTo>
                  <a:pt x="34" y="31"/>
                </a:lnTo>
                <a:lnTo>
                  <a:pt x="52" y="29"/>
                </a:lnTo>
                <a:lnTo>
                  <a:pt x="70" y="25"/>
                </a:lnTo>
                <a:lnTo>
                  <a:pt x="78" y="22"/>
                </a:lnTo>
                <a:lnTo>
                  <a:pt x="86" y="20"/>
                </a:lnTo>
                <a:lnTo>
                  <a:pt x="92" y="18"/>
                </a:lnTo>
                <a:lnTo>
                  <a:pt x="97" y="16"/>
                </a:lnTo>
                <a:lnTo>
                  <a:pt x="103" y="15"/>
                </a:lnTo>
                <a:lnTo>
                  <a:pt x="107" y="12"/>
                </a:lnTo>
                <a:lnTo>
                  <a:pt x="109" y="11"/>
                </a:lnTo>
                <a:lnTo>
                  <a:pt x="110" y="9"/>
                </a:lnTo>
                <a:lnTo>
                  <a:pt x="110" y="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54"/>
          <p:cNvSpPr/>
          <p:nvPr/>
        </p:nvSpPr>
        <p:spPr bwMode="auto">
          <a:xfrm>
            <a:off x="1502378" y="3181890"/>
            <a:ext cx="308386" cy="105131"/>
          </a:xfrm>
          <a:custGeom>
            <a:avLst/>
            <a:gdLst>
              <a:gd name="T0" fmla="*/ 0 w 132"/>
              <a:gd name="T1" fmla="*/ 45 h 45"/>
              <a:gd name="T2" fmla="*/ 0 w 132"/>
              <a:gd name="T3" fmla="*/ 16 h 45"/>
              <a:gd name="T4" fmla="*/ 5 w 132"/>
              <a:gd name="T5" fmla="*/ 16 h 45"/>
              <a:gd name="T6" fmla="*/ 12 w 132"/>
              <a:gd name="T7" fmla="*/ 14 h 45"/>
              <a:gd name="T8" fmla="*/ 19 w 132"/>
              <a:gd name="T9" fmla="*/ 14 h 45"/>
              <a:gd name="T10" fmla="*/ 27 w 132"/>
              <a:gd name="T11" fmla="*/ 13 h 45"/>
              <a:gd name="T12" fmla="*/ 43 w 132"/>
              <a:gd name="T13" fmla="*/ 10 h 45"/>
              <a:gd name="T14" fmla="*/ 58 w 132"/>
              <a:gd name="T15" fmla="*/ 7 h 45"/>
              <a:gd name="T16" fmla="*/ 66 w 132"/>
              <a:gd name="T17" fmla="*/ 5 h 45"/>
              <a:gd name="T18" fmla="*/ 74 w 132"/>
              <a:gd name="T19" fmla="*/ 4 h 45"/>
              <a:gd name="T20" fmla="*/ 80 w 132"/>
              <a:gd name="T21" fmla="*/ 3 h 45"/>
              <a:gd name="T22" fmla="*/ 87 w 132"/>
              <a:gd name="T23" fmla="*/ 3 h 45"/>
              <a:gd name="T24" fmla="*/ 98 w 132"/>
              <a:gd name="T25" fmla="*/ 1 h 45"/>
              <a:gd name="T26" fmla="*/ 111 w 132"/>
              <a:gd name="T27" fmla="*/ 0 h 45"/>
              <a:gd name="T28" fmla="*/ 116 w 132"/>
              <a:gd name="T29" fmla="*/ 0 h 45"/>
              <a:gd name="T30" fmla="*/ 120 w 132"/>
              <a:gd name="T31" fmla="*/ 1 h 45"/>
              <a:gd name="T32" fmla="*/ 124 w 132"/>
              <a:gd name="T33" fmla="*/ 1 h 45"/>
              <a:gd name="T34" fmla="*/ 127 w 132"/>
              <a:gd name="T35" fmla="*/ 3 h 45"/>
              <a:gd name="T36" fmla="*/ 129 w 132"/>
              <a:gd name="T37" fmla="*/ 4 h 45"/>
              <a:gd name="T38" fmla="*/ 131 w 132"/>
              <a:gd name="T39" fmla="*/ 5 h 45"/>
              <a:gd name="T40" fmla="*/ 132 w 132"/>
              <a:gd name="T41" fmla="*/ 8 h 45"/>
              <a:gd name="T42" fmla="*/ 132 w 132"/>
              <a:gd name="T43" fmla="*/ 9 h 45"/>
              <a:gd name="T44" fmla="*/ 132 w 132"/>
              <a:gd name="T45" fmla="*/ 13 h 45"/>
              <a:gd name="T46" fmla="*/ 132 w 132"/>
              <a:gd name="T47" fmla="*/ 16 h 45"/>
              <a:gd name="T48" fmla="*/ 131 w 132"/>
              <a:gd name="T49" fmla="*/ 17 h 45"/>
              <a:gd name="T50" fmla="*/ 131 w 132"/>
              <a:gd name="T51" fmla="*/ 20 h 45"/>
              <a:gd name="T52" fmla="*/ 128 w 132"/>
              <a:gd name="T53" fmla="*/ 22 h 45"/>
              <a:gd name="T54" fmla="*/ 126 w 132"/>
              <a:gd name="T55" fmla="*/ 25 h 45"/>
              <a:gd name="T56" fmla="*/ 124 w 132"/>
              <a:gd name="T57" fmla="*/ 25 h 45"/>
              <a:gd name="T58" fmla="*/ 122 w 132"/>
              <a:gd name="T59" fmla="*/ 26 h 45"/>
              <a:gd name="T60" fmla="*/ 119 w 132"/>
              <a:gd name="T61" fmla="*/ 26 h 45"/>
              <a:gd name="T62" fmla="*/ 115 w 132"/>
              <a:gd name="T63" fmla="*/ 27 h 45"/>
              <a:gd name="T64" fmla="*/ 110 w 132"/>
              <a:gd name="T65" fmla="*/ 29 h 45"/>
              <a:gd name="T66" fmla="*/ 104 w 132"/>
              <a:gd name="T67" fmla="*/ 30 h 45"/>
              <a:gd name="T68" fmla="*/ 97 w 132"/>
              <a:gd name="T69" fmla="*/ 30 h 45"/>
              <a:gd name="T70" fmla="*/ 89 w 132"/>
              <a:gd name="T71" fmla="*/ 31 h 45"/>
              <a:gd name="T72" fmla="*/ 82 w 132"/>
              <a:gd name="T73" fmla="*/ 32 h 45"/>
              <a:gd name="T74" fmla="*/ 72 w 132"/>
              <a:gd name="T75" fmla="*/ 35 h 45"/>
              <a:gd name="T76" fmla="*/ 62 w 132"/>
              <a:gd name="T77" fmla="*/ 36 h 45"/>
              <a:gd name="T78" fmla="*/ 50 w 132"/>
              <a:gd name="T79" fmla="*/ 38 h 45"/>
              <a:gd name="T80" fmla="*/ 39 w 132"/>
              <a:gd name="T81" fmla="*/ 40 h 45"/>
              <a:gd name="T82" fmla="*/ 27 w 132"/>
              <a:gd name="T83" fmla="*/ 42 h 45"/>
              <a:gd name="T84" fmla="*/ 14 w 132"/>
              <a:gd name="T85" fmla="*/ 44 h 45"/>
              <a:gd name="T86" fmla="*/ 0 w 132"/>
              <a:gd name="T87" fmla="*/ 45 h 45"/>
              <a:gd name="T88" fmla="*/ 0 w 132"/>
              <a:gd name="T8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2" h="45">
                <a:moveTo>
                  <a:pt x="0" y="45"/>
                </a:moveTo>
                <a:lnTo>
                  <a:pt x="0" y="16"/>
                </a:lnTo>
                <a:lnTo>
                  <a:pt x="5" y="16"/>
                </a:lnTo>
                <a:lnTo>
                  <a:pt x="12" y="14"/>
                </a:lnTo>
                <a:lnTo>
                  <a:pt x="19" y="14"/>
                </a:lnTo>
                <a:lnTo>
                  <a:pt x="27" y="13"/>
                </a:lnTo>
                <a:lnTo>
                  <a:pt x="43" y="10"/>
                </a:lnTo>
                <a:lnTo>
                  <a:pt x="58" y="7"/>
                </a:lnTo>
                <a:lnTo>
                  <a:pt x="66" y="5"/>
                </a:lnTo>
                <a:lnTo>
                  <a:pt x="74" y="4"/>
                </a:lnTo>
                <a:lnTo>
                  <a:pt x="80" y="3"/>
                </a:lnTo>
                <a:lnTo>
                  <a:pt x="87" y="3"/>
                </a:lnTo>
                <a:lnTo>
                  <a:pt x="98" y="1"/>
                </a:lnTo>
                <a:lnTo>
                  <a:pt x="111" y="0"/>
                </a:lnTo>
                <a:lnTo>
                  <a:pt x="116" y="0"/>
                </a:lnTo>
                <a:lnTo>
                  <a:pt x="120" y="1"/>
                </a:lnTo>
                <a:lnTo>
                  <a:pt x="124" y="1"/>
                </a:lnTo>
                <a:lnTo>
                  <a:pt x="127" y="3"/>
                </a:lnTo>
                <a:lnTo>
                  <a:pt x="129" y="4"/>
                </a:lnTo>
                <a:lnTo>
                  <a:pt x="131" y="5"/>
                </a:lnTo>
                <a:lnTo>
                  <a:pt x="132" y="8"/>
                </a:lnTo>
                <a:lnTo>
                  <a:pt x="132" y="9"/>
                </a:lnTo>
                <a:lnTo>
                  <a:pt x="132" y="13"/>
                </a:lnTo>
                <a:lnTo>
                  <a:pt x="132" y="16"/>
                </a:lnTo>
                <a:lnTo>
                  <a:pt x="131" y="17"/>
                </a:lnTo>
                <a:lnTo>
                  <a:pt x="131" y="20"/>
                </a:lnTo>
                <a:lnTo>
                  <a:pt x="128" y="22"/>
                </a:lnTo>
                <a:lnTo>
                  <a:pt x="126" y="25"/>
                </a:lnTo>
                <a:lnTo>
                  <a:pt x="124" y="25"/>
                </a:lnTo>
                <a:lnTo>
                  <a:pt x="122" y="26"/>
                </a:lnTo>
                <a:lnTo>
                  <a:pt x="119" y="26"/>
                </a:lnTo>
                <a:lnTo>
                  <a:pt x="115" y="27"/>
                </a:lnTo>
                <a:lnTo>
                  <a:pt x="110" y="29"/>
                </a:lnTo>
                <a:lnTo>
                  <a:pt x="104" y="30"/>
                </a:lnTo>
                <a:lnTo>
                  <a:pt x="97" y="30"/>
                </a:lnTo>
                <a:lnTo>
                  <a:pt x="89" y="31"/>
                </a:lnTo>
                <a:lnTo>
                  <a:pt x="82" y="32"/>
                </a:lnTo>
                <a:lnTo>
                  <a:pt x="72" y="35"/>
                </a:lnTo>
                <a:lnTo>
                  <a:pt x="62" y="36"/>
                </a:lnTo>
                <a:lnTo>
                  <a:pt x="50" y="38"/>
                </a:lnTo>
                <a:lnTo>
                  <a:pt x="39" y="40"/>
                </a:lnTo>
                <a:lnTo>
                  <a:pt x="27" y="42"/>
                </a:lnTo>
                <a:lnTo>
                  <a:pt x="14" y="44"/>
                </a:lnTo>
                <a:lnTo>
                  <a:pt x="0" y="45"/>
                </a:lnTo>
                <a:lnTo>
                  <a:pt x="0" y="4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55"/>
          <p:cNvSpPr/>
          <p:nvPr/>
        </p:nvSpPr>
        <p:spPr bwMode="auto">
          <a:xfrm>
            <a:off x="1950939" y="2831452"/>
            <a:ext cx="105131" cy="997580"/>
          </a:xfrm>
          <a:custGeom>
            <a:avLst/>
            <a:gdLst>
              <a:gd name="T0" fmla="*/ 45 w 45"/>
              <a:gd name="T1" fmla="*/ 31 h 427"/>
              <a:gd name="T2" fmla="*/ 45 w 45"/>
              <a:gd name="T3" fmla="*/ 63 h 427"/>
              <a:gd name="T4" fmla="*/ 45 w 45"/>
              <a:gd name="T5" fmla="*/ 96 h 427"/>
              <a:gd name="T6" fmla="*/ 45 w 45"/>
              <a:gd name="T7" fmla="*/ 126 h 427"/>
              <a:gd name="T8" fmla="*/ 45 w 45"/>
              <a:gd name="T9" fmla="*/ 154 h 427"/>
              <a:gd name="T10" fmla="*/ 44 w 45"/>
              <a:gd name="T11" fmla="*/ 180 h 427"/>
              <a:gd name="T12" fmla="*/ 44 w 45"/>
              <a:gd name="T13" fmla="*/ 204 h 427"/>
              <a:gd name="T14" fmla="*/ 44 w 45"/>
              <a:gd name="T15" fmla="*/ 228 h 427"/>
              <a:gd name="T16" fmla="*/ 44 w 45"/>
              <a:gd name="T17" fmla="*/ 250 h 427"/>
              <a:gd name="T18" fmla="*/ 42 w 45"/>
              <a:gd name="T19" fmla="*/ 270 h 427"/>
              <a:gd name="T20" fmla="*/ 42 w 45"/>
              <a:gd name="T21" fmla="*/ 289 h 427"/>
              <a:gd name="T22" fmla="*/ 41 w 45"/>
              <a:gd name="T23" fmla="*/ 305 h 427"/>
              <a:gd name="T24" fmla="*/ 41 w 45"/>
              <a:gd name="T25" fmla="*/ 320 h 427"/>
              <a:gd name="T26" fmla="*/ 41 w 45"/>
              <a:gd name="T27" fmla="*/ 334 h 427"/>
              <a:gd name="T28" fmla="*/ 40 w 45"/>
              <a:gd name="T29" fmla="*/ 346 h 427"/>
              <a:gd name="T30" fmla="*/ 40 w 45"/>
              <a:gd name="T31" fmla="*/ 356 h 427"/>
              <a:gd name="T32" fmla="*/ 38 w 45"/>
              <a:gd name="T33" fmla="*/ 369 h 427"/>
              <a:gd name="T34" fmla="*/ 37 w 45"/>
              <a:gd name="T35" fmla="*/ 383 h 427"/>
              <a:gd name="T36" fmla="*/ 36 w 45"/>
              <a:gd name="T37" fmla="*/ 396 h 427"/>
              <a:gd name="T38" fmla="*/ 33 w 45"/>
              <a:gd name="T39" fmla="*/ 406 h 427"/>
              <a:gd name="T40" fmla="*/ 32 w 45"/>
              <a:gd name="T41" fmla="*/ 414 h 427"/>
              <a:gd name="T42" fmla="*/ 31 w 45"/>
              <a:gd name="T43" fmla="*/ 421 h 427"/>
              <a:gd name="T44" fmla="*/ 29 w 45"/>
              <a:gd name="T45" fmla="*/ 425 h 427"/>
              <a:gd name="T46" fmla="*/ 27 w 45"/>
              <a:gd name="T47" fmla="*/ 427 h 427"/>
              <a:gd name="T48" fmla="*/ 24 w 45"/>
              <a:gd name="T49" fmla="*/ 426 h 427"/>
              <a:gd name="T50" fmla="*/ 22 w 45"/>
              <a:gd name="T51" fmla="*/ 422 h 427"/>
              <a:gd name="T52" fmla="*/ 18 w 45"/>
              <a:gd name="T53" fmla="*/ 413 h 427"/>
              <a:gd name="T54" fmla="*/ 15 w 45"/>
              <a:gd name="T55" fmla="*/ 401 h 427"/>
              <a:gd name="T56" fmla="*/ 13 w 45"/>
              <a:gd name="T57" fmla="*/ 375 h 427"/>
              <a:gd name="T58" fmla="*/ 9 w 45"/>
              <a:gd name="T59" fmla="*/ 347 h 427"/>
              <a:gd name="T60" fmla="*/ 6 w 45"/>
              <a:gd name="T61" fmla="*/ 326 h 427"/>
              <a:gd name="T62" fmla="*/ 5 w 45"/>
              <a:gd name="T63" fmla="*/ 309 h 427"/>
              <a:gd name="T64" fmla="*/ 3 w 45"/>
              <a:gd name="T65" fmla="*/ 298 h 427"/>
              <a:gd name="T66" fmla="*/ 3 w 45"/>
              <a:gd name="T67" fmla="*/ 283 h 427"/>
              <a:gd name="T68" fmla="*/ 3 w 45"/>
              <a:gd name="T69" fmla="*/ 268 h 427"/>
              <a:gd name="T70" fmla="*/ 3 w 45"/>
              <a:gd name="T71" fmla="*/ 250 h 427"/>
              <a:gd name="T72" fmla="*/ 3 w 45"/>
              <a:gd name="T73" fmla="*/ 230 h 427"/>
              <a:gd name="T74" fmla="*/ 3 w 45"/>
              <a:gd name="T75" fmla="*/ 208 h 427"/>
              <a:gd name="T76" fmla="*/ 5 w 45"/>
              <a:gd name="T77" fmla="*/ 184 h 427"/>
              <a:gd name="T78" fmla="*/ 5 w 45"/>
              <a:gd name="T79" fmla="*/ 159 h 427"/>
              <a:gd name="T80" fmla="*/ 5 w 45"/>
              <a:gd name="T81" fmla="*/ 135 h 427"/>
              <a:gd name="T82" fmla="*/ 5 w 45"/>
              <a:gd name="T83" fmla="*/ 113 h 427"/>
              <a:gd name="T84" fmla="*/ 5 w 45"/>
              <a:gd name="T85" fmla="*/ 93 h 427"/>
              <a:gd name="T86" fmla="*/ 5 w 45"/>
              <a:gd name="T87" fmla="*/ 76 h 427"/>
              <a:gd name="T88" fmla="*/ 3 w 45"/>
              <a:gd name="T89" fmla="*/ 62 h 427"/>
              <a:gd name="T90" fmla="*/ 3 w 45"/>
              <a:gd name="T91" fmla="*/ 49 h 427"/>
              <a:gd name="T92" fmla="*/ 2 w 45"/>
              <a:gd name="T93" fmla="*/ 39 h 427"/>
              <a:gd name="T94" fmla="*/ 1 w 45"/>
              <a:gd name="T95" fmla="*/ 27 h 427"/>
              <a:gd name="T96" fmla="*/ 0 w 45"/>
              <a:gd name="T97" fmla="*/ 16 h 427"/>
              <a:gd name="T98" fmla="*/ 1 w 45"/>
              <a:gd name="T99" fmla="*/ 8 h 427"/>
              <a:gd name="T100" fmla="*/ 3 w 45"/>
              <a:gd name="T101" fmla="*/ 3 h 427"/>
              <a:gd name="T102" fmla="*/ 7 w 45"/>
              <a:gd name="T103" fmla="*/ 0 h 427"/>
              <a:gd name="T104" fmla="*/ 15 w 45"/>
              <a:gd name="T105" fmla="*/ 1 h 427"/>
              <a:gd name="T106" fmla="*/ 24 w 45"/>
              <a:gd name="T107" fmla="*/ 5 h 427"/>
              <a:gd name="T108" fmla="*/ 37 w 45"/>
              <a:gd name="T109" fmla="*/ 10 h 427"/>
              <a:gd name="T110" fmla="*/ 45 w 45"/>
              <a:gd name="T111" fmla="*/ 13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5" h="427">
                <a:moveTo>
                  <a:pt x="45" y="13"/>
                </a:moveTo>
                <a:lnTo>
                  <a:pt x="45" y="31"/>
                </a:lnTo>
                <a:lnTo>
                  <a:pt x="45" y="48"/>
                </a:lnTo>
                <a:lnTo>
                  <a:pt x="45" y="63"/>
                </a:lnTo>
                <a:lnTo>
                  <a:pt x="45" y="80"/>
                </a:lnTo>
                <a:lnTo>
                  <a:pt x="45" y="96"/>
                </a:lnTo>
                <a:lnTo>
                  <a:pt x="45" y="110"/>
                </a:lnTo>
                <a:lnTo>
                  <a:pt x="45" y="126"/>
                </a:lnTo>
                <a:lnTo>
                  <a:pt x="45" y="140"/>
                </a:lnTo>
                <a:lnTo>
                  <a:pt x="45" y="154"/>
                </a:lnTo>
                <a:lnTo>
                  <a:pt x="45" y="167"/>
                </a:lnTo>
                <a:lnTo>
                  <a:pt x="44" y="180"/>
                </a:lnTo>
                <a:lnTo>
                  <a:pt x="44" y="193"/>
                </a:lnTo>
                <a:lnTo>
                  <a:pt x="44" y="204"/>
                </a:lnTo>
                <a:lnTo>
                  <a:pt x="44" y="217"/>
                </a:lnTo>
                <a:lnTo>
                  <a:pt x="44" y="228"/>
                </a:lnTo>
                <a:lnTo>
                  <a:pt x="44" y="239"/>
                </a:lnTo>
                <a:lnTo>
                  <a:pt x="44" y="250"/>
                </a:lnTo>
                <a:lnTo>
                  <a:pt x="42" y="260"/>
                </a:lnTo>
                <a:lnTo>
                  <a:pt x="42" y="270"/>
                </a:lnTo>
                <a:lnTo>
                  <a:pt x="42" y="280"/>
                </a:lnTo>
                <a:lnTo>
                  <a:pt x="42" y="289"/>
                </a:lnTo>
                <a:lnTo>
                  <a:pt x="42" y="296"/>
                </a:lnTo>
                <a:lnTo>
                  <a:pt x="41" y="305"/>
                </a:lnTo>
                <a:lnTo>
                  <a:pt x="41" y="313"/>
                </a:lnTo>
                <a:lnTo>
                  <a:pt x="41" y="320"/>
                </a:lnTo>
                <a:lnTo>
                  <a:pt x="41" y="327"/>
                </a:lnTo>
                <a:lnTo>
                  <a:pt x="41" y="334"/>
                </a:lnTo>
                <a:lnTo>
                  <a:pt x="40" y="340"/>
                </a:lnTo>
                <a:lnTo>
                  <a:pt x="40" y="346"/>
                </a:lnTo>
                <a:lnTo>
                  <a:pt x="40" y="351"/>
                </a:lnTo>
                <a:lnTo>
                  <a:pt x="40" y="356"/>
                </a:lnTo>
                <a:lnTo>
                  <a:pt x="40" y="360"/>
                </a:lnTo>
                <a:lnTo>
                  <a:pt x="38" y="369"/>
                </a:lnTo>
                <a:lnTo>
                  <a:pt x="38" y="377"/>
                </a:lnTo>
                <a:lnTo>
                  <a:pt x="37" y="383"/>
                </a:lnTo>
                <a:lnTo>
                  <a:pt x="36" y="390"/>
                </a:lnTo>
                <a:lnTo>
                  <a:pt x="36" y="396"/>
                </a:lnTo>
                <a:lnTo>
                  <a:pt x="35" y="401"/>
                </a:lnTo>
                <a:lnTo>
                  <a:pt x="33" y="406"/>
                </a:lnTo>
                <a:lnTo>
                  <a:pt x="33" y="410"/>
                </a:lnTo>
                <a:lnTo>
                  <a:pt x="32" y="414"/>
                </a:lnTo>
                <a:lnTo>
                  <a:pt x="31" y="418"/>
                </a:lnTo>
                <a:lnTo>
                  <a:pt x="31" y="421"/>
                </a:lnTo>
                <a:lnTo>
                  <a:pt x="29" y="423"/>
                </a:lnTo>
                <a:lnTo>
                  <a:pt x="29" y="425"/>
                </a:lnTo>
                <a:lnTo>
                  <a:pt x="28" y="426"/>
                </a:lnTo>
                <a:lnTo>
                  <a:pt x="27" y="427"/>
                </a:lnTo>
                <a:lnTo>
                  <a:pt x="27" y="427"/>
                </a:lnTo>
                <a:lnTo>
                  <a:pt x="24" y="426"/>
                </a:lnTo>
                <a:lnTo>
                  <a:pt x="23" y="425"/>
                </a:lnTo>
                <a:lnTo>
                  <a:pt x="22" y="422"/>
                </a:lnTo>
                <a:lnTo>
                  <a:pt x="19" y="418"/>
                </a:lnTo>
                <a:lnTo>
                  <a:pt x="18" y="413"/>
                </a:lnTo>
                <a:lnTo>
                  <a:pt x="16" y="408"/>
                </a:lnTo>
                <a:lnTo>
                  <a:pt x="15" y="401"/>
                </a:lnTo>
                <a:lnTo>
                  <a:pt x="14" y="393"/>
                </a:lnTo>
                <a:lnTo>
                  <a:pt x="13" y="375"/>
                </a:lnTo>
                <a:lnTo>
                  <a:pt x="10" y="356"/>
                </a:lnTo>
                <a:lnTo>
                  <a:pt x="9" y="347"/>
                </a:lnTo>
                <a:lnTo>
                  <a:pt x="7" y="336"/>
                </a:lnTo>
                <a:lnTo>
                  <a:pt x="6" y="326"/>
                </a:lnTo>
                <a:lnTo>
                  <a:pt x="5" y="314"/>
                </a:lnTo>
                <a:lnTo>
                  <a:pt x="5" y="309"/>
                </a:lnTo>
                <a:lnTo>
                  <a:pt x="3" y="303"/>
                </a:lnTo>
                <a:lnTo>
                  <a:pt x="3" y="298"/>
                </a:lnTo>
                <a:lnTo>
                  <a:pt x="3" y="290"/>
                </a:lnTo>
                <a:lnTo>
                  <a:pt x="3" y="283"/>
                </a:lnTo>
                <a:lnTo>
                  <a:pt x="3" y="276"/>
                </a:lnTo>
                <a:lnTo>
                  <a:pt x="3" y="268"/>
                </a:lnTo>
                <a:lnTo>
                  <a:pt x="2" y="259"/>
                </a:lnTo>
                <a:lnTo>
                  <a:pt x="3" y="250"/>
                </a:lnTo>
                <a:lnTo>
                  <a:pt x="3" y="241"/>
                </a:lnTo>
                <a:lnTo>
                  <a:pt x="3" y="230"/>
                </a:lnTo>
                <a:lnTo>
                  <a:pt x="3" y="220"/>
                </a:lnTo>
                <a:lnTo>
                  <a:pt x="3" y="208"/>
                </a:lnTo>
                <a:lnTo>
                  <a:pt x="3" y="197"/>
                </a:lnTo>
                <a:lnTo>
                  <a:pt x="5" y="184"/>
                </a:lnTo>
                <a:lnTo>
                  <a:pt x="5" y="172"/>
                </a:lnTo>
                <a:lnTo>
                  <a:pt x="5" y="159"/>
                </a:lnTo>
                <a:lnTo>
                  <a:pt x="5" y="146"/>
                </a:lnTo>
                <a:lnTo>
                  <a:pt x="5" y="135"/>
                </a:lnTo>
                <a:lnTo>
                  <a:pt x="5" y="124"/>
                </a:lnTo>
                <a:lnTo>
                  <a:pt x="5" y="113"/>
                </a:lnTo>
                <a:lnTo>
                  <a:pt x="5" y="104"/>
                </a:lnTo>
                <a:lnTo>
                  <a:pt x="5" y="93"/>
                </a:lnTo>
                <a:lnTo>
                  <a:pt x="5" y="85"/>
                </a:lnTo>
                <a:lnTo>
                  <a:pt x="5" y="76"/>
                </a:lnTo>
                <a:lnTo>
                  <a:pt x="5" y="69"/>
                </a:lnTo>
                <a:lnTo>
                  <a:pt x="3" y="62"/>
                </a:lnTo>
                <a:lnTo>
                  <a:pt x="3" y="56"/>
                </a:lnTo>
                <a:lnTo>
                  <a:pt x="3" y="49"/>
                </a:lnTo>
                <a:lnTo>
                  <a:pt x="3" y="44"/>
                </a:lnTo>
                <a:lnTo>
                  <a:pt x="2" y="39"/>
                </a:lnTo>
                <a:lnTo>
                  <a:pt x="2" y="35"/>
                </a:lnTo>
                <a:lnTo>
                  <a:pt x="1" y="27"/>
                </a:lnTo>
                <a:lnTo>
                  <a:pt x="1" y="21"/>
                </a:lnTo>
                <a:lnTo>
                  <a:pt x="0" y="16"/>
                </a:lnTo>
                <a:lnTo>
                  <a:pt x="0" y="12"/>
                </a:lnTo>
                <a:lnTo>
                  <a:pt x="1" y="8"/>
                </a:lnTo>
                <a:lnTo>
                  <a:pt x="2" y="5"/>
                </a:lnTo>
                <a:lnTo>
                  <a:pt x="3" y="3"/>
                </a:lnTo>
                <a:lnTo>
                  <a:pt x="5" y="1"/>
                </a:lnTo>
                <a:lnTo>
                  <a:pt x="7" y="0"/>
                </a:lnTo>
                <a:lnTo>
                  <a:pt x="11" y="0"/>
                </a:lnTo>
                <a:lnTo>
                  <a:pt x="15" y="1"/>
                </a:lnTo>
                <a:lnTo>
                  <a:pt x="19" y="3"/>
                </a:lnTo>
                <a:lnTo>
                  <a:pt x="24" y="5"/>
                </a:lnTo>
                <a:lnTo>
                  <a:pt x="31" y="8"/>
                </a:lnTo>
                <a:lnTo>
                  <a:pt x="37" y="10"/>
                </a:lnTo>
                <a:lnTo>
                  <a:pt x="45" y="13"/>
                </a:lnTo>
                <a:lnTo>
                  <a:pt x="45" y="1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6"/>
          <p:cNvSpPr/>
          <p:nvPr/>
        </p:nvSpPr>
        <p:spPr bwMode="auto">
          <a:xfrm>
            <a:off x="1997664" y="2787064"/>
            <a:ext cx="509304" cy="551356"/>
          </a:xfrm>
          <a:custGeom>
            <a:avLst/>
            <a:gdLst>
              <a:gd name="T0" fmla="*/ 214 w 218"/>
              <a:gd name="T1" fmla="*/ 50 h 236"/>
              <a:gd name="T2" fmla="*/ 206 w 218"/>
              <a:gd name="T3" fmla="*/ 58 h 236"/>
              <a:gd name="T4" fmla="*/ 202 w 218"/>
              <a:gd name="T5" fmla="*/ 63 h 236"/>
              <a:gd name="T6" fmla="*/ 197 w 218"/>
              <a:gd name="T7" fmla="*/ 73 h 236"/>
              <a:gd name="T8" fmla="*/ 193 w 218"/>
              <a:gd name="T9" fmla="*/ 88 h 236"/>
              <a:gd name="T10" fmla="*/ 188 w 218"/>
              <a:gd name="T11" fmla="*/ 106 h 236"/>
              <a:gd name="T12" fmla="*/ 183 w 218"/>
              <a:gd name="T13" fmla="*/ 130 h 236"/>
              <a:gd name="T14" fmla="*/ 176 w 218"/>
              <a:gd name="T15" fmla="*/ 154 h 236"/>
              <a:gd name="T16" fmla="*/ 169 w 218"/>
              <a:gd name="T17" fmla="*/ 173 h 236"/>
              <a:gd name="T18" fmla="*/ 161 w 218"/>
              <a:gd name="T19" fmla="*/ 190 h 236"/>
              <a:gd name="T20" fmla="*/ 153 w 218"/>
              <a:gd name="T21" fmla="*/ 203 h 236"/>
              <a:gd name="T22" fmla="*/ 145 w 218"/>
              <a:gd name="T23" fmla="*/ 212 h 236"/>
              <a:gd name="T24" fmla="*/ 132 w 218"/>
              <a:gd name="T25" fmla="*/ 225 h 236"/>
              <a:gd name="T26" fmla="*/ 121 w 218"/>
              <a:gd name="T27" fmla="*/ 234 h 236"/>
              <a:gd name="T28" fmla="*/ 114 w 218"/>
              <a:gd name="T29" fmla="*/ 236 h 236"/>
              <a:gd name="T30" fmla="*/ 108 w 218"/>
              <a:gd name="T31" fmla="*/ 234 h 236"/>
              <a:gd name="T32" fmla="*/ 103 w 218"/>
              <a:gd name="T33" fmla="*/ 226 h 236"/>
              <a:gd name="T34" fmla="*/ 97 w 218"/>
              <a:gd name="T35" fmla="*/ 213 h 236"/>
              <a:gd name="T36" fmla="*/ 88 w 218"/>
              <a:gd name="T37" fmla="*/ 199 h 236"/>
              <a:gd name="T38" fmla="*/ 74 w 218"/>
              <a:gd name="T39" fmla="*/ 183 h 236"/>
              <a:gd name="T40" fmla="*/ 57 w 218"/>
              <a:gd name="T41" fmla="*/ 170 h 236"/>
              <a:gd name="T42" fmla="*/ 47 w 218"/>
              <a:gd name="T43" fmla="*/ 160 h 236"/>
              <a:gd name="T44" fmla="*/ 47 w 218"/>
              <a:gd name="T45" fmla="*/ 154 h 236"/>
              <a:gd name="T46" fmla="*/ 53 w 218"/>
              <a:gd name="T47" fmla="*/ 152 h 236"/>
              <a:gd name="T48" fmla="*/ 66 w 218"/>
              <a:gd name="T49" fmla="*/ 155 h 236"/>
              <a:gd name="T50" fmla="*/ 83 w 218"/>
              <a:gd name="T51" fmla="*/ 159 h 236"/>
              <a:gd name="T52" fmla="*/ 99 w 218"/>
              <a:gd name="T53" fmla="*/ 164 h 236"/>
              <a:gd name="T54" fmla="*/ 109 w 218"/>
              <a:gd name="T55" fmla="*/ 164 h 236"/>
              <a:gd name="T56" fmla="*/ 114 w 218"/>
              <a:gd name="T57" fmla="*/ 161 h 236"/>
              <a:gd name="T58" fmla="*/ 121 w 218"/>
              <a:gd name="T59" fmla="*/ 150 h 236"/>
              <a:gd name="T60" fmla="*/ 130 w 218"/>
              <a:gd name="T61" fmla="*/ 130 h 236"/>
              <a:gd name="T62" fmla="*/ 138 w 218"/>
              <a:gd name="T63" fmla="*/ 91 h 236"/>
              <a:gd name="T64" fmla="*/ 140 w 218"/>
              <a:gd name="T65" fmla="*/ 72 h 236"/>
              <a:gd name="T66" fmla="*/ 139 w 218"/>
              <a:gd name="T67" fmla="*/ 57 h 236"/>
              <a:gd name="T68" fmla="*/ 139 w 218"/>
              <a:gd name="T69" fmla="*/ 45 h 236"/>
              <a:gd name="T70" fmla="*/ 135 w 218"/>
              <a:gd name="T71" fmla="*/ 41 h 236"/>
              <a:gd name="T72" fmla="*/ 125 w 218"/>
              <a:gd name="T73" fmla="*/ 41 h 236"/>
              <a:gd name="T74" fmla="*/ 116 w 218"/>
              <a:gd name="T75" fmla="*/ 41 h 236"/>
              <a:gd name="T76" fmla="*/ 103 w 218"/>
              <a:gd name="T77" fmla="*/ 42 h 236"/>
              <a:gd name="T78" fmla="*/ 87 w 218"/>
              <a:gd name="T79" fmla="*/ 45 h 236"/>
              <a:gd name="T80" fmla="*/ 21 w 218"/>
              <a:gd name="T81" fmla="*/ 53 h 236"/>
              <a:gd name="T82" fmla="*/ 9 w 218"/>
              <a:gd name="T83" fmla="*/ 32 h 236"/>
              <a:gd name="T84" fmla="*/ 38 w 218"/>
              <a:gd name="T85" fmla="*/ 29 h 236"/>
              <a:gd name="T86" fmla="*/ 71 w 218"/>
              <a:gd name="T87" fmla="*/ 23 h 236"/>
              <a:gd name="T88" fmla="*/ 96 w 218"/>
              <a:gd name="T89" fmla="*/ 18 h 236"/>
              <a:gd name="T90" fmla="*/ 112 w 218"/>
              <a:gd name="T91" fmla="*/ 15 h 236"/>
              <a:gd name="T92" fmla="*/ 123 w 218"/>
              <a:gd name="T93" fmla="*/ 11 h 236"/>
              <a:gd name="T94" fmla="*/ 135 w 218"/>
              <a:gd name="T95" fmla="*/ 7 h 236"/>
              <a:gd name="T96" fmla="*/ 145 w 218"/>
              <a:gd name="T97" fmla="*/ 3 h 236"/>
              <a:gd name="T98" fmla="*/ 161 w 218"/>
              <a:gd name="T99" fmla="*/ 0 h 236"/>
              <a:gd name="T100" fmla="*/ 171 w 218"/>
              <a:gd name="T101" fmla="*/ 1 h 236"/>
              <a:gd name="T102" fmla="*/ 184 w 218"/>
              <a:gd name="T103" fmla="*/ 9 h 236"/>
              <a:gd name="T104" fmla="*/ 201 w 218"/>
              <a:gd name="T105" fmla="*/ 23 h 236"/>
              <a:gd name="T106" fmla="*/ 213 w 218"/>
              <a:gd name="T107" fmla="*/ 36 h 236"/>
              <a:gd name="T108" fmla="*/ 218 w 218"/>
              <a:gd name="T109" fmla="*/ 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236">
                <a:moveTo>
                  <a:pt x="217" y="45"/>
                </a:moveTo>
                <a:lnTo>
                  <a:pt x="217" y="47"/>
                </a:lnTo>
                <a:lnTo>
                  <a:pt x="214" y="50"/>
                </a:lnTo>
                <a:lnTo>
                  <a:pt x="211" y="54"/>
                </a:lnTo>
                <a:lnTo>
                  <a:pt x="207" y="57"/>
                </a:lnTo>
                <a:lnTo>
                  <a:pt x="206" y="58"/>
                </a:lnTo>
                <a:lnTo>
                  <a:pt x="205" y="59"/>
                </a:lnTo>
                <a:lnTo>
                  <a:pt x="204" y="60"/>
                </a:lnTo>
                <a:lnTo>
                  <a:pt x="202" y="63"/>
                </a:lnTo>
                <a:lnTo>
                  <a:pt x="201" y="66"/>
                </a:lnTo>
                <a:lnTo>
                  <a:pt x="200" y="69"/>
                </a:lnTo>
                <a:lnTo>
                  <a:pt x="197" y="73"/>
                </a:lnTo>
                <a:lnTo>
                  <a:pt x="196" y="77"/>
                </a:lnTo>
                <a:lnTo>
                  <a:pt x="194" y="82"/>
                </a:lnTo>
                <a:lnTo>
                  <a:pt x="193" y="88"/>
                </a:lnTo>
                <a:lnTo>
                  <a:pt x="191" y="93"/>
                </a:lnTo>
                <a:lnTo>
                  <a:pt x="189" y="99"/>
                </a:lnTo>
                <a:lnTo>
                  <a:pt x="188" y="106"/>
                </a:lnTo>
                <a:lnTo>
                  <a:pt x="187" y="113"/>
                </a:lnTo>
                <a:lnTo>
                  <a:pt x="184" y="121"/>
                </a:lnTo>
                <a:lnTo>
                  <a:pt x="183" y="130"/>
                </a:lnTo>
                <a:lnTo>
                  <a:pt x="180" y="138"/>
                </a:lnTo>
                <a:lnTo>
                  <a:pt x="178" y="146"/>
                </a:lnTo>
                <a:lnTo>
                  <a:pt x="176" y="154"/>
                </a:lnTo>
                <a:lnTo>
                  <a:pt x="174" y="160"/>
                </a:lnTo>
                <a:lnTo>
                  <a:pt x="171" y="168"/>
                </a:lnTo>
                <a:lnTo>
                  <a:pt x="169" y="173"/>
                </a:lnTo>
                <a:lnTo>
                  <a:pt x="166" y="179"/>
                </a:lnTo>
                <a:lnTo>
                  <a:pt x="163" y="185"/>
                </a:lnTo>
                <a:lnTo>
                  <a:pt x="161" y="190"/>
                </a:lnTo>
                <a:lnTo>
                  <a:pt x="158" y="195"/>
                </a:lnTo>
                <a:lnTo>
                  <a:pt x="156" y="199"/>
                </a:lnTo>
                <a:lnTo>
                  <a:pt x="153" y="203"/>
                </a:lnTo>
                <a:lnTo>
                  <a:pt x="150" y="207"/>
                </a:lnTo>
                <a:lnTo>
                  <a:pt x="148" y="209"/>
                </a:lnTo>
                <a:lnTo>
                  <a:pt x="145" y="212"/>
                </a:lnTo>
                <a:lnTo>
                  <a:pt x="143" y="214"/>
                </a:lnTo>
                <a:lnTo>
                  <a:pt x="138" y="221"/>
                </a:lnTo>
                <a:lnTo>
                  <a:pt x="132" y="225"/>
                </a:lnTo>
                <a:lnTo>
                  <a:pt x="128" y="229"/>
                </a:lnTo>
                <a:lnTo>
                  <a:pt x="125" y="231"/>
                </a:lnTo>
                <a:lnTo>
                  <a:pt x="121" y="234"/>
                </a:lnTo>
                <a:lnTo>
                  <a:pt x="118" y="235"/>
                </a:lnTo>
                <a:lnTo>
                  <a:pt x="117" y="236"/>
                </a:lnTo>
                <a:lnTo>
                  <a:pt x="114" y="236"/>
                </a:lnTo>
                <a:lnTo>
                  <a:pt x="113" y="236"/>
                </a:lnTo>
                <a:lnTo>
                  <a:pt x="110" y="235"/>
                </a:lnTo>
                <a:lnTo>
                  <a:pt x="108" y="234"/>
                </a:lnTo>
                <a:lnTo>
                  <a:pt x="106" y="231"/>
                </a:lnTo>
                <a:lnTo>
                  <a:pt x="104" y="229"/>
                </a:lnTo>
                <a:lnTo>
                  <a:pt x="103" y="226"/>
                </a:lnTo>
                <a:lnTo>
                  <a:pt x="101" y="222"/>
                </a:lnTo>
                <a:lnTo>
                  <a:pt x="100" y="218"/>
                </a:lnTo>
                <a:lnTo>
                  <a:pt x="97" y="213"/>
                </a:lnTo>
                <a:lnTo>
                  <a:pt x="95" y="209"/>
                </a:lnTo>
                <a:lnTo>
                  <a:pt x="92" y="204"/>
                </a:lnTo>
                <a:lnTo>
                  <a:pt x="88" y="199"/>
                </a:lnTo>
                <a:lnTo>
                  <a:pt x="84" y="195"/>
                </a:lnTo>
                <a:lnTo>
                  <a:pt x="79" y="190"/>
                </a:lnTo>
                <a:lnTo>
                  <a:pt x="74" y="183"/>
                </a:lnTo>
                <a:lnTo>
                  <a:pt x="69" y="178"/>
                </a:lnTo>
                <a:lnTo>
                  <a:pt x="62" y="174"/>
                </a:lnTo>
                <a:lnTo>
                  <a:pt x="57" y="170"/>
                </a:lnTo>
                <a:lnTo>
                  <a:pt x="52" y="167"/>
                </a:lnTo>
                <a:lnTo>
                  <a:pt x="49" y="163"/>
                </a:lnTo>
                <a:lnTo>
                  <a:pt x="47" y="160"/>
                </a:lnTo>
                <a:lnTo>
                  <a:pt x="47" y="157"/>
                </a:lnTo>
                <a:lnTo>
                  <a:pt x="46" y="155"/>
                </a:lnTo>
                <a:lnTo>
                  <a:pt x="47" y="154"/>
                </a:lnTo>
                <a:lnTo>
                  <a:pt x="48" y="154"/>
                </a:lnTo>
                <a:lnTo>
                  <a:pt x="51" y="152"/>
                </a:lnTo>
                <a:lnTo>
                  <a:pt x="53" y="152"/>
                </a:lnTo>
                <a:lnTo>
                  <a:pt x="57" y="154"/>
                </a:lnTo>
                <a:lnTo>
                  <a:pt x="62" y="154"/>
                </a:lnTo>
                <a:lnTo>
                  <a:pt x="66" y="155"/>
                </a:lnTo>
                <a:lnTo>
                  <a:pt x="71" y="156"/>
                </a:lnTo>
                <a:lnTo>
                  <a:pt x="78" y="157"/>
                </a:lnTo>
                <a:lnTo>
                  <a:pt x="83" y="159"/>
                </a:lnTo>
                <a:lnTo>
                  <a:pt x="88" y="161"/>
                </a:lnTo>
                <a:lnTo>
                  <a:pt x="94" y="163"/>
                </a:lnTo>
                <a:lnTo>
                  <a:pt x="99" y="164"/>
                </a:lnTo>
                <a:lnTo>
                  <a:pt x="103" y="164"/>
                </a:lnTo>
                <a:lnTo>
                  <a:pt x="106" y="164"/>
                </a:lnTo>
                <a:lnTo>
                  <a:pt x="109" y="164"/>
                </a:lnTo>
                <a:lnTo>
                  <a:pt x="112" y="163"/>
                </a:lnTo>
                <a:lnTo>
                  <a:pt x="113" y="163"/>
                </a:lnTo>
                <a:lnTo>
                  <a:pt x="114" y="161"/>
                </a:lnTo>
                <a:lnTo>
                  <a:pt x="117" y="159"/>
                </a:lnTo>
                <a:lnTo>
                  <a:pt x="118" y="155"/>
                </a:lnTo>
                <a:lnTo>
                  <a:pt x="121" y="150"/>
                </a:lnTo>
                <a:lnTo>
                  <a:pt x="123" y="145"/>
                </a:lnTo>
                <a:lnTo>
                  <a:pt x="127" y="137"/>
                </a:lnTo>
                <a:lnTo>
                  <a:pt x="130" y="130"/>
                </a:lnTo>
                <a:lnTo>
                  <a:pt x="134" y="113"/>
                </a:lnTo>
                <a:lnTo>
                  <a:pt x="138" y="98"/>
                </a:lnTo>
                <a:lnTo>
                  <a:pt x="138" y="91"/>
                </a:lnTo>
                <a:lnTo>
                  <a:pt x="139" y="85"/>
                </a:lnTo>
                <a:lnTo>
                  <a:pt x="139" y="79"/>
                </a:lnTo>
                <a:lnTo>
                  <a:pt x="140" y="72"/>
                </a:lnTo>
                <a:lnTo>
                  <a:pt x="140" y="67"/>
                </a:lnTo>
                <a:lnTo>
                  <a:pt x="139" y="62"/>
                </a:lnTo>
                <a:lnTo>
                  <a:pt x="139" y="57"/>
                </a:lnTo>
                <a:lnTo>
                  <a:pt x="139" y="53"/>
                </a:lnTo>
                <a:lnTo>
                  <a:pt x="139" y="49"/>
                </a:lnTo>
                <a:lnTo>
                  <a:pt x="139" y="45"/>
                </a:lnTo>
                <a:lnTo>
                  <a:pt x="138" y="44"/>
                </a:lnTo>
                <a:lnTo>
                  <a:pt x="136" y="41"/>
                </a:lnTo>
                <a:lnTo>
                  <a:pt x="135" y="41"/>
                </a:lnTo>
                <a:lnTo>
                  <a:pt x="132" y="40"/>
                </a:lnTo>
                <a:lnTo>
                  <a:pt x="127" y="40"/>
                </a:lnTo>
                <a:lnTo>
                  <a:pt x="125" y="41"/>
                </a:lnTo>
                <a:lnTo>
                  <a:pt x="122" y="41"/>
                </a:lnTo>
                <a:lnTo>
                  <a:pt x="119" y="41"/>
                </a:lnTo>
                <a:lnTo>
                  <a:pt x="116" y="41"/>
                </a:lnTo>
                <a:lnTo>
                  <a:pt x="112" y="42"/>
                </a:lnTo>
                <a:lnTo>
                  <a:pt x="108" y="42"/>
                </a:lnTo>
                <a:lnTo>
                  <a:pt x="103" y="42"/>
                </a:lnTo>
                <a:lnTo>
                  <a:pt x="97" y="44"/>
                </a:lnTo>
                <a:lnTo>
                  <a:pt x="92" y="44"/>
                </a:lnTo>
                <a:lnTo>
                  <a:pt x="87" y="45"/>
                </a:lnTo>
                <a:lnTo>
                  <a:pt x="64" y="49"/>
                </a:lnTo>
                <a:lnTo>
                  <a:pt x="43" y="51"/>
                </a:lnTo>
                <a:lnTo>
                  <a:pt x="21" y="53"/>
                </a:lnTo>
                <a:lnTo>
                  <a:pt x="0" y="54"/>
                </a:lnTo>
                <a:lnTo>
                  <a:pt x="0" y="32"/>
                </a:lnTo>
                <a:lnTo>
                  <a:pt x="9" y="32"/>
                </a:lnTo>
                <a:lnTo>
                  <a:pt x="18" y="32"/>
                </a:lnTo>
                <a:lnTo>
                  <a:pt x="27" y="31"/>
                </a:lnTo>
                <a:lnTo>
                  <a:pt x="38" y="29"/>
                </a:lnTo>
                <a:lnTo>
                  <a:pt x="48" y="28"/>
                </a:lnTo>
                <a:lnTo>
                  <a:pt x="60" y="25"/>
                </a:lnTo>
                <a:lnTo>
                  <a:pt x="71" y="23"/>
                </a:lnTo>
                <a:lnTo>
                  <a:pt x="84" y="20"/>
                </a:lnTo>
                <a:lnTo>
                  <a:pt x="90" y="19"/>
                </a:lnTo>
                <a:lnTo>
                  <a:pt x="96" y="18"/>
                </a:lnTo>
                <a:lnTo>
                  <a:pt x="101" y="16"/>
                </a:lnTo>
                <a:lnTo>
                  <a:pt x="106" y="15"/>
                </a:lnTo>
                <a:lnTo>
                  <a:pt x="112" y="15"/>
                </a:lnTo>
                <a:lnTo>
                  <a:pt x="116" y="14"/>
                </a:lnTo>
                <a:lnTo>
                  <a:pt x="119" y="13"/>
                </a:lnTo>
                <a:lnTo>
                  <a:pt x="123" y="11"/>
                </a:lnTo>
                <a:lnTo>
                  <a:pt x="127" y="10"/>
                </a:lnTo>
                <a:lnTo>
                  <a:pt x="130" y="10"/>
                </a:lnTo>
                <a:lnTo>
                  <a:pt x="135" y="7"/>
                </a:lnTo>
                <a:lnTo>
                  <a:pt x="140" y="6"/>
                </a:lnTo>
                <a:lnTo>
                  <a:pt x="143" y="5"/>
                </a:lnTo>
                <a:lnTo>
                  <a:pt x="145" y="3"/>
                </a:lnTo>
                <a:lnTo>
                  <a:pt x="149" y="1"/>
                </a:lnTo>
                <a:lnTo>
                  <a:pt x="154" y="0"/>
                </a:lnTo>
                <a:lnTo>
                  <a:pt x="161" y="0"/>
                </a:lnTo>
                <a:lnTo>
                  <a:pt x="163" y="0"/>
                </a:lnTo>
                <a:lnTo>
                  <a:pt x="167" y="0"/>
                </a:lnTo>
                <a:lnTo>
                  <a:pt x="171" y="1"/>
                </a:lnTo>
                <a:lnTo>
                  <a:pt x="175" y="3"/>
                </a:lnTo>
                <a:lnTo>
                  <a:pt x="179" y="6"/>
                </a:lnTo>
                <a:lnTo>
                  <a:pt x="184" y="9"/>
                </a:lnTo>
                <a:lnTo>
                  <a:pt x="189" y="13"/>
                </a:lnTo>
                <a:lnTo>
                  <a:pt x="194" y="18"/>
                </a:lnTo>
                <a:lnTo>
                  <a:pt x="201" y="23"/>
                </a:lnTo>
                <a:lnTo>
                  <a:pt x="205" y="28"/>
                </a:lnTo>
                <a:lnTo>
                  <a:pt x="210" y="32"/>
                </a:lnTo>
                <a:lnTo>
                  <a:pt x="213" y="36"/>
                </a:lnTo>
                <a:lnTo>
                  <a:pt x="215" y="38"/>
                </a:lnTo>
                <a:lnTo>
                  <a:pt x="217" y="41"/>
                </a:lnTo>
                <a:lnTo>
                  <a:pt x="218" y="44"/>
                </a:lnTo>
                <a:lnTo>
                  <a:pt x="217" y="45"/>
                </a:lnTo>
                <a:lnTo>
                  <a:pt x="217" y="4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51"/>
          <p:cNvSpPr/>
          <p:nvPr/>
        </p:nvSpPr>
        <p:spPr bwMode="auto">
          <a:xfrm>
            <a:off x="1682535" y="2575060"/>
            <a:ext cx="495286" cy="135503"/>
          </a:xfrm>
          <a:custGeom>
            <a:avLst/>
            <a:gdLst>
              <a:gd name="T0" fmla="*/ 19 w 212"/>
              <a:gd name="T1" fmla="*/ 36 h 58"/>
              <a:gd name="T2" fmla="*/ 55 w 212"/>
              <a:gd name="T3" fmla="*/ 26 h 58"/>
              <a:gd name="T4" fmla="*/ 88 w 212"/>
              <a:gd name="T5" fmla="*/ 17 h 58"/>
              <a:gd name="T6" fmla="*/ 116 w 212"/>
              <a:gd name="T7" fmla="*/ 10 h 58"/>
              <a:gd name="T8" fmla="*/ 140 w 212"/>
              <a:gd name="T9" fmla="*/ 5 h 58"/>
              <a:gd name="T10" fmla="*/ 159 w 212"/>
              <a:gd name="T11" fmla="*/ 1 h 58"/>
              <a:gd name="T12" fmla="*/ 175 w 212"/>
              <a:gd name="T13" fmla="*/ 0 h 58"/>
              <a:gd name="T14" fmla="*/ 185 w 212"/>
              <a:gd name="T15" fmla="*/ 0 h 58"/>
              <a:gd name="T16" fmla="*/ 194 w 212"/>
              <a:gd name="T17" fmla="*/ 1 h 58"/>
              <a:gd name="T18" fmla="*/ 203 w 212"/>
              <a:gd name="T19" fmla="*/ 4 h 58"/>
              <a:gd name="T20" fmla="*/ 209 w 212"/>
              <a:gd name="T21" fmla="*/ 7 h 58"/>
              <a:gd name="T22" fmla="*/ 212 w 212"/>
              <a:gd name="T23" fmla="*/ 10 h 58"/>
              <a:gd name="T24" fmla="*/ 212 w 212"/>
              <a:gd name="T25" fmla="*/ 14 h 58"/>
              <a:gd name="T26" fmla="*/ 211 w 212"/>
              <a:gd name="T27" fmla="*/ 18 h 58"/>
              <a:gd name="T28" fmla="*/ 208 w 212"/>
              <a:gd name="T29" fmla="*/ 20 h 58"/>
              <a:gd name="T30" fmla="*/ 203 w 212"/>
              <a:gd name="T31" fmla="*/ 23 h 58"/>
              <a:gd name="T32" fmla="*/ 198 w 212"/>
              <a:gd name="T33" fmla="*/ 24 h 58"/>
              <a:gd name="T34" fmla="*/ 194 w 212"/>
              <a:gd name="T35" fmla="*/ 27 h 58"/>
              <a:gd name="T36" fmla="*/ 187 w 212"/>
              <a:gd name="T37" fmla="*/ 28 h 58"/>
              <a:gd name="T38" fmla="*/ 178 w 212"/>
              <a:gd name="T39" fmla="*/ 31 h 58"/>
              <a:gd name="T40" fmla="*/ 169 w 212"/>
              <a:gd name="T41" fmla="*/ 33 h 58"/>
              <a:gd name="T42" fmla="*/ 158 w 212"/>
              <a:gd name="T43" fmla="*/ 37 h 58"/>
              <a:gd name="T44" fmla="*/ 146 w 212"/>
              <a:gd name="T45" fmla="*/ 40 h 58"/>
              <a:gd name="T46" fmla="*/ 131 w 212"/>
              <a:gd name="T47" fmla="*/ 44 h 58"/>
              <a:gd name="T48" fmla="*/ 115 w 212"/>
              <a:gd name="T49" fmla="*/ 48 h 58"/>
              <a:gd name="T50" fmla="*/ 101 w 212"/>
              <a:gd name="T51" fmla="*/ 50 h 58"/>
              <a:gd name="T52" fmla="*/ 88 w 212"/>
              <a:gd name="T53" fmla="*/ 53 h 58"/>
              <a:gd name="T54" fmla="*/ 75 w 212"/>
              <a:gd name="T55" fmla="*/ 55 h 58"/>
              <a:gd name="T56" fmla="*/ 66 w 212"/>
              <a:gd name="T57" fmla="*/ 57 h 58"/>
              <a:gd name="T58" fmla="*/ 57 w 212"/>
              <a:gd name="T59" fmla="*/ 58 h 58"/>
              <a:gd name="T60" fmla="*/ 50 w 212"/>
              <a:gd name="T61" fmla="*/ 58 h 58"/>
              <a:gd name="T62" fmla="*/ 45 w 212"/>
              <a:gd name="T63" fmla="*/ 58 h 58"/>
              <a:gd name="T64" fmla="*/ 33 w 212"/>
              <a:gd name="T65" fmla="*/ 55 h 58"/>
              <a:gd name="T66" fmla="*/ 17 w 212"/>
              <a:gd name="T67" fmla="*/ 50 h 58"/>
              <a:gd name="T68" fmla="*/ 5 w 212"/>
              <a:gd name="T69" fmla="*/ 45 h 58"/>
              <a:gd name="T70" fmla="*/ 0 w 212"/>
              <a:gd name="T71" fmla="*/ 4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2" h="58">
                <a:moveTo>
                  <a:pt x="0" y="42"/>
                </a:moveTo>
                <a:lnTo>
                  <a:pt x="19" y="36"/>
                </a:lnTo>
                <a:lnTo>
                  <a:pt x="39" y="31"/>
                </a:lnTo>
                <a:lnTo>
                  <a:pt x="55" y="26"/>
                </a:lnTo>
                <a:lnTo>
                  <a:pt x="72" y="20"/>
                </a:lnTo>
                <a:lnTo>
                  <a:pt x="88" y="17"/>
                </a:lnTo>
                <a:lnTo>
                  <a:pt x="102" y="13"/>
                </a:lnTo>
                <a:lnTo>
                  <a:pt x="116" y="10"/>
                </a:lnTo>
                <a:lnTo>
                  <a:pt x="128" y="7"/>
                </a:lnTo>
                <a:lnTo>
                  <a:pt x="140" y="5"/>
                </a:lnTo>
                <a:lnTo>
                  <a:pt x="150" y="2"/>
                </a:lnTo>
                <a:lnTo>
                  <a:pt x="159" y="1"/>
                </a:lnTo>
                <a:lnTo>
                  <a:pt x="167" y="0"/>
                </a:lnTo>
                <a:lnTo>
                  <a:pt x="175" y="0"/>
                </a:lnTo>
                <a:lnTo>
                  <a:pt x="180" y="0"/>
                </a:lnTo>
                <a:lnTo>
                  <a:pt x="185" y="0"/>
                </a:lnTo>
                <a:lnTo>
                  <a:pt x="187" y="0"/>
                </a:lnTo>
                <a:lnTo>
                  <a:pt x="194" y="1"/>
                </a:lnTo>
                <a:lnTo>
                  <a:pt x="198" y="2"/>
                </a:lnTo>
                <a:lnTo>
                  <a:pt x="203" y="4"/>
                </a:lnTo>
                <a:lnTo>
                  <a:pt x="206" y="6"/>
                </a:lnTo>
                <a:lnTo>
                  <a:pt x="209" y="7"/>
                </a:lnTo>
                <a:lnTo>
                  <a:pt x="211" y="9"/>
                </a:lnTo>
                <a:lnTo>
                  <a:pt x="212" y="10"/>
                </a:lnTo>
                <a:lnTo>
                  <a:pt x="212" y="11"/>
                </a:lnTo>
                <a:lnTo>
                  <a:pt x="212" y="14"/>
                </a:lnTo>
                <a:lnTo>
                  <a:pt x="212" y="17"/>
                </a:lnTo>
                <a:lnTo>
                  <a:pt x="211" y="18"/>
                </a:lnTo>
                <a:lnTo>
                  <a:pt x="209" y="19"/>
                </a:lnTo>
                <a:lnTo>
                  <a:pt x="208" y="20"/>
                </a:lnTo>
                <a:lnTo>
                  <a:pt x="206" y="22"/>
                </a:lnTo>
                <a:lnTo>
                  <a:pt x="203" y="23"/>
                </a:lnTo>
                <a:lnTo>
                  <a:pt x="200" y="24"/>
                </a:lnTo>
                <a:lnTo>
                  <a:pt x="198" y="24"/>
                </a:lnTo>
                <a:lnTo>
                  <a:pt x="197" y="26"/>
                </a:lnTo>
                <a:lnTo>
                  <a:pt x="194" y="27"/>
                </a:lnTo>
                <a:lnTo>
                  <a:pt x="190" y="27"/>
                </a:lnTo>
                <a:lnTo>
                  <a:pt x="187" y="28"/>
                </a:lnTo>
                <a:lnTo>
                  <a:pt x="184" y="29"/>
                </a:lnTo>
                <a:lnTo>
                  <a:pt x="178" y="31"/>
                </a:lnTo>
                <a:lnTo>
                  <a:pt x="175" y="32"/>
                </a:lnTo>
                <a:lnTo>
                  <a:pt x="169" y="33"/>
                </a:lnTo>
                <a:lnTo>
                  <a:pt x="164" y="36"/>
                </a:lnTo>
                <a:lnTo>
                  <a:pt x="158" y="37"/>
                </a:lnTo>
                <a:lnTo>
                  <a:pt x="153" y="39"/>
                </a:lnTo>
                <a:lnTo>
                  <a:pt x="146" y="40"/>
                </a:lnTo>
                <a:lnTo>
                  <a:pt x="138" y="42"/>
                </a:lnTo>
                <a:lnTo>
                  <a:pt x="131" y="44"/>
                </a:lnTo>
                <a:lnTo>
                  <a:pt x="123" y="45"/>
                </a:lnTo>
                <a:lnTo>
                  <a:pt x="115" y="48"/>
                </a:lnTo>
                <a:lnTo>
                  <a:pt x="107" y="49"/>
                </a:lnTo>
                <a:lnTo>
                  <a:pt x="101" y="50"/>
                </a:lnTo>
                <a:lnTo>
                  <a:pt x="94" y="51"/>
                </a:lnTo>
                <a:lnTo>
                  <a:pt x="88" y="53"/>
                </a:lnTo>
                <a:lnTo>
                  <a:pt x="81" y="54"/>
                </a:lnTo>
                <a:lnTo>
                  <a:pt x="75" y="55"/>
                </a:lnTo>
                <a:lnTo>
                  <a:pt x="70" y="57"/>
                </a:lnTo>
                <a:lnTo>
                  <a:pt x="66" y="57"/>
                </a:lnTo>
                <a:lnTo>
                  <a:pt x="61" y="58"/>
                </a:lnTo>
                <a:lnTo>
                  <a:pt x="57" y="58"/>
                </a:lnTo>
                <a:lnTo>
                  <a:pt x="53" y="58"/>
                </a:lnTo>
                <a:lnTo>
                  <a:pt x="50" y="58"/>
                </a:lnTo>
                <a:lnTo>
                  <a:pt x="48" y="58"/>
                </a:lnTo>
                <a:lnTo>
                  <a:pt x="45" y="58"/>
                </a:lnTo>
                <a:lnTo>
                  <a:pt x="42" y="58"/>
                </a:lnTo>
                <a:lnTo>
                  <a:pt x="33" y="55"/>
                </a:lnTo>
                <a:lnTo>
                  <a:pt x="22" y="53"/>
                </a:lnTo>
                <a:lnTo>
                  <a:pt x="17" y="50"/>
                </a:lnTo>
                <a:lnTo>
                  <a:pt x="11" y="48"/>
                </a:lnTo>
                <a:lnTo>
                  <a:pt x="5" y="45"/>
                </a:lnTo>
                <a:lnTo>
                  <a:pt x="0" y="42"/>
                </a:lnTo>
                <a:lnTo>
                  <a:pt x="0" y="42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文本框 13"/>
          <p:cNvSpPr txBox="1">
            <a:spLocks noChangeArrowheads="1"/>
          </p:cNvSpPr>
          <p:nvPr/>
        </p:nvSpPr>
        <p:spPr bwMode="auto">
          <a:xfrm>
            <a:off x="3536467" y="1059582"/>
            <a:ext cx="4851957" cy="3139321"/>
          </a:xfrm>
          <a:prstGeom prst="rect">
            <a:avLst/>
          </a:prstGeom>
          <a:noFill/>
          <a:ln w="9525">
            <a:solidFill>
              <a:schemeClr val="accent6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人字头的撇、捺要写得舒展。中间短横不能漏写。左下“口”要写得上宽下窄。右下单耳旁的竖靠近竖中线。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408305" y="690880"/>
            <a:ext cx="3943985" cy="4094391"/>
          </a:xfrm>
          <a:prstGeom prst="rect">
            <a:avLst/>
          </a:prstGeom>
          <a:solidFill>
            <a:schemeClr val="bg1">
              <a:alpha val="87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家住暗角落，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身穿酱色袍，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头戴黑铁帽，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打仗逞英豪。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(打一昆虫)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72000" y="1059582"/>
            <a:ext cx="3838575" cy="2573655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01360" y="364299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黑体" panose="02010609060101010101" pitchFamily="49" charset="-122"/>
              </a:rPr>
              <a:t>蟋蟀</a:t>
            </a:r>
            <a:endParaRPr lang="zh-CN" altLang="en-US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572340" y="51470"/>
            <a:ext cx="2088232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>
            <a:off x="5737642" y="16240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9" name="iconfont-1191-870150"/>
          <p:cNvSpPr>
            <a:spLocks noChangeAspect="1"/>
          </p:cNvSpPr>
          <p:nvPr/>
        </p:nvSpPr>
        <p:spPr bwMode="auto">
          <a:xfrm rot="10800000">
            <a:off x="3203848" y="16240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8"/>
          <p:cNvSpPr txBox="1">
            <a:spLocks noChangeArrowheads="1"/>
          </p:cNvSpPr>
          <p:nvPr/>
        </p:nvSpPr>
        <p:spPr bwMode="auto">
          <a:xfrm>
            <a:off x="611560" y="843558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defTabSz="914400">
              <a:defRPr sz="4400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defRPr>
            </a:lvl1pPr>
            <a:lvl2pPr marL="742950" indent="-28575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guǎn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074927" y="1723951"/>
            <a:ext cx="2318547" cy="2326669"/>
            <a:chOff x="5534807" y="1672548"/>
            <a:chExt cx="2318547" cy="2326669"/>
          </a:xfrm>
        </p:grpSpPr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369438" y="1906164"/>
            <a:ext cx="1729524" cy="1962243"/>
            <a:chOff x="5592763" y="2216150"/>
            <a:chExt cx="1038225" cy="1177925"/>
          </a:xfrm>
        </p:grpSpPr>
        <p:sp>
          <p:nvSpPr>
            <p:cNvPr id="44" name="Freeform 81"/>
            <p:cNvSpPr/>
            <p:nvPr/>
          </p:nvSpPr>
          <p:spPr bwMode="auto">
            <a:xfrm>
              <a:off x="5727700" y="2263775"/>
              <a:ext cx="207962" cy="290512"/>
            </a:xfrm>
            <a:custGeom>
              <a:avLst/>
              <a:gdLst>
                <a:gd name="T0" fmla="*/ 65 w 131"/>
                <a:gd name="T1" fmla="*/ 57 h 183"/>
                <a:gd name="T2" fmla="*/ 69 w 131"/>
                <a:gd name="T3" fmla="*/ 41 h 183"/>
                <a:gd name="T4" fmla="*/ 70 w 131"/>
                <a:gd name="T5" fmla="*/ 30 h 183"/>
                <a:gd name="T6" fmla="*/ 70 w 131"/>
                <a:gd name="T7" fmla="*/ 21 h 183"/>
                <a:gd name="T8" fmla="*/ 66 w 131"/>
                <a:gd name="T9" fmla="*/ 16 h 183"/>
                <a:gd name="T10" fmla="*/ 65 w 131"/>
                <a:gd name="T11" fmla="*/ 10 h 183"/>
                <a:gd name="T12" fmla="*/ 65 w 131"/>
                <a:gd name="T13" fmla="*/ 8 h 183"/>
                <a:gd name="T14" fmla="*/ 69 w 131"/>
                <a:gd name="T15" fmla="*/ 4 h 183"/>
                <a:gd name="T16" fmla="*/ 78 w 131"/>
                <a:gd name="T17" fmla="*/ 0 h 183"/>
                <a:gd name="T18" fmla="*/ 91 w 131"/>
                <a:gd name="T19" fmla="*/ 0 h 183"/>
                <a:gd name="T20" fmla="*/ 107 w 131"/>
                <a:gd name="T21" fmla="*/ 5 h 183"/>
                <a:gd name="T22" fmla="*/ 118 w 131"/>
                <a:gd name="T23" fmla="*/ 13 h 183"/>
                <a:gd name="T24" fmla="*/ 125 w 131"/>
                <a:gd name="T25" fmla="*/ 18 h 183"/>
                <a:gd name="T26" fmla="*/ 129 w 131"/>
                <a:gd name="T27" fmla="*/ 23 h 183"/>
                <a:gd name="T28" fmla="*/ 130 w 131"/>
                <a:gd name="T29" fmla="*/ 29 h 183"/>
                <a:gd name="T30" fmla="*/ 130 w 131"/>
                <a:gd name="T31" fmla="*/ 34 h 183"/>
                <a:gd name="T32" fmla="*/ 125 w 131"/>
                <a:gd name="T33" fmla="*/ 41 h 183"/>
                <a:gd name="T34" fmla="*/ 117 w 131"/>
                <a:gd name="T35" fmla="*/ 53 h 183"/>
                <a:gd name="T36" fmla="*/ 108 w 131"/>
                <a:gd name="T37" fmla="*/ 70 h 183"/>
                <a:gd name="T38" fmla="*/ 96 w 131"/>
                <a:gd name="T39" fmla="*/ 89 h 183"/>
                <a:gd name="T40" fmla="*/ 83 w 131"/>
                <a:gd name="T41" fmla="*/ 110 h 183"/>
                <a:gd name="T42" fmla="*/ 68 w 131"/>
                <a:gd name="T43" fmla="*/ 129 h 183"/>
                <a:gd name="T44" fmla="*/ 50 w 131"/>
                <a:gd name="T45" fmla="*/ 146 h 183"/>
                <a:gd name="T46" fmla="*/ 33 w 131"/>
                <a:gd name="T47" fmla="*/ 163 h 183"/>
                <a:gd name="T48" fmla="*/ 18 w 131"/>
                <a:gd name="T49" fmla="*/ 175 h 183"/>
                <a:gd name="T50" fmla="*/ 8 w 131"/>
                <a:gd name="T51" fmla="*/ 181 h 183"/>
                <a:gd name="T52" fmla="*/ 3 w 131"/>
                <a:gd name="T53" fmla="*/ 183 h 183"/>
                <a:gd name="T54" fmla="*/ 0 w 131"/>
                <a:gd name="T55" fmla="*/ 181 h 183"/>
                <a:gd name="T56" fmla="*/ 2 w 131"/>
                <a:gd name="T57" fmla="*/ 175 h 183"/>
                <a:gd name="T58" fmla="*/ 7 w 131"/>
                <a:gd name="T59" fmla="*/ 163 h 183"/>
                <a:gd name="T60" fmla="*/ 16 w 131"/>
                <a:gd name="T61" fmla="*/ 149 h 183"/>
                <a:gd name="T62" fmla="*/ 29 w 131"/>
                <a:gd name="T63" fmla="*/ 132 h 183"/>
                <a:gd name="T64" fmla="*/ 40 w 131"/>
                <a:gd name="T65" fmla="*/ 115 h 183"/>
                <a:gd name="T66" fmla="*/ 51 w 131"/>
                <a:gd name="T67" fmla="*/ 97 h 183"/>
                <a:gd name="T68" fmla="*/ 59 w 131"/>
                <a:gd name="T69" fmla="*/ 78 h 183"/>
                <a:gd name="T70" fmla="*/ 63 w 131"/>
                <a:gd name="T71" fmla="*/ 6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183">
                  <a:moveTo>
                    <a:pt x="63" y="67"/>
                  </a:moveTo>
                  <a:lnTo>
                    <a:pt x="65" y="57"/>
                  </a:lnTo>
                  <a:lnTo>
                    <a:pt x="68" y="49"/>
                  </a:lnTo>
                  <a:lnTo>
                    <a:pt x="69" y="41"/>
                  </a:lnTo>
                  <a:lnTo>
                    <a:pt x="70" y="35"/>
                  </a:lnTo>
                  <a:lnTo>
                    <a:pt x="70" y="30"/>
                  </a:lnTo>
                  <a:lnTo>
                    <a:pt x="70" y="25"/>
                  </a:lnTo>
                  <a:lnTo>
                    <a:pt x="70" y="21"/>
                  </a:lnTo>
                  <a:lnTo>
                    <a:pt x="69" y="18"/>
                  </a:lnTo>
                  <a:lnTo>
                    <a:pt x="66" y="16"/>
                  </a:lnTo>
                  <a:lnTo>
                    <a:pt x="65" y="12"/>
                  </a:lnTo>
                  <a:lnTo>
                    <a:pt x="65" y="10"/>
                  </a:lnTo>
                  <a:lnTo>
                    <a:pt x="65" y="9"/>
                  </a:lnTo>
                  <a:lnTo>
                    <a:pt x="65" y="8"/>
                  </a:lnTo>
                  <a:lnTo>
                    <a:pt x="66" y="7"/>
                  </a:lnTo>
                  <a:lnTo>
                    <a:pt x="69" y="4"/>
                  </a:lnTo>
                  <a:lnTo>
                    <a:pt x="73" y="3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91" y="0"/>
                  </a:lnTo>
                  <a:lnTo>
                    <a:pt x="99" y="3"/>
                  </a:lnTo>
                  <a:lnTo>
                    <a:pt x="107" y="5"/>
                  </a:lnTo>
                  <a:lnTo>
                    <a:pt x="116" y="9"/>
                  </a:lnTo>
                  <a:lnTo>
                    <a:pt x="118" y="13"/>
                  </a:lnTo>
                  <a:lnTo>
                    <a:pt x="122" y="16"/>
                  </a:lnTo>
                  <a:lnTo>
                    <a:pt x="125" y="18"/>
                  </a:lnTo>
                  <a:lnTo>
                    <a:pt x="126" y="21"/>
                  </a:lnTo>
                  <a:lnTo>
                    <a:pt x="129" y="23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1" y="31"/>
                  </a:lnTo>
                  <a:lnTo>
                    <a:pt x="130" y="34"/>
                  </a:lnTo>
                  <a:lnTo>
                    <a:pt x="127" y="36"/>
                  </a:lnTo>
                  <a:lnTo>
                    <a:pt x="125" y="41"/>
                  </a:lnTo>
                  <a:lnTo>
                    <a:pt x="121" y="47"/>
                  </a:lnTo>
                  <a:lnTo>
                    <a:pt x="117" y="53"/>
                  </a:lnTo>
                  <a:lnTo>
                    <a:pt x="113" y="61"/>
                  </a:lnTo>
                  <a:lnTo>
                    <a:pt x="108" y="70"/>
                  </a:lnTo>
                  <a:lnTo>
                    <a:pt x="103" y="79"/>
                  </a:lnTo>
                  <a:lnTo>
                    <a:pt x="96" y="89"/>
                  </a:lnTo>
                  <a:lnTo>
                    <a:pt x="90" y="100"/>
                  </a:lnTo>
                  <a:lnTo>
                    <a:pt x="83" y="110"/>
                  </a:lnTo>
                  <a:lnTo>
                    <a:pt x="75" y="119"/>
                  </a:lnTo>
                  <a:lnTo>
                    <a:pt x="68" y="129"/>
                  </a:lnTo>
                  <a:lnTo>
                    <a:pt x="59" y="139"/>
                  </a:lnTo>
                  <a:lnTo>
                    <a:pt x="50" y="146"/>
                  </a:lnTo>
                  <a:lnTo>
                    <a:pt x="40" y="155"/>
                  </a:lnTo>
                  <a:lnTo>
                    <a:pt x="33" y="163"/>
                  </a:lnTo>
                  <a:lnTo>
                    <a:pt x="25" y="170"/>
                  </a:lnTo>
                  <a:lnTo>
                    <a:pt x="18" y="175"/>
                  </a:lnTo>
                  <a:lnTo>
                    <a:pt x="13" y="179"/>
                  </a:lnTo>
                  <a:lnTo>
                    <a:pt x="8" y="181"/>
                  </a:lnTo>
                  <a:lnTo>
                    <a:pt x="6" y="183"/>
                  </a:lnTo>
                  <a:lnTo>
                    <a:pt x="3" y="183"/>
                  </a:lnTo>
                  <a:lnTo>
                    <a:pt x="0" y="183"/>
                  </a:lnTo>
                  <a:lnTo>
                    <a:pt x="0" y="181"/>
                  </a:lnTo>
                  <a:lnTo>
                    <a:pt x="0" y="179"/>
                  </a:lnTo>
                  <a:lnTo>
                    <a:pt x="2" y="175"/>
                  </a:lnTo>
                  <a:lnTo>
                    <a:pt x="4" y="170"/>
                  </a:lnTo>
                  <a:lnTo>
                    <a:pt x="7" y="163"/>
                  </a:lnTo>
                  <a:lnTo>
                    <a:pt x="11" y="157"/>
                  </a:lnTo>
                  <a:lnTo>
                    <a:pt x="16" y="149"/>
                  </a:lnTo>
                  <a:lnTo>
                    <a:pt x="22" y="140"/>
                  </a:lnTo>
                  <a:lnTo>
                    <a:pt x="29" y="132"/>
                  </a:lnTo>
                  <a:lnTo>
                    <a:pt x="35" y="123"/>
                  </a:lnTo>
                  <a:lnTo>
                    <a:pt x="40" y="115"/>
                  </a:lnTo>
                  <a:lnTo>
                    <a:pt x="46" y="106"/>
                  </a:lnTo>
                  <a:lnTo>
                    <a:pt x="51" y="97"/>
                  </a:lnTo>
                  <a:lnTo>
                    <a:pt x="55" y="87"/>
                  </a:lnTo>
                  <a:lnTo>
                    <a:pt x="59" y="78"/>
                  </a:lnTo>
                  <a:lnTo>
                    <a:pt x="63" y="67"/>
                  </a:lnTo>
                  <a:lnTo>
                    <a:pt x="63" y="6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2"/>
            <p:cNvSpPr/>
            <p:nvPr/>
          </p:nvSpPr>
          <p:spPr bwMode="auto">
            <a:xfrm>
              <a:off x="5865813" y="2327275"/>
              <a:ext cx="222250" cy="61912"/>
            </a:xfrm>
            <a:custGeom>
              <a:avLst/>
              <a:gdLst>
                <a:gd name="T0" fmla="*/ 65 w 140"/>
                <a:gd name="T1" fmla="*/ 9 h 39"/>
                <a:gd name="T2" fmla="*/ 80 w 140"/>
                <a:gd name="T3" fmla="*/ 5 h 39"/>
                <a:gd name="T4" fmla="*/ 96 w 140"/>
                <a:gd name="T5" fmla="*/ 1 h 39"/>
                <a:gd name="T6" fmla="*/ 109 w 140"/>
                <a:gd name="T7" fmla="*/ 0 h 39"/>
                <a:gd name="T8" fmla="*/ 121 w 140"/>
                <a:gd name="T9" fmla="*/ 0 h 39"/>
                <a:gd name="T10" fmla="*/ 126 w 140"/>
                <a:gd name="T11" fmla="*/ 0 h 39"/>
                <a:gd name="T12" fmla="*/ 130 w 140"/>
                <a:gd name="T13" fmla="*/ 0 h 39"/>
                <a:gd name="T14" fmla="*/ 132 w 140"/>
                <a:gd name="T15" fmla="*/ 1 h 39"/>
                <a:gd name="T16" fmla="*/ 135 w 140"/>
                <a:gd name="T17" fmla="*/ 3 h 39"/>
                <a:gd name="T18" fmla="*/ 137 w 140"/>
                <a:gd name="T19" fmla="*/ 4 h 39"/>
                <a:gd name="T20" fmla="*/ 139 w 140"/>
                <a:gd name="T21" fmla="*/ 7 h 39"/>
                <a:gd name="T22" fmla="*/ 139 w 140"/>
                <a:gd name="T23" fmla="*/ 9 h 39"/>
                <a:gd name="T24" fmla="*/ 140 w 140"/>
                <a:gd name="T25" fmla="*/ 12 h 39"/>
                <a:gd name="T26" fmla="*/ 139 w 140"/>
                <a:gd name="T27" fmla="*/ 16 h 39"/>
                <a:gd name="T28" fmla="*/ 137 w 140"/>
                <a:gd name="T29" fmla="*/ 18 h 39"/>
                <a:gd name="T30" fmla="*/ 136 w 140"/>
                <a:gd name="T31" fmla="*/ 21 h 39"/>
                <a:gd name="T32" fmla="*/ 132 w 140"/>
                <a:gd name="T33" fmla="*/ 23 h 39"/>
                <a:gd name="T34" fmla="*/ 128 w 140"/>
                <a:gd name="T35" fmla="*/ 25 h 39"/>
                <a:gd name="T36" fmla="*/ 123 w 140"/>
                <a:gd name="T37" fmla="*/ 27 h 39"/>
                <a:gd name="T38" fmla="*/ 118 w 140"/>
                <a:gd name="T39" fmla="*/ 29 h 39"/>
                <a:gd name="T40" fmla="*/ 111 w 140"/>
                <a:gd name="T41" fmla="*/ 30 h 39"/>
                <a:gd name="T42" fmla="*/ 108 w 140"/>
                <a:gd name="T43" fmla="*/ 31 h 39"/>
                <a:gd name="T44" fmla="*/ 104 w 140"/>
                <a:gd name="T45" fmla="*/ 33 h 39"/>
                <a:gd name="T46" fmla="*/ 99 w 140"/>
                <a:gd name="T47" fmla="*/ 34 h 39"/>
                <a:gd name="T48" fmla="*/ 95 w 140"/>
                <a:gd name="T49" fmla="*/ 34 h 39"/>
                <a:gd name="T50" fmla="*/ 88 w 140"/>
                <a:gd name="T51" fmla="*/ 35 h 39"/>
                <a:gd name="T52" fmla="*/ 83 w 140"/>
                <a:gd name="T53" fmla="*/ 35 h 39"/>
                <a:gd name="T54" fmla="*/ 76 w 140"/>
                <a:gd name="T55" fmla="*/ 36 h 39"/>
                <a:gd name="T56" fmla="*/ 70 w 140"/>
                <a:gd name="T57" fmla="*/ 36 h 39"/>
                <a:gd name="T58" fmla="*/ 62 w 140"/>
                <a:gd name="T59" fmla="*/ 38 h 39"/>
                <a:gd name="T60" fmla="*/ 54 w 140"/>
                <a:gd name="T61" fmla="*/ 38 h 39"/>
                <a:gd name="T62" fmla="*/ 47 w 140"/>
                <a:gd name="T63" fmla="*/ 38 h 39"/>
                <a:gd name="T64" fmla="*/ 39 w 140"/>
                <a:gd name="T65" fmla="*/ 39 h 39"/>
                <a:gd name="T66" fmla="*/ 30 w 140"/>
                <a:gd name="T67" fmla="*/ 39 h 39"/>
                <a:gd name="T68" fmla="*/ 21 w 140"/>
                <a:gd name="T69" fmla="*/ 39 h 39"/>
                <a:gd name="T70" fmla="*/ 10 w 140"/>
                <a:gd name="T71" fmla="*/ 39 h 39"/>
                <a:gd name="T72" fmla="*/ 0 w 140"/>
                <a:gd name="T73" fmla="*/ 39 h 39"/>
                <a:gd name="T74" fmla="*/ 0 w 140"/>
                <a:gd name="T75" fmla="*/ 14 h 39"/>
                <a:gd name="T76" fmla="*/ 17 w 140"/>
                <a:gd name="T77" fmla="*/ 14 h 39"/>
                <a:gd name="T78" fmla="*/ 32 w 140"/>
                <a:gd name="T79" fmla="*/ 13 h 39"/>
                <a:gd name="T80" fmla="*/ 49 w 140"/>
                <a:gd name="T81" fmla="*/ 11 h 39"/>
                <a:gd name="T82" fmla="*/ 65 w 140"/>
                <a:gd name="T83" fmla="*/ 9 h 39"/>
                <a:gd name="T84" fmla="*/ 65 w 140"/>
                <a:gd name="T85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39">
                  <a:moveTo>
                    <a:pt x="65" y="9"/>
                  </a:moveTo>
                  <a:lnTo>
                    <a:pt x="80" y="5"/>
                  </a:lnTo>
                  <a:lnTo>
                    <a:pt x="96" y="1"/>
                  </a:lnTo>
                  <a:lnTo>
                    <a:pt x="109" y="0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2" y="1"/>
                  </a:lnTo>
                  <a:lnTo>
                    <a:pt x="135" y="3"/>
                  </a:lnTo>
                  <a:lnTo>
                    <a:pt x="137" y="4"/>
                  </a:lnTo>
                  <a:lnTo>
                    <a:pt x="139" y="7"/>
                  </a:lnTo>
                  <a:lnTo>
                    <a:pt x="139" y="9"/>
                  </a:lnTo>
                  <a:lnTo>
                    <a:pt x="140" y="12"/>
                  </a:lnTo>
                  <a:lnTo>
                    <a:pt x="139" y="16"/>
                  </a:lnTo>
                  <a:lnTo>
                    <a:pt x="137" y="18"/>
                  </a:lnTo>
                  <a:lnTo>
                    <a:pt x="136" y="21"/>
                  </a:lnTo>
                  <a:lnTo>
                    <a:pt x="132" y="23"/>
                  </a:lnTo>
                  <a:lnTo>
                    <a:pt x="128" y="25"/>
                  </a:lnTo>
                  <a:lnTo>
                    <a:pt x="123" y="27"/>
                  </a:lnTo>
                  <a:lnTo>
                    <a:pt x="118" y="29"/>
                  </a:lnTo>
                  <a:lnTo>
                    <a:pt x="111" y="30"/>
                  </a:lnTo>
                  <a:lnTo>
                    <a:pt x="108" y="31"/>
                  </a:lnTo>
                  <a:lnTo>
                    <a:pt x="104" y="33"/>
                  </a:lnTo>
                  <a:lnTo>
                    <a:pt x="99" y="34"/>
                  </a:lnTo>
                  <a:lnTo>
                    <a:pt x="95" y="34"/>
                  </a:lnTo>
                  <a:lnTo>
                    <a:pt x="88" y="35"/>
                  </a:lnTo>
                  <a:lnTo>
                    <a:pt x="83" y="35"/>
                  </a:lnTo>
                  <a:lnTo>
                    <a:pt x="76" y="36"/>
                  </a:lnTo>
                  <a:lnTo>
                    <a:pt x="70" y="36"/>
                  </a:lnTo>
                  <a:lnTo>
                    <a:pt x="62" y="38"/>
                  </a:lnTo>
                  <a:lnTo>
                    <a:pt x="54" y="38"/>
                  </a:lnTo>
                  <a:lnTo>
                    <a:pt x="47" y="38"/>
                  </a:lnTo>
                  <a:lnTo>
                    <a:pt x="39" y="39"/>
                  </a:lnTo>
                  <a:lnTo>
                    <a:pt x="30" y="39"/>
                  </a:lnTo>
                  <a:lnTo>
                    <a:pt x="21" y="39"/>
                  </a:lnTo>
                  <a:lnTo>
                    <a:pt x="10" y="39"/>
                  </a:lnTo>
                  <a:lnTo>
                    <a:pt x="0" y="39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32" y="13"/>
                  </a:lnTo>
                  <a:lnTo>
                    <a:pt x="49" y="11"/>
                  </a:lnTo>
                  <a:lnTo>
                    <a:pt x="65" y="9"/>
                  </a:lnTo>
                  <a:lnTo>
                    <a:pt x="65" y="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3"/>
            <p:cNvSpPr/>
            <p:nvPr/>
          </p:nvSpPr>
          <p:spPr bwMode="auto">
            <a:xfrm>
              <a:off x="6086475" y="2216150"/>
              <a:ext cx="182562" cy="261937"/>
            </a:xfrm>
            <a:custGeom>
              <a:avLst/>
              <a:gdLst>
                <a:gd name="T0" fmla="*/ 0 w 115"/>
                <a:gd name="T1" fmla="*/ 162 h 165"/>
                <a:gd name="T2" fmla="*/ 1 w 115"/>
                <a:gd name="T3" fmla="*/ 156 h 165"/>
                <a:gd name="T4" fmla="*/ 6 w 115"/>
                <a:gd name="T5" fmla="*/ 144 h 165"/>
                <a:gd name="T6" fmla="*/ 15 w 115"/>
                <a:gd name="T7" fmla="*/ 128 h 165"/>
                <a:gd name="T8" fmla="*/ 28 w 115"/>
                <a:gd name="T9" fmla="*/ 108 h 165"/>
                <a:gd name="T10" fmla="*/ 40 w 115"/>
                <a:gd name="T11" fmla="*/ 88 h 165"/>
                <a:gd name="T12" fmla="*/ 49 w 115"/>
                <a:gd name="T13" fmla="*/ 71 h 165"/>
                <a:gd name="T14" fmla="*/ 54 w 115"/>
                <a:gd name="T15" fmla="*/ 56 h 165"/>
                <a:gd name="T16" fmla="*/ 57 w 115"/>
                <a:gd name="T17" fmla="*/ 43 h 165"/>
                <a:gd name="T18" fmla="*/ 58 w 115"/>
                <a:gd name="T19" fmla="*/ 33 h 165"/>
                <a:gd name="T20" fmla="*/ 58 w 115"/>
                <a:gd name="T21" fmla="*/ 24 h 165"/>
                <a:gd name="T22" fmla="*/ 57 w 115"/>
                <a:gd name="T23" fmla="*/ 17 h 165"/>
                <a:gd name="T24" fmla="*/ 54 w 115"/>
                <a:gd name="T25" fmla="*/ 13 h 165"/>
                <a:gd name="T26" fmla="*/ 51 w 115"/>
                <a:gd name="T27" fmla="*/ 11 h 165"/>
                <a:gd name="T28" fmla="*/ 51 w 115"/>
                <a:gd name="T29" fmla="*/ 7 h 165"/>
                <a:gd name="T30" fmla="*/ 51 w 115"/>
                <a:gd name="T31" fmla="*/ 4 h 165"/>
                <a:gd name="T32" fmla="*/ 54 w 115"/>
                <a:gd name="T33" fmla="*/ 2 h 165"/>
                <a:gd name="T34" fmla="*/ 60 w 115"/>
                <a:gd name="T35" fmla="*/ 0 h 165"/>
                <a:gd name="T36" fmla="*/ 68 w 115"/>
                <a:gd name="T37" fmla="*/ 0 h 165"/>
                <a:gd name="T38" fmla="*/ 80 w 115"/>
                <a:gd name="T39" fmla="*/ 2 h 165"/>
                <a:gd name="T40" fmla="*/ 93 w 115"/>
                <a:gd name="T41" fmla="*/ 5 h 165"/>
                <a:gd name="T42" fmla="*/ 102 w 115"/>
                <a:gd name="T43" fmla="*/ 9 h 165"/>
                <a:gd name="T44" fmla="*/ 108 w 115"/>
                <a:gd name="T45" fmla="*/ 15 h 165"/>
                <a:gd name="T46" fmla="*/ 114 w 115"/>
                <a:gd name="T47" fmla="*/ 21 h 165"/>
                <a:gd name="T48" fmla="*/ 114 w 115"/>
                <a:gd name="T49" fmla="*/ 27 h 165"/>
                <a:gd name="T50" fmla="*/ 111 w 115"/>
                <a:gd name="T51" fmla="*/ 38 h 165"/>
                <a:gd name="T52" fmla="*/ 105 w 115"/>
                <a:gd name="T53" fmla="*/ 52 h 165"/>
                <a:gd name="T54" fmla="*/ 95 w 115"/>
                <a:gd name="T55" fmla="*/ 69 h 165"/>
                <a:gd name="T56" fmla="*/ 83 w 115"/>
                <a:gd name="T57" fmla="*/ 88 h 165"/>
                <a:gd name="T58" fmla="*/ 70 w 115"/>
                <a:gd name="T59" fmla="*/ 106 h 165"/>
                <a:gd name="T60" fmla="*/ 55 w 115"/>
                <a:gd name="T61" fmla="*/ 123 h 165"/>
                <a:gd name="T62" fmla="*/ 41 w 115"/>
                <a:gd name="T63" fmla="*/ 136 h 165"/>
                <a:gd name="T64" fmla="*/ 28 w 115"/>
                <a:gd name="T65" fmla="*/ 148 h 165"/>
                <a:gd name="T66" fmla="*/ 16 w 115"/>
                <a:gd name="T67" fmla="*/ 157 h 165"/>
                <a:gd name="T68" fmla="*/ 7 w 115"/>
                <a:gd name="T69" fmla="*/ 162 h 165"/>
                <a:gd name="T70" fmla="*/ 2 w 115"/>
                <a:gd name="T71" fmla="*/ 165 h 165"/>
                <a:gd name="T72" fmla="*/ 1 w 115"/>
                <a:gd name="T7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65">
                  <a:moveTo>
                    <a:pt x="1" y="165"/>
                  </a:moveTo>
                  <a:lnTo>
                    <a:pt x="0" y="162"/>
                  </a:lnTo>
                  <a:lnTo>
                    <a:pt x="0" y="159"/>
                  </a:lnTo>
                  <a:lnTo>
                    <a:pt x="1" y="156"/>
                  </a:lnTo>
                  <a:lnTo>
                    <a:pt x="4" y="150"/>
                  </a:lnTo>
                  <a:lnTo>
                    <a:pt x="6" y="144"/>
                  </a:lnTo>
                  <a:lnTo>
                    <a:pt x="10" y="136"/>
                  </a:lnTo>
                  <a:lnTo>
                    <a:pt x="15" y="128"/>
                  </a:lnTo>
                  <a:lnTo>
                    <a:pt x="22" y="118"/>
                  </a:lnTo>
                  <a:lnTo>
                    <a:pt x="28" y="108"/>
                  </a:lnTo>
                  <a:lnTo>
                    <a:pt x="35" y="99"/>
                  </a:lnTo>
                  <a:lnTo>
                    <a:pt x="40" y="88"/>
                  </a:lnTo>
                  <a:lnTo>
                    <a:pt x="45" y="79"/>
                  </a:lnTo>
                  <a:lnTo>
                    <a:pt x="49" y="71"/>
                  </a:lnTo>
                  <a:lnTo>
                    <a:pt x="51" y="64"/>
                  </a:lnTo>
                  <a:lnTo>
                    <a:pt x="54" y="56"/>
                  </a:lnTo>
                  <a:lnTo>
                    <a:pt x="57" y="48"/>
                  </a:lnTo>
                  <a:lnTo>
                    <a:pt x="57" y="43"/>
                  </a:lnTo>
                  <a:lnTo>
                    <a:pt x="58" y="38"/>
                  </a:lnTo>
                  <a:lnTo>
                    <a:pt x="58" y="33"/>
                  </a:lnTo>
                  <a:lnTo>
                    <a:pt x="58" y="29"/>
                  </a:lnTo>
                  <a:lnTo>
                    <a:pt x="58" y="24"/>
                  </a:lnTo>
                  <a:lnTo>
                    <a:pt x="58" y="21"/>
                  </a:lnTo>
                  <a:lnTo>
                    <a:pt x="57" y="17"/>
                  </a:lnTo>
                  <a:lnTo>
                    <a:pt x="57" y="15"/>
                  </a:lnTo>
                  <a:lnTo>
                    <a:pt x="54" y="13"/>
                  </a:lnTo>
                  <a:lnTo>
                    <a:pt x="53" y="12"/>
                  </a:lnTo>
                  <a:lnTo>
                    <a:pt x="51" y="11"/>
                  </a:lnTo>
                  <a:lnTo>
                    <a:pt x="51" y="9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1" y="4"/>
                  </a:lnTo>
                  <a:lnTo>
                    <a:pt x="53" y="3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3" y="2"/>
                  </a:lnTo>
                  <a:lnTo>
                    <a:pt x="80" y="2"/>
                  </a:lnTo>
                  <a:lnTo>
                    <a:pt x="86" y="3"/>
                  </a:lnTo>
                  <a:lnTo>
                    <a:pt x="93" y="5"/>
                  </a:lnTo>
                  <a:lnTo>
                    <a:pt x="97" y="7"/>
                  </a:lnTo>
                  <a:lnTo>
                    <a:pt x="102" y="9"/>
                  </a:lnTo>
                  <a:lnTo>
                    <a:pt x="106" y="12"/>
                  </a:lnTo>
                  <a:lnTo>
                    <a:pt x="108" y="15"/>
                  </a:lnTo>
                  <a:lnTo>
                    <a:pt x="111" y="17"/>
                  </a:lnTo>
                  <a:lnTo>
                    <a:pt x="114" y="21"/>
                  </a:lnTo>
                  <a:lnTo>
                    <a:pt x="115" y="24"/>
                  </a:lnTo>
                  <a:lnTo>
                    <a:pt x="114" y="27"/>
                  </a:lnTo>
                  <a:lnTo>
                    <a:pt x="112" y="33"/>
                  </a:lnTo>
                  <a:lnTo>
                    <a:pt x="111" y="38"/>
                  </a:lnTo>
                  <a:lnTo>
                    <a:pt x="108" y="44"/>
                  </a:lnTo>
                  <a:lnTo>
                    <a:pt x="105" y="52"/>
                  </a:lnTo>
                  <a:lnTo>
                    <a:pt x="101" y="60"/>
                  </a:lnTo>
                  <a:lnTo>
                    <a:pt x="95" y="69"/>
                  </a:lnTo>
                  <a:lnTo>
                    <a:pt x="90" y="79"/>
                  </a:lnTo>
                  <a:lnTo>
                    <a:pt x="83" y="88"/>
                  </a:lnTo>
                  <a:lnTo>
                    <a:pt x="76" y="99"/>
                  </a:lnTo>
                  <a:lnTo>
                    <a:pt x="70" y="106"/>
                  </a:lnTo>
                  <a:lnTo>
                    <a:pt x="62" y="115"/>
                  </a:lnTo>
                  <a:lnTo>
                    <a:pt x="55" y="123"/>
                  </a:lnTo>
                  <a:lnTo>
                    <a:pt x="49" y="130"/>
                  </a:lnTo>
                  <a:lnTo>
                    <a:pt x="41" y="136"/>
                  </a:lnTo>
                  <a:lnTo>
                    <a:pt x="35" y="143"/>
                  </a:lnTo>
                  <a:lnTo>
                    <a:pt x="28" y="148"/>
                  </a:lnTo>
                  <a:lnTo>
                    <a:pt x="22" y="153"/>
                  </a:lnTo>
                  <a:lnTo>
                    <a:pt x="16" y="157"/>
                  </a:lnTo>
                  <a:lnTo>
                    <a:pt x="11" y="161"/>
                  </a:lnTo>
                  <a:lnTo>
                    <a:pt x="7" y="162"/>
                  </a:lnTo>
                  <a:lnTo>
                    <a:pt x="5" y="165"/>
                  </a:lnTo>
                  <a:lnTo>
                    <a:pt x="2" y="165"/>
                  </a:lnTo>
                  <a:lnTo>
                    <a:pt x="1" y="165"/>
                  </a:lnTo>
                  <a:lnTo>
                    <a:pt x="1" y="16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84"/>
            <p:cNvSpPr/>
            <p:nvPr/>
          </p:nvSpPr>
          <p:spPr bwMode="auto">
            <a:xfrm>
              <a:off x="6219825" y="2403475"/>
              <a:ext cx="133350" cy="92075"/>
            </a:xfrm>
            <a:custGeom>
              <a:avLst/>
              <a:gdLst>
                <a:gd name="T0" fmla="*/ 18 w 84"/>
                <a:gd name="T1" fmla="*/ 31 h 58"/>
                <a:gd name="T2" fmla="*/ 14 w 84"/>
                <a:gd name="T3" fmla="*/ 25 h 58"/>
                <a:gd name="T4" fmla="*/ 10 w 84"/>
                <a:gd name="T5" fmla="*/ 21 h 58"/>
                <a:gd name="T6" fmla="*/ 8 w 84"/>
                <a:gd name="T7" fmla="*/ 16 h 58"/>
                <a:gd name="T8" fmla="*/ 5 w 84"/>
                <a:gd name="T9" fmla="*/ 12 h 58"/>
                <a:gd name="T10" fmla="*/ 2 w 84"/>
                <a:gd name="T11" fmla="*/ 9 h 58"/>
                <a:gd name="T12" fmla="*/ 1 w 84"/>
                <a:gd name="T13" fmla="*/ 5 h 58"/>
                <a:gd name="T14" fmla="*/ 0 w 84"/>
                <a:gd name="T15" fmla="*/ 3 h 58"/>
                <a:gd name="T16" fmla="*/ 0 w 84"/>
                <a:gd name="T17" fmla="*/ 0 h 58"/>
                <a:gd name="T18" fmla="*/ 11 w 84"/>
                <a:gd name="T19" fmla="*/ 0 h 58"/>
                <a:gd name="T20" fmla="*/ 22 w 84"/>
                <a:gd name="T21" fmla="*/ 1 h 58"/>
                <a:gd name="T22" fmla="*/ 31 w 84"/>
                <a:gd name="T23" fmla="*/ 1 h 58"/>
                <a:gd name="T24" fmla="*/ 40 w 84"/>
                <a:gd name="T25" fmla="*/ 3 h 58"/>
                <a:gd name="T26" fmla="*/ 48 w 84"/>
                <a:gd name="T27" fmla="*/ 5 h 58"/>
                <a:gd name="T28" fmla="*/ 55 w 84"/>
                <a:gd name="T29" fmla="*/ 7 h 58"/>
                <a:gd name="T30" fmla="*/ 62 w 84"/>
                <a:gd name="T31" fmla="*/ 9 h 58"/>
                <a:gd name="T32" fmla="*/ 67 w 84"/>
                <a:gd name="T33" fmla="*/ 13 h 58"/>
                <a:gd name="T34" fmla="*/ 72 w 84"/>
                <a:gd name="T35" fmla="*/ 16 h 58"/>
                <a:gd name="T36" fmla="*/ 77 w 84"/>
                <a:gd name="T37" fmla="*/ 19 h 58"/>
                <a:gd name="T38" fmla="*/ 80 w 84"/>
                <a:gd name="T39" fmla="*/ 23 h 58"/>
                <a:gd name="T40" fmla="*/ 83 w 84"/>
                <a:gd name="T41" fmla="*/ 27 h 58"/>
                <a:gd name="T42" fmla="*/ 84 w 84"/>
                <a:gd name="T43" fmla="*/ 30 h 58"/>
                <a:gd name="T44" fmla="*/ 84 w 84"/>
                <a:gd name="T45" fmla="*/ 34 h 58"/>
                <a:gd name="T46" fmla="*/ 84 w 84"/>
                <a:gd name="T47" fmla="*/ 39 h 58"/>
                <a:gd name="T48" fmla="*/ 83 w 84"/>
                <a:gd name="T49" fmla="*/ 43 h 58"/>
                <a:gd name="T50" fmla="*/ 81 w 84"/>
                <a:gd name="T51" fmla="*/ 48 h 58"/>
                <a:gd name="T52" fmla="*/ 80 w 84"/>
                <a:gd name="T53" fmla="*/ 52 h 58"/>
                <a:gd name="T54" fmla="*/ 77 w 84"/>
                <a:gd name="T55" fmla="*/ 56 h 58"/>
                <a:gd name="T56" fmla="*/ 74 w 84"/>
                <a:gd name="T57" fmla="*/ 57 h 58"/>
                <a:gd name="T58" fmla="*/ 71 w 84"/>
                <a:gd name="T59" fmla="*/ 58 h 58"/>
                <a:gd name="T60" fmla="*/ 67 w 84"/>
                <a:gd name="T61" fmla="*/ 58 h 58"/>
                <a:gd name="T62" fmla="*/ 63 w 84"/>
                <a:gd name="T63" fmla="*/ 57 h 58"/>
                <a:gd name="T64" fmla="*/ 58 w 84"/>
                <a:gd name="T65" fmla="*/ 56 h 58"/>
                <a:gd name="T66" fmla="*/ 54 w 84"/>
                <a:gd name="T67" fmla="*/ 53 h 58"/>
                <a:gd name="T68" fmla="*/ 49 w 84"/>
                <a:gd name="T69" fmla="*/ 52 h 58"/>
                <a:gd name="T70" fmla="*/ 44 w 84"/>
                <a:gd name="T71" fmla="*/ 49 h 58"/>
                <a:gd name="T72" fmla="*/ 40 w 84"/>
                <a:gd name="T73" fmla="*/ 47 h 58"/>
                <a:gd name="T74" fmla="*/ 35 w 84"/>
                <a:gd name="T75" fmla="*/ 43 h 58"/>
                <a:gd name="T76" fmla="*/ 30 w 84"/>
                <a:gd name="T77" fmla="*/ 39 h 58"/>
                <a:gd name="T78" fmla="*/ 24 w 84"/>
                <a:gd name="T79" fmla="*/ 35 h 58"/>
                <a:gd name="T80" fmla="*/ 18 w 84"/>
                <a:gd name="T81" fmla="*/ 31 h 58"/>
                <a:gd name="T82" fmla="*/ 18 w 84"/>
                <a:gd name="T83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58">
                  <a:moveTo>
                    <a:pt x="18" y="31"/>
                  </a:moveTo>
                  <a:lnTo>
                    <a:pt x="14" y="25"/>
                  </a:lnTo>
                  <a:lnTo>
                    <a:pt x="10" y="21"/>
                  </a:lnTo>
                  <a:lnTo>
                    <a:pt x="8" y="16"/>
                  </a:lnTo>
                  <a:lnTo>
                    <a:pt x="5" y="12"/>
                  </a:lnTo>
                  <a:lnTo>
                    <a:pt x="2" y="9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2" y="1"/>
                  </a:lnTo>
                  <a:lnTo>
                    <a:pt x="31" y="1"/>
                  </a:lnTo>
                  <a:lnTo>
                    <a:pt x="40" y="3"/>
                  </a:lnTo>
                  <a:lnTo>
                    <a:pt x="48" y="5"/>
                  </a:lnTo>
                  <a:lnTo>
                    <a:pt x="55" y="7"/>
                  </a:lnTo>
                  <a:lnTo>
                    <a:pt x="62" y="9"/>
                  </a:lnTo>
                  <a:lnTo>
                    <a:pt x="67" y="13"/>
                  </a:lnTo>
                  <a:lnTo>
                    <a:pt x="72" y="16"/>
                  </a:lnTo>
                  <a:lnTo>
                    <a:pt x="77" y="19"/>
                  </a:lnTo>
                  <a:lnTo>
                    <a:pt x="80" y="23"/>
                  </a:lnTo>
                  <a:lnTo>
                    <a:pt x="83" y="27"/>
                  </a:lnTo>
                  <a:lnTo>
                    <a:pt x="84" y="30"/>
                  </a:lnTo>
                  <a:lnTo>
                    <a:pt x="84" y="34"/>
                  </a:lnTo>
                  <a:lnTo>
                    <a:pt x="84" y="39"/>
                  </a:lnTo>
                  <a:lnTo>
                    <a:pt x="83" y="43"/>
                  </a:lnTo>
                  <a:lnTo>
                    <a:pt x="81" y="48"/>
                  </a:lnTo>
                  <a:lnTo>
                    <a:pt x="80" y="52"/>
                  </a:lnTo>
                  <a:lnTo>
                    <a:pt x="77" y="56"/>
                  </a:lnTo>
                  <a:lnTo>
                    <a:pt x="74" y="57"/>
                  </a:lnTo>
                  <a:lnTo>
                    <a:pt x="71" y="58"/>
                  </a:lnTo>
                  <a:lnTo>
                    <a:pt x="67" y="58"/>
                  </a:lnTo>
                  <a:lnTo>
                    <a:pt x="63" y="57"/>
                  </a:lnTo>
                  <a:lnTo>
                    <a:pt x="58" y="56"/>
                  </a:lnTo>
                  <a:lnTo>
                    <a:pt x="54" y="53"/>
                  </a:lnTo>
                  <a:lnTo>
                    <a:pt x="49" y="52"/>
                  </a:lnTo>
                  <a:lnTo>
                    <a:pt x="44" y="49"/>
                  </a:lnTo>
                  <a:lnTo>
                    <a:pt x="40" y="47"/>
                  </a:lnTo>
                  <a:lnTo>
                    <a:pt x="35" y="43"/>
                  </a:lnTo>
                  <a:lnTo>
                    <a:pt x="30" y="39"/>
                  </a:lnTo>
                  <a:lnTo>
                    <a:pt x="24" y="35"/>
                  </a:lnTo>
                  <a:lnTo>
                    <a:pt x="18" y="31"/>
                  </a:lnTo>
                  <a:lnTo>
                    <a:pt x="18" y="3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85"/>
            <p:cNvSpPr/>
            <p:nvPr/>
          </p:nvSpPr>
          <p:spPr bwMode="auto">
            <a:xfrm>
              <a:off x="6194425" y="2274888"/>
              <a:ext cx="290512" cy="66675"/>
            </a:xfrm>
            <a:custGeom>
              <a:avLst/>
              <a:gdLst>
                <a:gd name="T0" fmla="*/ 0 w 183"/>
                <a:gd name="T1" fmla="*/ 24 h 42"/>
                <a:gd name="T2" fmla="*/ 9 w 183"/>
                <a:gd name="T3" fmla="*/ 23 h 42"/>
                <a:gd name="T4" fmla="*/ 20 w 183"/>
                <a:gd name="T5" fmla="*/ 20 h 42"/>
                <a:gd name="T6" fmla="*/ 30 w 183"/>
                <a:gd name="T7" fmla="*/ 19 h 42"/>
                <a:gd name="T8" fmla="*/ 42 w 183"/>
                <a:gd name="T9" fmla="*/ 18 h 42"/>
                <a:gd name="T10" fmla="*/ 53 w 183"/>
                <a:gd name="T11" fmla="*/ 15 h 42"/>
                <a:gd name="T12" fmla="*/ 65 w 183"/>
                <a:gd name="T13" fmla="*/ 12 h 42"/>
                <a:gd name="T14" fmla="*/ 77 w 183"/>
                <a:gd name="T15" fmla="*/ 11 h 42"/>
                <a:gd name="T16" fmla="*/ 90 w 183"/>
                <a:gd name="T17" fmla="*/ 9 h 42"/>
                <a:gd name="T18" fmla="*/ 96 w 183"/>
                <a:gd name="T19" fmla="*/ 7 h 42"/>
                <a:gd name="T20" fmla="*/ 101 w 183"/>
                <a:gd name="T21" fmla="*/ 6 h 42"/>
                <a:gd name="T22" fmla="*/ 108 w 183"/>
                <a:gd name="T23" fmla="*/ 5 h 42"/>
                <a:gd name="T24" fmla="*/ 113 w 183"/>
                <a:gd name="T25" fmla="*/ 5 h 42"/>
                <a:gd name="T26" fmla="*/ 117 w 183"/>
                <a:gd name="T27" fmla="*/ 3 h 42"/>
                <a:gd name="T28" fmla="*/ 122 w 183"/>
                <a:gd name="T29" fmla="*/ 2 h 42"/>
                <a:gd name="T30" fmla="*/ 126 w 183"/>
                <a:gd name="T31" fmla="*/ 2 h 42"/>
                <a:gd name="T32" fmla="*/ 130 w 183"/>
                <a:gd name="T33" fmla="*/ 1 h 42"/>
                <a:gd name="T34" fmla="*/ 134 w 183"/>
                <a:gd name="T35" fmla="*/ 1 h 42"/>
                <a:gd name="T36" fmla="*/ 136 w 183"/>
                <a:gd name="T37" fmla="*/ 1 h 42"/>
                <a:gd name="T38" fmla="*/ 141 w 183"/>
                <a:gd name="T39" fmla="*/ 0 h 42"/>
                <a:gd name="T40" fmla="*/ 145 w 183"/>
                <a:gd name="T41" fmla="*/ 0 h 42"/>
                <a:gd name="T42" fmla="*/ 149 w 183"/>
                <a:gd name="T43" fmla="*/ 0 h 42"/>
                <a:gd name="T44" fmla="*/ 153 w 183"/>
                <a:gd name="T45" fmla="*/ 0 h 42"/>
                <a:gd name="T46" fmla="*/ 158 w 183"/>
                <a:gd name="T47" fmla="*/ 0 h 42"/>
                <a:gd name="T48" fmla="*/ 163 w 183"/>
                <a:gd name="T49" fmla="*/ 1 h 42"/>
                <a:gd name="T50" fmla="*/ 170 w 183"/>
                <a:gd name="T51" fmla="*/ 2 h 42"/>
                <a:gd name="T52" fmla="*/ 174 w 183"/>
                <a:gd name="T53" fmla="*/ 3 h 42"/>
                <a:gd name="T54" fmla="*/ 176 w 183"/>
                <a:gd name="T55" fmla="*/ 5 h 42"/>
                <a:gd name="T56" fmla="*/ 178 w 183"/>
                <a:gd name="T57" fmla="*/ 7 h 42"/>
                <a:gd name="T58" fmla="*/ 180 w 183"/>
                <a:gd name="T59" fmla="*/ 9 h 42"/>
                <a:gd name="T60" fmla="*/ 182 w 183"/>
                <a:gd name="T61" fmla="*/ 10 h 42"/>
                <a:gd name="T62" fmla="*/ 182 w 183"/>
                <a:gd name="T63" fmla="*/ 11 h 42"/>
                <a:gd name="T64" fmla="*/ 183 w 183"/>
                <a:gd name="T65" fmla="*/ 14 h 42"/>
                <a:gd name="T66" fmla="*/ 183 w 183"/>
                <a:gd name="T67" fmla="*/ 15 h 42"/>
                <a:gd name="T68" fmla="*/ 182 w 183"/>
                <a:gd name="T69" fmla="*/ 16 h 42"/>
                <a:gd name="T70" fmla="*/ 180 w 183"/>
                <a:gd name="T71" fmla="*/ 19 h 42"/>
                <a:gd name="T72" fmla="*/ 179 w 183"/>
                <a:gd name="T73" fmla="*/ 22 h 42"/>
                <a:gd name="T74" fmla="*/ 176 w 183"/>
                <a:gd name="T75" fmla="*/ 24 h 42"/>
                <a:gd name="T76" fmla="*/ 172 w 183"/>
                <a:gd name="T77" fmla="*/ 25 h 42"/>
                <a:gd name="T78" fmla="*/ 169 w 183"/>
                <a:gd name="T79" fmla="*/ 28 h 42"/>
                <a:gd name="T80" fmla="*/ 163 w 183"/>
                <a:gd name="T81" fmla="*/ 31 h 42"/>
                <a:gd name="T82" fmla="*/ 158 w 183"/>
                <a:gd name="T83" fmla="*/ 33 h 42"/>
                <a:gd name="T84" fmla="*/ 154 w 183"/>
                <a:gd name="T85" fmla="*/ 34 h 42"/>
                <a:gd name="T86" fmla="*/ 150 w 183"/>
                <a:gd name="T87" fmla="*/ 34 h 42"/>
                <a:gd name="T88" fmla="*/ 145 w 183"/>
                <a:gd name="T89" fmla="*/ 36 h 42"/>
                <a:gd name="T90" fmla="*/ 139 w 183"/>
                <a:gd name="T91" fmla="*/ 37 h 42"/>
                <a:gd name="T92" fmla="*/ 132 w 183"/>
                <a:gd name="T93" fmla="*/ 37 h 42"/>
                <a:gd name="T94" fmla="*/ 125 w 183"/>
                <a:gd name="T95" fmla="*/ 38 h 42"/>
                <a:gd name="T96" fmla="*/ 117 w 183"/>
                <a:gd name="T97" fmla="*/ 38 h 42"/>
                <a:gd name="T98" fmla="*/ 106 w 183"/>
                <a:gd name="T99" fmla="*/ 40 h 42"/>
                <a:gd name="T100" fmla="*/ 96 w 183"/>
                <a:gd name="T101" fmla="*/ 40 h 42"/>
                <a:gd name="T102" fmla="*/ 86 w 183"/>
                <a:gd name="T103" fmla="*/ 41 h 42"/>
                <a:gd name="T104" fmla="*/ 73 w 183"/>
                <a:gd name="T105" fmla="*/ 41 h 42"/>
                <a:gd name="T106" fmla="*/ 61 w 183"/>
                <a:gd name="T107" fmla="*/ 41 h 42"/>
                <a:gd name="T108" fmla="*/ 47 w 183"/>
                <a:gd name="T109" fmla="*/ 41 h 42"/>
                <a:gd name="T110" fmla="*/ 33 w 183"/>
                <a:gd name="T111" fmla="*/ 42 h 42"/>
                <a:gd name="T112" fmla="*/ 17 w 183"/>
                <a:gd name="T113" fmla="*/ 42 h 42"/>
                <a:gd name="T114" fmla="*/ 0 w 183"/>
                <a:gd name="T115" fmla="*/ 42 h 42"/>
                <a:gd name="T116" fmla="*/ 0 w 183"/>
                <a:gd name="T117" fmla="*/ 24 h 42"/>
                <a:gd name="T118" fmla="*/ 0 w 183"/>
                <a:gd name="T11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3" h="42">
                  <a:moveTo>
                    <a:pt x="0" y="24"/>
                  </a:moveTo>
                  <a:lnTo>
                    <a:pt x="9" y="23"/>
                  </a:lnTo>
                  <a:lnTo>
                    <a:pt x="20" y="20"/>
                  </a:lnTo>
                  <a:lnTo>
                    <a:pt x="30" y="19"/>
                  </a:lnTo>
                  <a:lnTo>
                    <a:pt x="42" y="18"/>
                  </a:lnTo>
                  <a:lnTo>
                    <a:pt x="53" y="15"/>
                  </a:lnTo>
                  <a:lnTo>
                    <a:pt x="65" y="12"/>
                  </a:lnTo>
                  <a:lnTo>
                    <a:pt x="77" y="11"/>
                  </a:lnTo>
                  <a:lnTo>
                    <a:pt x="90" y="9"/>
                  </a:lnTo>
                  <a:lnTo>
                    <a:pt x="96" y="7"/>
                  </a:lnTo>
                  <a:lnTo>
                    <a:pt x="101" y="6"/>
                  </a:lnTo>
                  <a:lnTo>
                    <a:pt x="108" y="5"/>
                  </a:lnTo>
                  <a:lnTo>
                    <a:pt x="113" y="5"/>
                  </a:lnTo>
                  <a:lnTo>
                    <a:pt x="117" y="3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1"/>
                  </a:lnTo>
                  <a:lnTo>
                    <a:pt x="134" y="1"/>
                  </a:lnTo>
                  <a:lnTo>
                    <a:pt x="136" y="1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63" y="1"/>
                  </a:lnTo>
                  <a:lnTo>
                    <a:pt x="170" y="2"/>
                  </a:lnTo>
                  <a:lnTo>
                    <a:pt x="174" y="3"/>
                  </a:lnTo>
                  <a:lnTo>
                    <a:pt x="176" y="5"/>
                  </a:lnTo>
                  <a:lnTo>
                    <a:pt x="178" y="7"/>
                  </a:lnTo>
                  <a:lnTo>
                    <a:pt x="180" y="9"/>
                  </a:lnTo>
                  <a:lnTo>
                    <a:pt x="182" y="10"/>
                  </a:lnTo>
                  <a:lnTo>
                    <a:pt x="182" y="11"/>
                  </a:lnTo>
                  <a:lnTo>
                    <a:pt x="183" y="14"/>
                  </a:lnTo>
                  <a:lnTo>
                    <a:pt x="183" y="15"/>
                  </a:lnTo>
                  <a:lnTo>
                    <a:pt x="182" y="16"/>
                  </a:lnTo>
                  <a:lnTo>
                    <a:pt x="180" y="19"/>
                  </a:lnTo>
                  <a:lnTo>
                    <a:pt x="179" y="22"/>
                  </a:lnTo>
                  <a:lnTo>
                    <a:pt x="176" y="24"/>
                  </a:lnTo>
                  <a:lnTo>
                    <a:pt x="172" y="25"/>
                  </a:lnTo>
                  <a:lnTo>
                    <a:pt x="169" y="28"/>
                  </a:lnTo>
                  <a:lnTo>
                    <a:pt x="163" y="31"/>
                  </a:lnTo>
                  <a:lnTo>
                    <a:pt x="158" y="33"/>
                  </a:lnTo>
                  <a:lnTo>
                    <a:pt x="154" y="34"/>
                  </a:lnTo>
                  <a:lnTo>
                    <a:pt x="150" y="34"/>
                  </a:lnTo>
                  <a:lnTo>
                    <a:pt x="145" y="36"/>
                  </a:lnTo>
                  <a:lnTo>
                    <a:pt x="139" y="37"/>
                  </a:lnTo>
                  <a:lnTo>
                    <a:pt x="132" y="37"/>
                  </a:lnTo>
                  <a:lnTo>
                    <a:pt x="125" y="38"/>
                  </a:lnTo>
                  <a:lnTo>
                    <a:pt x="117" y="38"/>
                  </a:lnTo>
                  <a:lnTo>
                    <a:pt x="106" y="40"/>
                  </a:lnTo>
                  <a:lnTo>
                    <a:pt x="96" y="40"/>
                  </a:lnTo>
                  <a:lnTo>
                    <a:pt x="86" y="41"/>
                  </a:lnTo>
                  <a:lnTo>
                    <a:pt x="73" y="41"/>
                  </a:lnTo>
                  <a:lnTo>
                    <a:pt x="61" y="41"/>
                  </a:lnTo>
                  <a:lnTo>
                    <a:pt x="47" y="41"/>
                  </a:lnTo>
                  <a:lnTo>
                    <a:pt x="33" y="42"/>
                  </a:lnTo>
                  <a:lnTo>
                    <a:pt x="17" y="42"/>
                  </a:lnTo>
                  <a:lnTo>
                    <a:pt x="0" y="42"/>
                  </a:lnTo>
                  <a:lnTo>
                    <a:pt x="0" y="24"/>
                  </a:lnTo>
                  <a:lnTo>
                    <a:pt x="0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86"/>
            <p:cNvSpPr/>
            <p:nvPr/>
          </p:nvSpPr>
          <p:spPr bwMode="auto">
            <a:xfrm>
              <a:off x="5865813" y="2457450"/>
              <a:ext cx="115887" cy="77787"/>
            </a:xfrm>
            <a:custGeom>
              <a:avLst/>
              <a:gdLst>
                <a:gd name="T0" fmla="*/ 0 w 73"/>
                <a:gd name="T1" fmla="*/ 0 h 49"/>
                <a:gd name="T2" fmla="*/ 7 w 73"/>
                <a:gd name="T3" fmla="*/ 0 h 49"/>
                <a:gd name="T4" fmla="*/ 13 w 73"/>
                <a:gd name="T5" fmla="*/ 0 h 49"/>
                <a:gd name="T6" fmla="*/ 18 w 73"/>
                <a:gd name="T7" fmla="*/ 1 h 49"/>
                <a:gd name="T8" fmla="*/ 23 w 73"/>
                <a:gd name="T9" fmla="*/ 1 h 49"/>
                <a:gd name="T10" fmla="*/ 29 w 73"/>
                <a:gd name="T11" fmla="*/ 1 h 49"/>
                <a:gd name="T12" fmla="*/ 32 w 73"/>
                <a:gd name="T13" fmla="*/ 2 h 49"/>
                <a:gd name="T14" fmla="*/ 40 w 73"/>
                <a:gd name="T15" fmla="*/ 5 h 49"/>
                <a:gd name="T16" fmla="*/ 48 w 73"/>
                <a:gd name="T17" fmla="*/ 7 h 49"/>
                <a:gd name="T18" fmla="*/ 53 w 73"/>
                <a:gd name="T19" fmla="*/ 10 h 49"/>
                <a:gd name="T20" fmla="*/ 58 w 73"/>
                <a:gd name="T21" fmla="*/ 14 h 49"/>
                <a:gd name="T22" fmla="*/ 62 w 73"/>
                <a:gd name="T23" fmla="*/ 18 h 49"/>
                <a:gd name="T24" fmla="*/ 65 w 73"/>
                <a:gd name="T25" fmla="*/ 23 h 49"/>
                <a:gd name="T26" fmla="*/ 67 w 73"/>
                <a:gd name="T27" fmla="*/ 28 h 49"/>
                <a:gd name="T28" fmla="*/ 70 w 73"/>
                <a:gd name="T29" fmla="*/ 32 h 49"/>
                <a:gd name="T30" fmla="*/ 71 w 73"/>
                <a:gd name="T31" fmla="*/ 35 h 49"/>
                <a:gd name="T32" fmla="*/ 73 w 73"/>
                <a:gd name="T33" fmla="*/ 37 h 49"/>
                <a:gd name="T34" fmla="*/ 73 w 73"/>
                <a:gd name="T35" fmla="*/ 40 h 49"/>
                <a:gd name="T36" fmla="*/ 73 w 73"/>
                <a:gd name="T37" fmla="*/ 41 h 49"/>
                <a:gd name="T38" fmla="*/ 71 w 73"/>
                <a:gd name="T39" fmla="*/ 42 h 49"/>
                <a:gd name="T40" fmla="*/ 69 w 73"/>
                <a:gd name="T41" fmla="*/ 45 h 49"/>
                <a:gd name="T42" fmla="*/ 65 w 73"/>
                <a:gd name="T43" fmla="*/ 46 h 49"/>
                <a:gd name="T44" fmla="*/ 60 w 73"/>
                <a:gd name="T45" fmla="*/ 48 h 49"/>
                <a:gd name="T46" fmla="*/ 53 w 73"/>
                <a:gd name="T47" fmla="*/ 49 h 49"/>
                <a:gd name="T48" fmla="*/ 49 w 73"/>
                <a:gd name="T49" fmla="*/ 48 h 49"/>
                <a:gd name="T50" fmla="*/ 45 w 73"/>
                <a:gd name="T51" fmla="*/ 48 h 49"/>
                <a:gd name="T52" fmla="*/ 43 w 73"/>
                <a:gd name="T53" fmla="*/ 46 h 49"/>
                <a:gd name="T54" fmla="*/ 39 w 73"/>
                <a:gd name="T55" fmla="*/ 44 h 49"/>
                <a:gd name="T56" fmla="*/ 35 w 73"/>
                <a:gd name="T57" fmla="*/ 41 h 49"/>
                <a:gd name="T58" fmla="*/ 31 w 73"/>
                <a:gd name="T59" fmla="*/ 37 h 49"/>
                <a:gd name="T60" fmla="*/ 26 w 73"/>
                <a:gd name="T61" fmla="*/ 32 h 49"/>
                <a:gd name="T62" fmla="*/ 22 w 73"/>
                <a:gd name="T63" fmla="*/ 27 h 49"/>
                <a:gd name="T64" fmla="*/ 17 w 73"/>
                <a:gd name="T65" fmla="*/ 23 h 49"/>
                <a:gd name="T66" fmla="*/ 12 w 73"/>
                <a:gd name="T67" fmla="*/ 19 h 49"/>
                <a:gd name="T68" fmla="*/ 8 w 73"/>
                <a:gd name="T69" fmla="*/ 15 h 49"/>
                <a:gd name="T70" fmla="*/ 5 w 73"/>
                <a:gd name="T71" fmla="*/ 11 h 49"/>
                <a:gd name="T72" fmla="*/ 3 w 73"/>
                <a:gd name="T73" fmla="*/ 7 h 49"/>
                <a:gd name="T74" fmla="*/ 1 w 73"/>
                <a:gd name="T75" fmla="*/ 5 h 49"/>
                <a:gd name="T76" fmla="*/ 1 w 73"/>
                <a:gd name="T77" fmla="*/ 2 h 49"/>
                <a:gd name="T78" fmla="*/ 0 w 73"/>
                <a:gd name="T79" fmla="*/ 0 h 49"/>
                <a:gd name="T80" fmla="*/ 0 w 73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" h="49">
                  <a:moveTo>
                    <a:pt x="0" y="0"/>
                  </a:moveTo>
                  <a:lnTo>
                    <a:pt x="7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1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40" y="5"/>
                  </a:lnTo>
                  <a:lnTo>
                    <a:pt x="48" y="7"/>
                  </a:lnTo>
                  <a:lnTo>
                    <a:pt x="53" y="10"/>
                  </a:lnTo>
                  <a:lnTo>
                    <a:pt x="58" y="14"/>
                  </a:lnTo>
                  <a:lnTo>
                    <a:pt x="62" y="18"/>
                  </a:lnTo>
                  <a:lnTo>
                    <a:pt x="65" y="23"/>
                  </a:lnTo>
                  <a:lnTo>
                    <a:pt x="67" y="28"/>
                  </a:lnTo>
                  <a:lnTo>
                    <a:pt x="70" y="32"/>
                  </a:lnTo>
                  <a:lnTo>
                    <a:pt x="71" y="35"/>
                  </a:lnTo>
                  <a:lnTo>
                    <a:pt x="73" y="37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1" y="42"/>
                  </a:lnTo>
                  <a:lnTo>
                    <a:pt x="69" y="45"/>
                  </a:lnTo>
                  <a:lnTo>
                    <a:pt x="65" y="46"/>
                  </a:lnTo>
                  <a:lnTo>
                    <a:pt x="60" y="48"/>
                  </a:lnTo>
                  <a:lnTo>
                    <a:pt x="53" y="49"/>
                  </a:lnTo>
                  <a:lnTo>
                    <a:pt x="49" y="48"/>
                  </a:lnTo>
                  <a:lnTo>
                    <a:pt x="45" y="48"/>
                  </a:lnTo>
                  <a:lnTo>
                    <a:pt x="43" y="46"/>
                  </a:lnTo>
                  <a:lnTo>
                    <a:pt x="39" y="44"/>
                  </a:lnTo>
                  <a:lnTo>
                    <a:pt x="35" y="41"/>
                  </a:lnTo>
                  <a:lnTo>
                    <a:pt x="31" y="37"/>
                  </a:lnTo>
                  <a:lnTo>
                    <a:pt x="26" y="32"/>
                  </a:lnTo>
                  <a:lnTo>
                    <a:pt x="22" y="27"/>
                  </a:lnTo>
                  <a:lnTo>
                    <a:pt x="17" y="23"/>
                  </a:lnTo>
                  <a:lnTo>
                    <a:pt x="12" y="19"/>
                  </a:lnTo>
                  <a:lnTo>
                    <a:pt x="8" y="15"/>
                  </a:lnTo>
                  <a:lnTo>
                    <a:pt x="5" y="11"/>
                  </a:lnTo>
                  <a:lnTo>
                    <a:pt x="3" y="7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7"/>
            <p:cNvSpPr/>
            <p:nvPr/>
          </p:nvSpPr>
          <p:spPr bwMode="auto">
            <a:xfrm>
              <a:off x="5592763" y="2638425"/>
              <a:ext cx="117475" cy="250825"/>
            </a:xfrm>
            <a:custGeom>
              <a:avLst/>
              <a:gdLst>
                <a:gd name="T0" fmla="*/ 66 w 74"/>
                <a:gd name="T1" fmla="*/ 104 h 158"/>
                <a:gd name="T2" fmla="*/ 61 w 74"/>
                <a:gd name="T3" fmla="*/ 120 h 158"/>
                <a:gd name="T4" fmla="*/ 49 w 74"/>
                <a:gd name="T5" fmla="*/ 138 h 158"/>
                <a:gd name="T6" fmla="*/ 43 w 74"/>
                <a:gd name="T7" fmla="*/ 146 h 158"/>
                <a:gd name="T8" fmla="*/ 36 w 74"/>
                <a:gd name="T9" fmla="*/ 152 h 158"/>
                <a:gd name="T10" fmla="*/ 31 w 74"/>
                <a:gd name="T11" fmla="*/ 155 h 158"/>
                <a:gd name="T12" fmla="*/ 27 w 74"/>
                <a:gd name="T13" fmla="*/ 156 h 158"/>
                <a:gd name="T14" fmla="*/ 25 w 74"/>
                <a:gd name="T15" fmla="*/ 158 h 158"/>
                <a:gd name="T16" fmla="*/ 21 w 74"/>
                <a:gd name="T17" fmla="*/ 155 h 158"/>
                <a:gd name="T18" fmla="*/ 17 w 74"/>
                <a:gd name="T19" fmla="*/ 150 h 158"/>
                <a:gd name="T20" fmla="*/ 12 w 74"/>
                <a:gd name="T21" fmla="*/ 141 h 158"/>
                <a:gd name="T22" fmla="*/ 6 w 74"/>
                <a:gd name="T23" fmla="*/ 133 h 158"/>
                <a:gd name="T24" fmla="*/ 2 w 74"/>
                <a:gd name="T25" fmla="*/ 125 h 158"/>
                <a:gd name="T26" fmla="*/ 0 w 74"/>
                <a:gd name="T27" fmla="*/ 120 h 158"/>
                <a:gd name="T28" fmla="*/ 0 w 74"/>
                <a:gd name="T29" fmla="*/ 117 h 158"/>
                <a:gd name="T30" fmla="*/ 1 w 74"/>
                <a:gd name="T31" fmla="*/ 114 h 158"/>
                <a:gd name="T32" fmla="*/ 4 w 74"/>
                <a:gd name="T33" fmla="*/ 106 h 158"/>
                <a:gd name="T34" fmla="*/ 9 w 74"/>
                <a:gd name="T35" fmla="*/ 97 h 158"/>
                <a:gd name="T36" fmla="*/ 15 w 74"/>
                <a:gd name="T37" fmla="*/ 86 h 158"/>
                <a:gd name="T38" fmla="*/ 27 w 74"/>
                <a:gd name="T39" fmla="*/ 63 h 158"/>
                <a:gd name="T40" fmla="*/ 31 w 74"/>
                <a:gd name="T41" fmla="*/ 50 h 158"/>
                <a:gd name="T42" fmla="*/ 34 w 74"/>
                <a:gd name="T43" fmla="*/ 35 h 158"/>
                <a:gd name="T44" fmla="*/ 35 w 74"/>
                <a:gd name="T45" fmla="*/ 22 h 158"/>
                <a:gd name="T46" fmla="*/ 36 w 74"/>
                <a:gd name="T47" fmla="*/ 11 h 158"/>
                <a:gd name="T48" fmla="*/ 37 w 74"/>
                <a:gd name="T49" fmla="*/ 5 h 158"/>
                <a:gd name="T50" fmla="*/ 40 w 74"/>
                <a:gd name="T51" fmla="*/ 1 h 158"/>
                <a:gd name="T52" fmla="*/ 45 w 74"/>
                <a:gd name="T53" fmla="*/ 0 h 158"/>
                <a:gd name="T54" fmla="*/ 52 w 74"/>
                <a:gd name="T55" fmla="*/ 1 h 158"/>
                <a:gd name="T56" fmla="*/ 58 w 74"/>
                <a:gd name="T57" fmla="*/ 7 h 158"/>
                <a:gd name="T58" fmla="*/ 67 w 74"/>
                <a:gd name="T59" fmla="*/ 16 h 158"/>
                <a:gd name="T60" fmla="*/ 70 w 74"/>
                <a:gd name="T61" fmla="*/ 22 h 158"/>
                <a:gd name="T62" fmla="*/ 71 w 74"/>
                <a:gd name="T63" fmla="*/ 29 h 158"/>
                <a:gd name="T64" fmla="*/ 72 w 74"/>
                <a:gd name="T65" fmla="*/ 40 h 158"/>
                <a:gd name="T66" fmla="*/ 74 w 74"/>
                <a:gd name="T67" fmla="*/ 50 h 158"/>
                <a:gd name="T68" fmla="*/ 71 w 74"/>
                <a:gd name="T69" fmla="*/ 75 h 158"/>
                <a:gd name="T70" fmla="*/ 67 w 74"/>
                <a:gd name="T71" fmla="*/ 9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" h="158">
                  <a:moveTo>
                    <a:pt x="67" y="99"/>
                  </a:moveTo>
                  <a:lnTo>
                    <a:pt x="66" y="104"/>
                  </a:lnTo>
                  <a:lnTo>
                    <a:pt x="65" y="110"/>
                  </a:lnTo>
                  <a:lnTo>
                    <a:pt x="61" y="120"/>
                  </a:lnTo>
                  <a:lnTo>
                    <a:pt x="56" y="129"/>
                  </a:lnTo>
                  <a:lnTo>
                    <a:pt x="49" y="138"/>
                  </a:lnTo>
                  <a:lnTo>
                    <a:pt x="45" y="142"/>
                  </a:lnTo>
                  <a:lnTo>
                    <a:pt x="43" y="146"/>
                  </a:lnTo>
                  <a:lnTo>
                    <a:pt x="39" y="150"/>
                  </a:lnTo>
                  <a:lnTo>
                    <a:pt x="36" y="152"/>
                  </a:lnTo>
                  <a:lnTo>
                    <a:pt x="34" y="154"/>
                  </a:lnTo>
                  <a:lnTo>
                    <a:pt x="31" y="155"/>
                  </a:lnTo>
                  <a:lnTo>
                    <a:pt x="28" y="156"/>
                  </a:lnTo>
                  <a:lnTo>
                    <a:pt x="27" y="156"/>
                  </a:lnTo>
                  <a:lnTo>
                    <a:pt x="26" y="158"/>
                  </a:lnTo>
                  <a:lnTo>
                    <a:pt x="25" y="158"/>
                  </a:lnTo>
                  <a:lnTo>
                    <a:pt x="23" y="156"/>
                  </a:lnTo>
                  <a:lnTo>
                    <a:pt x="21" y="155"/>
                  </a:lnTo>
                  <a:lnTo>
                    <a:pt x="18" y="152"/>
                  </a:lnTo>
                  <a:lnTo>
                    <a:pt x="17" y="150"/>
                  </a:lnTo>
                  <a:lnTo>
                    <a:pt x="14" y="146"/>
                  </a:lnTo>
                  <a:lnTo>
                    <a:pt x="12" y="141"/>
                  </a:lnTo>
                  <a:lnTo>
                    <a:pt x="9" y="137"/>
                  </a:lnTo>
                  <a:lnTo>
                    <a:pt x="6" y="133"/>
                  </a:lnTo>
                  <a:lnTo>
                    <a:pt x="4" y="129"/>
                  </a:lnTo>
                  <a:lnTo>
                    <a:pt x="2" y="125"/>
                  </a:lnTo>
                  <a:lnTo>
                    <a:pt x="1" y="123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2" y="110"/>
                  </a:lnTo>
                  <a:lnTo>
                    <a:pt x="4" y="106"/>
                  </a:lnTo>
                  <a:lnTo>
                    <a:pt x="6" y="102"/>
                  </a:lnTo>
                  <a:lnTo>
                    <a:pt x="9" y="97"/>
                  </a:lnTo>
                  <a:lnTo>
                    <a:pt x="12" y="91"/>
                  </a:lnTo>
                  <a:lnTo>
                    <a:pt x="15" y="86"/>
                  </a:lnTo>
                  <a:lnTo>
                    <a:pt x="21" y="75"/>
                  </a:lnTo>
                  <a:lnTo>
                    <a:pt x="27" y="63"/>
                  </a:lnTo>
                  <a:lnTo>
                    <a:pt x="28" y="57"/>
                  </a:lnTo>
                  <a:lnTo>
                    <a:pt x="31" y="50"/>
                  </a:lnTo>
                  <a:lnTo>
                    <a:pt x="32" y="42"/>
                  </a:lnTo>
                  <a:lnTo>
                    <a:pt x="34" y="35"/>
                  </a:lnTo>
                  <a:lnTo>
                    <a:pt x="35" y="27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1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9" y="3"/>
                  </a:lnTo>
                  <a:lnTo>
                    <a:pt x="40" y="1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1"/>
                  </a:lnTo>
                  <a:lnTo>
                    <a:pt x="54" y="5"/>
                  </a:lnTo>
                  <a:lnTo>
                    <a:pt x="58" y="7"/>
                  </a:lnTo>
                  <a:lnTo>
                    <a:pt x="63" y="13"/>
                  </a:lnTo>
                  <a:lnTo>
                    <a:pt x="67" y="16"/>
                  </a:lnTo>
                  <a:lnTo>
                    <a:pt x="69" y="19"/>
                  </a:lnTo>
                  <a:lnTo>
                    <a:pt x="70" y="22"/>
                  </a:lnTo>
                  <a:lnTo>
                    <a:pt x="71" y="25"/>
                  </a:lnTo>
                  <a:lnTo>
                    <a:pt x="71" y="29"/>
                  </a:lnTo>
                  <a:lnTo>
                    <a:pt x="72" y="35"/>
                  </a:lnTo>
                  <a:lnTo>
                    <a:pt x="72" y="40"/>
                  </a:lnTo>
                  <a:lnTo>
                    <a:pt x="74" y="45"/>
                  </a:lnTo>
                  <a:lnTo>
                    <a:pt x="74" y="50"/>
                  </a:lnTo>
                  <a:lnTo>
                    <a:pt x="72" y="62"/>
                  </a:lnTo>
                  <a:lnTo>
                    <a:pt x="71" y="75"/>
                  </a:lnTo>
                  <a:lnTo>
                    <a:pt x="70" y="86"/>
                  </a:lnTo>
                  <a:lnTo>
                    <a:pt x="67" y="99"/>
                  </a:lnTo>
                  <a:lnTo>
                    <a:pt x="67" y="9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8"/>
            <p:cNvSpPr/>
            <p:nvPr/>
          </p:nvSpPr>
          <p:spPr bwMode="auto">
            <a:xfrm>
              <a:off x="5684838" y="2557463"/>
              <a:ext cx="946150" cy="200025"/>
            </a:xfrm>
            <a:custGeom>
              <a:avLst/>
              <a:gdLst>
                <a:gd name="T0" fmla="*/ 487 w 596"/>
                <a:gd name="T1" fmla="*/ 3 h 126"/>
                <a:gd name="T2" fmla="*/ 504 w 596"/>
                <a:gd name="T3" fmla="*/ 1 h 126"/>
                <a:gd name="T4" fmla="*/ 518 w 596"/>
                <a:gd name="T5" fmla="*/ 7 h 126"/>
                <a:gd name="T6" fmla="*/ 543 w 596"/>
                <a:gd name="T7" fmla="*/ 20 h 126"/>
                <a:gd name="T8" fmla="*/ 571 w 596"/>
                <a:gd name="T9" fmla="*/ 38 h 126"/>
                <a:gd name="T10" fmla="*/ 588 w 596"/>
                <a:gd name="T11" fmla="*/ 51 h 126"/>
                <a:gd name="T12" fmla="*/ 593 w 596"/>
                <a:gd name="T13" fmla="*/ 56 h 126"/>
                <a:gd name="T14" fmla="*/ 596 w 596"/>
                <a:gd name="T15" fmla="*/ 60 h 126"/>
                <a:gd name="T16" fmla="*/ 594 w 596"/>
                <a:gd name="T17" fmla="*/ 65 h 126"/>
                <a:gd name="T18" fmla="*/ 585 w 596"/>
                <a:gd name="T19" fmla="*/ 69 h 126"/>
                <a:gd name="T20" fmla="*/ 571 w 596"/>
                <a:gd name="T21" fmla="*/ 70 h 126"/>
                <a:gd name="T22" fmla="*/ 549 w 596"/>
                <a:gd name="T23" fmla="*/ 74 h 126"/>
                <a:gd name="T24" fmla="*/ 525 w 596"/>
                <a:gd name="T25" fmla="*/ 86 h 126"/>
                <a:gd name="T26" fmla="*/ 497 w 596"/>
                <a:gd name="T27" fmla="*/ 105 h 126"/>
                <a:gd name="T28" fmla="*/ 478 w 596"/>
                <a:gd name="T29" fmla="*/ 120 h 126"/>
                <a:gd name="T30" fmla="*/ 468 w 596"/>
                <a:gd name="T31" fmla="*/ 126 h 126"/>
                <a:gd name="T32" fmla="*/ 465 w 596"/>
                <a:gd name="T33" fmla="*/ 122 h 126"/>
                <a:gd name="T34" fmla="*/ 469 w 596"/>
                <a:gd name="T35" fmla="*/ 109 h 126"/>
                <a:gd name="T36" fmla="*/ 479 w 596"/>
                <a:gd name="T37" fmla="*/ 89 h 126"/>
                <a:gd name="T38" fmla="*/ 487 w 596"/>
                <a:gd name="T39" fmla="*/ 67 h 126"/>
                <a:gd name="T40" fmla="*/ 492 w 596"/>
                <a:gd name="T41" fmla="*/ 53 h 126"/>
                <a:gd name="T42" fmla="*/ 488 w 596"/>
                <a:gd name="T43" fmla="*/ 48 h 126"/>
                <a:gd name="T44" fmla="*/ 473 w 596"/>
                <a:gd name="T45" fmla="*/ 47 h 126"/>
                <a:gd name="T46" fmla="*/ 466 w 596"/>
                <a:gd name="T47" fmla="*/ 47 h 126"/>
                <a:gd name="T48" fmla="*/ 456 w 596"/>
                <a:gd name="T49" fmla="*/ 48 h 126"/>
                <a:gd name="T50" fmla="*/ 443 w 596"/>
                <a:gd name="T51" fmla="*/ 49 h 126"/>
                <a:gd name="T52" fmla="*/ 426 w 596"/>
                <a:gd name="T53" fmla="*/ 52 h 126"/>
                <a:gd name="T54" fmla="*/ 405 w 596"/>
                <a:gd name="T55" fmla="*/ 54 h 126"/>
                <a:gd name="T56" fmla="*/ 390 w 596"/>
                <a:gd name="T57" fmla="*/ 57 h 126"/>
                <a:gd name="T58" fmla="*/ 373 w 596"/>
                <a:gd name="T59" fmla="*/ 60 h 126"/>
                <a:gd name="T60" fmla="*/ 351 w 596"/>
                <a:gd name="T61" fmla="*/ 62 h 126"/>
                <a:gd name="T62" fmla="*/ 324 w 596"/>
                <a:gd name="T63" fmla="*/ 66 h 126"/>
                <a:gd name="T64" fmla="*/ 293 w 596"/>
                <a:gd name="T65" fmla="*/ 70 h 126"/>
                <a:gd name="T66" fmla="*/ 257 w 596"/>
                <a:gd name="T67" fmla="*/ 75 h 126"/>
                <a:gd name="T68" fmla="*/ 215 w 596"/>
                <a:gd name="T69" fmla="*/ 80 h 126"/>
                <a:gd name="T70" fmla="*/ 168 w 596"/>
                <a:gd name="T71" fmla="*/ 87 h 126"/>
                <a:gd name="T72" fmla="*/ 117 w 596"/>
                <a:gd name="T73" fmla="*/ 95 h 126"/>
                <a:gd name="T74" fmla="*/ 61 w 596"/>
                <a:gd name="T75" fmla="*/ 102 h 126"/>
                <a:gd name="T76" fmla="*/ 0 w 596"/>
                <a:gd name="T77" fmla="*/ 110 h 126"/>
                <a:gd name="T78" fmla="*/ 13 w 596"/>
                <a:gd name="T79" fmla="*/ 82 h 126"/>
                <a:gd name="T80" fmla="*/ 36 w 596"/>
                <a:gd name="T81" fmla="*/ 78 h 126"/>
                <a:gd name="T82" fmla="*/ 64 w 596"/>
                <a:gd name="T83" fmla="*/ 74 h 126"/>
                <a:gd name="T84" fmla="*/ 95 w 596"/>
                <a:gd name="T85" fmla="*/ 70 h 126"/>
                <a:gd name="T86" fmla="*/ 128 w 596"/>
                <a:gd name="T87" fmla="*/ 65 h 126"/>
                <a:gd name="T88" fmla="*/ 257 w 596"/>
                <a:gd name="T89" fmla="*/ 48 h 126"/>
                <a:gd name="T90" fmla="*/ 382 w 596"/>
                <a:gd name="T91" fmla="*/ 31 h 126"/>
                <a:gd name="T92" fmla="*/ 413 w 596"/>
                <a:gd name="T93" fmla="*/ 26 h 126"/>
                <a:gd name="T94" fmla="*/ 438 w 596"/>
                <a:gd name="T95" fmla="*/ 21 h 126"/>
                <a:gd name="T96" fmla="*/ 456 w 596"/>
                <a:gd name="T97" fmla="*/ 16 h 126"/>
                <a:gd name="T98" fmla="*/ 468 w 596"/>
                <a:gd name="T99" fmla="*/ 12 h 126"/>
                <a:gd name="T100" fmla="*/ 473 w 596"/>
                <a:gd name="T101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126">
                  <a:moveTo>
                    <a:pt x="473" y="9"/>
                  </a:moveTo>
                  <a:lnTo>
                    <a:pt x="479" y="5"/>
                  </a:lnTo>
                  <a:lnTo>
                    <a:pt x="487" y="3"/>
                  </a:lnTo>
                  <a:lnTo>
                    <a:pt x="493" y="1"/>
                  </a:lnTo>
                  <a:lnTo>
                    <a:pt x="500" y="0"/>
                  </a:lnTo>
                  <a:lnTo>
                    <a:pt x="504" y="1"/>
                  </a:lnTo>
                  <a:lnTo>
                    <a:pt x="508" y="3"/>
                  </a:lnTo>
                  <a:lnTo>
                    <a:pt x="513" y="4"/>
                  </a:lnTo>
                  <a:lnTo>
                    <a:pt x="518" y="7"/>
                  </a:lnTo>
                  <a:lnTo>
                    <a:pt x="526" y="10"/>
                  </a:lnTo>
                  <a:lnTo>
                    <a:pt x="534" y="14"/>
                  </a:lnTo>
                  <a:lnTo>
                    <a:pt x="543" y="20"/>
                  </a:lnTo>
                  <a:lnTo>
                    <a:pt x="553" y="25"/>
                  </a:lnTo>
                  <a:lnTo>
                    <a:pt x="562" y="31"/>
                  </a:lnTo>
                  <a:lnTo>
                    <a:pt x="571" y="38"/>
                  </a:lnTo>
                  <a:lnTo>
                    <a:pt x="579" y="43"/>
                  </a:lnTo>
                  <a:lnTo>
                    <a:pt x="585" y="48"/>
                  </a:lnTo>
                  <a:lnTo>
                    <a:pt x="588" y="51"/>
                  </a:lnTo>
                  <a:lnTo>
                    <a:pt x="589" y="52"/>
                  </a:lnTo>
                  <a:lnTo>
                    <a:pt x="592" y="54"/>
                  </a:lnTo>
                  <a:lnTo>
                    <a:pt x="593" y="56"/>
                  </a:lnTo>
                  <a:lnTo>
                    <a:pt x="594" y="57"/>
                  </a:lnTo>
                  <a:lnTo>
                    <a:pt x="596" y="58"/>
                  </a:lnTo>
                  <a:lnTo>
                    <a:pt x="596" y="60"/>
                  </a:lnTo>
                  <a:lnTo>
                    <a:pt x="596" y="61"/>
                  </a:lnTo>
                  <a:lnTo>
                    <a:pt x="596" y="64"/>
                  </a:lnTo>
                  <a:lnTo>
                    <a:pt x="594" y="65"/>
                  </a:lnTo>
                  <a:lnTo>
                    <a:pt x="592" y="67"/>
                  </a:lnTo>
                  <a:lnTo>
                    <a:pt x="589" y="69"/>
                  </a:lnTo>
                  <a:lnTo>
                    <a:pt x="585" y="69"/>
                  </a:lnTo>
                  <a:lnTo>
                    <a:pt x="581" y="70"/>
                  </a:lnTo>
                  <a:lnTo>
                    <a:pt x="576" y="70"/>
                  </a:lnTo>
                  <a:lnTo>
                    <a:pt x="571" y="70"/>
                  </a:lnTo>
                  <a:lnTo>
                    <a:pt x="565" y="71"/>
                  </a:lnTo>
                  <a:lnTo>
                    <a:pt x="557" y="73"/>
                  </a:lnTo>
                  <a:lnTo>
                    <a:pt x="549" y="74"/>
                  </a:lnTo>
                  <a:lnTo>
                    <a:pt x="541" y="78"/>
                  </a:lnTo>
                  <a:lnTo>
                    <a:pt x="534" y="82"/>
                  </a:lnTo>
                  <a:lnTo>
                    <a:pt x="525" y="86"/>
                  </a:lnTo>
                  <a:lnTo>
                    <a:pt x="515" y="92"/>
                  </a:lnTo>
                  <a:lnTo>
                    <a:pt x="506" y="98"/>
                  </a:lnTo>
                  <a:lnTo>
                    <a:pt x="497" y="105"/>
                  </a:lnTo>
                  <a:lnTo>
                    <a:pt x="491" y="111"/>
                  </a:lnTo>
                  <a:lnTo>
                    <a:pt x="484" y="117"/>
                  </a:lnTo>
                  <a:lnTo>
                    <a:pt x="478" y="120"/>
                  </a:lnTo>
                  <a:lnTo>
                    <a:pt x="474" y="124"/>
                  </a:lnTo>
                  <a:lnTo>
                    <a:pt x="470" y="126"/>
                  </a:lnTo>
                  <a:lnTo>
                    <a:pt x="468" y="126"/>
                  </a:lnTo>
                  <a:lnTo>
                    <a:pt x="466" y="126"/>
                  </a:lnTo>
                  <a:lnTo>
                    <a:pt x="465" y="124"/>
                  </a:lnTo>
                  <a:lnTo>
                    <a:pt x="465" y="122"/>
                  </a:lnTo>
                  <a:lnTo>
                    <a:pt x="466" y="118"/>
                  </a:lnTo>
                  <a:lnTo>
                    <a:pt x="466" y="114"/>
                  </a:lnTo>
                  <a:lnTo>
                    <a:pt x="469" y="109"/>
                  </a:lnTo>
                  <a:lnTo>
                    <a:pt x="471" y="104"/>
                  </a:lnTo>
                  <a:lnTo>
                    <a:pt x="474" y="96"/>
                  </a:lnTo>
                  <a:lnTo>
                    <a:pt x="479" y="89"/>
                  </a:lnTo>
                  <a:lnTo>
                    <a:pt x="482" y="82"/>
                  </a:lnTo>
                  <a:lnTo>
                    <a:pt x="484" y="74"/>
                  </a:lnTo>
                  <a:lnTo>
                    <a:pt x="487" y="67"/>
                  </a:lnTo>
                  <a:lnTo>
                    <a:pt x="490" y="62"/>
                  </a:lnTo>
                  <a:lnTo>
                    <a:pt x="491" y="57"/>
                  </a:lnTo>
                  <a:lnTo>
                    <a:pt x="492" y="53"/>
                  </a:lnTo>
                  <a:lnTo>
                    <a:pt x="492" y="51"/>
                  </a:lnTo>
                  <a:lnTo>
                    <a:pt x="491" y="49"/>
                  </a:lnTo>
                  <a:lnTo>
                    <a:pt x="488" y="48"/>
                  </a:lnTo>
                  <a:lnTo>
                    <a:pt x="484" y="47"/>
                  </a:lnTo>
                  <a:lnTo>
                    <a:pt x="479" y="47"/>
                  </a:lnTo>
                  <a:lnTo>
                    <a:pt x="473" y="47"/>
                  </a:lnTo>
                  <a:lnTo>
                    <a:pt x="470" y="47"/>
                  </a:lnTo>
                  <a:lnTo>
                    <a:pt x="469" y="47"/>
                  </a:lnTo>
                  <a:lnTo>
                    <a:pt x="466" y="47"/>
                  </a:lnTo>
                  <a:lnTo>
                    <a:pt x="462" y="47"/>
                  </a:lnTo>
                  <a:lnTo>
                    <a:pt x="460" y="47"/>
                  </a:lnTo>
                  <a:lnTo>
                    <a:pt x="456" y="48"/>
                  </a:lnTo>
                  <a:lnTo>
                    <a:pt x="452" y="48"/>
                  </a:lnTo>
                  <a:lnTo>
                    <a:pt x="447" y="48"/>
                  </a:lnTo>
                  <a:lnTo>
                    <a:pt x="443" y="49"/>
                  </a:lnTo>
                  <a:lnTo>
                    <a:pt x="438" y="49"/>
                  </a:lnTo>
                  <a:lnTo>
                    <a:pt x="431" y="51"/>
                  </a:lnTo>
                  <a:lnTo>
                    <a:pt x="426" y="52"/>
                  </a:lnTo>
                  <a:lnTo>
                    <a:pt x="420" y="52"/>
                  </a:lnTo>
                  <a:lnTo>
                    <a:pt x="413" y="53"/>
                  </a:lnTo>
                  <a:lnTo>
                    <a:pt x="405" y="54"/>
                  </a:lnTo>
                  <a:lnTo>
                    <a:pt x="399" y="56"/>
                  </a:lnTo>
                  <a:lnTo>
                    <a:pt x="395" y="56"/>
                  </a:lnTo>
                  <a:lnTo>
                    <a:pt x="390" y="57"/>
                  </a:lnTo>
                  <a:lnTo>
                    <a:pt x="385" y="57"/>
                  </a:lnTo>
                  <a:lnTo>
                    <a:pt x="380" y="58"/>
                  </a:lnTo>
                  <a:lnTo>
                    <a:pt x="373" y="60"/>
                  </a:lnTo>
                  <a:lnTo>
                    <a:pt x="367" y="60"/>
                  </a:lnTo>
                  <a:lnTo>
                    <a:pt x="359" y="61"/>
                  </a:lnTo>
                  <a:lnTo>
                    <a:pt x="351" y="62"/>
                  </a:lnTo>
                  <a:lnTo>
                    <a:pt x="342" y="64"/>
                  </a:lnTo>
                  <a:lnTo>
                    <a:pt x="334" y="65"/>
                  </a:lnTo>
                  <a:lnTo>
                    <a:pt x="324" y="66"/>
                  </a:lnTo>
                  <a:lnTo>
                    <a:pt x="315" y="67"/>
                  </a:lnTo>
                  <a:lnTo>
                    <a:pt x="303" y="69"/>
                  </a:lnTo>
                  <a:lnTo>
                    <a:pt x="293" y="70"/>
                  </a:lnTo>
                  <a:lnTo>
                    <a:pt x="281" y="71"/>
                  </a:lnTo>
                  <a:lnTo>
                    <a:pt x="268" y="74"/>
                  </a:lnTo>
                  <a:lnTo>
                    <a:pt x="257" y="75"/>
                  </a:lnTo>
                  <a:lnTo>
                    <a:pt x="242" y="76"/>
                  </a:lnTo>
                  <a:lnTo>
                    <a:pt x="229" y="79"/>
                  </a:lnTo>
                  <a:lnTo>
                    <a:pt x="215" y="80"/>
                  </a:lnTo>
                  <a:lnTo>
                    <a:pt x="200" y="83"/>
                  </a:lnTo>
                  <a:lnTo>
                    <a:pt x="184" y="86"/>
                  </a:lnTo>
                  <a:lnTo>
                    <a:pt x="168" y="87"/>
                  </a:lnTo>
                  <a:lnTo>
                    <a:pt x="152" y="89"/>
                  </a:lnTo>
                  <a:lnTo>
                    <a:pt x="135" y="92"/>
                  </a:lnTo>
                  <a:lnTo>
                    <a:pt x="117" y="95"/>
                  </a:lnTo>
                  <a:lnTo>
                    <a:pt x="99" y="97"/>
                  </a:lnTo>
                  <a:lnTo>
                    <a:pt x="80" y="98"/>
                  </a:lnTo>
                  <a:lnTo>
                    <a:pt x="61" y="102"/>
                  </a:lnTo>
                  <a:lnTo>
                    <a:pt x="42" y="105"/>
                  </a:lnTo>
                  <a:lnTo>
                    <a:pt x="21" y="108"/>
                  </a:lnTo>
                  <a:lnTo>
                    <a:pt x="0" y="110"/>
                  </a:lnTo>
                  <a:lnTo>
                    <a:pt x="0" y="83"/>
                  </a:lnTo>
                  <a:lnTo>
                    <a:pt x="7" y="82"/>
                  </a:lnTo>
                  <a:lnTo>
                    <a:pt x="13" y="82"/>
                  </a:lnTo>
                  <a:lnTo>
                    <a:pt x="21" y="80"/>
                  </a:lnTo>
                  <a:lnTo>
                    <a:pt x="29" y="79"/>
                  </a:lnTo>
                  <a:lnTo>
                    <a:pt x="36" y="78"/>
                  </a:lnTo>
                  <a:lnTo>
                    <a:pt x="45" y="76"/>
                  </a:lnTo>
                  <a:lnTo>
                    <a:pt x="55" y="75"/>
                  </a:lnTo>
                  <a:lnTo>
                    <a:pt x="64" y="74"/>
                  </a:lnTo>
                  <a:lnTo>
                    <a:pt x="73" y="73"/>
                  </a:lnTo>
                  <a:lnTo>
                    <a:pt x="83" y="71"/>
                  </a:lnTo>
                  <a:lnTo>
                    <a:pt x="95" y="70"/>
                  </a:lnTo>
                  <a:lnTo>
                    <a:pt x="105" y="69"/>
                  </a:lnTo>
                  <a:lnTo>
                    <a:pt x="117" y="66"/>
                  </a:lnTo>
                  <a:lnTo>
                    <a:pt x="128" y="65"/>
                  </a:lnTo>
                  <a:lnTo>
                    <a:pt x="141" y="64"/>
                  </a:lnTo>
                  <a:lnTo>
                    <a:pt x="154" y="61"/>
                  </a:lnTo>
                  <a:lnTo>
                    <a:pt x="257" y="48"/>
                  </a:lnTo>
                  <a:lnTo>
                    <a:pt x="359" y="34"/>
                  </a:lnTo>
                  <a:lnTo>
                    <a:pt x="370" y="32"/>
                  </a:lnTo>
                  <a:lnTo>
                    <a:pt x="382" y="31"/>
                  </a:lnTo>
                  <a:lnTo>
                    <a:pt x="394" y="29"/>
                  </a:lnTo>
                  <a:lnTo>
                    <a:pt x="404" y="27"/>
                  </a:lnTo>
                  <a:lnTo>
                    <a:pt x="413" y="26"/>
                  </a:lnTo>
                  <a:lnTo>
                    <a:pt x="422" y="23"/>
                  </a:lnTo>
                  <a:lnTo>
                    <a:pt x="430" y="22"/>
                  </a:lnTo>
                  <a:lnTo>
                    <a:pt x="438" y="21"/>
                  </a:lnTo>
                  <a:lnTo>
                    <a:pt x="444" y="20"/>
                  </a:lnTo>
                  <a:lnTo>
                    <a:pt x="451" y="18"/>
                  </a:lnTo>
                  <a:lnTo>
                    <a:pt x="456" y="16"/>
                  </a:lnTo>
                  <a:lnTo>
                    <a:pt x="460" y="14"/>
                  </a:lnTo>
                  <a:lnTo>
                    <a:pt x="465" y="13"/>
                  </a:lnTo>
                  <a:lnTo>
                    <a:pt x="468" y="12"/>
                  </a:lnTo>
                  <a:lnTo>
                    <a:pt x="470" y="10"/>
                  </a:lnTo>
                  <a:lnTo>
                    <a:pt x="473" y="9"/>
                  </a:lnTo>
                  <a:lnTo>
                    <a:pt x="473" y="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89"/>
            <p:cNvSpPr/>
            <p:nvPr/>
          </p:nvSpPr>
          <p:spPr bwMode="auto">
            <a:xfrm>
              <a:off x="6007100" y="2513013"/>
              <a:ext cx="139700" cy="107950"/>
            </a:xfrm>
            <a:custGeom>
              <a:avLst/>
              <a:gdLst>
                <a:gd name="T0" fmla="*/ 0 w 88"/>
                <a:gd name="T1" fmla="*/ 5 h 68"/>
                <a:gd name="T2" fmla="*/ 3 w 88"/>
                <a:gd name="T3" fmla="*/ 2 h 68"/>
                <a:gd name="T4" fmla="*/ 4 w 88"/>
                <a:gd name="T5" fmla="*/ 1 h 68"/>
                <a:gd name="T6" fmla="*/ 7 w 88"/>
                <a:gd name="T7" fmla="*/ 0 h 68"/>
                <a:gd name="T8" fmla="*/ 11 w 88"/>
                <a:gd name="T9" fmla="*/ 0 h 68"/>
                <a:gd name="T10" fmla="*/ 16 w 88"/>
                <a:gd name="T11" fmla="*/ 0 h 68"/>
                <a:gd name="T12" fmla="*/ 21 w 88"/>
                <a:gd name="T13" fmla="*/ 0 h 68"/>
                <a:gd name="T14" fmla="*/ 28 w 88"/>
                <a:gd name="T15" fmla="*/ 0 h 68"/>
                <a:gd name="T16" fmla="*/ 35 w 88"/>
                <a:gd name="T17" fmla="*/ 1 h 68"/>
                <a:gd name="T18" fmla="*/ 43 w 88"/>
                <a:gd name="T19" fmla="*/ 2 h 68"/>
                <a:gd name="T20" fmla="*/ 50 w 88"/>
                <a:gd name="T21" fmla="*/ 5 h 68"/>
                <a:gd name="T22" fmla="*/ 56 w 88"/>
                <a:gd name="T23" fmla="*/ 7 h 68"/>
                <a:gd name="T24" fmla="*/ 63 w 88"/>
                <a:gd name="T25" fmla="*/ 10 h 68"/>
                <a:gd name="T26" fmla="*/ 68 w 88"/>
                <a:gd name="T27" fmla="*/ 13 h 68"/>
                <a:gd name="T28" fmla="*/ 73 w 88"/>
                <a:gd name="T29" fmla="*/ 15 h 68"/>
                <a:gd name="T30" fmla="*/ 77 w 88"/>
                <a:gd name="T31" fmla="*/ 19 h 68"/>
                <a:gd name="T32" fmla="*/ 81 w 88"/>
                <a:gd name="T33" fmla="*/ 23 h 68"/>
                <a:gd name="T34" fmla="*/ 85 w 88"/>
                <a:gd name="T35" fmla="*/ 26 h 68"/>
                <a:gd name="T36" fmla="*/ 86 w 88"/>
                <a:gd name="T37" fmla="*/ 29 h 68"/>
                <a:gd name="T38" fmla="*/ 88 w 88"/>
                <a:gd name="T39" fmla="*/ 33 h 68"/>
                <a:gd name="T40" fmla="*/ 88 w 88"/>
                <a:gd name="T41" fmla="*/ 37 h 68"/>
                <a:gd name="T42" fmla="*/ 88 w 88"/>
                <a:gd name="T43" fmla="*/ 42 h 68"/>
                <a:gd name="T44" fmla="*/ 87 w 88"/>
                <a:gd name="T45" fmla="*/ 46 h 68"/>
                <a:gd name="T46" fmla="*/ 86 w 88"/>
                <a:gd name="T47" fmla="*/ 49 h 68"/>
                <a:gd name="T48" fmla="*/ 85 w 88"/>
                <a:gd name="T49" fmla="*/ 53 h 68"/>
                <a:gd name="T50" fmla="*/ 82 w 88"/>
                <a:gd name="T51" fmla="*/ 57 h 68"/>
                <a:gd name="T52" fmla="*/ 79 w 88"/>
                <a:gd name="T53" fmla="*/ 59 h 68"/>
                <a:gd name="T54" fmla="*/ 78 w 88"/>
                <a:gd name="T55" fmla="*/ 62 h 68"/>
                <a:gd name="T56" fmla="*/ 76 w 88"/>
                <a:gd name="T57" fmla="*/ 64 h 68"/>
                <a:gd name="T58" fmla="*/ 73 w 88"/>
                <a:gd name="T59" fmla="*/ 66 h 68"/>
                <a:gd name="T60" fmla="*/ 72 w 88"/>
                <a:gd name="T61" fmla="*/ 67 h 68"/>
                <a:gd name="T62" fmla="*/ 70 w 88"/>
                <a:gd name="T63" fmla="*/ 68 h 68"/>
                <a:gd name="T64" fmla="*/ 69 w 88"/>
                <a:gd name="T65" fmla="*/ 68 h 68"/>
                <a:gd name="T66" fmla="*/ 66 w 88"/>
                <a:gd name="T67" fmla="*/ 68 h 68"/>
                <a:gd name="T68" fmla="*/ 63 w 88"/>
                <a:gd name="T69" fmla="*/ 67 h 68"/>
                <a:gd name="T70" fmla="*/ 59 w 88"/>
                <a:gd name="T71" fmla="*/ 64 h 68"/>
                <a:gd name="T72" fmla="*/ 55 w 88"/>
                <a:gd name="T73" fmla="*/ 60 h 68"/>
                <a:gd name="T74" fmla="*/ 50 w 88"/>
                <a:gd name="T75" fmla="*/ 57 h 68"/>
                <a:gd name="T76" fmla="*/ 44 w 88"/>
                <a:gd name="T77" fmla="*/ 51 h 68"/>
                <a:gd name="T78" fmla="*/ 38 w 88"/>
                <a:gd name="T79" fmla="*/ 45 h 68"/>
                <a:gd name="T80" fmla="*/ 32 w 88"/>
                <a:gd name="T81" fmla="*/ 37 h 68"/>
                <a:gd name="T82" fmla="*/ 24 w 88"/>
                <a:gd name="T83" fmla="*/ 31 h 68"/>
                <a:gd name="T84" fmla="*/ 19 w 88"/>
                <a:gd name="T85" fmla="*/ 26 h 68"/>
                <a:gd name="T86" fmla="*/ 12 w 88"/>
                <a:gd name="T87" fmla="*/ 20 h 68"/>
                <a:gd name="T88" fmla="*/ 8 w 88"/>
                <a:gd name="T89" fmla="*/ 15 h 68"/>
                <a:gd name="T90" fmla="*/ 6 w 88"/>
                <a:gd name="T91" fmla="*/ 11 h 68"/>
                <a:gd name="T92" fmla="*/ 3 w 88"/>
                <a:gd name="T93" fmla="*/ 9 h 68"/>
                <a:gd name="T94" fmla="*/ 2 w 88"/>
                <a:gd name="T95" fmla="*/ 6 h 68"/>
                <a:gd name="T96" fmla="*/ 0 w 88"/>
                <a:gd name="T97" fmla="*/ 5 h 68"/>
                <a:gd name="T98" fmla="*/ 0 w 88"/>
                <a:gd name="T99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8" h="68">
                  <a:moveTo>
                    <a:pt x="0" y="5"/>
                  </a:moveTo>
                  <a:lnTo>
                    <a:pt x="3" y="2"/>
                  </a:lnTo>
                  <a:lnTo>
                    <a:pt x="4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35" y="1"/>
                  </a:lnTo>
                  <a:lnTo>
                    <a:pt x="43" y="2"/>
                  </a:lnTo>
                  <a:lnTo>
                    <a:pt x="50" y="5"/>
                  </a:lnTo>
                  <a:lnTo>
                    <a:pt x="56" y="7"/>
                  </a:lnTo>
                  <a:lnTo>
                    <a:pt x="63" y="10"/>
                  </a:lnTo>
                  <a:lnTo>
                    <a:pt x="68" y="13"/>
                  </a:lnTo>
                  <a:lnTo>
                    <a:pt x="73" y="15"/>
                  </a:lnTo>
                  <a:lnTo>
                    <a:pt x="77" y="19"/>
                  </a:lnTo>
                  <a:lnTo>
                    <a:pt x="81" y="23"/>
                  </a:lnTo>
                  <a:lnTo>
                    <a:pt x="85" y="26"/>
                  </a:lnTo>
                  <a:lnTo>
                    <a:pt x="86" y="29"/>
                  </a:lnTo>
                  <a:lnTo>
                    <a:pt x="88" y="33"/>
                  </a:lnTo>
                  <a:lnTo>
                    <a:pt x="88" y="37"/>
                  </a:lnTo>
                  <a:lnTo>
                    <a:pt x="88" y="42"/>
                  </a:lnTo>
                  <a:lnTo>
                    <a:pt x="87" y="46"/>
                  </a:lnTo>
                  <a:lnTo>
                    <a:pt x="86" y="49"/>
                  </a:lnTo>
                  <a:lnTo>
                    <a:pt x="85" y="53"/>
                  </a:lnTo>
                  <a:lnTo>
                    <a:pt x="82" y="57"/>
                  </a:lnTo>
                  <a:lnTo>
                    <a:pt x="79" y="59"/>
                  </a:lnTo>
                  <a:lnTo>
                    <a:pt x="78" y="62"/>
                  </a:lnTo>
                  <a:lnTo>
                    <a:pt x="76" y="64"/>
                  </a:lnTo>
                  <a:lnTo>
                    <a:pt x="73" y="66"/>
                  </a:lnTo>
                  <a:lnTo>
                    <a:pt x="72" y="67"/>
                  </a:lnTo>
                  <a:lnTo>
                    <a:pt x="70" y="68"/>
                  </a:lnTo>
                  <a:lnTo>
                    <a:pt x="69" y="68"/>
                  </a:lnTo>
                  <a:lnTo>
                    <a:pt x="66" y="68"/>
                  </a:lnTo>
                  <a:lnTo>
                    <a:pt x="63" y="67"/>
                  </a:lnTo>
                  <a:lnTo>
                    <a:pt x="59" y="64"/>
                  </a:lnTo>
                  <a:lnTo>
                    <a:pt x="55" y="60"/>
                  </a:lnTo>
                  <a:lnTo>
                    <a:pt x="50" y="57"/>
                  </a:lnTo>
                  <a:lnTo>
                    <a:pt x="44" y="51"/>
                  </a:lnTo>
                  <a:lnTo>
                    <a:pt x="38" y="45"/>
                  </a:lnTo>
                  <a:lnTo>
                    <a:pt x="32" y="37"/>
                  </a:lnTo>
                  <a:lnTo>
                    <a:pt x="24" y="31"/>
                  </a:lnTo>
                  <a:lnTo>
                    <a:pt x="19" y="26"/>
                  </a:lnTo>
                  <a:lnTo>
                    <a:pt x="12" y="20"/>
                  </a:lnTo>
                  <a:lnTo>
                    <a:pt x="8" y="15"/>
                  </a:lnTo>
                  <a:lnTo>
                    <a:pt x="6" y="11"/>
                  </a:lnTo>
                  <a:lnTo>
                    <a:pt x="3" y="9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90"/>
            <p:cNvSpPr/>
            <p:nvPr/>
          </p:nvSpPr>
          <p:spPr bwMode="auto">
            <a:xfrm>
              <a:off x="5892800" y="2786063"/>
              <a:ext cx="68262" cy="608012"/>
            </a:xfrm>
            <a:custGeom>
              <a:avLst/>
              <a:gdLst>
                <a:gd name="T0" fmla="*/ 41 w 43"/>
                <a:gd name="T1" fmla="*/ 36 h 383"/>
                <a:gd name="T2" fmla="*/ 41 w 43"/>
                <a:gd name="T3" fmla="*/ 76 h 383"/>
                <a:gd name="T4" fmla="*/ 41 w 43"/>
                <a:gd name="T5" fmla="*/ 114 h 383"/>
                <a:gd name="T6" fmla="*/ 40 w 43"/>
                <a:gd name="T7" fmla="*/ 149 h 383"/>
                <a:gd name="T8" fmla="*/ 40 w 43"/>
                <a:gd name="T9" fmla="*/ 181 h 383"/>
                <a:gd name="T10" fmla="*/ 40 w 43"/>
                <a:gd name="T11" fmla="*/ 211 h 383"/>
                <a:gd name="T12" fmla="*/ 40 w 43"/>
                <a:gd name="T13" fmla="*/ 238 h 383"/>
                <a:gd name="T14" fmla="*/ 39 w 43"/>
                <a:gd name="T15" fmla="*/ 264 h 383"/>
                <a:gd name="T16" fmla="*/ 39 w 43"/>
                <a:gd name="T17" fmla="*/ 286 h 383"/>
                <a:gd name="T18" fmla="*/ 39 w 43"/>
                <a:gd name="T19" fmla="*/ 305 h 383"/>
                <a:gd name="T20" fmla="*/ 39 w 43"/>
                <a:gd name="T21" fmla="*/ 322 h 383"/>
                <a:gd name="T22" fmla="*/ 37 w 43"/>
                <a:gd name="T23" fmla="*/ 336 h 383"/>
                <a:gd name="T24" fmla="*/ 37 w 43"/>
                <a:gd name="T25" fmla="*/ 349 h 383"/>
                <a:gd name="T26" fmla="*/ 37 w 43"/>
                <a:gd name="T27" fmla="*/ 358 h 383"/>
                <a:gd name="T28" fmla="*/ 36 w 43"/>
                <a:gd name="T29" fmla="*/ 365 h 383"/>
                <a:gd name="T30" fmla="*/ 36 w 43"/>
                <a:gd name="T31" fmla="*/ 370 h 383"/>
                <a:gd name="T32" fmla="*/ 35 w 43"/>
                <a:gd name="T33" fmla="*/ 374 h 383"/>
                <a:gd name="T34" fmla="*/ 32 w 43"/>
                <a:gd name="T35" fmla="*/ 379 h 383"/>
                <a:gd name="T36" fmla="*/ 30 w 43"/>
                <a:gd name="T37" fmla="*/ 382 h 383"/>
                <a:gd name="T38" fmla="*/ 28 w 43"/>
                <a:gd name="T39" fmla="*/ 383 h 383"/>
                <a:gd name="T40" fmla="*/ 26 w 43"/>
                <a:gd name="T41" fmla="*/ 383 h 383"/>
                <a:gd name="T42" fmla="*/ 22 w 43"/>
                <a:gd name="T43" fmla="*/ 380 h 383"/>
                <a:gd name="T44" fmla="*/ 18 w 43"/>
                <a:gd name="T45" fmla="*/ 375 h 383"/>
                <a:gd name="T46" fmla="*/ 14 w 43"/>
                <a:gd name="T47" fmla="*/ 367 h 383"/>
                <a:gd name="T48" fmla="*/ 9 w 43"/>
                <a:gd name="T49" fmla="*/ 356 h 383"/>
                <a:gd name="T50" fmla="*/ 5 w 43"/>
                <a:gd name="T51" fmla="*/ 345 h 383"/>
                <a:gd name="T52" fmla="*/ 4 w 43"/>
                <a:gd name="T53" fmla="*/ 338 h 383"/>
                <a:gd name="T54" fmla="*/ 3 w 43"/>
                <a:gd name="T55" fmla="*/ 331 h 383"/>
                <a:gd name="T56" fmla="*/ 1 w 43"/>
                <a:gd name="T57" fmla="*/ 326 h 383"/>
                <a:gd name="T58" fmla="*/ 1 w 43"/>
                <a:gd name="T59" fmla="*/ 318 h 383"/>
                <a:gd name="T60" fmla="*/ 1 w 43"/>
                <a:gd name="T61" fmla="*/ 309 h 383"/>
                <a:gd name="T62" fmla="*/ 4 w 43"/>
                <a:gd name="T63" fmla="*/ 296 h 383"/>
                <a:gd name="T64" fmla="*/ 5 w 43"/>
                <a:gd name="T65" fmla="*/ 283 h 383"/>
                <a:gd name="T66" fmla="*/ 6 w 43"/>
                <a:gd name="T67" fmla="*/ 273 h 383"/>
                <a:gd name="T68" fmla="*/ 6 w 43"/>
                <a:gd name="T69" fmla="*/ 261 h 383"/>
                <a:gd name="T70" fmla="*/ 8 w 43"/>
                <a:gd name="T71" fmla="*/ 247 h 383"/>
                <a:gd name="T72" fmla="*/ 8 w 43"/>
                <a:gd name="T73" fmla="*/ 231 h 383"/>
                <a:gd name="T74" fmla="*/ 8 w 43"/>
                <a:gd name="T75" fmla="*/ 215 h 383"/>
                <a:gd name="T76" fmla="*/ 8 w 43"/>
                <a:gd name="T77" fmla="*/ 195 h 383"/>
                <a:gd name="T78" fmla="*/ 8 w 43"/>
                <a:gd name="T79" fmla="*/ 175 h 383"/>
                <a:gd name="T80" fmla="*/ 8 w 43"/>
                <a:gd name="T81" fmla="*/ 154 h 383"/>
                <a:gd name="T82" fmla="*/ 8 w 43"/>
                <a:gd name="T83" fmla="*/ 133 h 383"/>
                <a:gd name="T84" fmla="*/ 8 w 43"/>
                <a:gd name="T85" fmla="*/ 114 h 383"/>
                <a:gd name="T86" fmla="*/ 6 w 43"/>
                <a:gd name="T87" fmla="*/ 97 h 383"/>
                <a:gd name="T88" fmla="*/ 5 w 43"/>
                <a:gd name="T89" fmla="*/ 81 h 383"/>
                <a:gd name="T90" fmla="*/ 5 w 43"/>
                <a:gd name="T91" fmla="*/ 67 h 383"/>
                <a:gd name="T92" fmla="*/ 4 w 43"/>
                <a:gd name="T93" fmla="*/ 54 h 383"/>
                <a:gd name="T94" fmla="*/ 3 w 43"/>
                <a:gd name="T95" fmla="*/ 44 h 383"/>
                <a:gd name="T96" fmla="*/ 1 w 43"/>
                <a:gd name="T97" fmla="*/ 31 h 383"/>
                <a:gd name="T98" fmla="*/ 0 w 43"/>
                <a:gd name="T99" fmla="*/ 17 h 383"/>
                <a:gd name="T100" fmla="*/ 0 w 43"/>
                <a:gd name="T101" fmla="*/ 8 h 383"/>
                <a:gd name="T102" fmla="*/ 3 w 43"/>
                <a:gd name="T103" fmla="*/ 1 h 383"/>
                <a:gd name="T104" fmla="*/ 8 w 43"/>
                <a:gd name="T105" fmla="*/ 0 h 383"/>
                <a:gd name="T106" fmla="*/ 14 w 43"/>
                <a:gd name="T107" fmla="*/ 2 h 383"/>
                <a:gd name="T108" fmla="*/ 23 w 43"/>
                <a:gd name="T109" fmla="*/ 6 h 383"/>
                <a:gd name="T110" fmla="*/ 35 w 43"/>
                <a:gd name="T111" fmla="*/ 11 h 383"/>
                <a:gd name="T112" fmla="*/ 43 w 43"/>
                <a:gd name="T113" fmla="*/ 1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" h="383">
                  <a:moveTo>
                    <a:pt x="43" y="15"/>
                  </a:moveTo>
                  <a:lnTo>
                    <a:pt x="41" y="36"/>
                  </a:lnTo>
                  <a:lnTo>
                    <a:pt x="41" y="57"/>
                  </a:lnTo>
                  <a:lnTo>
                    <a:pt x="41" y="76"/>
                  </a:lnTo>
                  <a:lnTo>
                    <a:pt x="41" y="96"/>
                  </a:lnTo>
                  <a:lnTo>
                    <a:pt x="41" y="114"/>
                  </a:lnTo>
                  <a:lnTo>
                    <a:pt x="40" y="132"/>
                  </a:lnTo>
                  <a:lnTo>
                    <a:pt x="40" y="149"/>
                  </a:lnTo>
                  <a:lnTo>
                    <a:pt x="40" y="165"/>
                  </a:lnTo>
                  <a:lnTo>
                    <a:pt x="40" y="181"/>
                  </a:lnTo>
                  <a:lnTo>
                    <a:pt x="40" y="197"/>
                  </a:lnTo>
                  <a:lnTo>
                    <a:pt x="40" y="211"/>
                  </a:lnTo>
                  <a:lnTo>
                    <a:pt x="40" y="225"/>
                  </a:lnTo>
                  <a:lnTo>
                    <a:pt x="40" y="238"/>
                  </a:lnTo>
                  <a:lnTo>
                    <a:pt x="39" y="251"/>
                  </a:lnTo>
                  <a:lnTo>
                    <a:pt x="39" y="264"/>
                  </a:lnTo>
                  <a:lnTo>
                    <a:pt x="39" y="274"/>
                  </a:lnTo>
                  <a:lnTo>
                    <a:pt x="39" y="286"/>
                  </a:lnTo>
                  <a:lnTo>
                    <a:pt x="39" y="296"/>
                  </a:lnTo>
                  <a:lnTo>
                    <a:pt x="39" y="305"/>
                  </a:lnTo>
                  <a:lnTo>
                    <a:pt x="39" y="314"/>
                  </a:lnTo>
                  <a:lnTo>
                    <a:pt x="39" y="322"/>
                  </a:lnTo>
                  <a:lnTo>
                    <a:pt x="37" y="330"/>
                  </a:lnTo>
                  <a:lnTo>
                    <a:pt x="37" y="336"/>
                  </a:lnTo>
                  <a:lnTo>
                    <a:pt x="37" y="343"/>
                  </a:lnTo>
                  <a:lnTo>
                    <a:pt x="37" y="349"/>
                  </a:lnTo>
                  <a:lnTo>
                    <a:pt x="37" y="354"/>
                  </a:lnTo>
                  <a:lnTo>
                    <a:pt x="37" y="358"/>
                  </a:lnTo>
                  <a:lnTo>
                    <a:pt x="37" y="362"/>
                  </a:lnTo>
                  <a:lnTo>
                    <a:pt x="36" y="365"/>
                  </a:lnTo>
                  <a:lnTo>
                    <a:pt x="36" y="367"/>
                  </a:lnTo>
                  <a:lnTo>
                    <a:pt x="36" y="370"/>
                  </a:lnTo>
                  <a:lnTo>
                    <a:pt x="36" y="371"/>
                  </a:lnTo>
                  <a:lnTo>
                    <a:pt x="35" y="374"/>
                  </a:lnTo>
                  <a:lnTo>
                    <a:pt x="34" y="376"/>
                  </a:lnTo>
                  <a:lnTo>
                    <a:pt x="32" y="379"/>
                  </a:lnTo>
                  <a:lnTo>
                    <a:pt x="31" y="380"/>
                  </a:lnTo>
                  <a:lnTo>
                    <a:pt x="30" y="382"/>
                  </a:lnTo>
                  <a:lnTo>
                    <a:pt x="28" y="382"/>
                  </a:lnTo>
                  <a:lnTo>
                    <a:pt x="28" y="383"/>
                  </a:lnTo>
                  <a:lnTo>
                    <a:pt x="27" y="383"/>
                  </a:lnTo>
                  <a:lnTo>
                    <a:pt x="26" y="383"/>
                  </a:lnTo>
                  <a:lnTo>
                    <a:pt x="23" y="382"/>
                  </a:lnTo>
                  <a:lnTo>
                    <a:pt x="22" y="380"/>
                  </a:lnTo>
                  <a:lnTo>
                    <a:pt x="21" y="378"/>
                  </a:lnTo>
                  <a:lnTo>
                    <a:pt x="18" y="375"/>
                  </a:lnTo>
                  <a:lnTo>
                    <a:pt x="15" y="371"/>
                  </a:lnTo>
                  <a:lnTo>
                    <a:pt x="14" y="367"/>
                  </a:lnTo>
                  <a:lnTo>
                    <a:pt x="12" y="361"/>
                  </a:lnTo>
                  <a:lnTo>
                    <a:pt x="9" y="356"/>
                  </a:lnTo>
                  <a:lnTo>
                    <a:pt x="8" y="351"/>
                  </a:lnTo>
                  <a:lnTo>
                    <a:pt x="5" y="345"/>
                  </a:lnTo>
                  <a:lnTo>
                    <a:pt x="4" y="341"/>
                  </a:lnTo>
                  <a:lnTo>
                    <a:pt x="4" y="338"/>
                  </a:lnTo>
                  <a:lnTo>
                    <a:pt x="3" y="334"/>
                  </a:lnTo>
                  <a:lnTo>
                    <a:pt x="3" y="331"/>
                  </a:lnTo>
                  <a:lnTo>
                    <a:pt x="3" y="329"/>
                  </a:lnTo>
                  <a:lnTo>
                    <a:pt x="1" y="326"/>
                  </a:lnTo>
                  <a:lnTo>
                    <a:pt x="1" y="322"/>
                  </a:lnTo>
                  <a:lnTo>
                    <a:pt x="1" y="318"/>
                  </a:lnTo>
                  <a:lnTo>
                    <a:pt x="1" y="314"/>
                  </a:lnTo>
                  <a:lnTo>
                    <a:pt x="1" y="309"/>
                  </a:lnTo>
                  <a:lnTo>
                    <a:pt x="3" y="303"/>
                  </a:lnTo>
                  <a:lnTo>
                    <a:pt x="4" y="296"/>
                  </a:lnTo>
                  <a:lnTo>
                    <a:pt x="5" y="288"/>
                  </a:lnTo>
                  <a:lnTo>
                    <a:pt x="5" y="283"/>
                  </a:lnTo>
                  <a:lnTo>
                    <a:pt x="6" y="278"/>
                  </a:lnTo>
                  <a:lnTo>
                    <a:pt x="6" y="273"/>
                  </a:lnTo>
                  <a:lnTo>
                    <a:pt x="6" y="268"/>
                  </a:lnTo>
                  <a:lnTo>
                    <a:pt x="6" y="261"/>
                  </a:lnTo>
                  <a:lnTo>
                    <a:pt x="8" y="255"/>
                  </a:lnTo>
                  <a:lnTo>
                    <a:pt x="8" y="247"/>
                  </a:lnTo>
                  <a:lnTo>
                    <a:pt x="8" y="239"/>
                  </a:lnTo>
                  <a:lnTo>
                    <a:pt x="8" y="231"/>
                  </a:lnTo>
                  <a:lnTo>
                    <a:pt x="8" y="224"/>
                  </a:lnTo>
                  <a:lnTo>
                    <a:pt x="8" y="215"/>
                  </a:lnTo>
                  <a:lnTo>
                    <a:pt x="8" y="206"/>
                  </a:lnTo>
                  <a:lnTo>
                    <a:pt x="8" y="195"/>
                  </a:lnTo>
                  <a:lnTo>
                    <a:pt x="8" y="186"/>
                  </a:lnTo>
                  <a:lnTo>
                    <a:pt x="8" y="175"/>
                  </a:lnTo>
                  <a:lnTo>
                    <a:pt x="8" y="164"/>
                  </a:lnTo>
                  <a:lnTo>
                    <a:pt x="8" y="154"/>
                  </a:lnTo>
                  <a:lnTo>
                    <a:pt x="8" y="143"/>
                  </a:lnTo>
                  <a:lnTo>
                    <a:pt x="8" y="133"/>
                  </a:lnTo>
                  <a:lnTo>
                    <a:pt x="8" y="123"/>
                  </a:lnTo>
                  <a:lnTo>
                    <a:pt x="8" y="114"/>
                  </a:lnTo>
                  <a:lnTo>
                    <a:pt x="6" y="106"/>
                  </a:lnTo>
                  <a:lnTo>
                    <a:pt x="6" y="97"/>
                  </a:lnTo>
                  <a:lnTo>
                    <a:pt x="6" y="89"/>
                  </a:lnTo>
                  <a:lnTo>
                    <a:pt x="5" y="81"/>
                  </a:lnTo>
                  <a:lnTo>
                    <a:pt x="5" y="74"/>
                  </a:lnTo>
                  <a:lnTo>
                    <a:pt x="5" y="67"/>
                  </a:lnTo>
                  <a:lnTo>
                    <a:pt x="4" y="61"/>
                  </a:lnTo>
                  <a:lnTo>
                    <a:pt x="4" y="54"/>
                  </a:lnTo>
                  <a:lnTo>
                    <a:pt x="3" y="49"/>
                  </a:lnTo>
                  <a:lnTo>
                    <a:pt x="3" y="44"/>
                  </a:lnTo>
                  <a:lnTo>
                    <a:pt x="3" y="39"/>
                  </a:lnTo>
                  <a:lnTo>
                    <a:pt x="1" y="31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4" y="2"/>
                  </a:lnTo>
                  <a:lnTo>
                    <a:pt x="19" y="4"/>
                  </a:lnTo>
                  <a:lnTo>
                    <a:pt x="23" y="6"/>
                  </a:lnTo>
                  <a:lnTo>
                    <a:pt x="30" y="9"/>
                  </a:lnTo>
                  <a:lnTo>
                    <a:pt x="35" y="11"/>
                  </a:lnTo>
                  <a:lnTo>
                    <a:pt x="43" y="15"/>
                  </a:lnTo>
                  <a:lnTo>
                    <a:pt x="43" y="1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91"/>
            <p:cNvSpPr/>
            <p:nvPr/>
          </p:nvSpPr>
          <p:spPr bwMode="auto">
            <a:xfrm>
              <a:off x="5929313" y="2746375"/>
              <a:ext cx="368300" cy="193675"/>
            </a:xfrm>
            <a:custGeom>
              <a:avLst/>
              <a:gdLst>
                <a:gd name="T0" fmla="*/ 158 w 232"/>
                <a:gd name="T1" fmla="*/ 115 h 122"/>
                <a:gd name="T2" fmla="*/ 161 w 232"/>
                <a:gd name="T3" fmla="*/ 97 h 122"/>
                <a:gd name="T4" fmla="*/ 162 w 232"/>
                <a:gd name="T5" fmla="*/ 82 h 122"/>
                <a:gd name="T6" fmla="*/ 163 w 232"/>
                <a:gd name="T7" fmla="*/ 70 h 122"/>
                <a:gd name="T8" fmla="*/ 165 w 232"/>
                <a:gd name="T9" fmla="*/ 61 h 122"/>
                <a:gd name="T10" fmla="*/ 165 w 232"/>
                <a:gd name="T11" fmla="*/ 56 h 122"/>
                <a:gd name="T12" fmla="*/ 163 w 232"/>
                <a:gd name="T13" fmla="*/ 51 h 122"/>
                <a:gd name="T14" fmla="*/ 161 w 232"/>
                <a:gd name="T15" fmla="*/ 46 h 122"/>
                <a:gd name="T16" fmla="*/ 159 w 232"/>
                <a:gd name="T17" fmla="*/ 46 h 122"/>
                <a:gd name="T18" fmla="*/ 156 w 232"/>
                <a:gd name="T19" fmla="*/ 44 h 122"/>
                <a:gd name="T20" fmla="*/ 150 w 232"/>
                <a:gd name="T21" fmla="*/ 44 h 122"/>
                <a:gd name="T22" fmla="*/ 144 w 232"/>
                <a:gd name="T23" fmla="*/ 46 h 122"/>
                <a:gd name="T24" fmla="*/ 136 w 232"/>
                <a:gd name="T25" fmla="*/ 47 h 122"/>
                <a:gd name="T26" fmla="*/ 127 w 232"/>
                <a:gd name="T27" fmla="*/ 48 h 122"/>
                <a:gd name="T28" fmla="*/ 115 w 232"/>
                <a:gd name="T29" fmla="*/ 49 h 122"/>
                <a:gd name="T30" fmla="*/ 103 w 232"/>
                <a:gd name="T31" fmla="*/ 52 h 122"/>
                <a:gd name="T32" fmla="*/ 74 w 232"/>
                <a:gd name="T33" fmla="*/ 56 h 122"/>
                <a:gd name="T34" fmla="*/ 47 w 232"/>
                <a:gd name="T35" fmla="*/ 60 h 122"/>
                <a:gd name="T36" fmla="*/ 22 w 232"/>
                <a:gd name="T37" fmla="*/ 62 h 122"/>
                <a:gd name="T38" fmla="*/ 0 w 232"/>
                <a:gd name="T39" fmla="*/ 64 h 122"/>
                <a:gd name="T40" fmla="*/ 9 w 232"/>
                <a:gd name="T41" fmla="*/ 36 h 122"/>
                <a:gd name="T42" fmla="*/ 29 w 232"/>
                <a:gd name="T43" fmla="*/ 35 h 122"/>
                <a:gd name="T44" fmla="*/ 52 w 232"/>
                <a:gd name="T45" fmla="*/ 34 h 122"/>
                <a:gd name="T46" fmla="*/ 78 w 232"/>
                <a:gd name="T47" fmla="*/ 30 h 122"/>
                <a:gd name="T48" fmla="*/ 100 w 232"/>
                <a:gd name="T49" fmla="*/ 26 h 122"/>
                <a:gd name="T50" fmla="*/ 114 w 232"/>
                <a:gd name="T51" fmla="*/ 23 h 122"/>
                <a:gd name="T52" fmla="*/ 126 w 232"/>
                <a:gd name="T53" fmla="*/ 22 h 122"/>
                <a:gd name="T54" fmla="*/ 137 w 232"/>
                <a:gd name="T55" fmla="*/ 20 h 122"/>
                <a:gd name="T56" fmla="*/ 147 w 232"/>
                <a:gd name="T57" fmla="*/ 17 h 122"/>
                <a:gd name="T58" fmla="*/ 154 w 232"/>
                <a:gd name="T59" fmla="*/ 16 h 122"/>
                <a:gd name="T60" fmla="*/ 161 w 232"/>
                <a:gd name="T61" fmla="*/ 13 h 122"/>
                <a:gd name="T62" fmla="*/ 166 w 232"/>
                <a:gd name="T63" fmla="*/ 11 h 122"/>
                <a:gd name="T64" fmla="*/ 174 w 232"/>
                <a:gd name="T65" fmla="*/ 5 h 122"/>
                <a:gd name="T66" fmla="*/ 187 w 232"/>
                <a:gd name="T67" fmla="*/ 0 h 122"/>
                <a:gd name="T68" fmla="*/ 193 w 232"/>
                <a:gd name="T69" fmla="*/ 1 h 122"/>
                <a:gd name="T70" fmla="*/ 198 w 232"/>
                <a:gd name="T71" fmla="*/ 4 h 122"/>
                <a:gd name="T72" fmla="*/ 205 w 232"/>
                <a:gd name="T73" fmla="*/ 8 h 122"/>
                <a:gd name="T74" fmla="*/ 213 w 232"/>
                <a:gd name="T75" fmla="*/ 12 h 122"/>
                <a:gd name="T76" fmla="*/ 220 w 232"/>
                <a:gd name="T77" fmla="*/ 18 h 122"/>
                <a:gd name="T78" fmla="*/ 226 w 232"/>
                <a:gd name="T79" fmla="*/ 25 h 122"/>
                <a:gd name="T80" fmla="*/ 229 w 232"/>
                <a:gd name="T81" fmla="*/ 29 h 122"/>
                <a:gd name="T82" fmla="*/ 232 w 232"/>
                <a:gd name="T83" fmla="*/ 33 h 122"/>
                <a:gd name="T84" fmla="*/ 232 w 232"/>
                <a:gd name="T85" fmla="*/ 38 h 122"/>
                <a:gd name="T86" fmla="*/ 227 w 232"/>
                <a:gd name="T87" fmla="*/ 43 h 122"/>
                <a:gd name="T88" fmla="*/ 222 w 232"/>
                <a:gd name="T89" fmla="*/ 47 h 122"/>
                <a:gd name="T90" fmla="*/ 219 w 232"/>
                <a:gd name="T91" fmla="*/ 51 h 122"/>
                <a:gd name="T92" fmla="*/ 215 w 232"/>
                <a:gd name="T93" fmla="*/ 56 h 122"/>
                <a:gd name="T94" fmla="*/ 211 w 232"/>
                <a:gd name="T95" fmla="*/ 64 h 122"/>
                <a:gd name="T96" fmla="*/ 207 w 232"/>
                <a:gd name="T97" fmla="*/ 73 h 122"/>
                <a:gd name="T98" fmla="*/ 202 w 232"/>
                <a:gd name="T99" fmla="*/ 84 h 122"/>
                <a:gd name="T100" fmla="*/ 197 w 232"/>
                <a:gd name="T101" fmla="*/ 99 h 122"/>
                <a:gd name="T102" fmla="*/ 192 w 232"/>
                <a:gd name="T103" fmla="*/ 114 h 122"/>
                <a:gd name="T104" fmla="*/ 189 w 232"/>
                <a:gd name="T10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122">
                  <a:moveTo>
                    <a:pt x="189" y="122"/>
                  </a:moveTo>
                  <a:lnTo>
                    <a:pt x="158" y="115"/>
                  </a:lnTo>
                  <a:lnTo>
                    <a:pt x="159" y="106"/>
                  </a:lnTo>
                  <a:lnTo>
                    <a:pt x="161" y="97"/>
                  </a:lnTo>
                  <a:lnTo>
                    <a:pt x="161" y="90"/>
                  </a:lnTo>
                  <a:lnTo>
                    <a:pt x="162" y="82"/>
                  </a:lnTo>
                  <a:lnTo>
                    <a:pt x="163" y="75"/>
                  </a:lnTo>
                  <a:lnTo>
                    <a:pt x="163" y="70"/>
                  </a:lnTo>
                  <a:lnTo>
                    <a:pt x="165" y="65"/>
                  </a:lnTo>
                  <a:lnTo>
                    <a:pt x="165" y="61"/>
                  </a:lnTo>
                  <a:lnTo>
                    <a:pt x="165" y="58"/>
                  </a:lnTo>
                  <a:lnTo>
                    <a:pt x="165" y="56"/>
                  </a:lnTo>
                  <a:lnTo>
                    <a:pt x="165" y="53"/>
                  </a:lnTo>
                  <a:lnTo>
                    <a:pt x="163" y="51"/>
                  </a:lnTo>
                  <a:lnTo>
                    <a:pt x="163" y="48"/>
                  </a:lnTo>
                  <a:lnTo>
                    <a:pt x="161" y="46"/>
                  </a:lnTo>
                  <a:lnTo>
                    <a:pt x="161" y="46"/>
                  </a:lnTo>
                  <a:lnTo>
                    <a:pt x="159" y="46"/>
                  </a:lnTo>
                  <a:lnTo>
                    <a:pt x="158" y="44"/>
                  </a:lnTo>
                  <a:lnTo>
                    <a:pt x="156" y="44"/>
                  </a:lnTo>
                  <a:lnTo>
                    <a:pt x="153" y="44"/>
                  </a:lnTo>
                  <a:lnTo>
                    <a:pt x="150" y="44"/>
                  </a:lnTo>
                  <a:lnTo>
                    <a:pt x="148" y="46"/>
                  </a:lnTo>
                  <a:lnTo>
                    <a:pt x="144" y="46"/>
                  </a:lnTo>
                  <a:lnTo>
                    <a:pt x="140" y="46"/>
                  </a:lnTo>
                  <a:lnTo>
                    <a:pt x="136" y="47"/>
                  </a:lnTo>
                  <a:lnTo>
                    <a:pt x="132" y="47"/>
                  </a:lnTo>
                  <a:lnTo>
                    <a:pt x="127" y="48"/>
                  </a:lnTo>
                  <a:lnTo>
                    <a:pt x="122" y="49"/>
                  </a:lnTo>
                  <a:lnTo>
                    <a:pt x="115" y="49"/>
                  </a:lnTo>
                  <a:lnTo>
                    <a:pt x="109" y="51"/>
                  </a:lnTo>
                  <a:lnTo>
                    <a:pt x="103" y="52"/>
                  </a:lnTo>
                  <a:lnTo>
                    <a:pt x="87" y="55"/>
                  </a:lnTo>
                  <a:lnTo>
                    <a:pt x="74" y="56"/>
                  </a:lnTo>
                  <a:lnTo>
                    <a:pt x="60" y="57"/>
                  </a:lnTo>
                  <a:lnTo>
                    <a:pt x="47" y="60"/>
                  </a:lnTo>
                  <a:lnTo>
                    <a:pt x="34" y="61"/>
                  </a:lnTo>
                  <a:lnTo>
                    <a:pt x="22" y="62"/>
                  </a:lnTo>
                  <a:lnTo>
                    <a:pt x="12" y="64"/>
                  </a:lnTo>
                  <a:lnTo>
                    <a:pt x="0" y="64"/>
                  </a:lnTo>
                  <a:lnTo>
                    <a:pt x="0" y="36"/>
                  </a:lnTo>
                  <a:lnTo>
                    <a:pt x="9" y="36"/>
                  </a:lnTo>
                  <a:lnTo>
                    <a:pt x="18" y="36"/>
                  </a:lnTo>
                  <a:lnTo>
                    <a:pt x="29" y="35"/>
                  </a:lnTo>
                  <a:lnTo>
                    <a:pt x="40" y="35"/>
                  </a:lnTo>
                  <a:lnTo>
                    <a:pt x="52" y="34"/>
                  </a:lnTo>
                  <a:lnTo>
                    <a:pt x="65" y="31"/>
                  </a:lnTo>
                  <a:lnTo>
                    <a:pt x="78" y="30"/>
                  </a:lnTo>
                  <a:lnTo>
                    <a:pt x="93" y="27"/>
                  </a:lnTo>
                  <a:lnTo>
                    <a:pt x="100" y="26"/>
                  </a:lnTo>
                  <a:lnTo>
                    <a:pt x="108" y="25"/>
                  </a:lnTo>
                  <a:lnTo>
                    <a:pt x="114" y="23"/>
                  </a:lnTo>
                  <a:lnTo>
                    <a:pt x="121" y="23"/>
                  </a:lnTo>
                  <a:lnTo>
                    <a:pt x="126" y="22"/>
                  </a:lnTo>
                  <a:lnTo>
                    <a:pt x="132" y="21"/>
                  </a:lnTo>
                  <a:lnTo>
                    <a:pt x="137" y="20"/>
                  </a:lnTo>
                  <a:lnTo>
                    <a:pt x="141" y="18"/>
                  </a:lnTo>
                  <a:lnTo>
                    <a:pt x="147" y="17"/>
                  </a:lnTo>
                  <a:lnTo>
                    <a:pt x="150" y="16"/>
                  </a:lnTo>
                  <a:lnTo>
                    <a:pt x="154" y="16"/>
                  </a:lnTo>
                  <a:lnTo>
                    <a:pt x="157" y="14"/>
                  </a:lnTo>
                  <a:lnTo>
                    <a:pt x="161" y="13"/>
                  </a:lnTo>
                  <a:lnTo>
                    <a:pt x="163" y="12"/>
                  </a:lnTo>
                  <a:lnTo>
                    <a:pt x="166" y="11"/>
                  </a:lnTo>
                  <a:lnTo>
                    <a:pt x="167" y="9"/>
                  </a:lnTo>
                  <a:lnTo>
                    <a:pt x="174" y="5"/>
                  </a:lnTo>
                  <a:lnTo>
                    <a:pt x="180" y="3"/>
                  </a:lnTo>
                  <a:lnTo>
                    <a:pt x="187" y="0"/>
                  </a:lnTo>
                  <a:lnTo>
                    <a:pt x="192" y="0"/>
                  </a:lnTo>
                  <a:lnTo>
                    <a:pt x="193" y="1"/>
                  </a:lnTo>
                  <a:lnTo>
                    <a:pt x="196" y="3"/>
                  </a:lnTo>
                  <a:lnTo>
                    <a:pt x="198" y="4"/>
                  </a:lnTo>
                  <a:lnTo>
                    <a:pt x="201" y="5"/>
                  </a:lnTo>
                  <a:lnTo>
                    <a:pt x="205" y="8"/>
                  </a:lnTo>
                  <a:lnTo>
                    <a:pt x="209" y="9"/>
                  </a:lnTo>
                  <a:lnTo>
                    <a:pt x="213" y="12"/>
                  </a:lnTo>
                  <a:lnTo>
                    <a:pt x="216" y="16"/>
                  </a:lnTo>
                  <a:lnTo>
                    <a:pt x="220" y="18"/>
                  </a:lnTo>
                  <a:lnTo>
                    <a:pt x="223" y="22"/>
                  </a:lnTo>
                  <a:lnTo>
                    <a:pt x="226" y="25"/>
                  </a:lnTo>
                  <a:lnTo>
                    <a:pt x="228" y="27"/>
                  </a:lnTo>
                  <a:lnTo>
                    <a:pt x="229" y="29"/>
                  </a:lnTo>
                  <a:lnTo>
                    <a:pt x="231" y="31"/>
                  </a:lnTo>
                  <a:lnTo>
                    <a:pt x="232" y="33"/>
                  </a:lnTo>
                  <a:lnTo>
                    <a:pt x="232" y="34"/>
                  </a:lnTo>
                  <a:lnTo>
                    <a:pt x="232" y="38"/>
                  </a:lnTo>
                  <a:lnTo>
                    <a:pt x="229" y="40"/>
                  </a:lnTo>
                  <a:lnTo>
                    <a:pt x="227" y="43"/>
                  </a:lnTo>
                  <a:lnTo>
                    <a:pt x="223" y="46"/>
                  </a:lnTo>
                  <a:lnTo>
                    <a:pt x="222" y="47"/>
                  </a:lnTo>
                  <a:lnTo>
                    <a:pt x="220" y="48"/>
                  </a:lnTo>
                  <a:lnTo>
                    <a:pt x="219" y="51"/>
                  </a:lnTo>
                  <a:lnTo>
                    <a:pt x="216" y="52"/>
                  </a:lnTo>
                  <a:lnTo>
                    <a:pt x="215" y="56"/>
                  </a:lnTo>
                  <a:lnTo>
                    <a:pt x="214" y="60"/>
                  </a:lnTo>
                  <a:lnTo>
                    <a:pt x="211" y="64"/>
                  </a:lnTo>
                  <a:lnTo>
                    <a:pt x="209" y="68"/>
                  </a:lnTo>
                  <a:lnTo>
                    <a:pt x="207" y="73"/>
                  </a:lnTo>
                  <a:lnTo>
                    <a:pt x="205" y="79"/>
                  </a:lnTo>
                  <a:lnTo>
                    <a:pt x="202" y="84"/>
                  </a:lnTo>
                  <a:lnTo>
                    <a:pt x="200" y="91"/>
                  </a:lnTo>
                  <a:lnTo>
                    <a:pt x="197" y="99"/>
                  </a:lnTo>
                  <a:lnTo>
                    <a:pt x="194" y="105"/>
                  </a:lnTo>
                  <a:lnTo>
                    <a:pt x="192" y="114"/>
                  </a:lnTo>
                  <a:lnTo>
                    <a:pt x="189" y="122"/>
                  </a:lnTo>
                  <a:lnTo>
                    <a:pt x="189" y="12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92"/>
            <p:cNvSpPr/>
            <p:nvPr/>
          </p:nvSpPr>
          <p:spPr bwMode="auto">
            <a:xfrm>
              <a:off x="5943600" y="2903538"/>
              <a:ext cx="314325" cy="79375"/>
            </a:xfrm>
            <a:custGeom>
              <a:avLst/>
              <a:gdLst>
                <a:gd name="T0" fmla="*/ 189 w 198"/>
                <a:gd name="T1" fmla="*/ 2 h 50"/>
                <a:gd name="T2" fmla="*/ 193 w 198"/>
                <a:gd name="T3" fmla="*/ 5 h 50"/>
                <a:gd name="T4" fmla="*/ 196 w 198"/>
                <a:gd name="T5" fmla="*/ 9 h 50"/>
                <a:gd name="T6" fmla="*/ 198 w 198"/>
                <a:gd name="T7" fmla="*/ 13 h 50"/>
                <a:gd name="T8" fmla="*/ 198 w 198"/>
                <a:gd name="T9" fmla="*/ 16 h 50"/>
                <a:gd name="T10" fmla="*/ 198 w 198"/>
                <a:gd name="T11" fmla="*/ 18 h 50"/>
                <a:gd name="T12" fmla="*/ 197 w 198"/>
                <a:gd name="T13" fmla="*/ 19 h 50"/>
                <a:gd name="T14" fmla="*/ 196 w 198"/>
                <a:gd name="T15" fmla="*/ 20 h 50"/>
                <a:gd name="T16" fmla="*/ 193 w 198"/>
                <a:gd name="T17" fmla="*/ 22 h 50"/>
                <a:gd name="T18" fmla="*/ 191 w 198"/>
                <a:gd name="T19" fmla="*/ 23 h 50"/>
                <a:gd name="T20" fmla="*/ 187 w 198"/>
                <a:gd name="T21" fmla="*/ 24 h 50"/>
                <a:gd name="T22" fmla="*/ 182 w 198"/>
                <a:gd name="T23" fmla="*/ 25 h 50"/>
                <a:gd name="T24" fmla="*/ 178 w 198"/>
                <a:gd name="T25" fmla="*/ 27 h 50"/>
                <a:gd name="T26" fmla="*/ 171 w 198"/>
                <a:gd name="T27" fmla="*/ 28 h 50"/>
                <a:gd name="T28" fmla="*/ 165 w 198"/>
                <a:gd name="T29" fmla="*/ 29 h 50"/>
                <a:gd name="T30" fmla="*/ 158 w 198"/>
                <a:gd name="T31" fmla="*/ 31 h 50"/>
                <a:gd name="T32" fmla="*/ 150 w 198"/>
                <a:gd name="T33" fmla="*/ 32 h 50"/>
                <a:gd name="T34" fmla="*/ 141 w 198"/>
                <a:gd name="T35" fmla="*/ 33 h 50"/>
                <a:gd name="T36" fmla="*/ 132 w 198"/>
                <a:gd name="T37" fmla="*/ 35 h 50"/>
                <a:gd name="T38" fmla="*/ 122 w 198"/>
                <a:gd name="T39" fmla="*/ 36 h 50"/>
                <a:gd name="T40" fmla="*/ 112 w 198"/>
                <a:gd name="T41" fmla="*/ 38 h 50"/>
                <a:gd name="T42" fmla="*/ 101 w 198"/>
                <a:gd name="T43" fmla="*/ 40 h 50"/>
                <a:gd name="T44" fmla="*/ 91 w 198"/>
                <a:gd name="T45" fmla="*/ 41 h 50"/>
                <a:gd name="T46" fmla="*/ 82 w 198"/>
                <a:gd name="T47" fmla="*/ 42 h 50"/>
                <a:gd name="T48" fmla="*/ 72 w 198"/>
                <a:gd name="T49" fmla="*/ 44 h 50"/>
                <a:gd name="T50" fmla="*/ 64 w 198"/>
                <a:gd name="T51" fmla="*/ 45 h 50"/>
                <a:gd name="T52" fmla="*/ 55 w 198"/>
                <a:gd name="T53" fmla="*/ 46 h 50"/>
                <a:gd name="T54" fmla="*/ 47 w 198"/>
                <a:gd name="T55" fmla="*/ 47 h 50"/>
                <a:gd name="T56" fmla="*/ 40 w 198"/>
                <a:gd name="T57" fmla="*/ 47 h 50"/>
                <a:gd name="T58" fmla="*/ 34 w 198"/>
                <a:gd name="T59" fmla="*/ 49 h 50"/>
                <a:gd name="T60" fmla="*/ 27 w 198"/>
                <a:gd name="T61" fmla="*/ 49 h 50"/>
                <a:gd name="T62" fmla="*/ 21 w 198"/>
                <a:gd name="T63" fmla="*/ 49 h 50"/>
                <a:gd name="T64" fmla="*/ 16 w 198"/>
                <a:gd name="T65" fmla="*/ 50 h 50"/>
                <a:gd name="T66" fmla="*/ 12 w 198"/>
                <a:gd name="T67" fmla="*/ 50 h 50"/>
                <a:gd name="T68" fmla="*/ 8 w 198"/>
                <a:gd name="T69" fmla="*/ 50 h 50"/>
                <a:gd name="T70" fmla="*/ 4 w 198"/>
                <a:gd name="T71" fmla="*/ 50 h 50"/>
                <a:gd name="T72" fmla="*/ 0 w 198"/>
                <a:gd name="T73" fmla="*/ 50 h 50"/>
                <a:gd name="T74" fmla="*/ 0 w 198"/>
                <a:gd name="T75" fmla="*/ 29 h 50"/>
                <a:gd name="T76" fmla="*/ 12 w 198"/>
                <a:gd name="T77" fmla="*/ 27 h 50"/>
                <a:gd name="T78" fmla="*/ 22 w 198"/>
                <a:gd name="T79" fmla="*/ 25 h 50"/>
                <a:gd name="T80" fmla="*/ 33 w 198"/>
                <a:gd name="T81" fmla="*/ 24 h 50"/>
                <a:gd name="T82" fmla="*/ 42 w 198"/>
                <a:gd name="T83" fmla="*/ 22 h 50"/>
                <a:gd name="T84" fmla="*/ 51 w 198"/>
                <a:gd name="T85" fmla="*/ 20 h 50"/>
                <a:gd name="T86" fmla="*/ 60 w 198"/>
                <a:gd name="T87" fmla="*/ 19 h 50"/>
                <a:gd name="T88" fmla="*/ 69 w 198"/>
                <a:gd name="T89" fmla="*/ 18 h 50"/>
                <a:gd name="T90" fmla="*/ 78 w 198"/>
                <a:gd name="T91" fmla="*/ 15 h 50"/>
                <a:gd name="T92" fmla="*/ 86 w 198"/>
                <a:gd name="T93" fmla="*/ 14 h 50"/>
                <a:gd name="T94" fmla="*/ 94 w 198"/>
                <a:gd name="T95" fmla="*/ 13 h 50"/>
                <a:gd name="T96" fmla="*/ 108 w 198"/>
                <a:gd name="T97" fmla="*/ 10 h 50"/>
                <a:gd name="T98" fmla="*/ 122 w 198"/>
                <a:gd name="T99" fmla="*/ 7 h 50"/>
                <a:gd name="T100" fmla="*/ 134 w 198"/>
                <a:gd name="T101" fmla="*/ 5 h 50"/>
                <a:gd name="T102" fmla="*/ 144 w 198"/>
                <a:gd name="T103" fmla="*/ 2 h 50"/>
                <a:gd name="T104" fmla="*/ 154 w 198"/>
                <a:gd name="T105" fmla="*/ 1 h 50"/>
                <a:gd name="T106" fmla="*/ 163 w 198"/>
                <a:gd name="T107" fmla="*/ 0 h 50"/>
                <a:gd name="T108" fmla="*/ 171 w 198"/>
                <a:gd name="T109" fmla="*/ 0 h 50"/>
                <a:gd name="T110" fmla="*/ 176 w 198"/>
                <a:gd name="T111" fmla="*/ 0 h 50"/>
                <a:gd name="T112" fmla="*/ 183 w 198"/>
                <a:gd name="T113" fmla="*/ 0 h 50"/>
                <a:gd name="T114" fmla="*/ 187 w 198"/>
                <a:gd name="T115" fmla="*/ 1 h 50"/>
                <a:gd name="T116" fmla="*/ 189 w 198"/>
                <a:gd name="T117" fmla="*/ 2 h 50"/>
                <a:gd name="T118" fmla="*/ 189 w 198"/>
                <a:gd name="T119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8" h="50">
                  <a:moveTo>
                    <a:pt x="189" y="2"/>
                  </a:moveTo>
                  <a:lnTo>
                    <a:pt x="193" y="5"/>
                  </a:lnTo>
                  <a:lnTo>
                    <a:pt x="196" y="9"/>
                  </a:lnTo>
                  <a:lnTo>
                    <a:pt x="198" y="13"/>
                  </a:lnTo>
                  <a:lnTo>
                    <a:pt x="198" y="16"/>
                  </a:lnTo>
                  <a:lnTo>
                    <a:pt x="198" y="18"/>
                  </a:lnTo>
                  <a:lnTo>
                    <a:pt x="197" y="19"/>
                  </a:lnTo>
                  <a:lnTo>
                    <a:pt x="196" y="20"/>
                  </a:lnTo>
                  <a:lnTo>
                    <a:pt x="193" y="22"/>
                  </a:lnTo>
                  <a:lnTo>
                    <a:pt x="191" y="23"/>
                  </a:lnTo>
                  <a:lnTo>
                    <a:pt x="187" y="24"/>
                  </a:lnTo>
                  <a:lnTo>
                    <a:pt x="182" y="25"/>
                  </a:lnTo>
                  <a:lnTo>
                    <a:pt x="178" y="27"/>
                  </a:lnTo>
                  <a:lnTo>
                    <a:pt x="171" y="28"/>
                  </a:lnTo>
                  <a:lnTo>
                    <a:pt x="165" y="29"/>
                  </a:lnTo>
                  <a:lnTo>
                    <a:pt x="158" y="31"/>
                  </a:lnTo>
                  <a:lnTo>
                    <a:pt x="150" y="32"/>
                  </a:lnTo>
                  <a:lnTo>
                    <a:pt x="141" y="33"/>
                  </a:lnTo>
                  <a:lnTo>
                    <a:pt x="132" y="35"/>
                  </a:lnTo>
                  <a:lnTo>
                    <a:pt x="122" y="36"/>
                  </a:lnTo>
                  <a:lnTo>
                    <a:pt x="112" y="38"/>
                  </a:lnTo>
                  <a:lnTo>
                    <a:pt x="101" y="40"/>
                  </a:lnTo>
                  <a:lnTo>
                    <a:pt x="91" y="41"/>
                  </a:lnTo>
                  <a:lnTo>
                    <a:pt x="82" y="42"/>
                  </a:lnTo>
                  <a:lnTo>
                    <a:pt x="72" y="44"/>
                  </a:lnTo>
                  <a:lnTo>
                    <a:pt x="64" y="45"/>
                  </a:lnTo>
                  <a:lnTo>
                    <a:pt x="55" y="46"/>
                  </a:lnTo>
                  <a:lnTo>
                    <a:pt x="47" y="47"/>
                  </a:lnTo>
                  <a:lnTo>
                    <a:pt x="40" y="47"/>
                  </a:lnTo>
                  <a:lnTo>
                    <a:pt x="34" y="49"/>
                  </a:lnTo>
                  <a:lnTo>
                    <a:pt x="27" y="49"/>
                  </a:lnTo>
                  <a:lnTo>
                    <a:pt x="21" y="49"/>
                  </a:lnTo>
                  <a:lnTo>
                    <a:pt x="16" y="50"/>
                  </a:lnTo>
                  <a:lnTo>
                    <a:pt x="12" y="50"/>
                  </a:lnTo>
                  <a:lnTo>
                    <a:pt x="8" y="50"/>
                  </a:lnTo>
                  <a:lnTo>
                    <a:pt x="4" y="50"/>
                  </a:lnTo>
                  <a:lnTo>
                    <a:pt x="0" y="50"/>
                  </a:lnTo>
                  <a:lnTo>
                    <a:pt x="0" y="29"/>
                  </a:lnTo>
                  <a:lnTo>
                    <a:pt x="12" y="27"/>
                  </a:lnTo>
                  <a:lnTo>
                    <a:pt x="22" y="25"/>
                  </a:lnTo>
                  <a:lnTo>
                    <a:pt x="33" y="24"/>
                  </a:lnTo>
                  <a:lnTo>
                    <a:pt x="42" y="22"/>
                  </a:lnTo>
                  <a:lnTo>
                    <a:pt x="51" y="20"/>
                  </a:lnTo>
                  <a:lnTo>
                    <a:pt x="60" y="19"/>
                  </a:lnTo>
                  <a:lnTo>
                    <a:pt x="69" y="18"/>
                  </a:lnTo>
                  <a:lnTo>
                    <a:pt x="78" y="15"/>
                  </a:lnTo>
                  <a:lnTo>
                    <a:pt x="86" y="14"/>
                  </a:lnTo>
                  <a:lnTo>
                    <a:pt x="94" y="13"/>
                  </a:lnTo>
                  <a:lnTo>
                    <a:pt x="108" y="10"/>
                  </a:lnTo>
                  <a:lnTo>
                    <a:pt x="122" y="7"/>
                  </a:lnTo>
                  <a:lnTo>
                    <a:pt x="134" y="5"/>
                  </a:lnTo>
                  <a:lnTo>
                    <a:pt x="144" y="2"/>
                  </a:lnTo>
                  <a:lnTo>
                    <a:pt x="154" y="1"/>
                  </a:lnTo>
                  <a:lnTo>
                    <a:pt x="163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3" y="0"/>
                  </a:lnTo>
                  <a:lnTo>
                    <a:pt x="187" y="1"/>
                  </a:lnTo>
                  <a:lnTo>
                    <a:pt x="189" y="2"/>
                  </a:lnTo>
                  <a:lnTo>
                    <a:pt x="189" y="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93"/>
            <p:cNvSpPr/>
            <p:nvPr/>
          </p:nvSpPr>
          <p:spPr bwMode="auto">
            <a:xfrm>
              <a:off x="5943600" y="3040063"/>
              <a:ext cx="423862" cy="214312"/>
            </a:xfrm>
            <a:custGeom>
              <a:avLst/>
              <a:gdLst>
                <a:gd name="T0" fmla="*/ 249 w 267"/>
                <a:gd name="T1" fmla="*/ 62 h 135"/>
                <a:gd name="T2" fmla="*/ 245 w 267"/>
                <a:gd name="T3" fmla="*/ 65 h 135"/>
                <a:gd name="T4" fmla="*/ 240 w 267"/>
                <a:gd name="T5" fmla="*/ 70 h 135"/>
                <a:gd name="T6" fmla="*/ 233 w 267"/>
                <a:gd name="T7" fmla="*/ 78 h 135"/>
                <a:gd name="T8" fmla="*/ 227 w 267"/>
                <a:gd name="T9" fmla="*/ 87 h 135"/>
                <a:gd name="T10" fmla="*/ 219 w 267"/>
                <a:gd name="T11" fmla="*/ 97 h 135"/>
                <a:gd name="T12" fmla="*/ 211 w 267"/>
                <a:gd name="T13" fmla="*/ 112 h 135"/>
                <a:gd name="T14" fmla="*/ 202 w 267"/>
                <a:gd name="T15" fmla="*/ 126 h 135"/>
                <a:gd name="T16" fmla="*/ 165 w 267"/>
                <a:gd name="T17" fmla="*/ 135 h 135"/>
                <a:gd name="T18" fmla="*/ 169 w 267"/>
                <a:gd name="T19" fmla="*/ 121 h 135"/>
                <a:gd name="T20" fmla="*/ 173 w 267"/>
                <a:gd name="T21" fmla="*/ 108 h 135"/>
                <a:gd name="T22" fmla="*/ 175 w 267"/>
                <a:gd name="T23" fmla="*/ 96 h 135"/>
                <a:gd name="T24" fmla="*/ 178 w 267"/>
                <a:gd name="T25" fmla="*/ 86 h 135"/>
                <a:gd name="T26" fmla="*/ 182 w 267"/>
                <a:gd name="T27" fmla="*/ 70 h 135"/>
                <a:gd name="T28" fmla="*/ 183 w 267"/>
                <a:gd name="T29" fmla="*/ 59 h 135"/>
                <a:gd name="T30" fmla="*/ 183 w 267"/>
                <a:gd name="T31" fmla="*/ 47 h 135"/>
                <a:gd name="T32" fmla="*/ 180 w 267"/>
                <a:gd name="T33" fmla="*/ 40 h 135"/>
                <a:gd name="T34" fmla="*/ 178 w 267"/>
                <a:gd name="T35" fmla="*/ 39 h 135"/>
                <a:gd name="T36" fmla="*/ 174 w 267"/>
                <a:gd name="T37" fmla="*/ 39 h 135"/>
                <a:gd name="T38" fmla="*/ 167 w 267"/>
                <a:gd name="T39" fmla="*/ 39 h 135"/>
                <a:gd name="T40" fmla="*/ 160 w 267"/>
                <a:gd name="T41" fmla="*/ 40 h 135"/>
                <a:gd name="T42" fmla="*/ 150 w 267"/>
                <a:gd name="T43" fmla="*/ 40 h 135"/>
                <a:gd name="T44" fmla="*/ 139 w 267"/>
                <a:gd name="T45" fmla="*/ 43 h 135"/>
                <a:gd name="T46" fmla="*/ 126 w 267"/>
                <a:gd name="T47" fmla="*/ 44 h 135"/>
                <a:gd name="T48" fmla="*/ 112 w 267"/>
                <a:gd name="T49" fmla="*/ 47 h 135"/>
                <a:gd name="T50" fmla="*/ 81 w 267"/>
                <a:gd name="T51" fmla="*/ 51 h 135"/>
                <a:gd name="T52" fmla="*/ 52 w 267"/>
                <a:gd name="T53" fmla="*/ 53 h 135"/>
                <a:gd name="T54" fmla="*/ 25 w 267"/>
                <a:gd name="T55" fmla="*/ 56 h 135"/>
                <a:gd name="T56" fmla="*/ 0 w 267"/>
                <a:gd name="T57" fmla="*/ 59 h 135"/>
                <a:gd name="T58" fmla="*/ 12 w 267"/>
                <a:gd name="T59" fmla="*/ 35 h 135"/>
                <a:gd name="T60" fmla="*/ 33 w 267"/>
                <a:gd name="T61" fmla="*/ 33 h 135"/>
                <a:gd name="T62" fmla="*/ 51 w 267"/>
                <a:gd name="T63" fmla="*/ 30 h 135"/>
                <a:gd name="T64" fmla="*/ 69 w 267"/>
                <a:gd name="T65" fmla="*/ 26 h 135"/>
                <a:gd name="T66" fmla="*/ 86 w 267"/>
                <a:gd name="T67" fmla="*/ 24 h 135"/>
                <a:gd name="T68" fmla="*/ 100 w 267"/>
                <a:gd name="T69" fmla="*/ 22 h 135"/>
                <a:gd name="T70" fmla="*/ 113 w 267"/>
                <a:gd name="T71" fmla="*/ 20 h 135"/>
                <a:gd name="T72" fmla="*/ 125 w 267"/>
                <a:gd name="T73" fmla="*/ 17 h 135"/>
                <a:gd name="T74" fmla="*/ 140 w 267"/>
                <a:gd name="T75" fmla="*/ 15 h 135"/>
                <a:gd name="T76" fmla="*/ 158 w 267"/>
                <a:gd name="T77" fmla="*/ 12 h 135"/>
                <a:gd name="T78" fmla="*/ 171 w 267"/>
                <a:gd name="T79" fmla="*/ 8 h 135"/>
                <a:gd name="T80" fmla="*/ 180 w 267"/>
                <a:gd name="T81" fmla="*/ 5 h 135"/>
                <a:gd name="T82" fmla="*/ 188 w 267"/>
                <a:gd name="T83" fmla="*/ 2 h 135"/>
                <a:gd name="T84" fmla="*/ 197 w 267"/>
                <a:gd name="T85" fmla="*/ 0 h 135"/>
                <a:gd name="T86" fmla="*/ 204 w 267"/>
                <a:gd name="T87" fmla="*/ 2 h 135"/>
                <a:gd name="T88" fmla="*/ 209 w 267"/>
                <a:gd name="T89" fmla="*/ 5 h 135"/>
                <a:gd name="T90" fmla="*/ 218 w 267"/>
                <a:gd name="T91" fmla="*/ 9 h 135"/>
                <a:gd name="T92" fmla="*/ 231 w 267"/>
                <a:gd name="T93" fmla="*/ 16 h 135"/>
                <a:gd name="T94" fmla="*/ 245 w 267"/>
                <a:gd name="T95" fmla="*/ 24 h 135"/>
                <a:gd name="T96" fmla="*/ 255 w 267"/>
                <a:gd name="T97" fmla="*/ 31 h 135"/>
                <a:gd name="T98" fmla="*/ 262 w 267"/>
                <a:gd name="T99" fmla="*/ 38 h 135"/>
                <a:gd name="T100" fmla="*/ 266 w 267"/>
                <a:gd name="T101" fmla="*/ 44 h 135"/>
                <a:gd name="T102" fmla="*/ 266 w 267"/>
                <a:gd name="T103" fmla="*/ 48 h 135"/>
                <a:gd name="T104" fmla="*/ 264 w 267"/>
                <a:gd name="T105" fmla="*/ 53 h 135"/>
                <a:gd name="T106" fmla="*/ 259 w 267"/>
                <a:gd name="T107" fmla="*/ 57 h 135"/>
                <a:gd name="T108" fmla="*/ 254 w 267"/>
                <a:gd name="T109" fmla="*/ 60 h 135"/>
                <a:gd name="T110" fmla="*/ 251 w 267"/>
                <a:gd name="T111" fmla="*/ 6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7" h="135">
                  <a:moveTo>
                    <a:pt x="251" y="61"/>
                  </a:moveTo>
                  <a:lnTo>
                    <a:pt x="249" y="62"/>
                  </a:lnTo>
                  <a:lnTo>
                    <a:pt x="248" y="64"/>
                  </a:lnTo>
                  <a:lnTo>
                    <a:pt x="245" y="65"/>
                  </a:lnTo>
                  <a:lnTo>
                    <a:pt x="242" y="68"/>
                  </a:lnTo>
                  <a:lnTo>
                    <a:pt x="240" y="70"/>
                  </a:lnTo>
                  <a:lnTo>
                    <a:pt x="237" y="74"/>
                  </a:lnTo>
                  <a:lnTo>
                    <a:pt x="233" y="78"/>
                  </a:lnTo>
                  <a:lnTo>
                    <a:pt x="231" y="82"/>
                  </a:lnTo>
                  <a:lnTo>
                    <a:pt x="227" y="87"/>
                  </a:lnTo>
                  <a:lnTo>
                    <a:pt x="223" y="92"/>
                  </a:lnTo>
                  <a:lnTo>
                    <a:pt x="219" y="97"/>
                  </a:lnTo>
                  <a:lnTo>
                    <a:pt x="215" y="104"/>
                  </a:lnTo>
                  <a:lnTo>
                    <a:pt x="211" y="112"/>
                  </a:lnTo>
                  <a:lnTo>
                    <a:pt x="207" y="118"/>
                  </a:lnTo>
                  <a:lnTo>
                    <a:pt x="202" y="126"/>
                  </a:lnTo>
                  <a:lnTo>
                    <a:pt x="198" y="135"/>
                  </a:lnTo>
                  <a:lnTo>
                    <a:pt x="165" y="135"/>
                  </a:lnTo>
                  <a:lnTo>
                    <a:pt x="166" y="127"/>
                  </a:lnTo>
                  <a:lnTo>
                    <a:pt x="169" y="121"/>
                  </a:lnTo>
                  <a:lnTo>
                    <a:pt x="171" y="114"/>
                  </a:lnTo>
                  <a:lnTo>
                    <a:pt x="173" y="108"/>
                  </a:lnTo>
                  <a:lnTo>
                    <a:pt x="174" y="101"/>
                  </a:lnTo>
                  <a:lnTo>
                    <a:pt x="175" y="96"/>
                  </a:lnTo>
                  <a:lnTo>
                    <a:pt x="178" y="91"/>
                  </a:lnTo>
                  <a:lnTo>
                    <a:pt x="178" y="86"/>
                  </a:lnTo>
                  <a:lnTo>
                    <a:pt x="180" y="78"/>
                  </a:lnTo>
                  <a:lnTo>
                    <a:pt x="182" y="70"/>
                  </a:lnTo>
                  <a:lnTo>
                    <a:pt x="183" y="64"/>
                  </a:lnTo>
                  <a:lnTo>
                    <a:pt x="183" y="59"/>
                  </a:lnTo>
                  <a:lnTo>
                    <a:pt x="183" y="52"/>
                  </a:lnTo>
                  <a:lnTo>
                    <a:pt x="183" y="47"/>
                  </a:lnTo>
                  <a:lnTo>
                    <a:pt x="182" y="43"/>
                  </a:lnTo>
                  <a:lnTo>
                    <a:pt x="180" y="40"/>
                  </a:lnTo>
                  <a:lnTo>
                    <a:pt x="179" y="40"/>
                  </a:lnTo>
                  <a:lnTo>
                    <a:pt x="178" y="39"/>
                  </a:lnTo>
                  <a:lnTo>
                    <a:pt x="176" y="39"/>
                  </a:lnTo>
                  <a:lnTo>
                    <a:pt x="174" y="39"/>
                  </a:lnTo>
                  <a:lnTo>
                    <a:pt x="171" y="39"/>
                  </a:lnTo>
                  <a:lnTo>
                    <a:pt x="167" y="39"/>
                  </a:lnTo>
                  <a:lnTo>
                    <a:pt x="163" y="39"/>
                  </a:lnTo>
                  <a:lnTo>
                    <a:pt x="160" y="40"/>
                  </a:lnTo>
                  <a:lnTo>
                    <a:pt x="156" y="40"/>
                  </a:lnTo>
                  <a:lnTo>
                    <a:pt x="150" y="40"/>
                  </a:lnTo>
                  <a:lnTo>
                    <a:pt x="145" y="42"/>
                  </a:lnTo>
                  <a:lnTo>
                    <a:pt x="139" y="43"/>
                  </a:lnTo>
                  <a:lnTo>
                    <a:pt x="132" y="43"/>
                  </a:lnTo>
                  <a:lnTo>
                    <a:pt x="126" y="44"/>
                  </a:lnTo>
                  <a:lnTo>
                    <a:pt x="119" y="46"/>
                  </a:lnTo>
                  <a:lnTo>
                    <a:pt x="112" y="47"/>
                  </a:lnTo>
                  <a:lnTo>
                    <a:pt x="96" y="48"/>
                  </a:lnTo>
                  <a:lnTo>
                    <a:pt x="81" y="51"/>
                  </a:lnTo>
                  <a:lnTo>
                    <a:pt x="66" y="52"/>
                  </a:lnTo>
                  <a:lnTo>
                    <a:pt x="52" y="53"/>
                  </a:lnTo>
                  <a:lnTo>
                    <a:pt x="38" y="55"/>
                  </a:lnTo>
                  <a:lnTo>
                    <a:pt x="25" y="56"/>
                  </a:lnTo>
                  <a:lnTo>
                    <a:pt x="13" y="57"/>
                  </a:lnTo>
                  <a:lnTo>
                    <a:pt x="0" y="59"/>
                  </a:lnTo>
                  <a:lnTo>
                    <a:pt x="0" y="38"/>
                  </a:lnTo>
                  <a:lnTo>
                    <a:pt x="12" y="35"/>
                  </a:lnTo>
                  <a:lnTo>
                    <a:pt x="22" y="34"/>
                  </a:lnTo>
                  <a:lnTo>
                    <a:pt x="33" y="33"/>
                  </a:lnTo>
                  <a:lnTo>
                    <a:pt x="42" y="31"/>
                  </a:lnTo>
                  <a:lnTo>
                    <a:pt x="51" y="30"/>
                  </a:lnTo>
                  <a:lnTo>
                    <a:pt x="60" y="27"/>
                  </a:lnTo>
                  <a:lnTo>
                    <a:pt x="69" y="26"/>
                  </a:lnTo>
                  <a:lnTo>
                    <a:pt x="77" y="25"/>
                  </a:lnTo>
                  <a:lnTo>
                    <a:pt x="86" y="24"/>
                  </a:lnTo>
                  <a:lnTo>
                    <a:pt x="92" y="24"/>
                  </a:lnTo>
                  <a:lnTo>
                    <a:pt x="100" y="22"/>
                  </a:lnTo>
                  <a:lnTo>
                    <a:pt x="106" y="21"/>
                  </a:lnTo>
                  <a:lnTo>
                    <a:pt x="113" y="20"/>
                  </a:lnTo>
                  <a:lnTo>
                    <a:pt x="119" y="18"/>
                  </a:lnTo>
                  <a:lnTo>
                    <a:pt x="125" y="17"/>
                  </a:lnTo>
                  <a:lnTo>
                    <a:pt x="131" y="16"/>
                  </a:lnTo>
                  <a:lnTo>
                    <a:pt x="140" y="15"/>
                  </a:lnTo>
                  <a:lnTo>
                    <a:pt x="149" y="13"/>
                  </a:lnTo>
                  <a:lnTo>
                    <a:pt x="158" y="12"/>
                  </a:lnTo>
                  <a:lnTo>
                    <a:pt x="165" y="9"/>
                  </a:lnTo>
                  <a:lnTo>
                    <a:pt x="171" y="8"/>
                  </a:lnTo>
                  <a:lnTo>
                    <a:pt x="176" y="7"/>
                  </a:lnTo>
                  <a:lnTo>
                    <a:pt x="180" y="5"/>
                  </a:lnTo>
                  <a:lnTo>
                    <a:pt x="183" y="4"/>
                  </a:lnTo>
                  <a:lnTo>
                    <a:pt x="188" y="2"/>
                  </a:lnTo>
                  <a:lnTo>
                    <a:pt x="192" y="2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4" y="2"/>
                  </a:lnTo>
                  <a:lnTo>
                    <a:pt x="206" y="4"/>
                  </a:lnTo>
                  <a:lnTo>
                    <a:pt x="209" y="5"/>
                  </a:lnTo>
                  <a:lnTo>
                    <a:pt x="213" y="8"/>
                  </a:lnTo>
                  <a:lnTo>
                    <a:pt x="218" y="9"/>
                  </a:lnTo>
                  <a:lnTo>
                    <a:pt x="224" y="13"/>
                  </a:lnTo>
                  <a:lnTo>
                    <a:pt x="231" y="16"/>
                  </a:lnTo>
                  <a:lnTo>
                    <a:pt x="239" y="20"/>
                  </a:lnTo>
                  <a:lnTo>
                    <a:pt x="245" y="24"/>
                  </a:lnTo>
                  <a:lnTo>
                    <a:pt x="250" y="27"/>
                  </a:lnTo>
                  <a:lnTo>
                    <a:pt x="255" y="31"/>
                  </a:lnTo>
                  <a:lnTo>
                    <a:pt x="259" y="35"/>
                  </a:lnTo>
                  <a:lnTo>
                    <a:pt x="262" y="38"/>
                  </a:lnTo>
                  <a:lnTo>
                    <a:pt x="264" y="42"/>
                  </a:lnTo>
                  <a:lnTo>
                    <a:pt x="266" y="44"/>
                  </a:lnTo>
                  <a:lnTo>
                    <a:pt x="267" y="47"/>
                  </a:lnTo>
                  <a:lnTo>
                    <a:pt x="266" y="48"/>
                  </a:lnTo>
                  <a:lnTo>
                    <a:pt x="266" y="51"/>
                  </a:lnTo>
                  <a:lnTo>
                    <a:pt x="264" y="53"/>
                  </a:lnTo>
                  <a:lnTo>
                    <a:pt x="262" y="55"/>
                  </a:lnTo>
                  <a:lnTo>
                    <a:pt x="259" y="57"/>
                  </a:lnTo>
                  <a:lnTo>
                    <a:pt x="257" y="59"/>
                  </a:lnTo>
                  <a:lnTo>
                    <a:pt x="254" y="60"/>
                  </a:lnTo>
                  <a:lnTo>
                    <a:pt x="251" y="61"/>
                  </a:lnTo>
                  <a:lnTo>
                    <a:pt x="251" y="6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94"/>
            <p:cNvSpPr/>
            <p:nvPr/>
          </p:nvSpPr>
          <p:spPr bwMode="auto">
            <a:xfrm>
              <a:off x="5929313" y="3232150"/>
              <a:ext cx="388937" cy="79375"/>
            </a:xfrm>
            <a:custGeom>
              <a:avLst/>
              <a:gdLst>
                <a:gd name="T0" fmla="*/ 130 w 245"/>
                <a:gd name="T1" fmla="*/ 40 h 50"/>
                <a:gd name="T2" fmla="*/ 106 w 245"/>
                <a:gd name="T3" fmla="*/ 42 h 50"/>
                <a:gd name="T4" fmla="*/ 86 w 245"/>
                <a:gd name="T5" fmla="*/ 45 h 50"/>
                <a:gd name="T6" fmla="*/ 65 w 245"/>
                <a:gd name="T7" fmla="*/ 46 h 50"/>
                <a:gd name="T8" fmla="*/ 48 w 245"/>
                <a:gd name="T9" fmla="*/ 48 h 50"/>
                <a:gd name="T10" fmla="*/ 33 w 245"/>
                <a:gd name="T11" fmla="*/ 49 h 50"/>
                <a:gd name="T12" fmla="*/ 18 w 245"/>
                <a:gd name="T13" fmla="*/ 50 h 50"/>
                <a:gd name="T14" fmla="*/ 5 w 245"/>
                <a:gd name="T15" fmla="*/ 50 h 50"/>
                <a:gd name="T16" fmla="*/ 0 w 245"/>
                <a:gd name="T17" fmla="*/ 23 h 50"/>
                <a:gd name="T18" fmla="*/ 8 w 245"/>
                <a:gd name="T19" fmla="*/ 23 h 50"/>
                <a:gd name="T20" fmla="*/ 17 w 245"/>
                <a:gd name="T21" fmla="*/ 22 h 50"/>
                <a:gd name="T22" fmla="*/ 30 w 245"/>
                <a:gd name="T23" fmla="*/ 22 h 50"/>
                <a:gd name="T24" fmla="*/ 44 w 245"/>
                <a:gd name="T25" fmla="*/ 20 h 50"/>
                <a:gd name="T26" fmla="*/ 62 w 245"/>
                <a:gd name="T27" fmla="*/ 19 h 50"/>
                <a:gd name="T28" fmla="*/ 82 w 245"/>
                <a:gd name="T29" fmla="*/ 16 h 50"/>
                <a:gd name="T30" fmla="*/ 105 w 245"/>
                <a:gd name="T31" fmla="*/ 14 h 50"/>
                <a:gd name="T32" fmla="*/ 130 w 245"/>
                <a:gd name="T33" fmla="*/ 10 h 50"/>
                <a:gd name="T34" fmla="*/ 154 w 245"/>
                <a:gd name="T35" fmla="*/ 6 h 50"/>
                <a:gd name="T36" fmla="*/ 175 w 245"/>
                <a:gd name="T37" fmla="*/ 4 h 50"/>
                <a:gd name="T38" fmla="*/ 192 w 245"/>
                <a:gd name="T39" fmla="*/ 1 h 50"/>
                <a:gd name="T40" fmla="*/ 207 w 245"/>
                <a:gd name="T41" fmla="*/ 0 h 50"/>
                <a:gd name="T42" fmla="*/ 219 w 245"/>
                <a:gd name="T43" fmla="*/ 0 h 50"/>
                <a:gd name="T44" fmla="*/ 227 w 245"/>
                <a:gd name="T45" fmla="*/ 0 h 50"/>
                <a:gd name="T46" fmla="*/ 233 w 245"/>
                <a:gd name="T47" fmla="*/ 1 h 50"/>
                <a:gd name="T48" fmla="*/ 236 w 245"/>
                <a:gd name="T49" fmla="*/ 1 h 50"/>
                <a:gd name="T50" fmla="*/ 240 w 245"/>
                <a:gd name="T51" fmla="*/ 7 h 50"/>
                <a:gd name="T52" fmla="*/ 245 w 245"/>
                <a:gd name="T53" fmla="*/ 16 h 50"/>
                <a:gd name="T54" fmla="*/ 244 w 245"/>
                <a:gd name="T55" fmla="*/ 19 h 50"/>
                <a:gd name="T56" fmla="*/ 240 w 245"/>
                <a:gd name="T57" fmla="*/ 22 h 50"/>
                <a:gd name="T58" fmla="*/ 232 w 245"/>
                <a:gd name="T59" fmla="*/ 23 h 50"/>
                <a:gd name="T60" fmla="*/ 222 w 245"/>
                <a:gd name="T61" fmla="*/ 26 h 50"/>
                <a:gd name="T62" fmla="*/ 207 w 245"/>
                <a:gd name="T63" fmla="*/ 28 h 50"/>
                <a:gd name="T64" fmla="*/ 189 w 245"/>
                <a:gd name="T65" fmla="*/ 32 h 50"/>
                <a:gd name="T66" fmla="*/ 167 w 245"/>
                <a:gd name="T67" fmla="*/ 35 h 50"/>
                <a:gd name="T68" fmla="*/ 143 w 245"/>
                <a:gd name="T69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5" h="50">
                  <a:moveTo>
                    <a:pt x="143" y="38"/>
                  </a:moveTo>
                  <a:lnTo>
                    <a:pt x="130" y="40"/>
                  </a:lnTo>
                  <a:lnTo>
                    <a:pt x="118" y="41"/>
                  </a:lnTo>
                  <a:lnTo>
                    <a:pt x="106" y="42"/>
                  </a:lnTo>
                  <a:lnTo>
                    <a:pt x="96" y="44"/>
                  </a:lnTo>
                  <a:lnTo>
                    <a:pt x="86" y="45"/>
                  </a:lnTo>
                  <a:lnTo>
                    <a:pt x="75" y="46"/>
                  </a:lnTo>
                  <a:lnTo>
                    <a:pt x="65" y="46"/>
                  </a:lnTo>
                  <a:lnTo>
                    <a:pt x="56" y="48"/>
                  </a:lnTo>
                  <a:lnTo>
                    <a:pt x="48" y="48"/>
                  </a:lnTo>
                  <a:lnTo>
                    <a:pt x="40" y="49"/>
                  </a:lnTo>
                  <a:lnTo>
                    <a:pt x="33" y="49"/>
                  </a:lnTo>
                  <a:lnTo>
                    <a:pt x="25" y="50"/>
                  </a:lnTo>
                  <a:lnTo>
                    <a:pt x="18" y="50"/>
                  </a:lnTo>
                  <a:lnTo>
                    <a:pt x="12" y="50"/>
                  </a:lnTo>
                  <a:lnTo>
                    <a:pt x="5" y="50"/>
                  </a:lnTo>
                  <a:lnTo>
                    <a:pt x="0" y="50"/>
                  </a:lnTo>
                  <a:lnTo>
                    <a:pt x="0" y="23"/>
                  </a:lnTo>
                  <a:lnTo>
                    <a:pt x="4" y="23"/>
                  </a:lnTo>
                  <a:lnTo>
                    <a:pt x="8" y="23"/>
                  </a:lnTo>
                  <a:lnTo>
                    <a:pt x="12" y="23"/>
                  </a:lnTo>
                  <a:lnTo>
                    <a:pt x="17" y="22"/>
                  </a:lnTo>
                  <a:lnTo>
                    <a:pt x="24" y="22"/>
                  </a:lnTo>
                  <a:lnTo>
                    <a:pt x="30" y="22"/>
                  </a:lnTo>
                  <a:lnTo>
                    <a:pt x="36" y="20"/>
                  </a:lnTo>
                  <a:lnTo>
                    <a:pt x="44" y="20"/>
                  </a:lnTo>
                  <a:lnTo>
                    <a:pt x="53" y="19"/>
                  </a:lnTo>
                  <a:lnTo>
                    <a:pt x="62" y="19"/>
                  </a:lnTo>
                  <a:lnTo>
                    <a:pt x="71" y="18"/>
                  </a:lnTo>
                  <a:lnTo>
                    <a:pt x="82" y="16"/>
                  </a:lnTo>
                  <a:lnTo>
                    <a:pt x="93" y="15"/>
                  </a:lnTo>
                  <a:lnTo>
                    <a:pt x="105" y="14"/>
                  </a:lnTo>
                  <a:lnTo>
                    <a:pt x="117" y="13"/>
                  </a:lnTo>
                  <a:lnTo>
                    <a:pt x="130" y="10"/>
                  </a:lnTo>
                  <a:lnTo>
                    <a:pt x="143" y="9"/>
                  </a:lnTo>
                  <a:lnTo>
                    <a:pt x="154" y="6"/>
                  </a:lnTo>
                  <a:lnTo>
                    <a:pt x="165" y="5"/>
                  </a:lnTo>
                  <a:lnTo>
                    <a:pt x="175" y="4"/>
                  </a:lnTo>
                  <a:lnTo>
                    <a:pt x="184" y="2"/>
                  </a:lnTo>
                  <a:lnTo>
                    <a:pt x="192" y="1"/>
                  </a:lnTo>
                  <a:lnTo>
                    <a:pt x="200" y="1"/>
                  </a:lnTo>
                  <a:lnTo>
                    <a:pt x="207" y="0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3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7" y="5"/>
                  </a:lnTo>
                  <a:lnTo>
                    <a:pt x="240" y="7"/>
                  </a:lnTo>
                  <a:lnTo>
                    <a:pt x="242" y="13"/>
                  </a:lnTo>
                  <a:lnTo>
                    <a:pt x="245" y="16"/>
                  </a:lnTo>
                  <a:lnTo>
                    <a:pt x="245" y="18"/>
                  </a:lnTo>
                  <a:lnTo>
                    <a:pt x="244" y="19"/>
                  </a:lnTo>
                  <a:lnTo>
                    <a:pt x="242" y="20"/>
                  </a:lnTo>
                  <a:lnTo>
                    <a:pt x="240" y="22"/>
                  </a:lnTo>
                  <a:lnTo>
                    <a:pt x="236" y="23"/>
                  </a:lnTo>
                  <a:lnTo>
                    <a:pt x="232" y="23"/>
                  </a:lnTo>
                  <a:lnTo>
                    <a:pt x="227" y="24"/>
                  </a:lnTo>
                  <a:lnTo>
                    <a:pt x="222" y="26"/>
                  </a:lnTo>
                  <a:lnTo>
                    <a:pt x="214" y="27"/>
                  </a:lnTo>
                  <a:lnTo>
                    <a:pt x="207" y="28"/>
                  </a:lnTo>
                  <a:lnTo>
                    <a:pt x="198" y="29"/>
                  </a:lnTo>
                  <a:lnTo>
                    <a:pt x="189" y="32"/>
                  </a:lnTo>
                  <a:lnTo>
                    <a:pt x="179" y="33"/>
                  </a:lnTo>
                  <a:lnTo>
                    <a:pt x="167" y="35"/>
                  </a:lnTo>
                  <a:lnTo>
                    <a:pt x="156" y="36"/>
                  </a:lnTo>
                  <a:lnTo>
                    <a:pt x="143" y="38"/>
                  </a:lnTo>
                  <a:lnTo>
                    <a:pt x="143" y="3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Freeform 81"/>
          <p:cNvSpPr/>
          <p:nvPr/>
        </p:nvSpPr>
        <p:spPr bwMode="auto">
          <a:xfrm>
            <a:off x="1594222" y="1985500"/>
            <a:ext cx="346433" cy="483949"/>
          </a:xfrm>
          <a:custGeom>
            <a:avLst/>
            <a:gdLst>
              <a:gd name="T0" fmla="*/ 65 w 131"/>
              <a:gd name="T1" fmla="*/ 57 h 183"/>
              <a:gd name="T2" fmla="*/ 69 w 131"/>
              <a:gd name="T3" fmla="*/ 41 h 183"/>
              <a:gd name="T4" fmla="*/ 70 w 131"/>
              <a:gd name="T5" fmla="*/ 30 h 183"/>
              <a:gd name="T6" fmla="*/ 70 w 131"/>
              <a:gd name="T7" fmla="*/ 21 h 183"/>
              <a:gd name="T8" fmla="*/ 66 w 131"/>
              <a:gd name="T9" fmla="*/ 16 h 183"/>
              <a:gd name="T10" fmla="*/ 65 w 131"/>
              <a:gd name="T11" fmla="*/ 10 h 183"/>
              <a:gd name="T12" fmla="*/ 65 w 131"/>
              <a:gd name="T13" fmla="*/ 8 h 183"/>
              <a:gd name="T14" fmla="*/ 69 w 131"/>
              <a:gd name="T15" fmla="*/ 4 h 183"/>
              <a:gd name="T16" fmla="*/ 78 w 131"/>
              <a:gd name="T17" fmla="*/ 0 h 183"/>
              <a:gd name="T18" fmla="*/ 91 w 131"/>
              <a:gd name="T19" fmla="*/ 0 h 183"/>
              <a:gd name="T20" fmla="*/ 107 w 131"/>
              <a:gd name="T21" fmla="*/ 5 h 183"/>
              <a:gd name="T22" fmla="*/ 118 w 131"/>
              <a:gd name="T23" fmla="*/ 13 h 183"/>
              <a:gd name="T24" fmla="*/ 125 w 131"/>
              <a:gd name="T25" fmla="*/ 18 h 183"/>
              <a:gd name="T26" fmla="*/ 129 w 131"/>
              <a:gd name="T27" fmla="*/ 23 h 183"/>
              <a:gd name="T28" fmla="*/ 130 w 131"/>
              <a:gd name="T29" fmla="*/ 29 h 183"/>
              <a:gd name="T30" fmla="*/ 130 w 131"/>
              <a:gd name="T31" fmla="*/ 34 h 183"/>
              <a:gd name="T32" fmla="*/ 125 w 131"/>
              <a:gd name="T33" fmla="*/ 41 h 183"/>
              <a:gd name="T34" fmla="*/ 117 w 131"/>
              <a:gd name="T35" fmla="*/ 53 h 183"/>
              <a:gd name="T36" fmla="*/ 108 w 131"/>
              <a:gd name="T37" fmla="*/ 70 h 183"/>
              <a:gd name="T38" fmla="*/ 96 w 131"/>
              <a:gd name="T39" fmla="*/ 89 h 183"/>
              <a:gd name="T40" fmla="*/ 83 w 131"/>
              <a:gd name="T41" fmla="*/ 110 h 183"/>
              <a:gd name="T42" fmla="*/ 68 w 131"/>
              <a:gd name="T43" fmla="*/ 129 h 183"/>
              <a:gd name="T44" fmla="*/ 50 w 131"/>
              <a:gd name="T45" fmla="*/ 146 h 183"/>
              <a:gd name="T46" fmla="*/ 33 w 131"/>
              <a:gd name="T47" fmla="*/ 163 h 183"/>
              <a:gd name="T48" fmla="*/ 18 w 131"/>
              <a:gd name="T49" fmla="*/ 175 h 183"/>
              <a:gd name="T50" fmla="*/ 8 w 131"/>
              <a:gd name="T51" fmla="*/ 181 h 183"/>
              <a:gd name="T52" fmla="*/ 3 w 131"/>
              <a:gd name="T53" fmla="*/ 183 h 183"/>
              <a:gd name="T54" fmla="*/ 0 w 131"/>
              <a:gd name="T55" fmla="*/ 181 h 183"/>
              <a:gd name="T56" fmla="*/ 2 w 131"/>
              <a:gd name="T57" fmla="*/ 175 h 183"/>
              <a:gd name="T58" fmla="*/ 7 w 131"/>
              <a:gd name="T59" fmla="*/ 163 h 183"/>
              <a:gd name="T60" fmla="*/ 16 w 131"/>
              <a:gd name="T61" fmla="*/ 149 h 183"/>
              <a:gd name="T62" fmla="*/ 29 w 131"/>
              <a:gd name="T63" fmla="*/ 132 h 183"/>
              <a:gd name="T64" fmla="*/ 40 w 131"/>
              <a:gd name="T65" fmla="*/ 115 h 183"/>
              <a:gd name="T66" fmla="*/ 51 w 131"/>
              <a:gd name="T67" fmla="*/ 97 h 183"/>
              <a:gd name="T68" fmla="*/ 59 w 131"/>
              <a:gd name="T69" fmla="*/ 78 h 183"/>
              <a:gd name="T70" fmla="*/ 63 w 131"/>
              <a:gd name="T71" fmla="*/ 6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1" h="183">
                <a:moveTo>
                  <a:pt x="63" y="67"/>
                </a:moveTo>
                <a:lnTo>
                  <a:pt x="65" y="57"/>
                </a:lnTo>
                <a:lnTo>
                  <a:pt x="68" y="49"/>
                </a:lnTo>
                <a:lnTo>
                  <a:pt x="69" y="41"/>
                </a:lnTo>
                <a:lnTo>
                  <a:pt x="70" y="35"/>
                </a:lnTo>
                <a:lnTo>
                  <a:pt x="70" y="30"/>
                </a:lnTo>
                <a:lnTo>
                  <a:pt x="70" y="25"/>
                </a:lnTo>
                <a:lnTo>
                  <a:pt x="70" y="21"/>
                </a:lnTo>
                <a:lnTo>
                  <a:pt x="69" y="18"/>
                </a:lnTo>
                <a:lnTo>
                  <a:pt x="66" y="16"/>
                </a:lnTo>
                <a:lnTo>
                  <a:pt x="65" y="12"/>
                </a:lnTo>
                <a:lnTo>
                  <a:pt x="65" y="10"/>
                </a:lnTo>
                <a:lnTo>
                  <a:pt x="65" y="9"/>
                </a:lnTo>
                <a:lnTo>
                  <a:pt x="65" y="8"/>
                </a:lnTo>
                <a:lnTo>
                  <a:pt x="66" y="7"/>
                </a:lnTo>
                <a:lnTo>
                  <a:pt x="69" y="4"/>
                </a:lnTo>
                <a:lnTo>
                  <a:pt x="73" y="3"/>
                </a:lnTo>
                <a:lnTo>
                  <a:pt x="78" y="0"/>
                </a:lnTo>
                <a:lnTo>
                  <a:pt x="85" y="0"/>
                </a:lnTo>
                <a:lnTo>
                  <a:pt x="91" y="0"/>
                </a:lnTo>
                <a:lnTo>
                  <a:pt x="99" y="3"/>
                </a:lnTo>
                <a:lnTo>
                  <a:pt x="107" y="5"/>
                </a:lnTo>
                <a:lnTo>
                  <a:pt x="116" y="9"/>
                </a:lnTo>
                <a:lnTo>
                  <a:pt x="118" y="13"/>
                </a:lnTo>
                <a:lnTo>
                  <a:pt x="122" y="16"/>
                </a:lnTo>
                <a:lnTo>
                  <a:pt x="125" y="18"/>
                </a:lnTo>
                <a:lnTo>
                  <a:pt x="126" y="21"/>
                </a:lnTo>
                <a:lnTo>
                  <a:pt x="129" y="23"/>
                </a:lnTo>
                <a:lnTo>
                  <a:pt x="130" y="26"/>
                </a:lnTo>
                <a:lnTo>
                  <a:pt x="130" y="29"/>
                </a:lnTo>
                <a:lnTo>
                  <a:pt x="131" y="31"/>
                </a:lnTo>
                <a:lnTo>
                  <a:pt x="130" y="34"/>
                </a:lnTo>
                <a:lnTo>
                  <a:pt x="127" y="36"/>
                </a:lnTo>
                <a:lnTo>
                  <a:pt x="125" y="41"/>
                </a:lnTo>
                <a:lnTo>
                  <a:pt x="121" y="47"/>
                </a:lnTo>
                <a:lnTo>
                  <a:pt x="117" y="53"/>
                </a:lnTo>
                <a:lnTo>
                  <a:pt x="113" y="61"/>
                </a:lnTo>
                <a:lnTo>
                  <a:pt x="108" y="70"/>
                </a:lnTo>
                <a:lnTo>
                  <a:pt x="103" y="79"/>
                </a:lnTo>
                <a:lnTo>
                  <a:pt x="96" y="89"/>
                </a:lnTo>
                <a:lnTo>
                  <a:pt x="90" y="100"/>
                </a:lnTo>
                <a:lnTo>
                  <a:pt x="83" y="110"/>
                </a:lnTo>
                <a:lnTo>
                  <a:pt x="75" y="119"/>
                </a:lnTo>
                <a:lnTo>
                  <a:pt x="68" y="129"/>
                </a:lnTo>
                <a:lnTo>
                  <a:pt x="59" y="139"/>
                </a:lnTo>
                <a:lnTo>
                  <a:pt x="50" y="146"/>
                </a:lnTo>
                <a:lnTo>
                  <a:pt x="40" y="155"/>
                </a:lnTo>
                <a:lnTo>
                  <a:pt x="33" y="163"/>
                </a:lnTo>
                <a:lnTo>
                  <a:pt x="25" y="170"/>
                </a:lnTo>
                <a:lnTo>
                  <a:pt x="18" y="175"/>
                </a:lnTo>
                <a:lnTo>
                  <a:pt x="13" y="179"/>
                </a:lnTo>
                <a:lnTo>
                  <a:pt x="8" y="181"/>
                </a:lnTo>
                <a:lnTo>
                  <a:pt x="6" y="183"/>
                </a:lnTo>
                <a:lnTo>
                  <a:pt x="3" y="183"/>
                </a:lnTo>
                <a:lnTo>
                  <a:pt x="0" y="183"/>
                </a:lnTo>
                <a:lnTo>
                  <a:pt x="0" y="181"/>
                </a:lnTo>
                <a:lnTo>
                  <a:pt x="0" y="179"/>
                </a:lnTo>
                <a:lnTo>
                  <a:pt x="2" y="175"/>
                </a:lnTo>
                <a:lnTo>
                  <a:pt x="4" y="170"/>
                </a:lnTo>
                <a:lnTo>
                  <a:pt x="7" y="163"/>
                </a:lnTo>
                <a:lnTo>
                  <a:pt x="11" y="157"/>
                </a:lnTo>
                <a:lnTo>
                  <a:pt x="16" y="149"/>
                </a:lnTo>
                <a:lnTo>
                  <a:pt x="22" y="140"/>
                </a:lnTo>
                <a:lnTo>
                  <a:pt x="29" y="132"/>
                </a:lnTo>
                <a:lnTo>
                  <a:pt x="35" y="123"/>
                </a:lnTo>
                <a:lnTo>
                  <a:pt x="40" y="115"/>
                </a:lnTo>
                <a:lnTo>
                  <a:pt x="46" y="106"/>
                </a:lnTo>
                <a:lnTo>
                  <a:pt x="51" y="97"/>
                </a:lnTo>
                <a:lnTo>
                  <a:pt x="55" y="87"/>
                </a:lnTo>
                <a:lnTo>
                  <a:pt x="59" y="78"/>
                </a:lnTo>
                <a:lnTo>
                  <a:pt x="63" y="67"/>
                </a:lnTo>
                <a:lnTo>
                  <a:pt x="63" y="6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82"/>
          <p:cNvSpPr/>
          <p:nvPr/>
        </p:nvSpPr>
        <p:spPr bwMode="auto">
          <a:xfrm>
            <a:off x="1824298" y="2091281"/>
            <a:ext cx="370234" cy="103136"/>
          </a:xfrm>
          <a:custGeom>
            <a:avLst/>
            <a:gdLst>
              <a:gd name="T0" fmla="*/ 65 w 140"/>
              <a:gd name="T1" fmla="*/ 9 h 39"/>
              <a:gd name="T2" fmla="*/ 80 w 140"/>
              <a:gd name="T3" fmla="*/ 5 h 39"/>
              <a:gd name="T4" fmla="*/ 96 w 140"/>
              <a:gd name="T5" fmla="*/ 1 h 39"/>
              <a:gd name="T6" fmla="*/ 109 w 140"/>
              <a:gd name="T7" fmla="*/ 0 h 39"/>
              <a:gd name="T8" fmla="*/ 121 w 140"/>
              <a:gd name="T9" fmla="*/ 0 h 39"/>
              <a:gd name="T10" fmla="*/ 126 w 140"/>
              <a:gd name="T11" fmla="*/ 0 h 39"/>
              <a:gd name="T12" fmla="*/ 130 w 140"/>
              <a:gd name="T13" fmla="*/ 0 h 39"/>
              <a:gd name="T14" fmla="*/ 132 w 140"/>
              <a:gd name="T15" fmla="*/ 1 h 39"/>
              <a:gd name="T16" fmla="*/ 135 w 140"/>
              <a:gd name="T17" fmla="*/ 3 h 39"/>
              <a:gd name="T18" fmla="*/ 137 w 140"/>
              <a:gd name="T19" fmla="*/ 4 h 39"/>
              <a:gd name="T20" fmla="*/ 139 w 140"/>
              <a:gd name="T21" fmla="*/ 7 h 39"/>
              <a:gd name="T22" fmla="*/ 139 w 140"/>
              <a:gd name="T23" fmla="*/ 9 h 39"/>
              <a:gd name="T24" fmla="*/ 140 w 140"/>
              <a:gd name="T25" fmla="*/ 12 h 39"/>
              <a:gd name="T26" fmla="*/ 139 w 140"/>
              <a:gd name="T27" fmla="*/ 16 h 39"/>
              <a:gd name="T28" fmla="*/ 137 w 140"/>
              <a:gd name="T29" fmla="*/ 18 h 39"/>
              <a:gd name="T30" fmla="*/ 136 w 140"/>
              <a:gd name="T31" fmla="*/ 21 h 39"/>
              <a:gd name="T32" fmla="*/ 132 w 140"/>
              <a:gd name="T33" fmla="*/ 23 h 39"/>
              <a:gd name="T34" fmla="*/ 128 w 140"/>
              <a:gd name="T35" fmla="*/ 25 h 39"/>
              <a:gd name="T36" fmla="*/ 123 w 140"/>
              <a:gd name="T37" fmla="*/ 27 h 39"/>
              <a:gd name="T38" fmla="*/ 118 w 140"/>
              <a:gd name="T39" fmla="*/ 29 h 39"/>
              <a:gd name="T40" fmla="*/ 111 w 140"/>
              <a:gd name="T41" fmla="*/ 30 h 39"/>
              <a:gd name="T42" fmla="*/ 108 w 140"/>
              <a:gd name="T43" fmla="*/ 31 h 39"/>
              <a:gd name="T44" fmla="*/ 104 w 140"/>
              <a:gd name="T45" fmla="*/ 33 h 39"/>
              <a:gd name="T46" fmla="*/ 99 w 140"/>
              <a:gd name="T47" fmla="*/ 34 h 39"/>
              <a:gd name="T48" fmla="*/ 95 w 140"/>
              <a:gd name="T49" fmla="*/ 34 h 39"/>
              <a:gd name="T50" fmla="*/ 88 w 140"/>
              <a:gd name="T51" fmla="*/ 35 h 39"/>
              <a:gd name="T52" fmla="*/ 83 w 140"/>
              <a:gd name="T53" fmla="*/ 35 h 39"/>
              <a:gd name="T54" fmla="*/ 76 w 140"/>
              <a:gd name="T55" fmla="*/ 36 h 39"/>
              <a:gd name="T56" fmla="*/ 70 w 140"/>
              <a:gd name="T57" fmla="*/ 36 h 39"/>
              <a:gd name="T58" fmla="*/ 62 w 140"/>
              <a:gd name="T59" fmla="*/ 38 h 39"/>
              <a:gd name="T60" fmla="*/ 54 w 140"/>
              <a:gd name="T61" fmla="*/ 38 h 39"/>
              <a:gd name="T62" fmla="*/ 47 w 140"/>
              <a:gd name="T63" fmla="*/ 38 h 39"/>
              <a:gd name="T64" fmla="*/ 39 w 140"/>
              <a:gd name="T65" fmla="*/ 39 h 39"/>
              <a:gd name="T66" fmla="*/ 30 w 140"/>
              <a:gd name="T67" fmla="*/ 39 h 39"/>
              <a:gd name="T68" fmla="*/ 21 w 140"/>
              <a:gd name="T69" fmla="*/ 39 h 39"/>
              <a:gd name="T70" fmla="*/ 10 w 140"/>
              <a:gd name="T71" fmla="*/ 39 h 39"/>
              <a:gd name="T72" fmla="*/ 0 w 140"/>
              <a:gd name="T73" fmla="*/ 39 h 39"/>
              <a:gd name="T74" fmla="*/ 0 w 140"/>
              <a:gd name="T75" fmla="*/ 14 h 39"/>
              <a:gd name="T76" fmla="*/ 17 w 140"/>
              <a:gd name="T77" fmla="*/ 14 h 39"/>
              <a:gd name="T78" fmla="*/ 32 w 140"/>
              <a:gd name="T79" fmla="*/ 13 h 39"/>
              <a:gd name="T80" fmla="*/ 49 w 140"/>
              <a:gd name="T81" fmla="*/ 11 h 39"/>
              <a:gd name="T82" fmla="*/ 65 w 140"/>
              <a:gd name="T83" fmla="*/ 9 h 39"/>
              <a:gd name="T84" fmla="*/ 65 w 140"/>
              <a:gd name="T85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" h="39">
                <a:moveTo>
                  <a:pt x="65" y="9"/>
                </a:moveTo>
                <a:lnTo>
                  <a:pt x="80" y="5"/>
                </a:lnTo>
                <a:lnTo>
                  <a:pt x="96" y="1"/>
                </a:lnTo>
                <a:lnTo>
                  <a:pt x="109" y="0"/>
                </a:lnTo>
                <a:lnTo>
                  <a:pt x="121" y="0"/>
                </a:lnTo>
                <a:lnTo>
                  <a:pt x="126" y="0"/>
                </a:lnTo>
                <a:lnTo>
                  <a:pt x="130" y="0"/>
                </a:lnTo>
                <a:lnTo>
                  <a:pt x="132" y="1"/>
                </a:lnTo>
                <a:lnTo>
                  <a:pt x="135" y="3"/>
                </a:lnTo>
                <a:lnTo>
                  <a:pt x="137" y="4"/>
                </a:lnTo>
                <a:lnTo>
                  <a:pt x="139" y="7"/>
                </a:lnTo>
                <a:lnTo>
                  <a:pt x="139" y="9"/>
                </a:lnTo>
                <a:lnTo>
                  <a:pt x="140" y="12"/>
                </a:lnTo>
                <a:lnTo>
                  <a:pt x="139" y="16"/>
                </a:lnTo>
                <a:lnTo>
                  <a:pt x="137" y="18"/>
                </a:lnTo>
                <a:lnTo>
                  <a:pt x="136" y="21"/>
                </a:lnTo>
                <a:lnTo>
                  <a:pt x="132" y="23"/>
                </a:lnTo>
                <a:lnTo>
                  <a:pt x="128" y="25"/>
                </a:lnTo>
                <a:lnTo>
                  <a:pt x="123" y="27"/>
                </a:lnTo>
                <a:lnTo>
                  <a:pt x="118" y="29"/>
                </a:lnTo>
                <a:lnTo>
                  <a:pt x="111" y="30"/>
                </a:lnTo>
                <a:lnTo>
                  <a:pt x="108" y="31"/>
                </a:lnTo>
                <a:lnTo>
                  <a:pt x="104" y="33"/>
                </a:lnTo>
                <a:lnTo>
                  <a:pt x="99" y="34"/>
                </a:lnTo>
                <a:lnTo>
                  <a:pt x="95" y="34"/>
                </a:lnTo>
                <a:lnTo>
                  <a:pt x="88" y="35"/>
                </a:lnTo>
                <a:lnTo>
                  <a:pt x="83" y="35"/>
                </a:lnTo>
                <a:lnTo>
                  <a:pt x="76" y="36"/>
                </a:lnTo>
                <a:lnTo>
                  <a:pt x="70" y="36"/>
                </a:lnTo>
                <a:lnTo>
                  <a:pt x="62" y="38"/>
                </a:lnTo>
                <a:lnTo>
                  <a:pt x="54" y="38"/>
                </a:lnTo>
                <a:lnTo>
                  <a:pt x="47" y="38"/>
                </a:lnTo>
                <a:lnTo>
                  <a:pt x="39" y="39"/>
                </a:lnTo>
                <a:lnTo>
                  <a:pt x="30" y="39"/>
                </a:lnTo>
                <a:lnTo>
                  <a:pt x="21" y="39"/>
                </a:lnTo>
                <a:lnTo>
                  <a:pt x="10" y="39"/>
                </a:lnTo>
                <a:lnTo>
                  <a:pt x="0" y="39"/>
                </a:lnTo>
                <a:lnTo>
                  <a:pt x="0" y="14"/>
                </a:lnTo>
                <a:lnTo>
                  <a:pt x="17" y="14"/>
                </a:lnTo>
                <a:lnTo>
                  <a:pt x="32" y="13"/>
                </a:lnTo>
                <a:lnTo>
                  <a:pt x="49" y="11"/>
                </a:lnTo>
                <a:lnTo>
                  <a:pt x="65" y="9"/>
                </a:lnTo>
                <a:lnTo>
                  <a:pt x="65" y="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83"/>
          <p:cNvSpPr/>
          <p:nvPr/>
        </p:nvSpPr>
        <p:spPr bwMode="auto">
          <a:xfrm>
            <a:off x="2191887" y="1906164"/>
            <a:ext cx="304120" cy="436347"/>
          </a:xfrm>
          <a:custGeom>
            <a:avLst/>
            <a:gdLst>
              <a:gd name="T0" fmla="*/ 0 w 115"/>
              <a:gd name="T1" fmla="*/ 162 h 165"/>
              <a:gd name="T2" fmla="*/ 1 w 115"/>
              <a:gd name="T3" fmla="*/ 156 h 165"/>
              <a:gd name="T4" fmla="*/ 6 w 115"/>
              <a:gd name="T5" fmla="*/ 144 h 165"/>
              <a:gd name="T6" fmla="*/ 15 w 115"/>
              <a:gd name="T7" fmla="*/ 128 h 165"/>
              <a:gd name="T8" fmla="*/ 28 w 115"/>
              <a:gd name="T9" fmla="*/ 108 h 165"/>
              <a:gd name="T10" fmla="*/ 40 w 115"/>
              <a:gd name="T11" fmla="*/ 88 h 165"/>
              <a:gd name="T12" fmla="*/ 49 w 115"/>
              <a:gd name="T13" fmla="*/ 71 h 165"/>
              <a:gd name="T14" fmla="*/ 54 w 115"/>
              <a:gd name="T15" fmla="*/ 56 h 165"/>
              <a:gd name="T16" fmla="*/ 57 w 115"/>
              <a:gd name="T17" fmla="*/ 43 h 165"/>
              <a:gd name="T18" fmla="*/ 58 w 115"/>
              <a:gd name="T19" fmla="*/ 33 h 165"/>
              <a:gd name="T20" fmla="*/ 58 w 115"/>
              <a:gd name="T21" fmla="*/ 24 h 165"/>
              <a:gd name="T22" fmla="*/ 57 w 115"/>
              <a:gd name="T23" fmla="*/ 17 h 165"/>
              <a:gd name="T24" fmla="*/ 54 w 115"/>
              <a:gd name="T25" fmla="*/ 13 h 165"/>
              <a:gd name="T26" fmla="*/ 51 w 115"/>
              <a:gd name="T27" fmla="*/ 11 h 165"/>
              <a:gd name="T28" fmla="*/ 51 w 115"/>
              <a:gd name="T29" fmla="*/ 7 h 165"/>
              <a:gd name="T30" fmla="*/ 51 w 115"/>
              <a:gd name="T31" fmla="*/ 4 h 165"/>
              <a:gd name="T32" fmla="*/ 54 w 115"/>
              <a:gd name="T33" fmla="*/ 2 h 165"/>
              <a:gd name="T34" fmla="*/ 60 w 115"/>
              <a:gd name="T35" fmla="*/ 0 h 165"/>
              <a:gd name="T36" fmla="*/ 68 w 115"/>
              <a:gd name="T37" fmla="*/ 0 h 165"/>
              <a:gd name="T38" fmla="*/ 80 w 115"/>
              <a:gd name="T39" fmla="*/ 2 h 165"/>
              <a:gd name="T40" fmla="*/ 93 w 115"/>
              <a:gd name="T41" fmla="*/ 5 h 165"/>
              <a:gd name="T42" fmla="*/ 102 w 115"/>
              <a:gd name="T43" fmla="*/ 9 h 165"/>
              <a:gd name="T44" fmla="*/ 108 w 115"/>
              <a:gd name="T45" fmla="*/ 15 h 165"/>
              <a:gd name="T46" fmla="*/ 114 w 115"/>
              <a:gd name="T47" fmla="*/ 21 h 165"/>
              <a:gd name="T48" fmla="*/ 114 w 115"/>
              <a:gd name="T49" fmla="*/ 27 h 165"/>
              <a:gd name="T50" fmla="*/ 111 w 115"/>
              <a:gd name="T51" fmla="*/ 38 h 165"/>
              <a:gd name="T52" fmla="*/ 105 w 115"/>
              <a:gd name="T53" fmla="*/ 52 h 165"/>
              <a:gd name="T54" fmla="*/ 95 w 115"/>
              <a:gd name="T55" fmla="*/ 69 h 165"/>
              <a:gd name="T56" fmla="*/ 83 w 115"/>
              <a:gd name="T57" fmla="*/ 88 h 165"/>
              <a:gd name="T58" fmla="*/ 70 w 115"/>
              <a:gd name="T59" fmla="*/ 106 h 165"/>
              <a:gd name="T60" fmla="*/ 55 w 115"/>
              <a:gd name="T61" fmla="*/ 123 h 165"/>
              <a:gd name="T62" fmla="*/ 41 w 115"/>
              <a:gd name="T63" fmla="*/ 136 h 165"/>
              <a:gd name="T64" fmla="*/ 28 w 115"/>
              <a:gd name="T65" fmla="*/ 148 h 165"/>
              <a:gd name="T66" fmla="*/ 16 w 115"/>
              <a:gd name="T67" fmla="*/ 157 h 165"/>
              <a:gd name="T68" fmla="*/ 7 w 115"/>
              <a:gd name="T69" fmla="*/ 162 h 165"/>
              <a:gd name="T70" fmla="*/ 2 w 115"/>
              <a:gd name="T71" fmla="*/ 165 h 165"/>
              <a:gd name="T72" fmla="*/ 1 w 115"/>
              <a:gd name="T73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65">
                <a:moveTo>
                  <a:pt x="1" y="165"/>
                </a:moveTo>
                <a:lnTo>
                  <a:pt x="0" y="162"/>
                </a:lnTo>
                <a:lnTo>
                  <a:pt x="0" y="159"/>
                </a:lnTo>
                <a:lnTo>
                  <a:pt x="1" y="156"/>
                </a:lnTo>
                <a:lnTo>
                  <a:pt x="4" y="150"/>
                </a:lnTo>
                <a:lnTo>
                  <a:pt x="6" y="144"/>
                </a:lnTo>
                <a:lnTo>
                  <a:pt x="10" y="136"/>
                </a:lnTo>
                <a:lnTo>
                  <a:pt x="15" y="128"/>
                </a:lnTo>
                <a:lnTo>
                  <a:pt x="22" y="118"/>
                </a:lnTo>
                <a:lnTo>
                  <a:pt x="28" y="108"/>
                </a:lnTo>
                <a:lnTo>
                  <a:pt x="35" y="99"/>
                </a:lnTo>
                <a:lnTo>
                  <a:pt x="40" y="88"/>
                </a:lnTo>
                <a:lnTo>
                  <a:pt x="45" y="79"/>
                </a:lnTo>
                <a:lnTo>
                  <a:pt x="49" y="71"/>
                </a:lnTo>
                <a:lnTo>
                  <a:pt x="51" y="64"/>
                </a:lnTo>
                <a:lnTo>
                  <a:pt x="54" y="56"/>
                </a:lnTo>
                <a:lnTo>
                  <a:pt x="57" y="48"/>
                </a:lnTo>
                <a:lnTo>
                  <a:pt x="57" y="43"/>
                </a:lnTo>
                <a:lnTo>
                  <a:pt x="58" y="38"/>
                </a:lnTo>
                <a:lnTo>
                  <a:pt x="58" y="33"/>
                </a:lnTo>
                <a:lnTo>
                  <a:pt x="58" y="29"/>
                </a:lnTo>
                <a:lnTo>
                  <a:pt x="58" y="24"/>
                </a:lnTo>
                <a:lnTo>
                  <a:pt x="58" y="21"/>
                </a:lnTo>
                <a:lnTo>
                  <a:pt x="57" y="17"/>
                </a:lnTo>
                <a:lnTo>
                  <a:pt x="57" y="15"/>
                </a:lnTo>
                <a:lnTo>
                  <a:pt x="54" y="13"/>
                </a:lnTo>
                <a:lnTo>
                  <a:pt x="53" y="12"/>
                </a:lnTo>
                <a:lnTo>
                  <a:pt x="51" y="11"/>
                </a:lnTo>
                <a:lnTo>
                  <a:pt x="51" y="9"/>
                </a:lnTo>
                <a:lnTo>
                  <a:pt x="51" y="7"/>
                </a:lnTo>
                <a:lnTo>
                  <a:pt x="51" y="5"/>
                </a:lnTo>
                <a:lnTo>
                  <a:pt x="51" y="4"/>
                </a:lnTo>
                <a:lnTo>
                  <a:pt x="53" y="3"/>
                </a:lnTo>
                <a:lnTo>
                  <a:pt x="54" y="2"/>
                </a:lnTo>
                <a:lnTo>
                  <a:pt x="57" y="2"/>
                </a:lnTo>
                <a:lnTo>
                  <a:pt x="60" y="0"/>
                </a:lnTo>
                <a:lnTo>
                  <a:pt x="64" y="0"/>
                </a:lnTo>
                <a:lnTo>
                  <a:pt x="68" y="0"/>
                </a:lnTo>
                <a:lnTo>
                  <a:pt x="73" y="2"/>
                </a:lnTo>
                <a:lnTo>
                  <a:pt x="80" y="2"/>
                </a:lnTo>
                <a:lnTo>
                  <a:pt x="86" y="3"/>
                </a:lnTo>
                <a:lnTo>
                  <a:pt x="93" y="5"/>
                </a:lnTo>
                <a:lnTo>
                  <a:pt x="97" y="7"/>
                </a:lnTo>
                <a:lnTo>
                  <a:pt x="102" y="9"/>
                </a:lnTo>
                <a:lnTo>
                  <a:pt x="106" y="12"/>
                </a:lnTo>
                <a:lnTo>
                  <a:pt x="108" y="15"/>
                </a:lnTo>
                <a:lnTo>
                  <a:pt x="111" y="17"/>
                </a:lnTo>
                <a:lnTo>
                  <a:pt x="114" y="21"/>
                </a:lnTo>
                <a:lnTo>
                  <a:pt x="115" y="24"/>
                </a:lnTo>
                <a:lnTo>
                  <a:pt x="114" y="27"/>
                </a:lnTo>
                <a:lnTo>
                  <a:pt x="112" y="33"/>
                </a:lnTo>
                <a:lnTo>
                  <a:pt x="111" y="38"/>
                </a:lnTo>
                <a:lnTo>
                  <a:pt x="108" y="44"/>
                </a:lnTo>
                <a:lnTo>
                  <a:pt x="105" y="52"/>
                </a:lnTo>
                <a:lnTo>
                  <a:pt x="101" y="60"/>
                </a:lnTo>
                <a:lnTo>
                  <a:pt x="95" y="69"/>
                </a:lnTo>
                <a:lnTo>
                  <a:pt x="90" y="79"/>
                </a:lnTo>
                <a:lnTo>
                  <a:pt x="83" y="88"/>
                </a:lnTo>
                <a:lnTo>
                  <a:pt x="76" y="99"/>
                </a:lnTo>
                <a:lnTo>
                  <a:pt x="70" y="106"/>
                </a:lnTo>
                <a:lnTo>
                  <a:pt x="62" y="115"/>
                </a:lnTo>
                <a:lnTo>
                  <a:pt x="55" y="123"/>
                </a:lnTo>
                <a:lnTo>
                  <a:pt x="49" y="130"/>
                </a:lnTo>
                <a:lnTo>
                  <a:pt x="41" y="136"/>
                </a:lnTo>
                <a:lnTo>
                  <a:pt x="35" y="143"/>
                </a:lnTo>
                <a:lnTo>
                  <a:pt x="28" y="148"/>
                </a:lnTo>
                <a:lnTo>
                  <a:pt x="22" y="153"/>
                </a:lnTo>
                <a:lnTo>
                  <a:pt x="16" y="157"/>
                </a:lnTo>
                <a:lnTo>
                  <a:pt x="11" y="161"/>
                </a:lnTo>
                <a:lnTo>
                  <a:pt x="7" y="162"/>
                </a:lnTo>
                <a:lnTo>
                  <a:pt x="5" y="165"/>
                </a:lnTo>
                <a:lnTo>
                  <a:pt x="2" y="165"/>
                </a:lnTo>
                <a:lnTo>
                  <a:pt x="1" y="165"/>
                </a:lnTo>
                <a:lnTo>
                  <a:pt x="1" y="16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84"/>
          <p:cNvSpPr/>
          <p:nvPr/>
        </p:nvSpPr>
        <p:spPr bwMode="auto">
          <a:xfrm>
            <a:off x="2414027" y="2218219"/>
            <a:ext cx="222141" cy="153383"/>
          </a:xfrm>
          <a:custGeom>
            <a:avLst/>
            <a:gdLst>
              <a:gd name="T0" fmla="*/ 18 w 84"/>
              <a:gd name="T1" fmla="*/ 31 h 58"/>
              <a:gd name="T2" fmla="*/ 14 w 84"/>
              <a:gd name="T3" fmla="*/ 25 h 58"/>
              <a:gd name="T4" fmla="*/ 10 w 84"/>
              <a:gd name="T5" fmla="*/ 21 h 58"/>
              <a:gd name="T6" fmla="*/ 8 w 84"/>
              <a:gd name="T7" fmla="*/ 16 h 58"/>
              <a:gd name="T8" fmla="*/ 5 w 84"/>
              <a:gd name="T9" fmla="*/ 12 h 58"/>
              <a:gd name="T10" fmla="*/ 2 w 84"/>
              <a:gd name="T11" fmla="*/ 9 h 58"/>
              <a:gd name="T12" fmla="*/ 1 w 84"/>
              <a:gd name="T13" fmla="*/ 5 h 58"/>
              <a:gd name="T14" fmla="*/ 0 w 84"/>
              <a:gd name="T15" fmla="*/ 3 h 58"/>
              <a:gd name="T16" fmla="*/ 0 w 84"/>
              <a:gd name="T17" fmla="*/ 0 h 58"/>
              <a:gd name="T18" fmla="*/ 11 w 84"/>
              <a:gd name="T19" fmla="*/ 0 h 58"/>
              <a:gd name="T20" fmla="*/ 22 w 84"/>
              <a:gd name="T21" fmla="*/ 1 h 58"/>
              <a:gd name="T22" fmla="*/ 31 w 84"/>
              <a:gd name="T23" fmla="*/ 1 h 58"/>
              <a:gd name="T24" fmla="*/ 40 w 84"/>
              <a:gd name="T25" fmla="*/ 3 h 58"/>
              <a:gd name="T26" fmla="*/ 48 w 84"/>
              <a:gd name="T27" fmla="*/ 5 h 58"/>
              <a:gd name="T28" fmla="*/ 55 w 84"/>
              <a:gd name="T29" fmla="*/ 7 h 58"/>
              <a:gd name="T30" fmla="*/ 62 w 84"/>
              <a:gd name="T31" fmla="*/ 9 h 58"/>
              <a:gd name="T32" fmla="*/ 67 w 84"/>
              <a:gd name="T33" fmla="*/ 13 h 58"/>
              <a:gd name="T34" fmla="*/ 72 w 84"/>
              <a:gd name="T35" fmla="*/ 16 h 58"/>
              <a:gd name="T36" fmla="*/ 77 w 84"/>
              <a:gd name="T37" fmla="*/ 19 h 58"/>
              <a:gd name="T38" fmla="*/ 80 w 84"/>
              <a:gd name="T39" fmla="*/ 23 h 58"/>
              <a:gd name="T40" fmla="*/ 83 w 84"/>
              <a:gd name="T41" fmla="*/ 27 h 58"/>
              <a:gd name="T42" fmla="*/ 84 w 84"/>
              <a:gd name="T43" fmla="*/ 30 h 58"/>
              <a:gd name="T44" fmla="*/ 84 w 84"/>
              <a:gd name="T45" fmla="*/ 34 h 58"/>
              <a:gd name="T46" fmla="*/ 84 w 84"/>
              <a:gd name="T47" fmla="*/ 39 h 58"/>
              <a:gd name="T48" fmla="*/ 83 w 84"/>
              <a:gd name="T49" fmla="*/ 43 h 58"/>
              <a:gd name="T50" fmla="*/ 81 w 84"/>
              <a:gd name="T51" fmla="*/ 48 h 58"/>
              <a:gd name="T52" fmla="*/ 80 w 84"/>
              <a:gd name="T53" fmla="*/ 52 h 58"/>
              <a:gd name="T54" fmla="*/ 77 w 84"/>
              <a:gd name="T55" fmla="*/ 56 h 58"/>
              <a:gd name="T56" fmla="*/ 74 w 84"/>
              <a:gd name="T57" fmla="*/ 57 h 58"/>
              <a:gd name="T58" fmla="*/ 71 w 84"/>
              <a:gd name="T59" fmla="*/ 58 h 58"/>
              <a:gd name="T60" fmla="*/ 67 w 84"/>
              <a:gd name="T61" fmla="*/ 58 h 58"/>
              <a:gd name="T62" fmla="*/ 63 w 84"/>
              <a:gd name="T63" fmla="*/ 57 h 58"/>
              <a:gd name="T64" fmla="*/ 58 w 84"/>
              <a:gd name="T65" fmla="*/ 56 h 58"/>
              <a:gd name="T66" fmla="*/ 54 w 84"/>
              <a:gd name="T67" fmla="*/ 53 h 58"/>
              <a:gd name="T68" fmla="*/ 49 w 84"/>
              <a:gd name="T69" fmla="*/ 52 h 58"/>
              <a:gd name="T70" fmla="*/ 44 w 84"/>
              <a:gd name="T71" fmla="*/ 49 h 58"/>
              <a:gd name="T72" fmla="*/ 40 w 84"/>
              <a:gd name="T73" fmla="*/ 47 h 58"/>
              <a:gd name="T74" fmla="*/ 35 w 84"/>
              <a:gd name="T75" fmla="*/ 43 h 58"/>
              <a:gd name="T76" fmla="*/ 30 w 84"/>
              <a:gd name="T77" fmla="*/ 39 h 58"/>
              <a:gd name="T78" fmla="*/ 24 w 84"/>
              <a:gd name="T79" fmla="*/ 35 h 58"/>
              <a:gd name="T80" fmla="*/ 18 w 84"/>
              <a:gd name="T81" fmla="*/ 31 h 58"/>
              <a:gd name="T82" fmla="*/ 18 w 84"/>
              <a:gd name="T83" fmla="*/ 3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4" h="58">
                <a:moveTo>
                  <a:pt x="18" y="31"/>
                </a:moveTo>
                <a:lnTo>
                  <a:pt x="14" y="25"/>
                </a:lnTo>
                <a:lnTo>
                  <a:pt x="10" y="21"/>
                </a:lnTo>
                <a:lnTo>
                  <a:pt x="8" y="16"/>
                </a:lnTo>
                <a:lnTo>
                  <a:pt x="5" y="12"/>
                </a:lnTo>
                <a:lnTo>
                  <a:pt x="2" y="9"/>
                </a:lnTo>
                <a:lnTo>
                  <a:pt x="1" y="5"/>
                </a:lnTo>
                <a:lnTo>
                  <a:pt x="0" y="3"/>
                </a:lnTo>
                <a:lnTo>
                  <a:pt x="0" y="0"/>
                </a:lnTo>
                <a:lnTo>
                  <a:pt x="11" y="0"/>
                </a:lnTo>
                <a:lnTo>
                  <a:pt x="22" y="1"/>
                </a:lnTo>
                <a:lnTo>
                  <a:pt x="31" y="1"/>
                </a:lnTo>
                <a:lnTo>
                  <a:pt x="40" y="3"/>
                </a:lnTo>
                <a:lnTo>
                  <a:pt x="48" y="5"/>
                </a:lnTo>
                <a:lnTo>
                  <a:pt x="55" y="7"/>
                </a:lnTo>
                <a:lnTo>
                  <a:pt x="62" y="9"/>
                </a:lnTo>
                <a:lnTo>
                  <a:pt x="67" y="13"/>
                </a:lnTo>
                <a:lnTo>
                  <a:pt x="72" y="16"/>
                </a:lnTo>
                <a:lnTo>
                  <a:pt x="77" y="19"/>
                </a:lnTo>
                <a:lnTo>
                  <a:pt x="80" y="23"/>
                </a:lnTo>
                <a:lnTo>
                  <a:pt x="83" y="27"/>
                </a:lnTo>
                <a:lnTo>
                  <a:pt x="84" y="30"/>
                </a:lnTo>
                <a:lnTo>
                  <a:pt x="84" y="34"/>
                </a:lnTo>
                <a:lnTo>
                  <a:pt x="84" y="39"/>
                </a:lnTo>
                <a:lnTo>
                  <a:pt x="83" y="43"/>
                </a:lnTo>
                <a:lnTo>
                  <a:pt x="81" y="48"/>
                </a:lnTo>
                <a:lnTo>
                  <a:pt x="80" y="52"/>
                </a:lnTo>
                <a:lnTo>
                  <a:pt x="77" y="56"/>
                </a:lnTo>
                <a:lnTo>
                  <a:pt x="74" y="57"/>
                </a:lnTo>
                <a:lnTo>
                  <a:pt x="71" y="58"/>
                </a:lnTo>
                <a:lnTo>
                  <a:pt x="67" y="58"/>
                </a:lnTo>
                <a:lnTo>
                  <a:pt x="63" y="57"/>
                </a:lnTo>
                <a:lnTo>
                  <a:pt x="58" y="56"/>
                </a:lnTo>
                <a:lnTo>
                  <a:pt x="54" y="53"/>
                </a:lnTo>
                <a:lnTo>
                  <a:pt x="49" y="52"/>
                </a:lnTo>
                <a:lnTo>
                  <a:pt x="44" y="49"/>
                </a:lnTo>
                <a:lnTo>
                  <a:pt x="40" y="47"/>
                </a:lnTo>
                <a:lnTo>
                  <a:pt x="35" y="43"/>
                </a:lnTo>
                <a:lnTo>
                  <a:pt x="30" y="39"/>
                </a:lnTo>
                <a:lnTo>
                  <a:pt x="24" y="35"/>
                </a:lnTo>
                <a:lnTo>
                  <a:pt x="18" y="31"/>
                </a:lnTo>
                <a:lnTo>
                  <a:pt x="18" y="3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85"/>
          <p:cNvSpPr/>
          <p:nvPr/>
        </p:nvSpPr>
        <p:spPr bwMode="auto">
          <a:xfrm>
            <a:off x="2371715" y="2004013"/>
            <a:ext cx="483949" cy="111070"/>
          </a:xfrm>
          <a:custGeom>
            <a:avLst/>
            <a:gdLst>
              <a:gd name="T0" fmla="*/ 0 w 183"/>
              <a:gd name="T1" fmla="*/ 24 h 42"/>
              <a:gd name="T2" fmla="*/ 9 w 183"/>
              <a:gd name="T3" fmla="*/ 23 h 42"/>
              <a:gd name="T4" fmla="*/ 20 w 183"/>
              <a:gd name="T5" fmla="*/ 20 h 42"/>
              <a:gd name="T6" fmla="*/ 30 w 183"/>
              <a:gd name="T7" fmla="*/ 19 h 42"/>
              <a:gd name="T8" fmla="*/ 42 w 183"/>
              <a:gd name="T9" fmla="*/ 18 h 42"/>
              <a:gd name="T10" fmla="*/ 53 w 183"/>
              <a:gd name="T11" fmla="*/ 15 h 42"/>
              <a:gd name="T12" fmla="*/ 65 w 183"/>
              <a:gd name="T13" fmla="*/ 12 h 42"/>
              <a:gd name="T14" fmla="*/ 77 w 183"/>
              <a:gd name="T15" fmla="*/ 11 h 42"/>
              <a:gd name="T16" fmla="*/ 90 w 183"/>
              <a:gd name="T17" fmla="*/ 9 h 42"/>
              <a:gd name="T18" fmla="*/ 96 w 183"/>
              <a:gd name="T19" fmla="*/ 7 h 42"/>
              <a:gd name="T20" fmla="*/ 101 w 183"/>
              <a:gd name="T21" fmla="*/ 6 h 42"/>
              <a:gd name="T22" fmla="*/ 108 w 183"/>
              <a:gd name="T23" fmla="*/ 5 h 42"/>
              <a:gd name="T24" fmla="*/ 113 w 183"/>
              <a:gd name="T25" fmla="*/ 5 h 42"/>
              <a:gd name="T26" fmla="*/ 117 w 183"/>
              <a:gd name="T27" fmla="*/ 3 h 42"/>
              <a:gd name="T28" fmla="*/ 122 w 183"/>
              <a:gd name="T29" fmla="*/ 2 h 42"/>
              <a:gd name="T30" fmla="*/ 126 w 183"/>
              <a:gd name="T31" fmla="*/ 2 h 42"/>
              <a:gd name="T32" fmla="*/ 130 w 183"/>
              <a:gd name="T33" fmla="*/ 1 h 42"/>
              <a:gd name="T34" fmla="*/ 134 w 183"/>
              <a:gd name="T35" fmla="*/ 1 h 42"/>
              <a:gd name="T36" fmla="*/ 136 w 183"/>
              <a:gd name="T37" fmla="*/ 1 h 42"/>
              <a:gd name="T38" fmla="*/ 141 w 183"/>
              <a:gd name="T39" fmla="*/ 0 h 42"/>
              <a:gd name="T40" fmla="*/ 145 w 183"/>
              <a:gd name="T41" fmla="*/ 0 h 42"/>
              <a:gd name="T42" fmla="*/ 149 w 183"/>
              <a:gd name="T43" fmla="*/ 0 h 42"/>
              <a:gd name="T44" fmla="*/ 153 w 183"/>
              <a:gd name="T45" fmla="*/ 0 h 42"/>
              <a:gd name="T46" fmla="*/ 158 w 183"/>
              <a:gd name="T47" fmla="*/ 0 h 42"/>
              <a:gd name="T48" fmla="*/ 163 w 183"/>
              <a:gd name="T49" fmla="*/ 1 h 42"/>
              <a:gd name="T50" fmla="*/ 170 w 183"/>
              <a:gd name="T51" fmla="*/ 2 h 42"/>
              <a:gd name="T52" fmla="*/ 174 w 183"/>
              <a:gd name="T53" fmla="*/ 3 h 42"/>
              <a:gd name="T54" fmla="*/ 176 w 183"/>
              <a:gd name="T55" fmla="*/ 5 h 42"/>
              <a:gd name="T56" fmla="*/ 178 w 183"/>
              <a:gd name="T57" fmla="*/ 7 h 42"/>
              <a:gd name="T58" fmla="*/ 180 w 183"/>
              <a:gd name="T59" fmla="*/ 9 h 42"/>
              <a:gd name="T60" fmla="*/ 182 w 183"/>
              <a:gd name="T61" fmla="*/ 10 h 42"/>
              <a:gd name="T62" fmla="*/ 182 w 183"/>
              <a:gd name="T63" fmla="*/ 11 h 42"/>
              <a:gd name="T64" fmla="*/ 183 w 183"/>
              <a:gd name="T65" fmla="*/ 14 h 42"/>
              <a:gd name="T66" fmla="*/ 183 w 183"/>
              <a:gd name="T67" fmla="*/ 15 h 42"/>
              <a:gd name="T68" fmla="*/ 182 w 183"/>
              <a:gd name="T69" fmla="*/ 16 h 42"/>
              <a:gd name="T70" fmla="*/ 180 w 183"/>
              <a:gd name="T71" fmla="*/ 19 h 42"/>
              <a:gd name="T72" fmla="*/ 179 w 183"/>
              <a:gd name="T73" fmla="*/ 22 h 42"/>
              <a:gd name="T74" fmla="*/ 176 w 183"/>
              <a:gd name="T75" fmla="*/ 24 h 42"/>
              <a:gd name="T76" fmla="*/ 172 w 183"/>
              <a:gd name="T77" fmla="*/ 25 h 42"/>
              <a:gd name="T78" fmla="*/ 169 w 183"/>
              <a:gd name="T79" fmla="*/ 28 h 42"/>
              <a:gd name="T80" fmla="*/ 163 w 183"/>
              <a:gd name="T81" fmla="*/ 31 h 42"/>
              <a:gd name="T82" fmla="*/ 158 w 183"/>
              <a:gd name="T83" fmla="*/ 33 h 42"/>
              <a:gd name="T84" fmla="*/ 154 w 183"/>
              <a:gd name="T85" fmla="*/ 34 h 42"/>
              <a:gd name="T86" fmla="*/ 150 w 183"/>
              <a:gd name="T87" fmla="*/ 34 h 42"/>
              <a:gd name="T88" fmla="*/ 145 w 183"/>
              <a:gd name="T89" fmla="*/ 36 h 42"/>
              <a:gd name="T90" fmla="*/ 139 w 183"/>
              <a:gd name="T91" fmla="*/ 37 h 42"/>
              <a:gd name="T92" fmla="*/ 132 w 183"/>
              <a:gd name="T93" fmla="*/ 37 h 42"/>
              <a:gd name="T94" fmla="*/ 125 w 183"/>
              <a:gd name="T95" fmla="*/ 38 h 42"/>
              <a:gd name="T96" fmla="*/ 117 w 183"/>
              <a:gd name="T97" fmla="*/ 38 h 42"/>
              <a:gd name="T98" fmla="*/ 106 w 183"/>
              <a:gd name="T99" fmla="*/ 40 h 42"/>
              <a:gd name="T100" fmla="*/ 96 w 183"/>
              <a:gd name="T101" fmla="*/ 40 h 42"/>
              <a:gd name="T102" fmla="*/ 86 w 183"/>
              <a:gd name="T103" fmla="*/ 41 h 42"/>
              <a:gd name="T104" fmla="*/ 73 w 183"/>
              <a:gd name="T105" fmla="*/ 41 h 42"/>
              <a:gd name="T106" fmla="*/ 61 w 183"/>
              <a:gd name="T107" fmla="*/ 41 h 42"/>
              <a:gd name="T108" fmla="*/ 47 w 183"/>
              <a:gd name="T109" fmla="*/ 41 h 42"/>
              <a:gd name="T110" fmla="*/ 33 w 183"/>
              <a:gd name="T111" fmla="*/ 42 h 42"/>
              <a:gd name="T112" fmla="*/ 17 w 183"/>
              <a:gd name="T113" fmla="*/ 42 h 42"/>
              <a:gd name="T114" fmla="*/ 0 w 183"/>
              <a:gd name="T115" fmla="*/ 42 h 42"/>
              <a:gd name="T116" fmla="*/ 0 w 183"/>
              <a:gd name="T117" fmla="*/ 24 h 42"/>
              <a:gd name="T118" fmla="*/ 0 w 183"/>
              <a:gd name="T119" fmla="*/ 2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3" h="42">
                <a:moveTo>
                  <a:pt x="0" y="24"/>
                </a:moveTo>
                <a:lnTo>
                  <a:pt x="9" y="23"/>
                </a:lnTo>
                <a:lnTo>
                  <a:pt x="20" y="20"/>
                </a:lnTo>
                <a:lnTo>
                  <a:pt x="30" y="19"/>
                </a:lnTo>
                <a:lnTo>
                  <a:pt x="42" y="18"/>
                </a:lnTo>
                <a:lnTo>
                  <a:pt x="53" y="15"/>
                </a:lnTo>
                <a:lnTo>
                  <a:pt x="65" y="12"/>
                </a:lnTo>
                <a:lnTo>
                  <a:pt x="77" y="11"/>
                </a:lnTo>
                <a:lnTo>
                  <a:pt x="90" y="9"/>
                </a:lnTo>
                <a:lnTo>
                  <a:pt x="96" y="7"/>
                </a:lnTo>
                <a:lnTo>
                  <a:pt x="101" y="6"/>
                </a:lnTo>
                <a:lnTo>
                  <a:pt x="108" y="5"/>
                </a:lnTo>
                <a:lnTo>
                  <a:pt x="113" y="5"/>
                </a:lnTo>
                <a:lnTo>
                  <a:pt x="117" y="3"/>
                </a:lnTo>
                <a:lnTo>
                  <a:pt x="122" y="2"/>
                </a:lnTo>
                <a:lnTo>
                  <a:pt x="126" y="2"/>
                </a:lnTo>
                <a:lnTo>
                  <a:pt x="130" y="1"/>
                </a:lnTo>
                <a:lnTo>
                  <a:pt x="134" y="1"/>
                </a:lnTo>
                <a:lnTo>
                  <a:pt x="136" y="1"/>
                </a:lnTo>
                <a:lnTo>
                  <a:pt x="141" y="0"/>
                </a:lnTo>
                <a:lnTo>
                  <a:pt x="145" y="0"/>
                </a:lnTo>
                <a:lnTo>
                  <a:pt x="149" y="0"/>
                </a:lnTo>
                <a:lnTo>
                  <a:pt x="153" y="0"/>
                </a:lnTo>
                <a:lnTo>
                  <a:pt x="158" y="0"/>
                </a:lnTo>
                <a:lnTo>
                  <a:pt x="163" y="1"/>
                </a:lnTo>
                <a:lnTo>
                  <a:pt x="170" y="2"/>
                </a:lnTo>
                <a:lnTo>
                  <a:pt x="174" y="3"/>
                </a:lnTo>
                <a:lnTo>
                  <a:pt x="176" y="5"/>
                </a:lnTo>
                <a:lnTo>
                  <a:pt x="178" y="7"/>
                </a:lnTo>
                <a:lnTo>
                  <a:pt x="180" y="9"/>
                </a:lnTo>
                <a:lnTo>
                  <a:pt x="182" y="10"/>
                </a:lnTo>
                <a:lnTo>
                  <a:pt x="182" y="11"/>
                </a:lnTo>
                <a:lnTo>
                  <a:pt x="183" y="14"/>
                </a:lnTo>
                <a:lnTo>
                  <a:pt x="183" y="15"/>
                </a:lnTo>
                <a:lnTo>
                  <a:pt x="182" y="16"/>
                </a:lnTo>
                <a:lnTo>
                  <a:pt x="180" y="19"/>
                </a:lnTo>
                <a:lnTo>
                  <a:pt x="179" y="22"/>
                </a:lnTo>
                <a:lnTo>
                  <a:pt x="176" y="24"/>
                </a:lnTo>
                <a:lnTo>
                  <a:pt x="172" y="25"/>
                </a:lnTo>
                <a:lnTo>
                  <a:pt x="169" y="28"/>
                </a:lnTo>
                <a:lnTo>
                  <a:pt x="163" y="31"/>
                </a:lnTo>
                <a:lnTo>
                  <a:pt x="158" y="33"/>
                </a:lnTo>
                <a:lnTo>
                  <a:pt x="154" y="34"/>
                </a:lnTo>
                <a:lnTo>
                  <a:pt x="150" y="34"/>
                </a:lnTo>
                <a:lnTo>
                  <a:pt x="145" y="36"/>
                </a:lnTo>
                <a:lnTo>
                  <a:pt x="139" y="37"/>
                </a:lnTo>
                <a:lnTo>
                  <a:pt x="132" y="37"/>
                </a:lnTo>
                <a:lnTo>
                  <a:pt x="125" y="38"/>
                </a:lnTo>
                <a:lnTo>
                  <a:pt x="117" y="38"/>
                </a:lnTo>
                <a:lnTo>
                  <a:pt x="106" y="40"/>
                </a:lnTo>
                <a:lnTo>
                  <a:pt x="96" y="40"/>
                </a:lnTo>
                <a:lnTo>
                  <a:pt x="86" y="41"/>
                </a:lnTo>
                <a:lnTo>
                  <a:pt x="73" y="41"/>
                </a:lnTo>
                <a:lnTo>
                  <a:pt x="61" y="41"/>
                </a:lnTo>
                <a:lnTo>
                  <a:pt x="47" y="41"/>
                </a:lnTo>
                <a:lnTo>
                  <a:pt x="33" y="42"/>
                </a:lnTo>
                <a:lnTo>
                  <a:pt x="17" y="42"/>
                </a:lnTo>
                <a:lnTo>
                  <a:pt x="0" y="42"/>
                </a:lnTo>
                <a:lnTo>
                  <a:pt x="0" y="24"/>
                </a:lnTo>
                <a:lnTo>
                  <a:pt x="0" y="2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86"/>
          <p:cNvSpPr/>
          <p:nvPr/>
        </p:nvSpPr>
        <p:spPr bwMode="auto">
          <a:xfrm>
            <a:off x="1824298" y="2308133"/>
            <a:ext cx="193050" cy="129581"/>
          </a:xfrm>
          <a:custGeom>
            <a:avLst/>
            <a:gdLst>
              <a:gd name="T0" fmla="*/ 0 w 73"/>
              <a:gd name="T1" fmla="*/ 0 h 49"/>
              <a:gd name="T2" fmla="*/ 7 w 73"/>
              <a:gd name="T3" fmla="*/ 0 h 49"/>
              <a:gd name="T4" fmla="*/ 13 w 73"/>
              <a:gd name="T5" fmla="*/ 0 h 49"/>
              <a:gd name="T6" fmla="*/ 18 w 73"/>
              <a:gd name="T7" fmla="*/ 1 h 49"/>
              <a:gd name="T8" fmla="*/ 23 w 73"/>
              <a:gd name="T9" fmla="*/ 1 h 49"/>
              <a:gd name="T10" fmla="*/ 29 w 73"/>
              <a:gd name="T11" fmla="*/ 1 h 49"/>
              <a:gd name="T12" fmla="*/ 32 w 73"/>
              <a:gd name="T13" fmla="*/ 2 h 49"/>
              <a:gd name="T14" fmla="*/ 40 w 73"/>
              <a:gd name="T15" fmla="*/ 5 h 49"/>
              <a:gd name="T16" fmla="*/ 48 w 73"/>
              <a:gd name="T17" fmla="*/ 7 h 49"/>
              <a:gd name="T18" fmla="*/ 53 w 73"/>
              <a:gd name="T19" fmla="*/ 10 h 49"/>
              <a:gd name="T20" fmla="*/ 58 w 73"/>
              <a:gd name="T21" fmla="*/ 14 h 49"/>
              <a:gd name="T22" fmla="*/ 62 w 73"/>
              <a:gd name="T23" fmla="*/ 18 h 49"/>
              <a:gd name="T24" fmla="*/ 65 w 73"/>
              <a:gd name="T25" fmla="*/ 23 h 49"/>
              <a:gd name="T26" fmla="*/ 67 w 73"/>
              <a:gd name="T27" fmla="*/ 28 h 49"/>
              <a:gd name="T28" fmla="*/ 70 w 73"/>
              <a:gd name="T29" fmla="*/ 32 h 49"/>
              <a:gd name="T30" fmla="*/ 71 w 73"/>
              <a:gd name="T31" fmla="*/ 35 h 49"/>
              <a:gd name="T32" fmla="*/ 73 w 73"/>
              <a:gd name="T33" fmla="*/ 37 h 49"/>
              <a:gd name="T34" fmla="*/ 73 w 73"/>
              <a:gd name="T35" fmla="*/ 40 h 49"/>
              <a:gd name="T36" fmla="*/ 73 w 73"/>
              <a:gd name="T37" fmla="*/ 41 h 49"/>
              <a:gd name="T38" fmla="*/ 71 w 73"/>
              <a:gd name="T39" fmla="*/ 42 h 49"/>
              <a:gd name="T40" fmla="*/ 69 w 73"/>
              <a:gd name="T41" fmla="*/ 45 h 49"/>
              <a:gd name="T42" fmla="*/ 65 w 73"/>
              <a:gd name="T43" fmla="*/ 46 h 49"/>
              <a:gd name="T44" fmla="*/ 60 w 73"/>
              <a:gd name="T45" fmla="*/ 48 h 49"/>
              <a:gd name="T46" fmla="*/ 53 w 73"/>
              <a:gd name="T47" fmla="*/ 49 h 49"/>
              <a:gd name="T48" fmla="*/ 49 w 73"/>
              <a:gd name="T49" fmla="*/ 48 h 49"/>
              <a:gd name="T50" fmla="*/ 45 w 73"/>
              <a:gd name="T51" fmla="*/ 48 h 49"/>
              <a:gd name="T52" fmla="*/ 43 w 73"/>
              <a:gd name="T53" fmla="*/ 46 h 49"/>
              <a:gd name="T54" fmla="*/ 39 w 73"/>
              <a:gd name="T55" fmla="*/ 44 h 49"/>
              <a:gd name="T56" fmla="*/ 35 w 73"/>
              <a:gd name="T57" fmla="*/ 41 h 49"/>
              <a:gd name="T58" fmla="*/ 31 w 73"/>
              <a:gd name="T59" fmla="*/ 37 h 49"/>
              <a:gd name="T60" fmla="*/ 26 w 73"/>
              <a:gd name="T61" fmla="*/ 32 h 49"/>
              <a:gd name="T62" fmla="*/ 22 w 73"/>
              <a:gd name="T63" fmla="*/ 27 h 49"/>
              <a:gd name="T64" fmla="*/ 17 w 73"/>
              <a:gd name="T65" fmla="*/ 23 h 49"/>
              <a:gd name="T66" fmla="*/ 12 w 73"/>
              <a:gd name="T67" fmla="*/ 19 h 49"/>
              <a:gd name="T68" fmla="*/ 8 w 73"/>
              <a:gd name="T69" fmla="*/ 15 h 49"/>
              <a:gd name="T70" fmla="*/ 5 w 73"/>
              <a:gd name="T71" fmla="*/ 11 h 49"/>
              <a:gd name="T72" fmla="*/ 3 w 73"/>
              <a:gd name="T73" fmla="*/ 7 h 49"/>
              <a:gd name="T74" fmla="*/ 1 w 73"/>
              <a:gd name="T75" fmla="*/ 5 h 49"/>
              <a:gd name="T76" fmla="*/ 1 w 73"/>
              <a:gd name="T77" fmla="*/ 2 h 49"/>
              <a:gd name="T78" fmla="*/ 0 w 73"/>
              <a:gd name="T79" fmla="*/ 0 h 49"/>
              <a:gd name="T80" fmla="*/ 0 w 73"/>
              <a:gd name="T8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49">
                <a:moveTo>
                  <a:pt x="0" y="0"/>
                </a:moveTo>
                <a:lnTo>
                  <a:pt x="7" y="0"/>
                </a:lnTo>
                <a:lnTo>
                  <a:pt x="13" y="0"/>
                </a:lnTo>
                <a:lnTo>
                  <a:pt x="18" y="1"/>
                </a:lnTo>
                <a:lnTo>
                  <a:pt x="23" y="1"/>
                </a:lnTo>
                <a:lnTo>
                  <a:pt x="29" y="1"/>
                </a:lnTo>
                <a:lnTo>
                  <a:pt x="32" y="2"/>
                </a:lnTo>
                <a:lnTo>
                  <a:pt x="40" y="5"/>
                </a:lnTo>
                <a:lnTo>
                  <a:pt x="48" y="7"/>
                </a:lnTo>
                <a:lnTo>
                  <a:pt x="53" y="10"/>
                </a:lnTo>
                <a:lnTo>
                  <a:pt x="58" y="14"/>
                </a:lnTo>
                <a:lnTo>
                  <a:pt x="62" y="18"/>
                </a:lnTo>
                <a:lnTo>
                  <a:pt x="65" y="23"/>
                </a:lnTo>
                <a:lnTo>
                  <a:pt x="67" y="28"/>
                </a:lnTo>
                <a:lnTo>
                  <a:pt x="70" y="32"/>
                </a:lnTo>
                <a:lnTo>
                  <a:pt x="71" y="35"/>
                </a:lnTo>
                <a:lnTo>
                  <a:pt x="73" y="37"/>
                </a:lnTo>
                <a:lnTo>
                  <a:pt x="73" y="40"/>
                </a:lnTo>
                <a:lnTo>
                  <a:pt x="73" y="41"/>
                </a:lnTo>
                <a:lnTo>
                  <a:pt x="71" y="42"/>
                </a:lnTo>
                <a:lnTo>
                  <a:pt x="69" y="45"/>
                </a:lnTo>
                <a:lnTo>
                  <a:pt x="65" y="46"/>
                </a:lnTo>
                <a:lnTo>
                  <a:pt x="60" y="48"/>
                </a:lnTo>
                <a:lnTo>
                  <a:pt x="53" y="49"/>
                </a:lnTo>
                <a:lnTo>
                  <a:pt x="49" y="48"/>
                </a:lnTo>
                <a:lnTo>
                  <a:pt x="45" y="48"/>
                </a:lnTo>
                <a:lnTo>
                  <a:pt x="43" y="46"/>
                </a:lnTo>
                <a:lnTo>
                  <a:pt x="39" y="44"/>
                </a:lnTo>
                <a:lnTo>
                  <a:pt x="35" y="41"/>
                </a:lnTo>
                <a:lnTo>
                  <a:pt x="31" y="37"/>
                </a:lnTo>
                <a:lnTo>
                  <a:pt x="26" y="32"/>
                </a:lnTo>
                <a:lnTo>
                  <a:pt x="22" y="27"/>
                </a:lnTo>
                <a:lnTo>
                  <a:pt x="17" y="23"/>
                </a:lnTo>
                <a:lnTo>
                  <a:pt x="12" y="19"/>
                </a:lnTo>
                <a:lnTo>
                  <a:pt x="8" y="15"/>
                </a:lnTo>
                <a:lnTo>
                  <a:pt x="5" y="11"/>
                </a:lnTo>
                <a:lnTo>
                  <a:pt x="3" y="7"/>
                </a:lnTo>
                <a:lnTo>
                  <a:pt x="1" y="5"/>
                </a:lnTo>
                <a:lnTo>
                  <a:pt x="1" y="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87"/>
          <p:cNvSpPr/>
          <p:nvPr/>
        </p:nvSpPr>
        <p:spPr bwMode="auto">
          <a:xfrm>
            <a:off x="1369438" y="2609610"/>
            <a:ext cx="195695" cy="417836"/>
          </a:xfrm>
          <a:custGeom>
            <a:avLst/>
            <a:gdLst>
              <a:gd name="T0" fmla="*/ 66 w 74"/>
              <a:gd name="T1" fmla="*/ 104 h 158"/>
              <a:gd name="T2" fmla="*/ 61 w 74"/>
              <a:gd name="T3" fmla="*/ 120 h 158"/>
              <a:gd name="T4" fmla="*/ 49 w 74"/>
              <a:gd name="T5" fmla="*/ 138 h 158"/>
              <a:gd name="T6" fmla="*/ 43 w 74"/>
              <a:gd name="T7" fmla="*/ 146 h 158"/>
              <a:gd name="T8" fmla="*/ 36 w 74"/>
              <a:gd name="T9" fmla="*/ 152 h 158"/>
              <a:gd name="T10" fmla="*/ 31 w 74"/>
              <a:gd name="T11" fmla="*/ 155 h 158"/>
              <a:gd name="T12" fmla="*/ 27 w 74"/>
              <a:gd name="T13" fmla="*/ 156 h 158"/>
              <a:gd name="T14" fmla="*/ 25 w 74"/>
              <a:gd name="T15" fmla="*/ 158 h 158"/>
              <a:gd name="T16" fmla="*/ 21 w 74"/>
              <a:gd name="T17" fmla="*/ 155 h 158"/>
              <a:gd name="T18" fmla="*/ 17 w 74"/>
              <a:gd name="T19" fmla="*/ 150 h 158"/>
              <a:gd name="T20" fmla="*/ 12 w 74"/>
              <a:gd name="T21" fmla="*/ 141 h 158"/>
              <a:gd name="T22" fmla="*/ 6 w 74"/>
              <a:gd name="T23" fmla="*/ 133 h 158"/>
              <a:gd name="T24" fmla="*/ 2 w 74"/>
              <a:gd name="T25" fmla="*/ 125 h 158"/>
              <a:gd name="T26" fmla="*/ 0 w 74"/>
              <a:gd name="T27" fmla="*/ 120 h 158"/>
              <a:gd name="T28" fmla="*/ 0 w 74"/>
              <a:gd name="T29" fmla="*/ 117 h 158"/>
              <a:gd name="T30" fmla="*/ 1 w 74"/>
              <a:gd name="T31" fmla="*/ 114 h 158"/>
              <a:gd name="T32" fmla="*/ 4 w 74"/>
              <a:gd name="T33" fmla="*/ 106 h 158"/>
              <a:gd name="T34" fmla="*/ 9 w 74"/>
              <a:gd name="T35" fmla="*/ 97 h 158"/>
              <a:gd name="T36" fmla="*/ 15 w 74"/>
              <a:gd name="T37" fmla="*/ 86 h 158"/>
              <a:gd name="T38" fmla="*/ 27 w 74"/>
              <a:gd name="T39" fmla="*/ 63 h 158"/>
              <a:gd name="T40" fmla="*/ 31 w 74"/>
              <a:gd name="T41" fmla="*/ 50 h 158"/>
              <a:gd name="T42" fmla="*/ 34 w 74"/>
              <a:gd name="T43" fmla="*/ 35 h 158"/>
              <a:gd name="T44" fmla="*/ 35 w 74"/>
              <a:gd name="T45" fmla="*/ 22 h 158"/>
              <a:gd name="T46" fmla="*/ 36 w 74"/>
              <a:gd name="T47" fmla="*/ 11 h 158"/>
              <a:gd name="T48" fmla="*/ 37 w 74"/>
              <a:gd name="T49" fmla="*/ 5 h 158"/>
              <a:gd name="T50" fmla="*/ 40 w 74"/>
              <a:gd name="T51" fmla="*/ 1 h 158"/>
              <a:gd name="T52" fmla="*/ 45 w 74"/>
              <a:gd name="T53" fmla="*/ 0 h 158"/>
              <a:gd name="T54" fmla="*/ 52 w 74"/>
              <a:gd name="T55" fmla="*/ 1 h 158"/>
              <a:gd name="T56" fmla="*/ 58 w 74"/>
              <a:gd name="T57" fmla="*/ 7 h 158"/>
              <a:gd name="T58" fmla="*/ 67 w 74"/>
              <a:gd name="T59" fmla="*/ 16 h 158"/>
              <a:gd name="T60" fmla="*/ 70 w 74"/>
              <a:gd name="T61" fmla="*/ 22 h 158"/>
              <a:gd name="T62" fmla="*/ 71 w 74"/>
              <a:gd name="T63" fmla="*/ 29 h 158"/>
              <a:gd name="T64" fmla="*/ 72 w 74"/>
              <a:gd name="T65" fmla="*/ 40 h 158"/>
              <a:gd name="T66" fmla="*/ 74 w 74"/>
              <a:gd name="T67" fmla="*/ 50 h 158"/>
              <a:gd name="T68" fmla="*/ 71 w 74"/>
              <a:gd name="T69" fmla="*/ 75 h 158"/>
              <a:gd name="T70" fmla="*/ 67 w 74"/>
              <a:gd name="T71" fmla="*/ 9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4" h="158">
                <a:moveTo>
                  <a:pt x="67" y="99"/>
                </a:moveTo>
                <a:lnTo>
                  <a:pt x="66" y="104"/>
                </a:lnTo>
                <a:lnTo>
                  <a:pt x="65" y="110"/>
                </a:lnTo>
                <a:lnTo>
                  <a:pt x="61" y="120"/>
                </a:lnTo>
                <a:lnTo>
                  <a:pt x="56" y="129"/>
                </a:lnTo>
                <a:lnTo>
                  <a:pt x="49" y="138"/>
                </a:lnTo>
                <a:lnTo>
                  <a:pt x="45" y="142"/>
                </a:lnTo>
                <a:lnTo>
                  <a:pt x="43" y="146"/>
                </a:lnTo>
                <a:lnTo>
                  <a:pt x="39" y="150"/>
                </a:lnTo>
                <a:lnTo>
                  <a:pt x="36" y="152"/>
                </a:lnTo>
                <a:lnTo>
                  <a:pt x="34" y="154"/>
                </a:lnTo>
                <a:lnTo>
                  <a:pt x="31" y="155"/>
                </a:lnTo>
                <a:lnTo>
                  <a:pt x="28" y="156"/>
                </a:lnTo>
                <a:lnTo>
                  <a:pt x="27" y="156"/>
                </a:lnTo>
                <a:lnTo>
                  <a:pt x="26" y="158"/>
                </a:lnTo>
                <a:lnTo>
                  <a:pt x="25" y="158"/>
                </a:lnTo>
                <a:lnTo>
                  <a:pt x="23" y="156"/>
                </a:lnTo>
                <a:lnTo>
                  <a:pt x="21" y="155"/>
                </a:lnTo>
                <a:lnTo>
                  <a:pt x="18" y="152"/>
                </a:lnTo>
                <a:lnTo>
                  <a:pt x="17" y="150"/>
                </a:lnTo>
                <a:lnTo>
                  <a:pt x="14" y="146"/>
                </a:lnTo>
                <a:lnTo>
                  <a:pt x="12" y="141"/>
                </a:lnTo>
                <a:lnTo>
                  <a:pt x="9" y="137"/>
                </a:lnTo>
                <a:lnTo>
                  <a:pt x="6" y="133"/>
                </a:lnTo>
                <a:lnTo>
                  <a:pt x="4" y="129"/>
                </a:lnTo>
                <a:lnTo>
                  <a:pt x="2" y="125"/>
                </a:lnTo>
                <a:lnTo>
                  <a:pt x="1" y="123"/>
                </a:lnTo>
                <a:lnTo>
                  <a:pt x="0" y="120"/>
                </a:lnTo>
                <a:lnTo>
                  <a:pt x="0" y="119"/>
                </a:lnTo>
                <a:lnTo>
                  <a:pt x="0" y="117"/>
                </a:lnTo>
                <a:lnTo>
                  <a:pt x="0" y="115"/>
                </a:lnTo>
                <a:lnTo>
                  <a:pt x="1" y="114"/>
                </a:lnTo>
                <a:lnTo>
                  <a:pt x="2" y="110"/>
                </a:lnTo>
                <a:lnTo>
                  <a:pt x="4" y="106"/>
                </a:lnTo>
                <a:lnTo>
                  <a:pt x="6" y="102"/>
                </a:lnTo>
                <a:lnTo>
                  <a:pt x="9" y="97"/>
                </a:lnTo>
                <a:lnTo>
                  <a:pt x="12" y="91"/>
                </a:lnTo>
                <a:lnTo>
                  <a:pt x="15" y="86"/>
                </a:lnTo>
                <a:lnTo>
                  <a:pt x="21" y="75"/>
                </a:lnTo>
                <a:lnTo>
                  <a:pt x="27" y="63"/>
                </a:lnTo>
                <a:lnTo>
                  <a:pt x="28" y="57"/>
                </a:lnTo>
                <a:lnTo>
                  <a:pt x="31" y="50"/>
                </a:lnTo>
                <a:lnTo>
                  <a:pt x="32" y="42"/>
                </a:lnTo>
                <a:lnTo>
                  <a:pt x="34" y="35"/>
                </a:lnTo>
                <a:lnTo>
                  <a:pt x="35" y="27"/>
                </a:lnTo>
                <a:lnTo>
                  <a:pt x="35" y="22"/>
                </a:lnTo>
                <a:lnTo>
                  <a:pt x="36" y="15"/>
                </a:lnTo>
                <a:lnTo>
                  <a:pt x="36" y="11"/>
                </a:lnTo>
                <a:lnTo>
                  <a:pt x="37" y="7"/>
                </a:lnTo>
                <a:lnTo>
                  <a:pt x="37" y="5"/>
                </a:lnTo>
                <a:lnTo>
                  <a:pt x="39" y="3"/>
                </a:lnTo>
                <a:lnTo>
                  <a:pt x="40" y="1"/>
                </a:lnTo>
                <a:lnTo>
                  <a:pt x="41" y="0"/>
                </a:lnTo>
                <a:lnTo>
                  <a:pt x="45" y="0"/>
                </a:lnTo>
                <a:lnTo>
                  <a:pt x="48" y="0"/>
                </a:lnTo>
                <a:lnTo>
                  <a:pt x="52" y="1"/>
                </a:lnTo>
                <a:lnTo>
                  <a:pt x="54" y="5"/>
                </a:lnTo>
                <a:lnTo>
                  <a:pt x="58" y="7"/>
                </a:lnTo>
                <a:lnTo>
                  <a:pt x="63" y="13"/>
                </a:lnTo>
                <a:lnTo>
                  <a:pt x="67" y="16"/>
                </a:lnTo>
                <a:lnTo>
                  <a:pt x="69" y="19"/>
                </a:lnTo>
                <a:lnTo>
                  <a:pt x="70" y="22"/>
                </a:lnTo>
                <a:lnTo>
                  <a:pt x="71" y="25"/>
                </a:lnTo>
                <a:lnTo>
                  <a:pt x="71" y="29"/>
                </a:lnTo>
                <a:lnTo>
                  <a:pt x="72" y="35"/>
                </a:lnTo>
                <a:lnTo>
                  <a:pt x="72" y="40"/>
                </a:lnTo>
                <a:lnTo>
                  <a:pt x="74" y="45"/>
                </a:lnTo>
                <a:lnTo>
                  <a:pt x="74" y="50"/>
                </a:lnTo>
                <a:lnTo>
                  <a:pt x="72" y="62"/>
                </a:lnTo>
                <a:lnTo>
                  <a:pt x="71" y="75"/>
                </a:lnTo>
                <a:lnTo>
                  <a:pt x="70" y="86"/>
                </a:lnTo>
                <a:lnTo>
                  <a:pt x="67" y="99"/>
                </a:lnTo>
                <a:lnTo>
                  <a:pt x="67" y="9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88"/>
          <p:cNvSpPr/>
          <p:nvPr/>
        </p:nvSpPr>
        <p:spPr bwMode="auto">
          <a:xfrm>
            <a:off x="1522821" y="2474739"/>
            <a:ext cx="1576141" cy="333211"/>
          </a:xfrm>
          <a:custGeom>
            <a:avLst/>
            <a:gdLst>
              <a:gd name="T0" fmla="*/ 487 w 596"/>
              <a:gd name="T1" fmla="*/ 3 h 126"/>
              <a:gd name="T2" fmla="*/ 504 w 596"/>
              <a:gd name="T3" fmla="*/ 1 h 126"/>
              <a:gd name="T4" fmla="*/ 518 w 596"/>
              <a:gd name="T5" fmla="*/ 7 h 126"/>
              <a:gd name="T6" fmla="*/ 543 w 596"/>
              <a:gd name="T7" fmla="*/ 20 h 126"/>
              <a:gd name="T8" fmla="*/ 571 w 596"/>
              <a:gd name="T9" fmla="*/ 38 h 126"/>
              <a:gd name="T10" fmla="*/ 588 w 596"/>
              <a:gd name="T11" fmla="*/ 51 h 126"/>
              <a:gd name="T12" fmla="*/ 593 w 596"/>
              <a:gd name="T13" fmla="*/ 56 h 126"/>
              <a:gd name="T14" fmla="*/ 596 w 596"/>
              <a:gd name="T15" fmla="*/ 60 h 126"/>
              <a:gd name="T16" fmla="*/ 594 w 596"/>
              <a:gd name="T17" fmla="*/ 65 h 126"/>
              <a:gd name="T18" fmla="*/ 585 w 596"/>
              <a:gd name="T19" fmla="*/ 69 h 126"/>
              <a:gd name="T20" fmla="*/ 571 w 596"/>
              <a:gd name="T21" fmla="*/ 70 h 126"/>
              <a:gd name="T22" fmla="*/ 549 w 596"/>
              <a:gd name="T23" fmla="*/ 74 h 126"/>
              <a:gd name="T24" fmla="*/ 525 w 596"/>
              <a:gd name="T25" fmla="*/ 86 h 126"/>
              <a:gd name="T26" fmla="*/ 497 w 596"/>
              <a:gd name="T27" fmla="*/ 105 h 126"/>
              <a:gd name="T28" fmla="*/ 478 w 596"/>
              <a:gd name="T29" fmla="*/ 120 h 126"/>
              <a:gd name="T30" fmla="*/ 468 w 596"/>
              <a:gd name="T31" fmla="*/ 126 h 126"/>
              <a:gd name="T32" fmla="*/ 465 w 596"/>
              <a:gd name="T33" fmla="*/ 122 h 126"/>
              <a:gd name="T34" fmla="*/ 469 w 596"/>
              <a:gd name="T35" fmla="*/ 109 h 126"/>
              <a:gd name="T36" fmla="*/ 479 w 596"/>
              <a:gd name="T37" fmla="*/ 89 h 126"/>
              <a:gd name="T38" fmla="*/ 487 w 596"/>
              <a:gd name="T39" fmla="*/ 67 h 126"/>
              <a:gd name="T40" fmla="*/ 492 w 596"/>
              <a:gd name="T41" fmla="*/ 53 h 126"/>
              <a:gd name="T42" fmla="*/ 488 w 596"/>
              <a:gd name="T43" fmla="*/ 48 h 126"/>
              <a:gd name="T44" fmla="*/ 473 w 596"/>
              <a:gd name="T45" fmla="*/ 47 h 126"/>
              <a:gd name="T46" fmla="*/ 466 w 596"/>
              <a:gd name="T47" fmla="*/ 47 h 126"/>
              <a:gd name="T48" fmla="*/ 456 w 596"/>
              <a:gd name="T49" fmla="*/ 48 h 126"/>
              <a:gd name="T50" fmla="*/ 443 w 596"/>
              <a:gd name="T51" fmla="*/ 49 h 126"/>
              <a:gd name="T52" fmla="*/ 426 w 596"/>
              <a:gd name="T53" fmla="*/ 52 h 126"/>
              <a:gd name="T54" fmla="*/ 405 w 596"/>
              <a:gd name="T55" fmla="*/ 54 h 126"/>
              <a:gd name="T56" fmla="*/ 390 w 596"/>
              <a:gd name="T57" fmla="*/ 57 h 126"/>
              <a:gd name="T58" fmla="*/ 373 w 596"/>
              <a:gd name="T59" fmla="*/ 60 h 126"/>
              <a:gd name="T60" fmla="*/ 351 w 596"/>
              <a:gd name="T61" fmla="*/ 62 h 126"/>
              <a:gd name="T62" fmla="*/ 324 w 596"/>
              <a:gd name="T63" fmla="*/ 66 h 126"/>
              <a:gd name="T64" fmla="*/ 293 w 596"/>
              <a:gd name="T65" fmla="*/ 70 h 126"/>
              <a:gd name="T66" fmla="*/ 257 w 596"/>
              <a:gd name="T67" fmla="*/ 75 h 126"/>
              <a:gd name="T68" fmla="*/ 215 w 596"/>
              <a:gd name="T69" fmla="*/ 80 h 126"/>
              <a:gd name="T70" fmla="*/ 168 w 596"/>
              <a:gd name="T71" fmla="*/ 87 h 126"/>
              <a:gd name="T72" fmla="*/ 117 w 596"/>
              <a:gd name="T73" fmla="*/ 95 h 126"/>
              <a:gd name="T74" fmla="*/ 61 w 596"/>
              <a:gd name="T75" fmla="*/ 102 h 126"/>
              <a:gd name="T76" fmla="*/ 0 w 596"/>
              <a:gd name="T77" fmla="*/ 110 h 126"/>
              <a:gd name="T78" fmla="*/ 13 w 596"/>
              <a:gd name="T79" fmla="*/ 82 h 126"/>
              <a:gd name="T80" fmla="*/ 36 w 596"/>
              <a:gd name="T81" fmla="*/ 78 h 126"/>
              <a:gd name="T82" fmla="*/ 64 w 596"/>
              <a:gd name="T83" fmla="*/ 74 h 126"/>
              <a:gd name="T84" fmla="*/ 95 w 596"/>
              <a:gd name="T85" fmla="*/ 70 h 126"/>
              <a:gd name="T86" fmla="*/ 128 w 596"/>
              <a:gd name="T87" fmla="*/ 65 h 126"/>
              <a:gd name="T88" fmla="*/ 257 w 596"/>
              <a:gd name="T89" fmla="*/ 48 h 126"/>
              <a:gd name="T90" fmla="*/ 382 w 596"/>
              <a:gd name="T91" fmla="*/ 31 h 126"/>
              <a:gd name="T92" fmla="*/ 413 w 596"/>
              <a:gd name="T93" fmla="*/ 26 h 126"/>
              <a:gd name="T94" fmla="*/ 438 w 596"/>
              <a:gd name="T95" fmla="*/ 21 h 126"/>
              <a:gd name="T96" fmla="*/ 456 w 596"/>
              <a:gd name="T97" fmla="*/ 16 h 126"/>
              <a:gd name="T98" fmla="*/ 468 w 596"/>
              <a:gd name="T99" fmla="*/ 12 h 126"/>
              <a:gd name="T100" fmla="*/ 473 w 596"/>
              <a:gd name="T101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6" h="126">
                <a:moveTo>
                  <a:pt x="473" y="9"/>
                </a:moveTo>
                <a:lnTo>
                  <a:pt x="479" y="5"/>
                </a:lnTo>
                <a:lnTo>
                  <a:pt x="487" y="3"/>
                </a:lnTo>
                <a:lnTo>
                  <a:pt x="493" y="1"/>
                </a:lnTo>
                <a:lnTo>
                  <a:pt x="500" y="0"/>
                </a:lnTo>
                <a:lnTo>
                  <a:pt x="504" y="1"/>
                </a:lnTo>
                <a:lnTo>
                  <a:pt x="508" y="3"/>
                </a:lnTo>
                <a:lnTo>
                  <a:pt x="513" y="4"/>
                </a:lnTo>
                <a:lnTo>
                  <a:pt x="518" y="7"/>
                </a:lnTo>
                <a:lnTo>
                  <a:pt x="526" y="10"/>
                </a:lnTo>
                <a:lnTo>
                  <a:pt x="534" y="14"/>
                </a:lnTo>
                <a:lnTo>
                  <a:pt x="543" y="20"/>
                </a:lnTo>
                <a:lnTo>
                  <a:pt x="553" y="25"/>
                </a:lnTo>
                <a:lnTo>
                  <a:pt x="562" y="31"/>
                </a:lnTo>
                <a:lnTo>
                  <a:pt x="571" y="38"/>
                </a:lnTo>
                <a:lnTo>
                  <a:pt x="579" y="43"/>
                </a:lnTo>
                <a:lnTo>
                  <a:pt x="585" y="48"/>
                </a:lnTo>
                <a:lnTo>
                  <a:pt x="588" y="51"/>
                </a:lnTo>
                <a:lnTo>
                  <a:pt x="589" y="52"/>
                </a:lnTo>
                <a:lnTo>
                  <a:pt x="592" y="54"/>
                </a:lnTo>
                <a:lnTo>
                  <a:pt x="593" y="56"/>
                </a:lnTo>
                <a:lnTo>
                  <a:pt x="594" y="57"/>
                </a:lnTo>
                <a:lnTo>
                  <a:pt x="596" y="58"/>
                </a:lnTo>
                <a:lnTo>
                  <a:pt x="596" y="60"/>
                </a:lnTo>
                <a:lnTo>
                  <a:pt x="596" y="61"/>
                </a:lnTo>
                <a:lnTo>
                  <a:pt x="596" y="64"/>
                </a:lnTo>
                <a:lnTo>
                  <a:pt x="594" y="65"/>
                </a:lnTo>
                <a:lnTo>
                  <a:pt x="592" y="67"/>
                </a:lnTo>
                <a:lnTo>
                  <a:pt x="589" y="69"/>
                </a:lnTo>
                <a:lnTo>
                  <a:pt x="585" y="69"/>
                </a:lnTo>
                <a:lnTo>
                  <a:pt x="581" y="70"/>
                </a:lnTo>
                <a:lnTo>
                  <a:pt x="576" y="70"/>
                </a:lnTo>
                <a:lnTo>
                  <a:pt x="571" y="70"/>
                </a:lnTo>
                <a:lnTo>
                  <a:pt x="565" y="71"/>
                </a:lnTo>
                <a:lnTo>
                  <a:pt x="557" y="73"/>
                </a:lnTo>
                <a:lnTo>
                  <a:pt x="549" y="74"/>
                </a:lnTo>
                <a:lnTo>
                  <a:pt x="541" y="78"/>
                </a:lnTo>
                <a:lnTo>
                  <a:pt x="534" y="82"/>
                </a:lnTo>
                <a:lnTo>
                  <a:pt x="525" y="86"/>
                </a:lnTo>
                <a:lnTo>
                  <a:pt x="515" y="92"/>
                </a:lnTo>
                <a:lnTo>
                  <a:pt x="506" y="98"/>
                </a:lnTo>
                <a:lnTo>
                  <a:pt x="497" y="105"/>
                </a:lnTo>
                <a:lnTo>
                  <a:pt x="491" y="111"/>
                </a:lnTo>
                <a:lnTo>
                  <a:pt x="484" y="117"/>
                </a:lnTo>
                <a:lnTo>
                  <a:pt x="478" y="120"/>
                </a:lnTo>
                <a:lnTo>
                  <a:pt x="474" y="124"/>
                </a:lnTo>
                <a:lnTo>
                  <a:pt x="470" y="126"/>
                </a:lnTo>
                <a:lnTo>
                  <a:pt x="468" y="126"/>
                </a:lnTo>
                <a:lnTo>
                  <a:pt x="466" y="126"/>
                </a:lnTo>
                <a:lnTo>
                  <a:pt x="465" y="124"/>
                </a:lnTo>
                <a:lnTo>
                  <a:pt x="465" y="122"/>
                </a:lnTo>
                <a:lnTo>
                  <a:pt x="466" y="118"/>
                </a:lnTo>
                <a:lnTo>
                  <a:pt x="466" y="114"/>
                </a:lnTo>
                <a:lnTo>
                  <a:pt x="469" y="109"/>
                </a:lnTo>
                <a:lnTo>
                  <a:pt x="471" y="104"/>
                </a:lnTo>
                <a:lnTo>
                  <a:pt x="474" y="96"/>
                </a:lnTo>
                <a:lnTo>
                  <a:pt x="479" y="89"/>
                </a:lnTo>
                <a:lnTo>
                  <a:pt x="482" y="82"/>
                </a:lnTo>
                <a:lnTo>
                  <a:pt x="484" y="74"/>
                </a:lnTo>
                <a:lnTo>
                  <a:pt x="487" y="67"/>
                </a:lnTo>
                <a:lnTo>
                  <a:pt x="490" y="62"/>
                </a:lnTo>
                <a:lnTo>
                  <a:pt x="491" y="57"/>
                </a:lnTo>
                <a:lnTo>
                  <a:pt x="492" y="53"/>
                </a:lnTo>
                <a:lnTo>
                  <a:pt x="492" y="51"/>
                </a:lnTo>
                <a:lnTo>
                  <a:pt x="491" y="49"/>
                </a:lnTo>
                <a:lnTo>
                  <a:pt x="488" y="48"/>
                </a:lnTo>
                <a:lnTo>
                  <a:pt x="484" y="47"/>
                </a:lnTo>
                <a:lnTo>
                  <a:pt x="479" y="47"/>
                </a:lnTo>
                <a:lnTo>
                  <a:pt x="473" y="47"/>
                </a:lnTo>
                <a:lnTo>
                  <a:pt x="470" y="47"/>
                </a:lnTo>
                <a:lnTo>
                  <a:pt x="469" y="47"/>
                </a:lnTo>
                <a:lnTo>
                  <a:pt x="466" y="47"/>
                </a:lnTo>
                <a:lnTo>
                  <a:pt x="462" y="47"/>
                </a:lnTo>
                <a:lnTo>
                  <a:pt x="460" y="47"/>
                </a:lnTo>
                <a:lnTo>
                  <a:pt x="456" y="48"/>
                </a:lnTo>
                <a:lnTo>
                  <a:pt x="452" y="48"/>
                </a:lnTo>
                <a:lnTo>
                  <a:pt x="447" y="48"/>
                </a:lnTo>
                <a:lnTo>
                  <a:pt x="443" y="49"/>
                </a:lnTo>
                <a:lnTo>
                  <a:pt x="438" y="49"/>
                </a:lnTo>
                <a:lnTo>
                  <a:pt x="431" y="51"/>
                </a:lnTo>
                <a:lnTo>
                  <a:pt x="426" y="52"/>
                </a:lnTo>
                <a:lnTo>
                  <a:pt x="420" y="52"/>
                </a:lnTo>
                <a:lnTo>
                  <a:pt x="413" y="53"/>
                </a:lnTo>
                <a:lnTo>
                  <a:pt x="405" y="54"/>
                </a:lnTo>
                <a:lnTo>
                  <a:pt x="399" y="56"/>
                </a:lnTo>
                <a:lnTo>
                  <a:pt x="395" y="56"/>
                </a:lnTo>
                <a:lnTo>
                  <a:pt x="390" y="57"/>
                </a:lnTo>
                <a:lnTo>
                  <a:pt x="385" y="57"/>
                </a:lnTo>
                <a:lnTo>
                  <a:pt x="380" y="58"/>
                </a:lnTo>
                <a:lnTo>
                  <a:pt x="373" y="60"/>
                </a:lnTo>
                <a:lnTo>
                  <a:pt x="367" y="60"/>
                </a:lnTo>
                <a:lnTo>
                  <a:pt x="359" y="61"/>
                </a:lnTo>
                <a:lnTo>
                  <a:pt x="351" y="62"/>
                </a:lnTo>
                <a:lnTo>
                  <a:pt x="342" y="64"/>
                </a:lnTo>
                <a:lnTo>
                  <a:pt x="334" y="65"/>
                </a:lnTo>
                <a:lnTo>
                  <a:pt x="324" y="66"/>
                </a:lnTo>
                <a:lnTo>
                  <a:pt x="315" y="67"/>
                </a:lnTo>
                <a:lnTo>
                  <a:pt x="303" y="69"/>
                </a:lnTo>
                <a:lnTo>
                  <a:pt x="293" y="70"/>
                </a:lnTo>
                <a:lnTo>
                  <a:pt x="281" y="71"/>
                </a:lnTo>
                <a:lnTo>
                  <a:pt x="268" y="74"/>
                </a:lnTo>
                <a:lnTo>
                  <a:pt x="257" y="75"/>
                </a:lnTo>
                <a:lnTo>
                  <a:pt x="242" y="76"/>
                </a:lnTo>
                <a:lnTo>
                  <a:pt x="229" y="79"/>
                </a:lnTo>
                <a:lnTo>
                  <a:pt x="215" y="80"/>
                </a:lnTo>
                <a:lnTo>
                  <a:pt x="200" y="83"/>
                </a:lnTo>
                <a:lnTo>
                  <a:pt x="184" y="86"/>
                </a:lnTo>
                <a:lnTo>
                  <a:pt x="168" y="87"/>
                </a:lnTo>
                <a:lnTo>
                  <a:pt x="152" y="89"/>
                </a:lnTo>
                <a:lnTo>
                  <a:pt x="135" y="92"/>
                </a:lnTo>
                <a:lnTo>
                  <a:pt x="117" y="95"/>
                </a:lnTo>
                <a:lnTo>
                  <a:pt x="99" y="97"/>
                </a:lnTo>
                <a:lnTo>
                  <a:pt x="80" y="98"/>
                </a:lnTo>
                <a:lnTo>
                  <a:pt x="61" y="102"/>
                </a:lnTo>
                <a:lnTo>
                  <a:pt x="42" y="105"/>
                </a:lnTo>
                <a:lnTo>
                  <a:pt x="21" y="108"/>
                </a:lnTo>
                <a:lnTo>
                  <a:pt x="0" y="110"/>
                </a:lnTo>
                <a:lnTo>
                  <a:pt x="0" y="83"/>
                </a:lnTo>
                <a:lnTo>
                  <a:pt x="7" y="82"/>
                </a:lnTo>
                <a:lnTo>
                  <a:pt x="13" y="82"/>
                </a:lnTo>
                <a:lnTo>
                  <a:pt x="21" y="80"/>
                </a:lnTo>
                <a:lnTo>
                  <a:pt x="29" y="79"/>
                </a:lnTo>
                <a:lnTo>
                  <a:pt x="36" y="78"/>
                </a:lnTo>
                <a:lnTo>
                  <a:pt x="45" y="76"/>
                </a:lnTo>
                <a:lnTo>
                  <a:pt x="55" y="75"/>
                </a:lnTo>
                <a:lnTo>
                  <a:pt x="64" y="74"/>
                </a:lnTo>
                <a:lnTo>
                  <a:pt x="73" y="73"/>
                </a:lnTo>
                <a:lnTo>
                  <a:pt x="83" y="71"/>
                </a:lnTo>
                <a:lnTo>
                  <a:pt x="95" y="70"/>
                </a:lnTo>
                <a:lnTo>
                  <a:pt x="105" y="69"/>
                </a:lnTo>
                <a:lnTo>
                  <a:pt x="117" y="66"/>
                </a:lnTo>
                <a:lnTo>
                  <a:pt x="128" y="65"/>
                </a:lnTo>
                <a:lnTo>
                  <a:pt x="141" y="64"/>
                </a:lnTo>
                <a:lnTo>
                  <a:pt x="154" y="61"/>
                </a:lnTo>
                <a:lnTo>
                  <a:pt x="257" y="48"/>
                </a:lnTo>
                <a:lnTo>
                  <a:pt x="359" y="34"/>
                </a:lnTo>
                <a:lnTo>
                  <a:pt x="370" y="32"/>
                </a:lnTo>
                <a:lnTo>
                  <a:pt x="382" y="31"/>
                </a:lnTo>
                <a:lnTo>
                  <a:pt x="394" y="29"/>
                </a:lnTo>
                <a:lnTo>
                  <a:pt x="404" y="27"/>
                </a:lnTo>
                <a:lnTo>
                  <a:pt x="413" y="26"/>
                </a:lnTo>
                <a:lnTo>
                  <a:pt x="422" y="23"/>
                </a:lnTo>
                <a:lnTo>
                  <a:pt x="430" y="22"/>
                </a:lnTo>
                <a:lnTo>
                  <a:pt x="438" y="21"/>
                </a:lnTo>
                <a:lnTo>
                  <a:pt x="444" y="20"/>
                </a:lnTo>
                <a:lnTo>
                  <a:pt x="451" y="18"/>
                </a:lnTo>
                <a:lnTo>
                  <a:pt x="456" y="16"/>
                </a:lnTo>
                <a:lnTo>
                  <a:pt x="460" y="14"/>
                </a:lnTo>
                <a:lnTo>
                  <a:pt x="465" y="13"/>
                </a:lnTo>
                <a:lnTo>
                  <a:pt x="468" y="12"/>
                </a:lnTo>
                <a:lnTo>
                  <a:pt x="470" y="10"/>
                </a:lnTo>
                <a:lnTo>
                  <a:pt x="473" y="9"/>
                </a:lnTo>
                <a:lnTo>
                  <a:pt x="473" y="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89"/>
          <p:cNvSpPr/>
          <p:nvPr/>
        </p:nvSpPr>
        <p:spPr bwMode="auto">
          <a:xfrm>
            <a:off x="2059660" y="2400692"/>
            <a:ext cx="232719" cy="179828"/>
          </a:xfrm>
          <a:custGeom>
            <a:avLst/>
            <a:gdLst>
              <a:gd name="T0" fmla="*/ 0 w 88"/>
              <a:gd name="T1" fmla="*/ 5 h 68"/>
              <a:gd name="T2" fmla="*/ 3 w 88"/>
              <a:gd name="T3" fmla="*/ 2 h 68"/>
              <a:gd name="T4" fmla="*/ 4 w 88"/>
              <a:gd name="T5" fmla="*/ 1 h 68"/>
              <a:gd name="T6" fmla="*/ 7 w 88"/>
              <a:gd name="T7" fmla="*/ 0 h 68"/>
              <a:gd name="T8" fmla="*/ 11 w 88"/>
              <a:gd name="T9" fmla="*/ 0 h 68"/>
              <a:gd name="T10" fmla="*/ 16 w 88"/>
              <a:gd name="T11" fmla="*/ 0 h 68"/>
              <a:gd name="T12" fmla="*/ 21 w 88"/>
              <a:gd name="T13" fmla="*/ 0 h 68"/>
              <a:gd name="T14" fmla="*/ 28 w 88"/>
              <a:gd name="T15" fmla="*/ 0 h 68"/>
              <a:gd name="T16" fmla="*/ 35 w 88"/>
              <a:gd name="T17" fmla="*/ 1 h 68"/>
              <a:gd name="T18" fmla="*/ 43 w 88"/>
              <a:gd name="T19" fmla="*/ 2 h 68"/>
              <a:gd name="T20" fmla="*/ 50 w 88"/>
              <a:gd name="T21" fmla="*/ 5 h 68"/>
              <a:gd name="T22" fmla="*/ 56 w 88"/>
              <a:gd name="T23" fmla="*/ 7 h 68"/>
              <a:gd name="T24" fmla="*/ 63 w 88"/>
              <a:gd name="T25" fmla="*/ 10 h 68"/>
              <a:gd name="T26" fmla="*/ 68 w 88"/>
              <a:gd name="T27" fmla="*/ 13 h 68"/>
              <a:gd name="T28" fmla="*/ 73 w 88"/>
              <a:gd name="T29" fmla="*/ 15 h 68"/>
              <a:gd name="T30" fmla="*/ 77 w 88"/>
              <a:gd name="T31" fmla="*/ 19 h 68"/>
              <a:gd name="T32" fmla="*/ 81 w 88"/>
              <a:gd name="T33" fmla="*/ 23 h 68"/>
              <a:gd name="T34" fmla="*/ 85 w 88"/>
              <a:gd name="T35" fmla="*/ 26 h 68"/>
              <a:gd name="T36" fmla="*/ 86 w 88"/>
              <a:gd name="T37" fmla="*/ 29 h 68"/>
              <a:gd name="T38" fmla="*/ 88 w 88"/>
              <a:gd name="T39" fmla="*/ 33 h 68"/>
              <a:gd name="T40" fmla="*/ 88 w 88"/>
              <a:gd name="T41" fmla="*/ 37 h 68"/>
              <a:gd name="T42" fmla="*/ 88 w 88"/>
              <a:gd name="T43" fmla="*/ 42 h 68"/>
              <a:gd name="T44" fmla="*/ 87 w 88"/>
              <a:gd name="T45" fmla="*/ 46 h 68"/>
              <a:gd name="T46" fmla="*/ 86 w 88"/>
              <a:gd name="T47" fmla="*/ 49 h 68"/>
              <a:gd name="T48" fmla="*/ 85 w 88"/>
              <a:gd name="T49" fmla="*/ 53 h 68"/>
              <a:gd name="T50" fmla="*/ 82 w 88"/>
              <a:gd name="T51" fmla="*/ 57 h 68"/>
              <a:gd name="T52" fmla="*/ 79 w 88"/>
              <a:gd name="T53" fmla="*/ 59 h 68"/>
              <a:gd name="T54" fmla="*/ 78 w 88"/>
              <a:gd name="T55" fmla="*/ 62 h 68"/>
              <a:gd name="T56" fmla="*/ 76 w 88"/>
              <a:gd name="T57" fmla="*/ 64 h 68"/>
              <a:gd name="T58" fmla="*/ 73 w 88"/>
              <a:gd name="T59" fmla="*/ 66 h 68"/>
              <a:gd name="T60" fmla="*/ 72 w 88"/>
              <a:gd name="T61" fmla="*/ 67 h 68"/>
              <a:gd name="T62" fmla="*/ 70 w 88"/>
              <a:gd name="T63" fmla="*/ 68 h 68"/>
              <a:gd name="T64" fmla="*/ 69 w 88"/>
              <a:gd name="T65" fmla="*/ 68 h 68"/>
              <a:gd name="T66" fmla="*/ 66 w 88"/>
              <a:gd name="T67" fmla="*/ 68 h 68"/>
              <a:gd name="T68" fmla="*/ 63 w 88"/>
              <a:gd name="T69" fmla="*/ 67 h 68"/>
              <a:gd name="T70" fmla="*/ 59 w 88"/>
              <a:gd name="T71" fmla="*/ 64 h 68"/>
              <a:gd name="T72" fmla="*/ 55 w 88"/>
              <a:gd name="T73" fmla="*/ 60 h 68"/>
              <a:gd name="T74" fmla="*/ 50 w 88"/>
              <a:gd name="T75" fmla="*/ 57 h 68"/>
              <a:gd name="T76" fmla="*/ 44 w 88"/>
              <a:gd name="T77" fmla="*/ 51 h 68"/>
              <a:gd name="T78" fmla="*/ 38 w 88"/>
              <a:gd name="T79" fmla="*/ 45 h 68"/>
              <a:gd name="T80" fmla="*/ 32 w 88"/>
              <a:gd name="T81" fmla="*/ 37 h 68"/>
              <a:gd name="T82" fmla="*/ 24 w 88"/>
              <a:gd name="T83" fmla="*/ 31 h 68"/>
              <a:gd name="T84" fmla="*/ 19 w 88"/>
              <a:gd name="T85" fmla="*/ 26 h 68"/>
              <a:gd name="T86" fmla="*/ 12 w 88"/>
              <a:gd name="T87" fmla="*/ 20 h 68"/>
              <a:gd name="T88" fmla="*/ 8 w 88"/>
              <a:gd name="T89" fmla="*/ 15 h 68"/>
              <a:gd name="T90" fmla="*/ 6 w 88"/>
              <a:gd name="T91" fmla="*/ 11 h 68"/>
              <a:gd name="T92" fmla="*/ 3 w 88"/>
              <a:gd name="T93" fmla="*/ 9 h 68"/>
              <a:gd name="T94" fmla="*/ 2 w 88"/>
              <a:gd name="T95" fmla="*/ 6 h 68"/>
              <a:gd name="T96" fmla="*/ 0 w 88"/>
              <a:gd name="T97" fmla="*/ 5 h 68"/>
              <a:gd name="T98" fmla="*/ 0 w 88"/>
              <a:gd name="T99" fmla="*/ 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8" h="68">
                <a:moveTo>
                  <a:pt x="0" y="5"/>
                </a:moveTo>
                <a:lnTo>
                  <a:pt x="3" y="2"/>
                </a:lnTo>
                <a:lnTo>
                  <a:pt x="4" y="1"/>
                </a:lnTo>
                <a:lnTo>
                  <a:pt x="7" y="0"/>
                </a:lnTo>
                <a:lnTo>
                  <a:pt x="11" y="0"/>
                </a:lnTo>
                <a:lnTo>
                  <a:pt x="16" y="0"/>
                </a:lnTo>
                <a:lnTo>
                  <a:pt x="21" y="0"/>
                </a:lnTo>
                <a:lnTo>
                  <a:pt x="28" y="0"/>
                </a:lnTo>
                <a:lnTo>
                  <a:pt x="35" y="1"/>
                </a:lnTo>
                <a:lnTo>
                  <a:pt x="43" y="2"/>
                </a:lnTo>
                <a:lnTo>
                  <a:pt x="50" y="5"/>
                </a:lnTo>
                <a:lnTo>
                  <a:pt x="56" y="7"/>
                </a:lnTo>
                <a:lnTo>
                  <a:pt x="63" y="10"/>
                </a:lnTo>
                <a:lnTo>
                  <a:pt x="68" y="13"/>
                </a:lnTo>
                <a:lnTo>
                  <a:pt x="73" y="15"/>
                </a:lnTo>
                <a:lnTo>
                  <a:pt x="77" y="19"/>
                </a:lnTo>
                <a:lnTo>
                  <a:pt x="81" y="23"/>
                </a:lnTo>
                <a:lnTo>
                  <a:pt x="85" y="26"/>
                </a:lnTo>
                <a:lnTo>
                  <a:pt x="86" y="29"/>
                </a:lnTo>
                <a:lnTo>
                  <a:pt x="88" y="33"/>
                </a:lnTo>
                <a:lnTo>
                  <a:pt x="88" y="37"/>
                </a:lnTo>
                <a:lnTo>
                  <a:pt x="88" y="42"/>
                </a:lnTo>
                <a:lnTo>
                  <a:pt x="87" y="46"/>
                </a:lnTo>
                <a:lnTo>
                  <a:pt x="86" y="49"/>
                </a:lnTo>
                <a:lnTo>
                  <a:pt x="85" y="53"/>
                </a:lnTo>
                <a:lnTo>
                  <a:pt x="82" y="57"/>
                </a:lnTo>
                <a:lnTo>
                  <a:pt x="79" y="59"/>
                </a:lnTo>
                <a:lnTo>
                  <a:pt x="78" y="62"/>
                </a:lnTo>
                <a:lnTo>
                  <a:pt x="76" y="64"/>
                </a:lnTo>
                <a:lnTo>
                  <a:pt x="73" y="66"/>
                </a:lnTo>
                <a:lnTo>
                  <a:pt x="72" y="67"/>
                </a:lnTo>
                <a:lnTo>
                  <a:pt x="70" y="68"/>
                </a:lnTo>
                <a:lnTo>
                  <a:pt x="69" y="68"/>
                </a:lnTo>
                <a:lnTo>
                  <a:pt x="66" y="68"/>
                </a:lnTo>
                <a:lnTo>
                  <a:pt x="63" y="67"/>
                </a:lnTo>
                <a:lnTo>
                  <a:pt x="59" y="64"/>
                </a:lnTo>
                <a:lnTo>
                  <a:pt x="55" y="60"/>
                </a:lnTo>
                <a:lnTo>
                  <a:pt x="50" y="57"/>
                </a:lnTo>
                <a:lnTo>
                  <a:pt x="44" y="51"/>
                </a:lnTo>
                <a:lnTo>
                  <a:pt x="38" y="45"/>
                </a:lnTo>
                <a:lnTo>
                  <a:pt x="32" y="37"/>
                </a:lnTo>
                <a:lnTo>
                  <a:pt x="24" y="31"/>
                </a:lnTo>
                <a:lnTo>
                  <a:pt x="19" y="26"/>
                </a:lnTo>
                <a:lnTo>
                  <a:pt x="12" y="20"/>
                </a:lnTo>
                <a:lnTo>
                  <a:pt x="8" y="15"/>
                </a:lnTo>
                <a:lnTo>
                  <a:pt x="6" y="11"/>
                </a:lnTo>
                <a:lnTo>
                  <a:pt x="3" y="9"/>
                </a:lnTo>
                <a:lnTo>
                  <a:pt x="2" y="6"/>
                </a:lnTo>
                <a:lnTo>
                  <a:pt x="0" y="5"/>
                </a:lnTo>
                <a:lnTo>
                  <a:pt x="0" y="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90"/>
          <p:cNvSpPr/>
          <p:nvPr/>
        </p:nvSpPr>
        <p:spPr bwMode="auto">
          <a:xfrm>
            <a:off x="1869254" y="2855552"/>
            <a:ext cx="113714" cy="1012855"/>
          </a:xfrm>
          <a:custGeom>
            <a:avLst/>
            <a:gdLst>
              <a:gd name="T0" fmla="*/ 41 w 43"/>
              <a:gd name="T1" fmla="*/ 36 h 383"/>
              <a:gd name="T2" fmla="*/ 41 w 43"/>
              <a:gd name="T3" fmla="*/ 76 h 383"/>
              <a:gd name="T4" fmla="*/ 41 w 43"/>
              <a:gd name="T5" fmla="*/ 114 h 383"/>
              <a:gd name="T6" fmla="*/ 40 w 43"/>
              <a:gd name="T7" fmla="*/ 149 h 383"/>
              <a:gd name="T8" fmla="*/ 40 w 43"/>
              <a:gd name="T9" fmla="*/ 181 h 383"/>
              <a:gd name="T10" fmla="*/ 40 w 43"/>
              <a:gd name="T11" fmla="*/ 211 h 383"/>
              <a:gd name="T12" fmla="*/ 40 w 43"/>
              <a:gd name="T13" fmla="*/ 238 h 383"/>
              <a:gd name="T14" fmla="*/ 39 w 43"/>
              <a:gd name="T15" fmla="*/ 264 h 383"/>
              <a:gd name="T16" fmla="*/ 39 w 43"/>
              <a:gd name="T17" fmla="*/ 286 h 383"/>
              <a:gd name="T18" fmla="*/ 39 w 43"/>
              <a:gd name="T19" fmla="*/ 305 h 383"/>
              <a:gd name="T20" fmla="*/ 39 w 43"/>
              <a:gd name="T21" fmla="*/ 322 h 383"/>
              <a:gd name="T22" fmla="*/ 37 w 43"/>
              <a:gd name="T23" fmla="*/ 336 h 383"/>
              <a:gd name="T24" fmla="*/ 37 w 43"/>
              <a:gd name="T25" fmla="*/ 349 h 383"/>
              <a:gd name="T26" fmla="*/ 37 w 43"/>
              <a:gd name="T27" fmla="*/ 358 h 383"/>
              <a:gd name="T28" fmla="*/ 36 w 43"/>
              <a:gd name="T29" fmla="*/ 365 h 383"/>
              <a:gd name="T30" fmla="*/ 36 w 43"/>
              <a:gd name="T31" fmla="*/ 370 h 383"/>
              <a:gd name="T32" fmla="*/ 35 w 43"/>
              <a:gd name="T33" fmla="*/ 374 h 383"/>
              <a:gd name="T34" fmla="*/ 32 w 43"/>
              <a:gd name="T35" fmla="*/ 379 h 383"/>
              <a:gd name="T36" fmla="*/ 30 w 43"/>
              <a:gd name="T37" fmla="*/ 382 h 383"/>
              <a:gd name="T38" fmla="*/ 28 w 43"/>
              <a:gd name="T39" fmla="*/ 383 h 383"/>
              <a:gd name="T40" fmla="*/ 26 w 43"/>
              <a:gd name="T41" fmla="*/ 383 h 383"/>
              <a:gd name="T42" fmla="*/ 22 w 43"/>
              <a:gd name="T43" fmla="*/ 380 h 383"/>
              <a:gd name="T44" fmla="*/ 18 w 43"/>
              <a:gd name="T45" fmla="*/ 375 h 383"/>
              <a:gd name="T46" fmla="*/ 14 w 43"/>
              <a:gd name="T47" fmla="*/ 367 h 383"/>
              <a:gd name="T48" fmla="*/ 9 w 43"/>
              <a:gd name="T49" fmla="*/ 356 h 383"/>
              <a:gd name="T50" fmla="*/ 5 w 43"/>
              <a:gd name="T51" fmla="*/ 345 h 383"/>
              <a:gd name="T52" fmla="*/ 4 w 43"/>
              <a:gd name="T53" fmla="*/ 338 h 383"/>
              <a:gd name="T54" fmla="*/ 3 w 43"/>
              <a:gd name="T55" fmla="*/ 331 h 383"/>
              <a:gd name="T56" fmla="*/ 1 w 43"/>
              <a:gd name="T57" fmla="*/ 326 h 383"/>
              <a:gd name="T58" fmla="*/ 1 w 43"/>
              <a:gd name="T59" fmla="*/ 318 h 383"/>
              <a:gd name="T60" fmla="*/ 1 w 43"/>
              <a:gd name="T61" fmla="*/ 309 h 383"/>
              <a:gd name="T62" fmla="*/ 4 w 43"/>
              <a:gd name="T63" fmla="*/ 296 h 383"/>
              <a:gd name="T64" fmla="*/ 5 w 43"/>
              <a:gd name="T65" fmla="*/ 283 h 383"/>
              <a:gd name="T66" fmla="*/ 6 w 43"/>
              <a:gd name="T67" fmla="*/ 273 h 383"/>
              <a:gd name="T68" fmla="*/ 6 w 43"/>
              <a:gd name="T69" fmla="*/ 261 h 383"/>
              <a:gd name="T70" fmla="*/ 8 w 43"/>
              <a:gd name="T71" fmla="*/ 247 h 383"/>
              <a:gd name="T72" fmla="*/ 8 w 43"/>
              <a:gd name="T73" fmla="*/ 231 h 383"/>
              <a:gd name="T74" fmla="*/ 8 w 43"/>
              <a:gd name="T75" fmla="*/ 215 h 383"/>
              <a:gd name="T76" fmla="*/ 8 w 43"/>
              <a:gd name="T77" fmla="*/ 195 h 383"/>
              <a:gd name="T78" fmla="*/ 8 w 43"/>
              <a:gd name="T79" fmla="*/ 175 h 383"/>
              <a:gd name="T80" fmla="*/ 8 w 43"/>
              <a:gd name="T81" fmla="*/ 154 h 383"/>
              <a:gd name="T82" fmla="*/ 8 w 43"/>
              <a:gd name="T83" fmla="*/ 133 h 383"/>
              <a:gd name="T84" fmla="*/ 8 w 43"/>
              <a:gd name="T85" fmla="*/ 114 h 383"/>
              <a:gd name="T86" fmla="*/ 6 w 43"/>
              <a:gd name="T87" fmla="*/ 97 h 383"/>
              <a:gd name="T88" fmla="*/ 5 w 43"/>
              <a:gd name="T89" fmla="*/ 81 h 383"/>
              <a:gd name="T90" fmla="*/ 5 w 43"/>
              <a:gd name="T91" fmla="*/ 67 h 383"/>
              <a:gd name="T92" fmla="*/ 4 w 43"/>
              <a:gd name="T93" fmla="*/ 54 h 383"/>
              <a:gd name="T94" fmla="*/ 3 w 43"/>
              <a:gd name="T95" fmla="*/ 44 h 383"/>
              <a:gd name="T96" fmla="*/ 1 w 43"/>
              <a:gd name="T97" fmla="*/ 31 h 383"/>
              <a:gd name="T98" fmla="*/ 0 w 43"/>
              <a:gd name="T99" fmla="*/ 17 h 383"/>
              <a:gd name="T100" fmla="*/ 0 w 43"/>
              <a:gd name="T101" fmla="*/ 8 h 383"/>
              <a:gd name="T102" fmla="*/ 3 w 43"/>
              <a:gd name="T103" fmla="*/ 1 h 383"/>
              <a:gd name="T104" fmla="*/ 8 w 43"/>
              <a:gd name="T105" fmla="*/ 0 h 383"/>
              <a:gd name="T106" fmla="*/ 14 w 43"/>
              <a:gd name="T107" fmla="*/ 2 h 383"/>
              <a:gd name="T108" fmla="*/ 23 w 43"/>
              <a:gd name="T109" fmla="*/ 6 h 383"/>
              <a:gd name="T110" fmla="*/ 35 w 43"/>
              <a:gd name="T111" fmla="*/ 11 h 383"/>
              <a:gd name="T112" fmla="*/ 43 w 43"/>
              <a:gd name="T113" fmla="*/ 15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3" h="383">
                <a:moveTo>
                  <a:pt x="43" y="15"/>
                </a:moveTo>
                <a:lnTo>
                  <a:pt x="41" y="36"/>
                </a:lnTo>
                <a:lnTo>
                  <a:pt x="41" y="57"/>
                </a:lnTo>
                <a:lnTo>
                  <a:pt x="41" y="76"/>
                </a:lnTo>
                <a:lnTo>
                  <a:pt x="41" y="96"/>
                </a:lnTo>
                <a:lnTo>
                  <a:pt x="41" y="114"/>
                </a:lnTo>
                <a:lnTo>
                  <a:pt x="40" y="132"/>
                </a:lnTo>
                <a:lnTo>
                  <a:pt x="40" y="149"/>
                </a:lnTo>
                <a:lnTo>
                  <a:pt x="40" y="165"/>
                </a:lnTo>
                <a:lnTo>
                  <a:pt x="40" y="181"/>
                </a:lnTo>
                <a:lnTo>
                  <a:pt x="40" y="197"/>
                </a:lnTo>
                <a:lnTo>
                  <a:pt x="40" y="211"/>
                </a:lnTo>
                <a:lnTo>
                  <a:pt x="40" y="225"/>
                </a:lnTo>
                <a:lnTo>
                  <a:pt x="40" y="238"/>
                </a:lnTo>
                <a:lnTo>
                  <a:pt x="39" y="251"/>
                </a:lnTo>
                <a:lnTo>
                  <a:pt x="39" y="264"/>
                </a:lnTo>
                <a:lnTo>
                  <a:pt x="39" y="274"/>
                </a:lnTo>
                <a:lnTo>
                  <a:pt x="39" y="286"/>
                </a:lnTo>
                <a:lnTo>
                  <a:pt x="39" y="296"/>
                </a:lnTo>
                <a:lnTo>
                  <a:pt x="39" y="305"/>
                </a:lnTo>
                <a:lnTo>
                  <a:pt x="39" y="314"/>
                </a:lnTo>
                <a:lnTo>
                  <a:pt x="39" y="322"/>
                </a:lnTo>
                <a:lnTo>
                  <a:pt x="37" y="330"/>
                </a:lnTo>
                <a:lnTo>
                  <a:pt x="37" y="336"/>
                </a:lnTo>
                <a:lnTo>
                  <a:pt x="37" y="343"/>
                </a:lnTo>
                <a:lnTo>
                  <a:pt x="37" y="349"/>
                </a:lnTo>
                <a:lnTo>
                  <a:pt x="37" y="354"/>
                </a:lnTo>
                <a:lnTo>
                  <a:pt x="37" y="358"/>
                </a:lnTo>
                <a:lnTo>
                  <a:pt x="37" y="362"/>
                </a:lnTo>
                <a:lnTo>
                  <a:pt x="36" y="365"/>
                </a:lnTo>
                <a:lnTo>
                  <a:pt x="36" y="367"/>
                </a:lnTo>
                <a:lnTo>
                  <a:pt x="36" y="370"/>
                </a:lnTo>
                <a:lnTo>
                  <a:pt x="36" y="371"/>
                </a:lnTo>
                <a:lnTo>
                  <a:pt x="35" y="374"/>
                </a:lnTo>
                <a:lnTo>
                  <a:pt x="34" y="376"/>
                </a:lnTo>
                <a:lnTo>
                  <a:pt x="32" y="379"/>
                </a:lnTo>
                <a:lnTo>
                  <a:pt x="31" y="380"/>
                </a:lnTo>
                <a:lnTo>
                  <a:pt x="30" y="382"/>
                </a:lnTo>
                <a:lnTo>
                  <a:pt x="28" y="382"/>
                </a:lnTo>
                <a:lnTo>
                  <a:pt x="28" y="383"/>
                </a:lnTo>
                <a:lnTo>
                  <a:pt x="27" y="383"/>
                </a:lnTo>
                <a:lnTo>
                  <a:pt x="26" y="383"/>
                </a:lnTo>
                <a:lnTo>
                  <a:pt x="23" y="382"/>
                </a:lnTo>
                <a:lnTo>
                  <a:pt x="22" y="380"/>
                </a:lnTo>
                <a:lnTo>
                  <a:pt x="21" y="378"/>
                </a:lnTo>
                <a:lnTo>
                  <a:pt x="18" y="375"/>
                </a:lnTo>
                <a:lnTo>
                  <a:pt x="15" y="371"/>
                </a:lnTo>
                <a:lnTo>
                  <a:pt x="14" y="367"/>
                </a:lnTo>
                <a:lnTo>
                  <a:pt x="12" y="361"/>
                </a:lnTo>
                <a:lnTo>
                  <a:pt x="9" y="356"/>
                </a:lnTo>
                <a:lnTo>
                  <a:pt x="8" y="351"/>
                </a:lnTo>
                <a:lnTo>
                  <a:pt x="5" y="345"/>
                </a:lnTo>
                <a:lnTo>
                  <a:pt x="4" y="341"/>
                </a:lnTo>
                <a:lnTo>
                  <a:pt x="4" y="338"/>
                </a:lnTo>
                <a:lnTo>
                  <a:pt x="3" y="334"/>
                </a:lnTo>
                <a:lnTo>
                  <a:pt x="3" y="331"/>
                </a:lnTo>
                <a:lnTo>
                  <a:pt x="3" y="329"/>
                </a:lnTo>
                <a:lnTo>
                  <a:pt x="1" y="326"/>
                </a:lnTo>
                <a:lnTo>
                  <a:pt x="1" y="322"/>
                </a:lnTo>
                <a:lnTo>
                  <a:pt x="1" y="318"/>
                </a:lnTo>
                <a:lnTo>
                  <a:pt x="1" y="314"/>
                </a:lnTo>
                <a:lnTo>
                  <a:pt x="1" y="309"/>
                </a:lnTo>
                <a:lnTo>
                  <a:pt x="3" y="303"/>
                </a:lnTo>
                <a:lnTo>
                  <a:pt x="4" y="296"/>
                </a:lnTo>
                <a:lnTo>
                  <a:pt x="5" y="288"/>
                </a:lnTo>
                <a:lnTo>
                  <a:pt x="5" y="283"/>
                </a:lnTo>
                <a:lnTo>
                  <a:pt x="6" y="278"/>
                </a:lnTo>
                <a:lnTo>
                  <a:pt x="6" y="273"/>
                </a:lnTo>
                <a:lnTo>
                  <a:pt x="6" y="268"/>
                </a:lnTo>
                <a:lnTo>
                  <a:pt x="6" y="261"/>
                </a:lnTo>
                <a:lnTo>
                  <a:pt x="8" y="255"/>
                </a:lnTo>
                <a:lnTo>
                  <a:pt x="8" y="247"/>
                </a:lnTo>
                <a:lnTo>
                  <a:pt x="8" y="239"/>
                </a:lnTo>
                <a:lnTo>
                  <a:pt x="8" y="231"/>
                </a:lnTo>
                <a:lnTo>
                  <a:pt x="8" y="224"/>
                </a:lnTo>
                <a:lnTo>
                  <a:pt x="8" y="215"/>
                </a:lnTo>
                <a:lnTo>
                  <a:pt x="8" y="206"/>
                </a:lnTo>
                <a:lnTo>
                  <a:pt x="8" y="195"/>
                </a:lnTo>
                <a:lnTo>
                  <a:pt x="8" y="186"/>
                </a:lnTo>
                <a:lnTo>
                  <a:pt x="8" y="175"/>
                </a:lnTo>
                <a:lnTo>
                  <a:pt x="8" y="164"/>
                </a:lnTo>
                <a:lnTo>
                  <a:pt x="8" y="154"/>
                </a:lnTo>
                <a:lnTo>
                  <a:pt x="8" y="143"/>
                </a:lnTo>
                <a:lnTo>
                  <a:pt x="8" y="133"/>
                </a:lnTo>
                <a:lnTo>
                  <a:pt x="8" y="123"/>
                </a:lnTo>
                <a:lnTo>
                  <a:pt x="8" y="114"/>
                </a:lnTo>
                <a:lnTo>
                  <a:pt x="6" y="106"/>
                </a:lnTo>
                <a:lnTo>
                  <a:pt x="6" y="97"/>
                </a:lnTo>
                <a:lnTo>
                  <a:pt x="6" y="89"/>
                </a:lnTo>
                <a:lnTo>
                  <a:pt x="5" y="81"/>
                </a:lnTo>
                <a:lnTo>
                  <a:pt x="5" y="74"/>
                </a:lnTo>
                <a:lnTo>
                  <a:pt x="5" y="67"/>
                </a:lnTo>
                <a:lnTo>
                  <a:pt x="4" y="61"/>
                </a:lnTo>
                <a:lnTo>
                  <a:pt x="4" y="54"/>
                </a:lnTo>
                <a:lnTo>
                  <a:pt x="3" y="49"/>
                </a:lnTo>
                <a:lnTo>
                  <a:pt x="3" y="44"/>
                </a:lnTo>
                <a:lnTo>
                  <a:pt x="3" y="39"/>
                </a:lnTo>
                <a:lnTo>
                  <a:pt x="1" y="31"/>
                </a:lnTo>
                <a:lnTo>
                  <a:pt x="0" y="23"/>
                </a:lnTo>
                <a:lnTo>
                  <a:pt x="0" y="17"/>
                </a:lnTo>
                <a:lnTo>
                  <a:pt x="0" y="11"/>
                </a:lnTo>
                <a:lnTo>
                  <a:pt x="0" y="8"/>
                </a:lnTo>
                <a:lnTo>
                  <a:pt x="1" y="4"/>
                </a:lnTo>
                <a:lnTo>
                  <a:pt x="3" y="1"/>
                </a:lnTo>
                <a:lnTo>
                  <a:pt x="5" y="0"/>
                </a:lnTo>
                <a:lnTo>
                  <a:pt x="8" y="0"/>
                </a:lnTo>
                <a:lnTo>
                  <a:pt x="10" y="1"/>
                </a:lnTo>
                <a:lnTo>
                  <a:pt x="14" y="2"/>
                </a:lnTo>
                <a:lnTo>
                  <a:pt x="19" y="4"/>
                </a:lnTo>
                <a:lnTo>
                  <a:pt x="23" y="6"/>
                </a:lnTo>
                <a:lnTo>
                  <a:pt x="30" y="9"/>
                </a:lnTo>
                <a:lnTo>
                  <a:pt x="35" y="11"/>
                </a:lnTo>
                <a:lnTo>
                  <a:pt x="43" y="15"/>
                </a:lnTo>
                <a:lnTo>
                  <a:pt x="43" y="1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91"/>
          <p:cNvSpPr/>
          <p:nvPr/>
        </p:nvSpPr>
        <p:spPr bwMode="auto">
          <a:xfrm>
            <a:off x="1930079" y="2789438"/>
            <a:ext cx="613531" cy="322633"/>
          </a:xfrm>
          <a:custGeom>
            <a:avLst/>
            <a:gdLst>
              <a:gd name="T0" fmla="*/ 158 w 232"/>
              <a:gd name="T1" fmla="*/ 115 h 122"/>
              <a:gd name="T2" fmla="*/ 161 w 232"/>
              <a:gd name="T3" fmla="*/ 97 h 122"/>
              <a:gd name="T4" fmla="*/ 162 w 232"/>
              <a:gd name="T5" fmla="*/ 82 h 122"/>
              <a:gd name="T6" fmla="*/ 163 w 232"/>
              <a:gd name="T7" fmla="*/ 70 h 122"/>
              <a:gd name="T8" fmla="*/ 165 w 232"/>
              <a:gd name="T9" fmla="*/ 61 h 122"/>
              <a:gd name="T10" fmla="*/ 165 w 232"/>
              <a:gd name="T11" fmla="*/ 56 h 122"/>
              <a:gd name="T12" fmla="*/ 163 w 232"/>
              <a:gd name="T13" fmla="*/ 51 h 122"/>
              <a:gd name="T14" fmla="*/ 161 w 232"/>
              <a:gd name="T15" fmla="*/ 46 h 122"/>
              <a:gd name="T16" fmla="*/ 159 w 232"/>
              <a:gd name="T17" fmla="*/ 46 h 122"/>
              <a:gd name="T18" fmla="*/ 156 w 232"/>
              <a:gd name="T19" fmla="*/ 44 h 122"/>
              <a:gd name="T20" fmla="*/ 150 w 232"/>
              <a:gd name="T21" fmla="*/ 44 h 122"/>
              <a:gd name="T22" fmla="*/ 144 w 232"/>
              <a:gd name="T23" fmla="*/ 46 h 122"/>
              <a:gd name="T24" fmla="*/ 136 w 232"/>
              <a:gd name="T25" fmla="*/ 47 h 122"/>
              <a:gd name="T26" fmla="*/ 127 w 232"/>
              <a:gd name="T27" fmla="*/ 48 h 122"/>
              <a:gd name="T28" fmla="*/ 115 w 232"/>
              <a:gd name="T29" fmla="*/ 49 h 122"/>
              <a:gd name="T30" fmla="*/ 103 w 232"/>
              <a:gd name="T31" fmla="*/ 52 h 122"/>
              <a:gd name="T32" fmla="*/ 74 w 232"/>
              <a:gd name="T33" fmla="*/ 56 h 122"/>
              <a:gd name="T34" fmla="*/ 47 w 232"/>
              <a:gd name="T35" fmla="*/ 60 h 122"/>
              <a:gd name="T36" fmla="*/ 22 w 232"/>
              <a:gd name="T37" fmla="*/ 62 h 122"/>
              <a:gd name="T38" fmla="*/ 0 w 232"/>
              <a:gd name="T39" fmla="*/ 64 h 122"/>
              <a:gd name="T40" fmla="*/ 9 w 232"/>
              <a:gd name="T41" fmla="*/ 36 h 122"/>
              <a:gd name="T42" fmla="*/ 29 w 232"/>
              <a:gd name="T43" fmla="*/ 35 h 122"/>
              <a:gd name="T44" fmla="*/ 52 w 232"/>
              <a:gd name="T45" fmla="*/ 34 h 122"/>
              <a:gd name="T46" fmla="*/ 78 w 232"/>
              <a:gd name="T47" fmla="*/ 30 h 122"/>
              <a:gd name="T48" fmla="*/ 100 w 232"/>
              <a:gd name="T49" fmla="*/ 26 h 122"/>
              <a:gd name="T50" fmla="*/ 114 w 232"/>
              <a:gd name="T51" fmla="*/ 23 h 122"/>
              <a:gd name="T52" fmla="*/ 126 w 232"/>
              <a:gd name="T53" fmla="*/ 22 h 122"/>
              <a:gd name="T54" fmla="*/ 137 w 232"/>
              <a:gd name="T55" fmla="*/ 20 h 122"/>
              <a:gd name="T56" fmla="*/ 147 w 232"/>
              <a:gd name="T57" fmla="*/ 17 h 122"/>
              <a:gd name="T58" fmla="*/ 154 w 232"/>
              <a:gd name="T59" fmla="*/ 16 h 122"/>
              <a:gd name="T60" fmla="*/ 161 w 232"/>
              <a:gd name="T61" fmla="*/ 13 h 122"/>
              <a:gd name="T62" fmla="*/ 166 w 232"/>
              <a:gd name="T63" fmla="*/ 11 h 122"/>
              <a:gd name="T64" fmla="*/ 174 w 232"/>
              <a:gd name="T65" fmla="*/ 5 h 122"/>
              <a:gd name="T66" fmla="*/ 187 w 232"/>
              <a:gd name="T67" fmla="*/ 0 h 122"/>
              <a:gd name="T68" fmla="*/ 193 w 232"/>
              <a:gd name="T69" fmla="*/ 1 h 122"/>
              <a:gd name="T70" fmla="*/ 198 w 232"/>
              <a:gd name="T71" fmla="*/ 4 h 122"/>
              <a:gd name="T72" fmla="*/ 205 w 232"/>
              <a:gd name="T73" fmla="*/ 8 h 122"/>
              <a:gd name="T74" fmla="*/ 213 w 232"/>
              <a:gd name="T75" fmla="*/ 12 h 122"/>
              <a:gd name="T76" fmla="*/ 220 w 232"/>
              <a:gd name="T77" fmla="*/ 18 h 122"/>
              <a:gd name="T78" fmla="*/ 226 w 232"/>
              <a:gd name="T79" fmla="*/ 25 h 122"/>
              <a:gd name="T80" fmla="*/ 229 w 232"/>
              <a:gd name="T81" fmla="*/ 29 h 122"/>
              <a:gd name="T82" fmla="*/ 232 w 232"/>
              <a:gd name="T83" fmla="*/ 33 h 122"/>
              <a:gd name="T84" fmla="*/ 232 w 232"/>
              <a:gd name="T85" fmla="*/ 38 h 122"/>
              <a:gd name="T86" fmla="*/ 227 w 232"/>
              <a:gd name="T87" fmla="*/ 43 h 122"/>
              <a:gd name="T88" fmla="*/ 222 w 232"/>
              <a:gd name="T89" fmla="*/ 47 h 122"/>
              <a:gd name="T90" fmla="*/ 219 w 232"/>
              <a:gd name="T91" fmla="*/ 51 h 122"/>
              <a:gd name="T92" fmla="*/ 215 w 232"/>
              <a:gd name="T93" fmla="*/ 56 h 122"/>
              <a:gd name="T94" fmla="*/ 211 w 232"/>
              <a:gd name="T95" fmla="*/ 64 h 122"/>
              <a:gd name="T96" fmla="*/ 207 w 232"/>
              <a:gd name="T97" fmla="*/ 73 h 122"/>
              <a:gd name="T98" fmla="*/ 202 w 232"/>
              <a:gd name="T99" fmla="*/ 84 h 122"/>
              <a:gd name="T100" fmla="*/ 197 w 232"/>
              <a:gd name="T101" fmla="*/ 99 h 122"/>
              <a:gd name="T102" fmla="*/ 192 w 232"/>
              <a:gd name="T103" fmla="*/ 114 h 122"/>
              <a:gd name="T104" fmla="*/ 189 w 232"/>
              <a:gd name="T105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2" h="122">
                <a:moveTo>
                  <a:pt x="189" y="122"/>
                </a:moveTo>
                <a:lnTo>
                  <a:pt x="158" y="115"/>
                </a:lnTo>
                <a:lnTo>
                  <a:pt x="159" y="106"/>
                </a:lnTo>
                <a:lnTo>
                  <a:pt x="161" y="97"/>
                </a:lnTo>
                <a:lnTo>
                  <a:pt x="161" y="90"/>
                </a:lnTo>
                <a:lnTo>
                  <a:pt x="162" y="82"/>
                </a:lnTo>
                <a:lnTo>
                  <a:pt x="163" y="75"/>
                </a:lnTo>
                <a:lnTo>
                  <a:pt x="163" y="70"/>
                </a:lnTo>
                <a:lnTo>
                  <a:pt x="165" y="65"/>
                </a:lnTo>
                <a:lnTo>
                  <a:pt x="165" y="61"/>
                </a:lnTo>
                <a:lnTo>
                  <a:pt x="165" y="58"/>
                </a:lnTo>
                <a:lnTo>
                  <a:pt x="165" y="56"/>
                </a:lnTo>
                <a:lnTo>
                  <a:pt x="165" y="53"/>
                </a:lnTo>
                <a:lnTo>
                  <a:pt x="163" y="51"/>
                </a:lnTo>
                <a:lnTo>
                  <a:pt x="163" y="48"/>
                </a:lnTo>
                <a:lnTo>
                  <a:pt x="161" y="46"/>
                </a:lnTo>
                <a:lnTo>
                  <a:pt x="161" y="46"/>
                </a:lnTo>
                <a:lnTo>
                  <a:pt x="159" y="46"/>
                </a:lnTo>
                <a:lnTo>
                  <a:pt x="158" y="44"/>
                </a:lnTo>
                <a:lnTo>
                  <a:pt x="156" y="44"/>
                </a:lnTo>
                <a:lnTo>
                  <a:pt x="153" y="44"/>
                </a:lnTo>
                <a:lnTo>
                  <a:pt x="150" y="44"/>
                </a:lnTo>
                <a:lnTo>
                  <a:pt x="148" y="46"/>
                </a:lnTo>
                <a:lnTo>
                  <a:pt x="144" y="46"/>
                </a:lnTo>
                <a:lnTo>
                  <a:pt x="140" y="46"/>
                </a:lnTo>
                <a:lnTo>
                  <a:pt x="136" y="47"/>
                </a:lnTo>
                <a:lnTo>
                  <a:pt x="132" y="47"/>
                </a:lnTo>
                <a:lnTo>
                  <a:pt x="127" y="48"/>
                </a:lnTo>
                <a:lnTo>
                  <a:pt x="122" y="49"/>
                </a:lnTo>
                <a:lnTo>
                  <a:pt x="115" y="49"/>
                </a:lnTo>
                <a:lnTo>
                  <a:pt x="109" y="51"/>
                </a:lnTo>
                <a:lnTo>
                  <a:pt x="103" y="52"/>
                </a:lnTo>
                <a:lnTo>
                  <a:pt x="87" y="55"/>
                </a:lnTo>
                <a:lnTo>
                  <a:pt x="74" y="56"/>
                </a:lnTo>
                <a:lnTo>
                  <a:pt x="60" y="57"/>
                </a:lnTo>
                <a:lnTo>
                  <a:pt x="47" y="60"/>
                </a:lnTo>
                <a:lnTo>
                  <a:pt x="34" y="61"/>
                </a:lnTo>
                <a:lnTo>
                  <a:pt x="22" y="62"/>
                </a:lnTo>
                <a:lnTo>
                  <a:pt x="12" y="64"/>
                </a:lnTo>
                <a:lnTo>
                  <a:pt x="0" y="64"/>
                </a:lnTo>
                <a:lnTo>
                  <a:pt x="0" y="36"/>
                </a:lnTo>
                <a:lnTo>
                  <a:pt x="9" y="36"/>
                </a:lnTo>
                <a:lnTo>
                  <a:pt x="18" y="36"/>
                </a:lnTo>
                <a:lnTo>
                  <a:pt x="29" y="35"/>
                </a:lnTo>
                <a:lnTo>
                  <a:pt x="40" y="35"/>
                </a:lnTo>
                <a:lnTo>
                  <a:pt x="52" y="34"/>
                </a:lnTo>
                <a:lnTo>
                  <a:pt x="65" y="31"/>
                </a:lnTo>
                <a:lnTo>
                  <a:pt x="78" y="30"/>
                </a:lnTo>
                <a:lnTo>
                  <a:pt x="93" y="27"/>
                </a:lnTo>
                <a:lnTo>
                  <a:pt x="100" y="26"/>
                </a:lnTo>
                <a:lnTo>
                  <a:pt x="108" y="25"/>
                </a:lnTo>
                <a:lnTo>
                  <a:pt x="114" y="23"/>
                </a:lnTo>
                <a:lnTo>
                  <a:pt x="121" y="23"/>
                </a:lnTo>
                <a:lnTo>
                  <a:pt x="126" y="22"/>
                </a:lnTo>
                <a:lnTo>
                  <a:pt x="132" y="21"/>
                </a:lnTo>
                <a:lnTo>
                  <a:pt x="137" y="20"/>
                </a:lnTo>
                <a:lnTo>
                  <a:pt x="141" y="18"/>
                </a:lnTo>
                <a:lnTo>
                  <a:pt x="147" y="17"/>
                </a:lnTo>
                <a:lnTo>
                  <a:pt x="150" y="16"/>
                </a:lnTo>
                <a:lnTo>
                  <a:pt x="154" y="16"/>
                </a:lnTo>
                <a:lnTo>
                  <a:pt x="157" y="14"/>
                </a:lnTo>
                <a:lnTo>
                  <a:pt x="161" y="13"/>
                </a:lnTo>
                <a:lnTo>
                  <a:pt x="163" y="12"/>
                </a:lnTo>
                <a:lnTo>
                  <a:pt x="166" y="11"/>
                </a:lnTo>
                <a:lnTo>
                  <a:pt x="167" y="9"/>
                </a:lnTo>
                <a:lnTo>
                  <a:pt x="174" y="5"/>
                </a:lnTo>
                <a:lnTo>
                  <a:pt x="180" y="3"/>
                </a:lnTo>
                <a:lnTo>
                  <a:pt x="187" y="0"/>
                </a:lnTo>
                <a:lnTo>
                  <a:pt x="192" y="0"/>
                </a:lnTo>
                <a:lnTo>
                  <a:pt x="193" y="1"/>
                </a:lnTo>
                <a:lnTo>
                  <a:pt x="196" y="3"/>
                </a:lnTo>
                <a:lnTo>
                  <a:pt x="198" y="4"/>
                </a:lnTo>
                <a:lnTo>
                  <a:pt x="201" y="5"/>
                </a:lnTo>
                <a:lnTo>
                  <a:pt x="205" y="8"/>
                </a:lnTo>
                <a:lnTo>
                  <a:pt x="209" y="9"/>
                </a:lnTo>
                <a:lnTo>
                  <a:pt x="213" y="12"/>
                </a:lnTo>
                <a:lnTo>
                  <a:pt x="216" y="16"/>
                </a:lnTo>
                <a:lnTo>
                  <a:pt x="220" y="18"/>
                </a:lnTo>
                <a:lnTo>
                  <a:pt x="223" y="22"/>
                </a:lnTo>
                <a:lnTo>
                  <a:pt x="226" y="25"/>
                </a:lnTo>
                <a:lnTo>
                  <a:pt x="228" y="27"/>
                </a:lnTo>
                <a:lnTo>
                  <a:pt x="229" y="29"/>
                </a:lnTo>
                <a:lnTo>
                  <a:pt x="231" y="31"/>
                </a:lnTo>
                <a:lnTo>
                  <a:pt x="232" y="33"/>
                </a:lnTo>
                <a:lnTo>
                  <a:pt x="232" y="34"/>
                </a:lnTo>
                <a:lnTo>
                  <a:pt x="232" y="38"/>
                </a:lnTo>
                <a:lnTo>
                  <a:pt x="229" y="40"/>
                </a:lnTo>
                <a:lnTo>
                  <a:pt x="227" y="43"/>
                </a:lnTo>
                <a:lnTo>
                  <a:pt x="223" y="46"/>
                </a:lnTo>
                <a:lnTo>
                  <a:pt x="222" y="47"/>
                </a:lnTo>
                <a:lnTo>
                  <a:pt x="220" y="48"/>
                </a:lnTo>
                <a:lnTo>
                  <a:pt x="219" y="51"/>
                </a:lnTo>
                <a:lnTo>
                  <a:pt x="216" y="52"/>
                </a:lnTo>
                <a:lnTo>
                  <a:pt x="215" y="56"/>
                </a:lnTo>
                <a:lnTo>
                  <a:pt x="214" y="60"/>
                </a:lnTo>
                <a:lnTo>
                  <a:pt x="211" y="64"/>
                </a:lnTo>
                <a:lnTo>
                  <a:pt x="209" y="68"/>
                </a:lnTo>
                <a:lnTo>
                  <a:pt x="207" y="73"/>
                </a:lnTo>
                <a:lnTo>
                  <a:pt x="205" y="79"/>
                </a:lnTo>
                <a:lnTo>
                  <a:pt x="202" y="84"/>
                </a:lnTo>
                <a:lnTo>
                  <a:pt x="200" y="91"/>
                </a:lnTo>
                <a:lnTo>
                  <a:pt x="197" y="99"/>
                </a:lnTo>
                <a:lnTo>
                  <a:pt x="194" y="105"/>
                </a:lnTo>
                <a:lnTo>
                  <a:pt x="192" y="114"/>
                </a:lnTo>
                <a:lnTo>
                  <a:pt x="189" y="122"/>
                </a:lnTo>
                <a:lnTo>
                  <a:pt x="189" y="12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92"/>
          <p:cNvSpPr/>
          <p:nvPr/>
        </p:nvSpPr>
        <p:spPr bwMode="auto">
          <a:xfrm>
            <a:off x="1953879" y="3051247"/>
            <a:ext cx="523617" cy="132227"/>
          </a:xfrm>
          <a:custGeom>
            <a:avLst/>
            <a:gdLst>
              <a:gd name="T0" fmla="*/ 189 w 198"/>
              <a:gd name="T1" fmla="*/ 2 h 50"/>
              <a:gd name="T2" fmla="*/ 193 w 198"/>
              <a:gd name="T3" fmla="*/ 5 h 50"/>
              <a:gd name="T4" fmla="*/ 196 w 198"/>
              <a:gd name="T5" fmla="*/ 9 h 50"/>
              <a:gd name="T6" fmla="*/ 198 w 198"/>
              <a:gd name="T7" fmla="*/ 13 h 50"/>
              <a:gd name="T8" fmla="*/ 198 w 198"/>
              <a:gd name="T9" fmla="*/ 16 h 50"/>
              <a:gd name="T10" fmla="*/ 198 w 198"/>
              <a:gd name="T11" fmla="*/ 18 h 50"/>
              <a:gd name="T12" fmla="*/ 197 w 198"/>
              <a:gd name="T13" fmla="*/ 19 h 50"/>
              <a:gd name="T14" fmla="*/ 196 w 198"/>
              <a:gd name="T15" fmla="*/ 20 h 50"/>
              <a:gd name="T16" fmla="*/ 193 w 198"/>
              <a:gd name="T17" fmla="*/ 22 h 50"/>
              <a:gd name="T18" fmla="*/ 191 w 198"/>
              <a:gd name="T19" fmla="*/ 23 h 50"/>
              <a:gd name="T20" fmla="*/ 187 w 198"/>
              <a:gd name="T21" fmla="*/ 24 h 50"/>
              <a:gd name="T22" fmla="*/ 182 w 198"/>
              <a:gd name="T23" fmla="*/ 25 h 50"/>
              <a:gd name="T24" fmla="*/ 178 w 198"/>
              <a:gd name="T25" fmla="*/ 27 h 50"/>
              <a:gd name="T26" fmla="*/ 171 w 198"/>
              <a:gd name="T27" fmla="*/ 28 h 50"/>
              <a:gd name="T28" fmla="*/ 165 w 198"/>
              <a:gd name="T29" fmla="*/ 29 h 50"/>
              <a:gd name="T30" fmla="*/ 158 w 198"/>
              <a:gd name="T31" fmla="*/ 31 h 50"/>
              <a:gd name="T32" fmla="*/ 150 w 198"/>
              <a:gd name="T33" fmla="*/ 32 h 50"/>
              <a:gd name="T34" fmla="*/ 141 w 198"/>
              <a:gd name="T35" fmla="*/ 33 h 50"/>
              <a:gd name="T36" fmla="*/ 132 w 198"/>
              <a:gd name="T37" fmla="*/ 35 h 50"/>
              <a:gd name="T38" fmla="*/ 122 w 198"/>
              <a:gd name="T39" fmla="*/ 36 h 50"/>
              <a:gd name="T40" fmla="*/ 112 w 198"/>
              <a:gd name="T41" fmla="*/ 38 h 50"/>
              <a:gd name="T42" fmla="*/ 101 w 198"/>
              <a:gd name="T43" fmla="*/ 40 h 50"/>
              <a:gd name="T44" fmla="*/ 91 w 198"/>
              <a:gd name="T45" fmla="*/ 41 h 50"/>
              <a:gd name="T46" fmla="*/ 82 w 198"/>
              <a:gd name="T47" fmla="*/ 42 h 50"/>
              <a:gd name="T48" fmla="*/ 72 w 198"/>
              <a:gd name="T49" fmla="*/ 44 h 50"/>
              <a:gd name="T50" fmla="*/ 64 w 198"/>
              <a:gd name="T51" fmla="*/ 45 h 50"/>
              <a:gd name="T52" fmla="*/ 55 w 198"/>
              <a:gd name="T53" fmla="*/ 46 h 50"/>
              <a:gd name="T54" fmla="*/ 47 w 198"/>
              <a:gd name="T55" fmla="*/ 47 h 50"/>
              <a:gd name="T56" fmla="*/ 40 w 198"/>
              <a:gd name="T57" fmla="*/ 47 h 50"/>
              <a:gd name="T58" fmla="*/ 34 w 198"/>
              <a:gd name="T59" fmla="*/ 49 h 50"/>
              <a:gd name="T60" fmla="*/ 27 w 198"/>
              <a:gd name="T61" fmla="*/ 49 h 50"/>
              <a:gd name="T62" fmla="*/ 21 w 198"/>
              <a:gd name="T63" fmla="*/ 49 h 50"/>
              <a:gd name="T64" fmla="*/ 16 w 198"/>
              <a:gd name="T65" fmla="*/ 50 h 50"/>
              <a:gd name="T66" fmla="*/ 12 w 198"/>
              <a:gd name="T67" fmla="*/ 50 h 50"/>
              <a:gd name="T68" fmla="*/ 8 w 198"/>
              <a:gd name="T69" fmla="*/ 50 h 50"/>
              <a:gd name="T70" fmla="*/ 4 w 198"/>
              <a:gd name="T71" fmla="*/ 50 h 50"/>
              <a:gd name="T72" fmla="*/ 0 w 198"/>
              <a:gd name="T73" fmla="*/ 50 h 50"/>
              <a:gd name="T74" fmla="*/ 0 w 198"/>
              <a:gd name="T75" fmla="*/ 29 h 50"/>
              <a:gd name="T76" fmla="*/ 12 w 198"/>
              <a:gd name="T77" fmla="*/ 27 h 50"/>
              <a:gd name="T78" fmla="*/ 22 w 198"/>
              <a:gd name="T79" fmla="*/ 25 h 50"/>
              <a:gd name="T80" fmla="*/ 33 w 198"/>
              <a:gd name="T81" fmla="*/ 24 h 50"/>
              <a:gd name="T82" fmla="*/ 42 w 198"/>
              <a:gd name="T83" fmla="*/ 22 h 50"/>
              <a:gd name="T84" fmla="*/ 51 w 198"/>
              <a:gd name="T85" fmla="*/ 20 h 50"/>
              <a:gd name="T86" fmla="*/ 60 w 198"/>
              <a:gd name="T87" fmla="*/ 19 h 50"/>
              <a:gd name="T88" fmla="*/ 69 w 198"/>
              <a:gd name="T89" fmla="*/ 18 h 50"/>
              <a:gd name="T90" fmla="*/ 78 w 198"/>
              <a:gd name="T91" fmla="*/ 15 h 50"/>
              <a:gd name="T92" fmla="*/ 86 w 198"/>
              <a:gd name="T93" fmla="*/ 14 h 50"/>
              <a:gd name="T94" fmla="*/ 94 w 198"/>
              <a:gd name="T95" fmla="*/ 13 h 50"/>
              <a:gd name="T96" fmla="*/ 108 w 198"/>
              <a:gd name="T97" fmla="*/ 10 h 50"/>
              <a:gd name="T98" fmla="*/ 122 w 198"/>
              <a:gd name="T99" fmla="*/ 7 h 50"/>
              <a:gd name="T100" fmla="*/ 134 w 198"/>
              <a:gd name="T101" fmla="*/ 5 h 50"/>
              <a:gd name="T102" fmla="*/ 144 w 198"/>
              <a:gd name="T103" fmla="*/ 2 h 50"/>
              <a:gd name="T104" fmla="*/ 154 w 198"/>
              <a:gd name="T105" fmla="*/ 1 h 50"/>
              <a:gd name="T106" fmla="*/ 163 w 198"/>
              <a:gd name="T107" fmla="*/ 0 h 50"/>
              <a:gd name="T108" fmla="*/ 171 w 198"/>
              <a:gd name="T109" fmla="*/ 0 h 50"/>
              <a:gd name="T110" fmla="*/ 176 w 198"/>
              <a:gd name="T111" fmla="*/ 0 h 50"/>
              <a:gd name="T112" fmla="*/ 183 w 198"/>
              <a:gd name="T113" fmla="*/ 0 h 50"/>
              <a:gd name="T114" fmla="*/ 187 w 198"/>
              <a:gd name="T115" fmla="*/ 1 h 50"/>
              <a:gd name="T116" fmla="*/ 189 w 198"/>
              <a:gd name="T117" fmla="*/ 2 h 50"/>
              <a:gd name="T118" fmla="*/ 189 w 198"/>
              <a:gd name="T119" fmla="*/ 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8" h="50">
                <a:moveTo>
                  <a:pt x="189" y="2"/>
                </a:moveTo>
                <a:lnTo>
                  <a:pt x="193" y="5"/>
                </a:lnTo>
                <a:lnTo>
                  <a:pt x="196" y="9"/>
                </a:lnTo>
                <a:lnTo>
                  <a:pt x="198" y="13"/>
                </a:lnTo>
                <a:lnTo>
                  <a:pt x="198" y="16"/>
                </a:lnTo>
                <a:lnTo>
                  <a:pt x="198" y="18"/>
                </a:lnTo>
                <a:lnTo>
                  <a:pt x="197" y="19"/>
                </a:lnTo>
                <a:lnTo>
                  <a:pt x="196" y="20"/>
                </a:lnTo>
                <a:lnTo>
                  <a:pt x="193" y="22"/>
                </a:lnTo>
                <a:lnTo>
                  <a:pt x="191" y="23"/>
                </a:lnTo>
                <a:lnTo>
                  <a:pt x="187" y="24"/>
                </a:lnTo>
                <a:lnTo>
                  <a:pt x="182" y="25"/>
                </a:lnTo>
                <a:lnTo>
                  <a:pt x="178" y="27"/>
                </a:lnTo>
                <a:lnTo>
                  <a:pt x="171" y="28"/>
                </a:lnTo>
                <a:lnTo>
                  <a:pt x="165" y="29"/>
                </a:lnTo>
                <a:lnTo>
                  <a:pt x="158" y="31"/>
                </a:lnTo>
                <a:lnTo>
                  <a:pt x="150" y="32"/>
                </a:lnTo>
                <a:lnTo>
                  <a:pt x="141" y="33"/>
                </a:lnTo>
                <a:lnTo>
                  <a:pt x="132" y="35"/>
                </a:lnTo>
                <a:lnTo>
                  <a:pt x="122" y="36"/>
                </a:lnTo>
                <a:lnTo>
                  <a:pt x="112" y="38"/>
                </a:lnTo>
                <a:lnTo>
                  <a:pt x="101" y="40"/>
                </a:lnTo>
                <a:lnTo>
                  <a:pt x="91" y="41"/>
                </a:lnTo>
                <a:lnTo>
                  <a:pt x="82" y="42"/>
                </a:lnTo>
                <a:lnTo>
                  <a:pt x="72" y="44"/>
                </a:lnTo>
                <a:lnTo>
                  <a:pt x="64" y="45"/>
                </a:lnTo>
                <a:lnTo>
                  <a:pt x="55" y="46"/>
                </a:lnTo>
                <a:lnTo>
                  <a:pt x="47" y="47"/>
                </a:lnTo>
                <a:lnTo>
                  <a:pt x="40" y="47"/>
                </a:lnTo>
                <a:lnTo>
                  <a:pt x="34" y="49"/>
                </a:lnTo>
                <a:lnTo>
                  <a:pt x="27" y="49"/>
                </a:lnTo>
                <a:lnTo>
                  <a:pt x="21" y="49"/>
                </a:lnTo>
                <a:lnTo>
                  <a:pt x="16" y="50"/>
                </a:lnTo>
                <a:lnTo>
                  <a:pt x="12" y="50"/>
                </a:lnTo>
                <a:lnTo>
                  <a:pt x="8" y="50"/>
                </a:lnTo>
                <a:lnTo>
                  <a:pt x="4" y="50"/>
                </a:lnTo>
                <a:lnTo>
                  <a:pt x="0" y="50"/>
                </a:lnTo>
                <a:lnTo>
                  <a:pt x="0" y="29"/>
                </a:lnTo>
                <a:lnTo>
                  <a:pt x="12" y="27"/>
                </a:lnTo>
                <a:lnTo>
                  <a:pt x="22" y="25"/>
                </a:lnTo>
                <a:lnTo>
                  <a:pt x="33" y="24"/>
                </a:lnTo>
                <a:lnTo>
                  <a:pt x="42" y="22"/>
                </a:lnTo>
                <a:lnTo>
                  <a:pt x="51" y="20"/>
                </a:lnTo>
                <a:lnTo>
                  <a:pt x="60" y="19"/>
                </a:lnTo>
                <a:lnTo>
                  <a:pt x="69" y="18"/>
                </a:lnTo>
                <a:lnTo>
                  <a:pt x="78" y="15"/>
                </a:lnTo>
                <a:lnTo>
                  <a:pt x="86" y="14"/>
                </a:lnTo>
                <a:lnTo>
                  <a:pt x="94" y="13"/>
                </a:lnTo>
                <a:lnTo>
                  <a:pt x="108" y="10"/>
                </a:lnTo>
                <a:lnTo>
                  <a:pt x="122" y="7"/>
                </a:lnTo>
                <a:lnTo>
                  <a:pt x="134" y="5"/>
                </a:lnTo>
                <a:lnTo>
                  <a:pt x="144" y="2"/>
                </a:lnTo>
                <a:lnTo>
                  <a:pt x="154" y="1"/>
                </a:lnTo>
                <a:lnTo>
                  <a:pt x="163" y="0"/>
                </a:lnTo>
                <a:lnTo>
                  <a:pt x="171" y="0"/>
                </a:lnTo>
                <a:lnTo>
                  <a:pt x="176" y="0"/>
                </a:lnTo>
                <a:lnTo>
                  <a:pt x="183" y="0"/>
                </a:lnTo>
                <a:lnTo>
                  <a:pt x="187" y="1"/>
                </a:lnTo>
                <a:lnTo>
                  <a:pt x="189" y="2"/>
                </a:lnTo>
                <a:lnTo>
                  <a:pt x="189" y="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93"/>
          <p:cNvSpPr/>
          <p:nvPr/>
        </p:nvSpPr>
        <p:spPr bwMode="auto">
          <a:xfrm>
            <a:off x="1953879" y="3278677"/>
            <a:ext cx="706089" cy="357011"/>
          </a:xfrm>
          <a:custGeom>
            <a:avLst/>
            <a:gdLst>
              <a:gd name="T0" fmla="*/ 249 w 267"/>
              <a:gd name="T1" fmla="*/ 62 h 135"/>
              <a:gd name="T2" fmla="*/ 245 w 267"/>
              <a:gd name="T3" fmla="*/ 65 h 135"/>
              <a:gd name="T4" fmla="*/ 240 w 267"/>
              <a:gd name="T5" fmla="*/ 70 h 135"/>
              <a:gd name="T6" fmla="*/ 233 w 267"/>
              <a:gd name="T7" fmla="*/ 78 h 135"/>
              <a:gd name="T8" fmla="*/ 227 w 267"/>
              <a:gd name="T9" fmla="*/ 87 h 135"/>
              <a:gd name="T10" fmla="*/ 219 w 267"/>
              <a:gd name="T11" fmla="*/ 97 h 135"/>
              <a:gd name="T12" fmla="*/ 211 w 267"/>
              <a:gd name="T13" fmla="*/ 112 h 135"/>
              <a:gd name="T14" fmla="*/ 202 w 267"/>
              <a:gd name="T15" fmla="*/ 126 h 135"/>
              <a:gd name="T16" fmla="*/ 165 w 267"/>
              <a:gd name="T17" fmla="*/ 135 h 135"/>
              <a:gd name="T18" fmla="*/ 169 w 267"/>
              <a:gd name="T19" fmla="*/ 121 h 135"/>
              <a:gd name="T20" fmla="*/ 173 w 267"/>
              <a:gd name="T21" fmla="*/ 108 h 135"/>
              <a:gd name="T22" fmla="*/ 175 w 267"/>
              <a:gd name="T23" fmla="*/ 96 h 135"/>
              <a:gd name="T24" fmla="*/ 178 w 267"/>
              <a:gd name="T25" fmla="*/ 86 h 135"/>
              <a:gd name="T26" fmla="*/ 182 w 267"/>
              <a:gd name="T27" fmla="*/ 70 h 135"/>
              <a:gd name="T28" fmla="*/ 183 w 267"/>
              <a:gd name="T29" fmla="*/ 59 h 135"/>
              <a:gd name="T30" fmla="*/ 183 w 267"/>
              <a:gd name="T31" fmla="*/ 47 h 135"/>
              <a:gd name="T32" fmla="*/ 180 w 267"/>
              <a:gd name="T33" fmla="*/ 40 h 135"/>
              <a:gd name="T34" fmla="*/ 178 w 267"/>
              <a:gd name="T35" fmla="*/ 39 h 135"/>
              <a:gd name="T36" fmla="*/ 174 w 267"/>
              <a:gd name="T37" fmla="*/ 39 h 135"/>
              <a:gd name="T38" fmla="*/ 167 w 267"/>
              <a:gd name="T39" fmla="*/ 39 h 135"/>
              <a:gd name="T40" fmla="*/ 160 w 267"/>
              <a:gd name="T41" fmla="*/ 40 h 135"/>
              <a:gd name="T42" fmla="*/ 150 w 267"/>
              <a:gd name="T43" fmla="*/ 40 h 135"/>
              <a:gd name="T44" fmla="*/ 139 w 267"/>
              <a:gd name="T45" fmla="*/ 43 h 135"/>
              <a:gd name="T46" fmla="*/ 126 w 267"/>
              <a:gd name="T47" fmla="*/ 44 h 135"/>
              <a:gd name="T48" fmla="*/ 112 w 267"/>
              <a:gd name="T49" fmla="*/ 47 h 135"/>
              <a:gd name="T50" fmla="*/ 81 w 267"/>
              <a:gd name="T51" fmla="*/ 51 h 135"/>
              <a:gd name="T52" fmla="*/ 52 w 267"/>
              <a:gd name="T53" fmla="*/ 53 h 135"/>
              <a:gd name="T54" fmla="*/ 25 w 267"/>
              <a:gd name="T55" fmla="*/ 56 h 135"/>
              <a:gd name="T56" fmla="*/ 0 w 267"/>
              <a:gd name="T57" fmla="*/ 59 h 135"/>
              <a:gd name="T58" fmla="*/ 12 w 267"/>
              <a:gd name="T59" fmla="*/ 35 h 135"/>
              <a:gd name="T60" fmla="*/ 33 w 267"/>
              <a:gd name="T61" fmla="*/ 33 h 135"/>
              <a:gd name="T62" fmla="*/ 51 w 267"/>
              <a:gd name="T63" fmla="*/ 30 h 135"/>
              <a:gd name="T64" fmla="*/ 69 w 267"/>
              <a:gd name="T65" fmla="*/ 26 h 135"/>
              <a:gd name="T66" fmla="*/ 86 w 267"/>
              <a:gd name="T67" fmla="*/ 24 h 135"/>
              <a:gd name="T68" fmla="*/ 100 w 267"/>
              <a:gd name="T69" fmla="*/ 22 h 135"/>
              <a:gd name="T70" fmla="*/ 113 w 267"/>
              <a:gd name="T71" fmla="*/ 20 h 135"/>
              <a:gd name="T72" fmla="*/ 125 w 267"/>
              <a:gd name="T73" fmla="*/ 17 h 135"/>
              <a:gd name="T74" fmla="*/ 140 w 267"/>
              <a:gd name="T75" fmla="*/ 15 h 135"/>
              <a:gd name="T76" fmla="*/ 158 w 267"/>
              <a:gd name="T77" fmla="*/ 12 h 135"/>
              <a:gd name="T78" fmla="*/ 171 w 267"/>
              <a:gd name="T79" fmla="*/ 8 h 135"/>
              <a:gd name="T80" fmla="*/ 180 w 267"/>
              <a:gd name="T81" fmla="*/ 5 h 135"/>
              <a:gd name="T82" fmla="*/ 188 w 267"/>
              <a:gd name="T83" fmla="*/ 2 h 135"/>
              <a:gd name="T84" fmla="*/ 197 w 267"/>
              <a:gd name="T85" fmla="*/ 0 h 135"/>
              <a:gd name="T86" fmla="*/ 204 w 267"/>
              <a:gd name="T87" fmla="*/ 2 h 135"/>
              <a:gd name="T88" fmla="*/ 209 w 267"/>
              <a:gd name="T89" fmla="*/ 5 h 135"/>
              <a:gd name="T90" fmla="*/ 218 w 267"/>
              <a:gd name="T91" fmla="*/ 9 h 135"/>
              <a:gd name="T92" fmla="*/ 231 w 267"/>
              <a:gd name="T93" fmla="*/ 16 h 135"/>
              <a:gd name="T94" fmla="*/ 245 w 267"/>
              <a:gd name="T95" fmla="*/ 24 h 135"/>
              <a:gd name="T96" fmla="*/ 255 w 267"/>
              <a:gd name="T97" fmla="*/ 31 h 135"/>
              <a:gd name="T98" fmla="*/ 262 w 267"/>
              <a:gd name="T99" fmla="*/ 38 h 135"/>
              <a:gd name="T100" fmla="*/ 266 w 267"/>
              <a:gd name="T101" fmla="*/ 44 h 135"/>
              <a:gd name="T102" fmla="*/ 266 w 267"/>
              <a:gd name="T103" fmla="*/ 48 h 135"/>
              <a:gd name="T104" fmla="*/ 264 w 267"/>
              <a:gd name="T105" fmla="*/ 53 h 135"/>
              <a:gd name="T106" fmla="*/ 259 w 267"/>
              <a:gd name="T107" fmla="*/ 57 h 135"/>
              <a:gd name="T108" fmla="*/ 254 w 267"/>
              <a:gd name="T109" fmla="*/ 60 h 135"/>
              <a:gd name="T110" fmla="*/ 251 w 267"/>
              <a:gd name="T111" fmla="*/ 6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7" h="135">
                <a:moveTo>
                  <a:pt x="251" y="61"/>
                </a:moveTo>
                <a:lnTo>
                  <a:pt x="249" y="62"/>
                </a:lnTo>
                <a:lnTo>
                  <a:pt x="248" y="64"/>
                </a:lnTo>
                <a:lnTo>
                  <a:pt x="245" y="65"/>
                </a:lnTo>
                <a:lnTo>
                  <a:pt x="242" y="68"/>
                </a:lnTo>
                <a:lnTo>
                  <a:pt x="240" y="70"/>
                </a:lnTo>
                <a:lnTo>
                  <a:pt x="237" y="74"/>
                </a:lnTo>
                <a:lnTo>
                  <a:pt x="233" y="78"/>
                </a:lnTo>
                <a:lnTo>
                  <a:pt x="231" y="82"/>
                </a:lnTo>
                <a:lnTo>
                  <a:pt x="227" y="87"/>
                </a:lnTo>
                <a:lnTo>
                  <a:pt x="223" y="92"/>
                </a:lnTo>
                <a:lnTo>
                  <a:pt x="219" y="97"/>
                </a:lnTo>
                <a:lnTo>
                  <a:pt x="215" y="104"/>
                </a:lnTo>
                <a:lnTo>
                  <a:pt x="211" y="112"/>
                </a:lnTo>
                <a:lnTo>
                  <a:pt x="207" y="118"/>
                </a:lnTo>
                <a:lnTo>
                  <a:pt x="202" y="126"/>
                </a:lnTo>
                <a:lnTo>
                  <a:pt x="198" y="135"/>
                </a:lnTo>
                <a:lnTo>
                  <a:pt x="165" y="135"/>
                </a:lnTo>
                <a:lnTo>
                  <a:pt x="166" y="127"/>
                </a:lnTo>
                <a:lnTo>
                  <a:pt x="169" y="121"/>
                </a:lnTo>
                <a:lnTo>
                  <a:pt x="171" y="114"/>
                </a:lnTo>
                <a:lnTo>
                  <a:pt x="173" y="108"/>
                </a:lnTo>
                <a:lnTo>
                  <a:pt x="174" y="101"/>
                </a:lnTo>
                <a:lnTo>
                  <a:pt x="175" y="96"/>
                </a:lnTo>
                <a:lnTo>
                  <a:pt x="178" y="91"/>
                </a:lnTo>
                <a:lnTo>
                  <a:pt x="178" y="86"/>
                </a:lnTo>
                <a:lnTo>
                  <a:pt x="180" y="78"/>
                </a:lnTo>
                <a:lnTo>
                  <a:pt x="182" y="70"/>
                </a:lnTo>
                <a:lnTo>
                  <a:pt x="183" y="64"/>
                </a:lnTo>
                <a:lnTo>
                  <a:pt x="183" y="59"/>
                </a:lnTo>
                <a:lnTo>
                  <a:pt x="183" y="52"/>
                </a:lnTo>
                <a:lnTo>
                  <a:pt x="183" y="47"/>
                </a:lnTo>
                <a:lnTo>
                  <a:pt x="182" y="43"/>
                </a:lnTo>
                <a:lnTo>
                  <a:pt x="180" y="40"/>
                </a:lnTo>
                <a:lnTo>
                  <a:pt x="179" y="40"/>
                </a:lnTo>
                <a:lnTo>
                  <a:pt x="178" y="39"/>
                </a:lnTo>
                <a:lnTo>
                  <a:pt x="176" y="39"/>
                </a:lnTo>
                <a:lnTo>
                  <a:pt x="174" y="39"/>
                </a:lnTo>
                <a:lnTo>
                  <a:pt x="171" y="39"/>
                </a:lnTo>
                <a:lnTo>
                  <a:pt x="167" y="39"/>
                </a:lnTo>
                <a:lnTo>
                  <a:pt x="163" y="39"/>
                </a:lnTo>
                <a:lnTo>
                  <a:pt x="160" y="40"/>
                </a:lnTo>
                <a:lnTo>
                  <a:pt x="156" y="40"/>
                </a:lnTo>
                <a:lnTo>
                  <a:pt x="150" y="40"/>
                </a:lnTo>
                <a:lnTo>
                  <a:pt x="145" y="42"/>
                </a:lnTo>
                <a:lnTo>
                  <a:pt x="139" y="43"/>
                </a:lnTo>
                <a:lnTo>
                  <a:pt x="132" y="43"/>
                </a:lnTo>
                <a:lnTo>
                  <a:pt x="126" y="44"/>
                </a:lnTo>
                <a:lnTo>
                  <a:pt x="119" y="46"/>
                </a:lnTo>
                <a:lnTo>
                  <a:pt x="112" y="47"/>
                </a:lnTo>
                <a:lnTo>
                  <a:pt x="96" y="48"/>
                </a:lnTo>
                <a:lnTo>
                  <a:pt x="81" y="51"/>
                </a:lnTo>
                <a:lnTo>
                  <a:pt x="66" y="52"/>
                </a:lnTo>
                <a:lnTo>
                  <a:pt x="52" y="53"/>
                </a:lnTo>
                <a:lnTo>
                  <a:pt x="38" y="55"/>
                </a:lnTo>
                <a:lnTo>
                  <a:pt x="25" y="56"/>
                </a:lnTo>
                <a:lnTo>
                  <a:pt x="13" y="57"/>
                </a:lnTo>
                <a:lnTo>
                  <a:pt x="0" y="59"/>
                </a:lnTo>
                <a:lnTo>
                  <a:pt x="0" y="38"/>
                </a:lnTo>
                <a:lnTo>
                  <a:pt x="12" y="35"/>
                </a:lnTo>
                <a:lnTo>
                  <a:pt x="22" y="34"/>
                </a:lnTo>
                <a:lnTo>
                  <a:pt x="33" y="33"/>
                </a:lnTo>
                <a:lnTo>
                  <a:pt x="42" y="31"/>
                </a:lnTo>
                <a:lnTo>
                  <a:pt x="51" y="30"/>
                </a:lnTo>
                <a:lnTo>
                  <a:pt x="60" y="27"/>
                </a:lnTo>
                <a:lnTo>
                  <a:pt x="69" y="26"/>
                </a:lnTo>
                <a:lnTo>
                  <a:pt x="77" y="25"/>
                </a:lnTo>
                <a:lnTo>
                  <a:pt x="86" y="24"/>
                </a:lnTo>
                <a:lnTo>
                  <a:pt x="92" y="24"/>
                </a:lnTo>
                <a:lnTo>
                  <a:pt x="100" y="22"/>
                </a:lnTo>
                <a:lnTo>
                  <a:pt x="106" y="21"/>
                </a:lnTo>
                <a:lnTo>
                  <a:pt x="113" y="20"/>
                </a:lnTo>
                <a:lnTo>
                  <a:pt x="119" y="18"/>
                </a:lnTo>
                <a:lnTo>
                  <a:pt x="125" y="17"/>
                </a:lnTo>
                <a:lnTo>
                  <a:pt x="131" y="16"/>
                </a:lnTo>
                <a:lnTo>
                  <a:pt x="140" y="15"/>
                </a:lnTo>
                <a:lnTo>
                  <a:pt x="149" y="13"/>
                </a:lnTo>
                <a:lnTo>
                  <a:pt x="158" y="12"/>
                </a:lnTo>
                <a:lnTo>
                  <a:pt x="165" y="9"/>
                </a:lnTo>
                <a:lnTo>
                  <a:pt x="171" y="8"/>
                </a:lnTo>
                <a:lnTo>
                  <a:pt x="176" y="7"/>
                </a:lnTo>
                <a:lnTo>
                  <a:pt x="180" y="5"/>
                </a:lnTo>
                <a:lnTo>
                  <a:pt x="183" y="4"/>
                </a:lnTo>
                <a:lnTo>
                  <a:pt x="188" y="2"/>
                </a:lnTo>
                <a:lnTo>
                  <a:pt x="192" y="2"/>
                </a:lnTo>
                <a:lnTo>
                  <a:pt x="197" y="0"/>
                </a:lnTo>
                <a:lnTo>
                  <a:pt x="201" y="0"/>
                </a:lnTo>
                <a:lnTo>
                  <a:pt x="204" y="2"/>
                </a:lnTo>
                <a:lnTo>
                  <a:pt x="206" y="4"/>
                </a:lnTo>
                <a:lnTo>
                  <a:pt x="209" y="5"/>
                </a:lnTo>
                <a:lnTo>
                  <a:pt x="213" y="8"/>
                </a:lnTo>
                <a:lnTo>
                  <a:pt x="218" y="9"/>
                </a:lnTo>
                <a:lnTo>
                  <a:pt x="224" y="13"/>
                </a:lnTo>
                <a:lnTo>
                  <a:pt x="231" y="16"/>
                </a:lnTo>
                <a:lnTo>
                  <a:pt x="239" y="20"/>
                </a:lnTo>
                <a:lnTo>
                  <a:pt x="245" y="24"/>
                </a:lnTo>
                <a:lnTo>
                  <a:pt x="250" y="27"/>
                </a:lnTo>
                <a:lnTo>
                  <a:pt x="255" y="31"/>
                </a:lnTo>
                <a:lnTo>
                  <a:pt x="259" y="35"/>
                </a:lnTo>
                <a:lnTo>
                  <a:pt x="262" y="38"/>
                </a:lnTo>
                <a:lnTo>
                  <a:pt x="264" y="42"/>
                </a:lnTo>
                <a:lnTo>
                  <a:pt x="266" y="44"/>
                </a:lnTo>
                <a:lnTo>
                  <a:pt x="267" y="47"/>
                </a:lnTo>
                <a:lnTo>
                  <a:pt x="266" y="48"/>
                </a:lnTo>
                <a:lnTo>
                  <a:pt x="266" y="51"/>
                </a:lnTo>
                <a:lnTo>
                  <a:pt x="264" y="53"/>
                </a:lnTo>
                <a:lnTo>
                  <a:pt x="262" y="55"/>
                </a:lnTo>
                <a:lnTo>
                  <a:pt x="259" y="57"/>
                </a:lnTo>
                <a:lnTo>
                  <a:pt x="257" y="59"/>
                </a:lnTo>
                <a:lnTo>
                  <a:pt x="254" y="60"/>
                </a:lnTo>
                <a:lnTo>
                  <a:pt x="251" y="61"/>
                </a:lnTo>
                <a:lnTo>
                  <a:pt x="251" y="6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94"/>
          <p:cNvSpPr/>
          <p:nvPr/>
        </p:nvSpPr>
        <p:spPr bwMode="auto">
          <a:xfrm>
            <a:off x="1930079" y="3598665"/>
            <a:ext cx="647910" cy="132227"/>
          </a:xfrm>
          <a:custGeom>
            <a:avLst/>
            <a:gdLst>
              <a:gd name="T0" fmla="*/ 130 w 245"/>
              <a:gd name="T1" fmla="*/ 40 h 50"/>
              <a:gd name="T2" fmla="*/ 106 w 245"/>
              <a:gd name="T3" fmla="*/ 42 h 50"/>
              <a:gd name="T4" fmla="*/ 86 w 245"/>
              <a:gd name="T5" fmla="*/ 45 h 50"/>
              <a:gd name="T6" fmla="*/ 65 w 245"/>
              <a:gd name="T7" fmla="*/ 46 h 50"/>
              <a:gd name="T8" fmla="*/ 48 w 245"/>
              <a:gd name="T9" fmla="*/ 48 h 50"/>
              <a:gd name="T10" fmla="*/ 33 w 245"/>
              <a:gd name="T11" fmla="*/ 49 h 50"/>
              <a:gd name="T12" fmla="*/ 18 w 245"/>
              <a:gd name="T13" fmla="*/ 50 h 50"/>
              <a:gd name="T14" fmla="*/ 5 w 245"/>
              <a:gd name="T15" fmla="*/ 50 h 50"/>
              <a:gd name="T16" fmla="*/ 0 w 245"/>
              <a:gd name="T17" fmla="*/ 23 h 50"/>
              <a:gd name="T18" fmla="*/ 8 w 245"/>
              <a:gd name="T19" fmla="*/ 23 h 50"/>
              <a:gd name="T20" fmla="*/ 17 w 245"/>
              <a:gd name="T21" fmla="*/ 22 h 50"/>
              <a:gd name="T22" fmla="*/ 30 w 245"/>
              <a:gd name="T23" fmla="*/ 22 h 50"/>
              <a:gd name="T24" fmla="*/ 44 w 245"/>
              <a:gd name="T25" fmla="*/ 20 h 50"/>
              <a:gd name="T26" fmla="*/ 62 w 245"/>
              <a:gd name="T27" fmla="*/ 19 h 50"/>
              <a:gd name="T28" fmla="*/ 82 w 245"/>
              <a:gd name="T29" fmla="*/ 16 h 50"/>
              <a:gd name="T30" fmla="*/ 105 w 245"/>
              <a:gd name="T31" fmla="*/ 14 h 50"/>
              <a:gd name="T32" fmla="*/ 130 w 245"/>
              <a:gd name="T33" fmla="*/ 10 h 50"/>
              <a:gd name="T34" fmla="*/ 154 w 245"/>
              <a:gd name="T35" fmla="*/ 6 h 50"/>
              <a:gd name="T36" fmla="*/ 175 w 245"/>
              <a:gd name="T37" fmla="*/ 4 h 50"/>
              <a:gd name="T38" fmla="*/ 192 w 245"/>
              <a:gd name="T39" fmla="*/ 1 h 50"/>
              <a:gd name="T40" fmla="*/ 207 w 245"/>
              <a:gd name="T41" fmla="*/ 0 h 50"/>
              <a:gd name="T42" fmla="*/ 219 w 245"/>
              <a:gd name="T43" fmla="*/ 0 h 50"/>
              <a:gd name="T44" fmla="*/ 227 w 245"/>
              <a:gd name="T45" fmla="*/ 0 h 50"/>
              <a:gd name="T46" fmla="*/ 233 w 245"/>
              <a:gd name="T47" fmla="*/ 1 h 50"/>
              <a:gd name="T48" fmla="*/ 236 w 245"/>
              <a:gd name="T49" fmla="*/ 1 h 50"/>
              <a:gd name="T50" fmla="*/ 240 w 245"/>
              <a:gd name="T51" fmla="*/ 7 h 50"/>
              <a:gd name="T52" fmla="*/ 245 w 245"/>
              <a:gd name="T53" fmla="*/ 16 h 50"/>
              <a:gd name="T54" fmla="*/ 244 w 245"/>
              <a:gd name="T55" fmla="*/ 19 h 50"/>
              <a:gd name="T56" fmla="*/ 240 w 245"/>
              <a:gd name="T57" fmla="*/ 22 h 50"/>
              <a:gd name="T58" fmla="*/ 232 w 245"/>
              <a:gd name="T59" fmla="*/ 23 h 50"/>
              <a:gd name="T60" fmla="*/ 222 w 245"/>
              <a:gd name="T61" fmla="*/ 26 h 50"/>
              <a:gd name="T62" fmla="*/ 207 w 245"/>
              <a:gd name="T63" fmla="*/ 28 h 50"/>
              <a:gd name="T64" fmla="*/ 189 w 245"/>
              <a:gd name="T65" fmla="*/ 32 h 50"/>
              <a:gd name="T66" fmla="*/ 167 w 245"/>
              <a:gd name="T67" fmla="*/ 35 h 50"/>
              <a:gd name="T68" fmla="*/ 143 w 245"/>
              <a:gd name="T69" fmla="*/ 3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5" h="50">
                <a:moveTo>
                  <a:pt x="143" y="38"/>
                </a:moveTo>
                <a:lnTo>
                  <a:pt x="130" y="40"/>
                </a:lnTo>
                <a:lnTo>
                  <a:pt x="118" y="41"/>
                </a:lnTo>
                <a:lnTo>
                  <a:pt x="106" y="42"/>
                </a:lnTo>
                <a:lnTo>
                  <a:pt x="96" y="44"/>
                </a:lnTo>
                <a:lnTo>
                  <a:pt x="86" y="45"/>
                </a:lnTo>
                <a:lnTo>
                  <a:pt x="75" y="46"/>
                </a:lnTo>
                <a:lnTo>
                  <a:pt x="65" y="46"/>
                </a:lnTo>
                <a:lnTo>
                  <a:pt x="56" y="48"/>
                </a:lnTo>
                <a:lnTo>
                  <a:pt x="48" y="48"/>
                </a:lnTo>
                <a:lnTo>
                  <a:pt x="40" y="49"/>
                </a:lnTo>
                <a:lnTo>
                  <a:pt x="33" y="49"/>
                </a:lnTo>
                <a:lnTo>
                  <a:pt x="25" y="50"/>
                </a:lnTo>
                <a:lnTo>
                  <a:pt x="18" y="50"/>
                </a:lnTo>
                <a:lnTo>
                  <a:pt x="12" y="50"/>
                </a:lnTo>
                <a:lnTo>
                  <a:pt x="5" y="50"/>
                </a:lnTo>
                <a:lnTo>
                  <a:pt x="0" y="50"/>
                </a:lnTo>
                <a:lnTo>
                  <a:pt x="0" y="23"/>
                </a:lnTo>
                <a:lnTo>
                  <a:pt x="4" y="23"/>
                </a:lnTo>
                <a:lnTo>
                  <a:pt x="8" y="23"/>
                </a:lnTo>
                <a:lnTo>
                  <a:pt x="12" y="23"/>
                </a:lnTo>
                <a:lnTo>
                  <a:pt x="17" y="22"/>
                </a:lnTo>
                <a:lnTo>
                  <a:pt x="24" y="22"/>
                </a:lnTo>
                <a:lnTo>
                  <a:pt x="30" y="22"/>
                </a:lnTo>
                <a:lnTo>
                  <a:pt x="36" y="20"/>
                </a:lnTo>
                <a:lnTo>
                  <a:pt x="44" y="20"/>
                </a:lnTo>
                <a:lnTo>
                  <a:pt x="53" y="19"/>
                </a:lnTo>
                <a:lnTo>
                  <a:pt x="62" y="19"/>
                </a:lnTo>
                <a:lnTo>
                  <a:pt x="71" y="18"/>
                </a:lnTo>
                <a:lnTo>
                  <a:pt x="82" y="16"/>
                </a:lnTo>
                <a:lnTo>
                  <a:pt x="93" y="15"/>
                </a:lnTo>
                <a:lnTo>
                  <a:pt x="105" y="14"/>
                </a:lnTo>
                <a:lnTo>
                  <a:pt x="117" y="13"/>
                </a:lnTo>
                <a:lnTo>
                  <a:pt x="130" y="10"/>
                </a:lnTo>
                <a:lnTo>
                  <a:pt x="143" y="9"/>
                </a:lnTo>
                <a:lnTo>
                  <a:pt x="154" y="6"/>
                </a:lnTo>
                <a:lnTo>
                  <a:pt x="165" y="5"/>
                </a:lnTo>
                <a:lnTo>
                  <a:pt x="175" y="4"/>
                </a:lnTo>
                <a:lnTo>
                  <a:pt x="184" y="2"/>
                </a:lnTo>
                <a:lnTo>
                  <a:pt x="192" y="1"/>
                </a:lnTo>
                <a:lnTo>
                  <a:pt x="200" y="1"/>
                </a:lnTo>
                <a:lnTo>
                  <a:pt x="207" y="0"/>
                </a:lnTo>
                <a:lnTo>
                  <a:pt x="213" y="0"/>
                </a:lnTo>
                <a:lnTo>
                  <a:pt x="219" y="0"/>
                </a:lnTo>
                <a:lnTo>
                  <a:pt x="223" y="0"/>
                </a:lnTo>
                <a:lnTo>
                  <a:pt x="227" y="0"/>
                </a:lnTo>
                <a:lnTo>
                  <a:pt x="231" y="0"/>
                </a:lnTo>
                <a:lnTo>
                  <a:pt x="233" y="1"/>
                </a:lnTo>
                <a:lnTo>
                  <a:pt x="235" y="1"/>
                </a:lnTo>
                <a:lnTo>
                  <a:pt x="236" y="1"/>
                </a:lnTo>
                <a:lnTo>
                  <a:pt x="237" y="5"/>
                </a:lnTo>
                <a:lnTo>
                  <a:pt x="240" y="7"/>
                </a:lnTo>
                <a:lnTo>
                  <a:pt x="242" y="13"/>
                </a:lnTo>
                <a:lnTo>
                  <a:pt x="245" y="16"/>
                </a:lnTo>
                <a:lnTo>
                  <a:pt x="245" y="18"/>
                </a:lnTo>
                <a:lnTo>
                  <a:pt x="244" y="19"/>
                </a:lnTo>
                <a:lnTo>
                  <a:pt x="242" y="20"/>
                </a:lnTo>
                <a:lnTo>
                  <a:pt x="240" y="22"/>
                </a:lnTo>
                <a:lnTo>
                  <a:pt x="236" y="23"/>
                </a:lnTo>
                <a:lnTo>
                  <a:pt x="232" y="23"/>
                </a:lnTo>
                <a:lnTo>
                  <a:pt x="227" y="24"/>
                </a:lnTo>
                <a:lnTo>
                  <a:pt x="222" y="26"/>
                </a:lnTo>
                <a:lnTo>
                  <a:pt x="214" y="27"/>
                </a:lnTo>
                <a:lnTo>
                  <a:pt x="207" y="28"/>
                </a:lnTo>
                <a:lnTo>
                  <a:pt x="198" y="29"/>
                </a:lnTo>
                <a:lnTo>
                  <a:pt x="189" y="32"/>
                </a:lnTo>
                <a:lnTo>
                  <a:pt x="179" y="33"/>
                </a:lnTo>
                <a:lnTo>
                  <a:pt x="167" y="35"/>
                </a:lnTo>
                <a:lnTo>
                  <a:pt x="156" y="36"/>
                </a:lnTo>
                <a:lnTo>
                  <a:pt x="143" y="38"/>
                </a:lnTo>
                <a:lnTo>
                  <a:pt x="143" y="3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87"/>
          <p:cNvSpPr/>
          <p:nvPr/>
        </p:nvSpPr>
        <p:spPr bwMode="auto">
          <a:xfrm>
            <a:off x="1367641" y="2617146"/>
            <a:ext cx="195695" cy="417836"/>
          </a:xfrm>
          <a:custGeom>
            <a:avLst/>
            <a:gdLst>
              <a:gd name="T0" fmla="*/ 66 w 74"/>
              <a:gd name="T1" fmla="*/ 104 h 158"/>
              <a:gd name="T2" fmla="*/ 61 w 74"/>
              <a:gd name="T3" fmla="*/ 120 h 158"/>
              <a:gd name="T4" fmla="*/ 49 w 74"/>
              <a:gd name="T5" fmla="*/ 138 h 158"/>
              <a:gd name="T6" fmla="*/ 43 w 74"/>
              <a:gd name="T7" fmla="*/ 146 h 158"/>
              <a:gd name="T8" fmla="*/ 36 w 74"/>
              <a:gd name="T9" fmla="*/ 152 h 158"/>
              <a:gd name="T10" fmla="*/ 31 w 74"/>
              <a:gd name="T11" fmla="*/ 155 h 158"/>
              <a:gd name="T12" fmla="*/ 27 w 74"/>
              <a:gd name="T13" fmla="*/ 156 h 158"/>
              <a:gd name="T14" fmla="*/ 25 w 74"/>
              <a:gd name="T15" fmla="*/ 158 h 158"/>
              <a:gd name="T16" fmla="*/ 21 w 74"/>
              <a:gd name="T17" fmla="*/ 155 h 158"/>
              <a:gd name="T18" fmla="*/ 17 w 74"/>
              <a:gd name="T19" fmla="*/ 150 h 158"/>
              <a:gd name="T20" fmla="*/ 12 w 74"/>
              <a:gd name="T21" fmla="*/ 141 h 158"/>
              <a:gd name="T22" fmla="*/ 6 w 74"/>
              <a:gd name="T23" fmla="*/ 133 h 158"/>
              <a:gd name="T24" fmla="*/ 2 w 74"/>
              <a:gd name="T25" fmla="*/ 125 h 158"/>
              <a:gd name="T26" fmla="*/ 0 w 74"/>
              <a:gd name="T27" fmla="*/ 120 h 158"/>
              <a:gd name="T28" fmla="*/ 0 w 74"/>
              <a:gd name="T29" fmla="*/ 117 h 158"/>
              <a:gd name="T30" fmla="*/ 1 w 74"/>
              <a:gd name="T31" fmla="*/ 114 h 158"/>
              <a:gd name="T32" fmla="*/ 4 w 74"/>
              <a:gd name="T33" fmla="*/ 106 h 158"/>
              <a:gd name="T34" fmla="*/ 9 w 74"/>
              <a:gd name="T35" fmla="*/ 97 h 158"/>
              <a:gd name="T36" fmla="*/ 15 w 74"/>
              <a:gd name="T37" fmla="*/ 86 h 158"/>
              <a:gd name="T38" fmla="*/ 27 w 74"/>
              <a:gd name="T39" fmla="*/ 63 h 158"/>
              <a:gd name="T40" fmla="*/ 31 w 74"/>
              <a:gd name="T41" fmla="*/ 50 h 158"/>
              <a:gd name="T42" fmla="*/ 34 w 74"/>
              <a:gd name="T43" fmla="*/ 35 h 158"/>
              <a:gd name="T44" fmla="*/ 35 w 74"/>
              <a:gd name="T45" fmla="*/ 22 h 158"/>
              <a:gd name="T46" fmla="*/ 36 w 74"/>
              <a:gd name="T47" fmla="*/ 11 h 158"/>
              <a:gd name="T48" fmla="*/ 37 w 74"/>
              <a:gd name="T49" fmla="*/ 5 h 158"/>
              <a:gd name="T50" fmla="*/ 40 w 74"/>
              <a:gd name="T51" fmla="*/ 1 h 158"/>
              <a:gd name="T52" fmla="*/ 45 w 74"/>
              <a:gd name="T53" fmla="*/ 0 h 158"/>
              <a:gd name="T54" fmla="*/ 52 w 74"/>
              <a:gd name="T55" fmla="*/ 1 h 158"/>
              <a:gd name="T56" fmla="*/ 58 w 74"/>
              <a:gd name="T57" fmla="*/ 7 h 158"/>
              <a:gd name="T58" fmla="*/ 67 w 74"/>
              <a:gd name="T59" fmla="*/ 16 h 158"/>
              <a:gd name="T60" fmla="*/ 70 w 74"/>
              <a:gd name="T61" fmla="*/ 22 h 158"/>
              <a:gd name="T62" fmla="*/ 71 w 74"/>
              <a:gd name="T63" fmla="*/ 29 h 158"/>
              <a:gd name="T64" fmla="*/ 72 w 74"/>
              <a:gd name="T65" fmla="*/ 40 h 158"/>
              <a:gd name="T66" fmla="*/ 74 w 74"/>
              <a:gd name="T67" fmla="*/ 50 h 158"/>
              <a:gd name="T68" fmla="*/ 71 w 74"/>
              <a:gd name="T69" fmla="*/ 75 h 158"/>
              <a:gd name="T70" fmla="*/ 67 w 74"/>
              <a:gd name="T71" fmla="*/ 9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4" h="158">
                <a:moveTo>
                  <a:pt x="67" y="99"/>
                </a:moveTo>
                <a:lnTo>
                  <a:pt x="66" y="104"/>
                </a:lnTo>
                <a:lnTo>
                  <a:pt x="65" y="110"/>
                </a:lnTo>
                <a:lnTo>
                  <a:pt x="61" y="120"/>
                </a:lnTo>
                <a:lnTo>
                  <a:pt x="56" y="129"/>
                </a:lnTo>
                <a:lnTo>
                  <a:pt x="49" y="138"/>
                </a:lnTo>
                <a:lnTo>
                  <a:pt x="45" y="142"/>
                </a:lnTo>
                <a:lnTo>
                  <a:pt x="43" y="146"/>
                </a:lnTo>
                <a:lnTo>
                  <a:pt x="39" y="150"/>
                </a:lnTo>
                <a:lnTo>
                  <a:pt x="36" y="152"/>
                </a:lnTo>
                <a:lnTo>
                  <a:pt x="34" y="154"/>
                </a:lnTo>
                <a:lnTo>
                  <a:pt x="31" y="155"/>
                </a:lnTo>
                <a:lnTo>
                  <a:pt x="28" y="156"/>
                </a:lnTo>
                <a:lnTo>
                  <a:pt x="27" y="156"/>
                </a:lnTo>
                <a:lnTo>
                  <a:pt x="26" y="158"/>
                </a:lnTo>
                <a:lnTo>
                  <a:pt x="25" y="158"/>
                </a:lnTo>
                <a:lnTo>
                  <a:pt x="23" y="156"/>
                </a:lnTo>
                <a:lnTo>
                  <a:pt x="21" y="155"/>
                </a:lnTo>
                <a:lnTo>
                  <a:pt x="18" y="152"/>
                </a:lnTo>
                <a:lnTo>
                  <a:pt x="17" y="150"/>
                </a:lnTo>
                <a:lnTo>
                  <a:pt x="14" y="146"/>
                </a:lnTo>
                <a:lnTo>
                  <a:pt x="12" y="141"/>
                </a:lnTo>
                <a:lnTo>
                  <a:pt x="9" y="137"/>
                </a:lnTo>
                <a:lnTo>
                  <a:pt x="6" y="133"/>
                </a:lnTo>
                <a:lnTo>
                  <a:pt x="4" y="129"/>
                </a:lnTo>
                <a:lnTo>
                  <a:pt x="2" y="125"/>
                </a:lnTo>
                <a:lnTo>
                  <a:pt x="1" y="123"/>
                </a:lnTo>
                <a:lnTo>
                  <a:pt x="0" y="120"/>
                </a:lnTo>
                <a:lnTo>
                  <a:pt x="0" y="119"/>
                </a:lnTo>
                <a:lnTo>
                  <a:pt x="0" y="117"/>
                </a:lnTo>
                <a:lnTo>
                  <a:pt x="0" y="115"/>
                </a:lnTo>
                <a:lnTo>
                  <a:pt x="1" y="114"/>
                </a:lnTo>
                <a:lnTo>
                  <a:pt x="2" y="110"/>
                </a:lnTo>
                <a:lnTo>
                  <a:pt x="4" y="106"/>
                </a:lnTo>
                <a:lnTo>
                  <a:pt x="6" y="102"/>
                </a:lnTo>
                <a:lnTo>
                  <a:pt x="9" y="97"/>
                </a:lnTo>
                <a:lnTo>
                  <a:pt x="12" y="91"/>
                </a:lnTo>
                <a:lnTo>
                  <a:pt x="15" y="86"/>
                </a:lnTo>
                <a:lnTo>
                  <a:pt x="21" y="75"/>
                </a:lnTo>
                <a:lnTo>
                  <a:pt x="27" y="63"/>
                </a:lnTo>
                <a:lnTo>
                  <a:pt x="28" y="57"/>
                </a:lnTo>
                <a:lnTo>
                  <a:pt x="31" y="50"/>
                </a:lnTo>
                <a:lnTo>
                  <a:pt x="32" y="42"/>
                </a:lnTo>
                <a:lnTo>
                  <a:pt x="34" y="35"/>
                </a:lnTo>
                <a:lnTo>
                  <a:pt x="35" y="27"/>
                </a:lnTo>
                <a:lnTo>
                  <a:pt x="35" y="22"/>
                </a:lnTo>
                <a:lnTo>
                  <a:pt x="36" y="15"/>
                </a:lnTo>
                <a:lnTo>
                  <a:pt x="36" y="11"/>
                </a:lnTo>
                <a:lnTo>
                  <a:pt x="37" y="7"/>
                </a:lnTo>
                <a:lnTo>
                  <a:pt x="37" y="5"/>
                </a:lnTo>
                <a:lnTo>
                  <a:pt x="39" y="3"/>
                </a:lnTo>
                <a:lnTo>
                  <a:pt x="40" y="1"/>
                </a:lnTo>
                <a:lnTo>
                  <a:pt x="41" y="0"/>
                </a:lnTo>
                <a:lnTo>
                  <a:pt x="45" y="0"/>
                </a:lnTo>
                <a:lnTo>
                  <a:pt x="48" y="0"/>
                </a:lnTo>
                <a:lnTo>
                  <a:pt x="52" y="1"/>
                </a:lnTo>
                <a:lnTo>
                  <a:pt x="54" y="5"/>
                </a:lnTo>
                <a:lnTo>
                  <a:pt x="58" y="7"/>
                </a:lnTo>
                <a:lnTo>
                  <a:pt x="63" y="13"/>
                </a:lnTo>
                <a:lnTo>
                  <a:pt x="67" y="16"/>
                </a:lnTo>
                <a:lnTo>
                  <a:pt x="69" y="19"/>
                </a:lnTo>
                <a:lnTo>
                  <a:pt x="70" y="22"/>
                </a:lnTo>
                <a:lnTo>
                  <a:pt x="71" y="25"/>
                </a:lnTo>
                <a:lnTo>
                  <a:pt x="71" y="29"/>
                </a:lnTo>
                <a:lnTo>
                  <a:pt x="72" y="35"/>
                </a:lnTo>
                <a:lnTo>
                  <a:pt x="72" y="40"/>
                </a:lnTo>
                <a:lnTo>
                  <a:pt x="74" y="45"/>
                </a:lnTo>
                <a:lnTo>
                  <a:pt x="74" y="50"/>
                </a:lnTo>
                <a:lnTo>
                  <a:pt x="72" y="62"/>
                </a:lnTo>
                <a:lnTo>
                  <a:pt x="71" y="75"/>
                </a:lnTo>
                <a:lnTo>
                  <a:pt x="70" y="86"/>
                </a:lnTo>
                <a:lnTo>
                  <a:pt x="67" y="99"/>
                </a:lnTo>
                <a:lnTo>
                  <a:pt x="67" y="99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88"/>
          <p:cNvSpPr/>
          <p:nvPr/>
        </p:nvSpPr>
        <p:spPr bwMode="auto">
          <a:xfrm>
            <a:off x="1521024" y="2482275"/>
            <a:ext cx="1576141" cy="333211"/>
          </a:xfrm>
          <a:custGeom>
            <a:avLst/>
            <a:gdLst>
              <a:gd name="T0" fmla="*/ 487 w 596"/>
              <a:gd name="T1" fmla="*/ 3 h 126"/>
              <a:gd name="T2" fmla="*/ 504 w 596"/>
              <a:gd name="T3" fmla="*/ 1 h 126"/>
              <a:gd name="T4" fmla="*/ 518 w 596"/>
              <a:gd name="T5" fmla="*/ 7 h 126"/>
              <a:gd name="T6" fmla="*/ 543 w 596"/>
              <a:gd name="T7" fmla="*/ 20 h 126"/>
              <a:gd name="T8" fmla="*/ 571 w 596"/>
              <a:gd name="T9" fmla="*/ 38 h 126"/>
              <a:gd name="T10" fmla="*/ 588 w 596"/>
              <a:gd name="T11" fmla="*/ 51 h 126"/>
              <a:gd name="T12" fmla="*/ 593 w 596"/>
              <a:gd name="T13" fmla="*/ 56 h 126"/>
              <a:gd name="T14" fmla="*/ 596 w 596"/>
              <a:gd name="T15" fmla="*/ 60 h 126"/>
              <a:gd name="T16" fmla="*/ 594 w 596"/>
              <a:gd name="T17" fmla="*/ 65 h 126"/>
              <a:gd name="T18" fmla="*/ 585 w 596"/>
              <a:gd name="T19" fmla="*/ 69 h 126"/>
              <a:gd name="T20" fmla="*/ 571 w 596"/>
              <a:gd name="T21" fmla="*/ 70 h 126"/>
              <a:gd name="T22" fmla="*/ 549 w 596"/>
              <a:gd name="T23" fmla="*/ 74 h 126"/>
              <a:gd name="T24" fmla="*/ 525 w 596"/>
              <a:gd name="T25" fmla="*/ 86 h 126"/>
              <a:gd name="T26" fmla="*/ 497 w 596"/>
              <a:gd name="T27" fmla="*/ 105 h 126"/>
              <a:gd name="T28" fmla="*/ 478 w 596"/>
              <a:gd name="T29" fmla="*/ 120 h 126"/>
              <a:gd name="T30" fmla="*/ 468 w 596"/>
              <a:gd name="T31" fmla="*/ 126 h 126"/>
              <a:gd name="T32" fmla="*/ 465 w 596"/>
              <a:gd name="T33" fmla="*/ 122 h 126"/>
              <a:gd name="T34" fmla="*/ 469 w 596"/>
              <a:gd name="T35" fmla="*/ 109 h 126"/>
              <a:gd name="T36" fmla="*/ 479 w 596"/>
              <a:gd name="T37" fmla="*/ 89 h 126"/>
              <a:gd name="T38" fmla="*/ 487 w 596"/>
              <a:gd name="T39" fmla="*/ 67 h 126"/>
              <a:gd name="T40" fmla="*/ 492 w 596"/>
              <a:gd name="T41" fmla="*/ 53 h 126"/>
              <a:gd name="T42" fmla="*/ 488 w 596"/>
              <a:gd name="T43" fmla="*/ 48 h 126"/>
              <a:gd name="T44" fmla="*/ 473 w 596"/>
              <a:gd name="T45" fmla="*/ 47 h 126"/>
              <a:gd name="T46" fmla="*/ 466 w 596"/>
              <a:gd name="T47" fmla="*/ 47 h 126"/>
              <a:gd name="T48" fmla="*/ 456 w 596"/>
              <a:gd name="T49" fmla="*/ 48 h 126"/>
              <a:gd name="T50" fmla="*/ 443 w 596"/>
              <a:gd name="T51" fmla="*/ 49 h 126"/>
              <a:gd name="T52" fmla="*/ 426 w 596"/>
              <a:gd name="T53" fmla="*/ 52 h 126"/>
              <a:gd name="T54" fmla="*/ 405 w 596"/>
              <a:gd name="T55" fmla="*/ 54 h 126"/>
              <a:gd name="T56" fmla="*/ 390 w 596"/>
              <a:gd name="T57" fmla="*/ 57 h 126"/>
              <a:gd name="T58" fmla="*/ 373 w 596"/>
              <a:gd name="T59" fmla="*/ 60 h 126"/>
              <a:gd name="T60" fmla="*/ 351 w 596"/>
              <a:gd name="T61" fmla="*/ 62 h 126"/>
              <a:gd name="T62" fmla="*/ 324 w 596"/>
              <a:gd name="T63" fmla="*/ 66 h 126"/>
              <a:gd name="T64" fmla="*/ 293 w 596"/>
              <a:gd name="T65" fmla="*/ 70 h 126"/>
              <a:gd name="T66" fmla="*/ 257 w 596"/>
              <a:gd name="T67" fmla="*/ 75 h 126"/>
              <a:gd name="T68" fmla="*/ 215 w 596"/>
              <a:gd name="T69" fmla="*/ 80 h 126"/>
              <a:gd name="T70" fmla="*/ 168 w 596"/>
              <a:gd name="T71" fmla="*/ 87 h 126"/>
              <a:gd name="T72" fmla="*/ 117 w 596"/>
              <a:gd name="T73" fmla="*/ 95 h 126"/>
              <a:gd name="T74" fmla="*/ 61 w 596"/>
              <a:gd name="T75" fmla="*/ 102 h 126"/>
              <a:gd name="T76" fmla="*/ 0 w 596"/>
              <a:gd name="T77" fmla="*/ 110 h 126"/>
              <a:gd name="T78" fmla="*/ 13 w 596"/>
              <a:gd name="T79" fmla="*/ 82 h 126"/>
              <a:gd name="T80" fmla="*/ 36 w 596"/>
              <a:gd name="T81" fmla="*/ 78 h 126"/>
              <a:gd name="T82" fmla="*/ 64 w 596"/>
              <a:gd name="T83" fmla="*/ 74 h 126"/>
              <a:gd name="T84" fmla="*/ 95 w 596"/>
              <a:gd name="T85" fmla="*/ 70 h 126"/>
              <a:gd name="T86" fmla="*/ 128 w 596"/>
              <a:gd name="T87" fmla="*/ 65 h 126"/>
              <a:gd name="T88" fmla="*/ 257 w 596"/>
              <a:gd name="T89" fmla="*/ 48 h 126"/>
              <a:gd name="T90" fmla="*/ 382 w 596"/>
              <a:gd name="T91" fmla="*/ 31 h 126"/>
              <a:gd name="T92" fmla="*/ 413 w 596"/>
              <a:gd name="T93" fmla="*/ 26 h 126"/>
              <a:gd name="T94" fmla="*/ 438 w 596"/>
              <a:gd name="T95" fmla="*/ 21 h 126"/>
              <a:gd name="T96" fmla="*/ 456 w 596"/>
              <a:gd name="T97" fmla="*/ 16 h 126"/>
              <a:gd name="T98" fmla="*/ 468 w 596"/>
              <a:gd name="T99" fmla="*/ 12 h 126"/>
              <a:gd name="T100" fmla="*/ 473 w 596"/>
              <a:gd name="T101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6" h="126">
                <a:moveTo>
                  <a:pt x="473" y="9"/>
                </a:moveTo>
                <a:lnTo>
                  <a:pt x="479" y="5"/>
                </a:lnTo>
                <a:lnTo>
                  <a:pt x="487" y="3"/>
                </a:lnTo>
                <a:lnTo>
                  <a:pt x="493" y="1"/>
                </a:lnTo>
                <a:lnTo>
                  <a:pt x="500" y="0"/>
                </a:lnTo>
                <a:lnTo>
                  <a:pt x="504" y="1"/>
                </a:lnTo>
                <a:lnTo>
                  <a:pt x="508" y="3"/>
                </a:lnTo>
                <a:lnTo>
                  <a:pt x="513" y="4"/>
                </a:lnTo>
                <a:lnTo>
                  <a:pt x="518" y="7"/>
                </a:lnTo>
                <a:lnTo>
                  <a:pt x="526" y="10"/>
                </a:lnTo>
                <a:lnTo>
                  <a:pt x="534" y="14"/>
                </a:lnTo>
                <a:lnTo>
                  <a:pt x="543" y="20"/>
                </a:lnTo>
                <a:lnTo>
                  <a:pt x="553" y="25"/>
                </a:lnTo>
                <a:lnTo>
                  <a:pt x="562" y="31"/>
                </a:lnTo>
                <a:lnTo>
                  <a:pt x="571" y="38"/>
                </a:lnTo>
                <a:lnTo>
                  <a:pt x="579" y="43"/>
                </a:lnTo>
                <a:lnTo>
                  <a:pt x="585" y="48"/>
                </a:lnTo>
                <a:lnTo>
                  <a:pt x="588" y="51"/>
                </a:lnTo>
                <a:lnTo>
                  <a:pt x="589" y="52"/>
                </a:lnTo>
                <a:lnTo>
                  <a:pt x="592" y="54"/>
                </a:lnTo>
                <a:lnTo>
                  <a:pt x="593" y="56"/>
                </a:lnTo>
                <a:lnTo>
                  <a:pt x="594" y="57"/>
                </a:lnTo>
                <a:lnTo>
                  <a:pt x="596" y="58"/>
                </a:lnTo>
                <a:lnTo>
                  <a:pt x="596" y="60"/>
                </a:lnTo>
                <a:lnTo>
                  <a:pt x="596" y="61"/>
                </a:lnTo>
                <a:lnTo>
                  <a:pt x="596" y="64"/>
                </a:lnTo>
                <a:lnTo>
                  <a:pt x="594" y="65"/>
                </a:lnTo>
                <a:lnTo>
                  <a:pt x="592" y="67"/>
                </a:lnTo>
                <a:lnTo>
                  <a:pt x="589" y="69"/>
                </a:lnTo>
                <a:lnTo>
                  <a:pt x="585" y="69"/>
                </a:lnTo>
                <a:lnTo>
                  <a:pt x="581" y="70"/>
                </a:lnTo>
                <a:lnTo>
                  <a:pt x="576" y="70"/>
                </a:lnTo>
                <a:lnTo>
                  <a:pt x="571" y="70"/>
                </a:lnTo>
                <a:lnTo>
                  <a:pt x="565" y="71"/>
                </a:lnTo>
                <a:lnTo>
                  <a:pt x="557" y="73"/>
                </a:lnTo>
                <a:lnTo>
                  <a:pt x="549" y="74"/>
                </a:lnTo>
                <a:lnTo>
                  <a:pt x="541" y="78"/>
                </a:lnTo>
                <a:lnTo>
                  <a:pt x="534" y="82"/>
                </a:lnTo>
                <a:lnTo>
                  <a:pt x="525" y="86"/>
                </a:lnTo>
                <a:lnTo>
                  <a:pt x="515" y="92"/>
                </a:lnTo>
                <a:lnTo>
                  <a:pt x="506" y="98"/>
                </a:lnTo>
                <a:lnTo>
                  <a:pt x="497" y="105"/>
                </a:lnTo>
                <a:lnTo>
                  <a:pt x="491" y="111"/>
                </a:lnTo>
                <a:lnTo>
                  <a:pt x="484" y="117"/>
                </a:lnTo>
                <a:lnTo>
                  <a:pt x="478" y="120"/>
                </a:lnTo>
                <a:lnTo>
                  <a:pt x="474" y="124"/>
                </a:lnTo>
                <a:lnTo>
                  <a:pt x="470" y="126"/>
                </a:lnTo>
                <a:lnTo>
                  <a:pt x="468" y="126"/>
                </a:lnTo>
                <a:lnTo>
                  <a:pt x="466" y="126"/>
                </a:lnTo>
                <a:lnTo>
                  <a:pt x="465" y="124"/>
                </a:lnTo>
                <a:lnTo>
                  <a:pt x="465" y="122"/>
                </a:lnTo>
                <a:lnTo>
                  <a:pt x="466" y="118"/>
                </a:lnTo>
                <a:lnTo>
                  <a:pt x="466" y="114"/>
                </a:lnTo>
                <a:lnTo>
                  <a:pt x="469" y="109"/>
                </a:lnTo>
                <a:lnTo>
                  <a:pt x="471" y="104"/>
                </a:lnTo>
                <a:lnTo>
                  <a:pt x="474" y="96"/>
                </a:lnTo>
                <a:lnTo>
                  <a:pt x="479" y="89"/>
                </a:lnTo>
                <a:lnTo>
                  <a:pt x="482" y="82"/>
                </a:lnTo>
                <a:lnTo>
                  <a:pt x="484" y="74"/>
                </a:lnTo>
                <a:lnTo>
                  <a:pt x="487" y="67"/>
                </a:lnTo>
                <a:lnTo>
                  <a:pt x="490" y="62"/>
                </a:lnTo>
                <a:lnTo>
                  <a:pt x="491" y="57"/>
                </a:lnTo>
                <a:lnTo>
                  <a:pt x="492" y="53"/>
                </a:lnTo>
                <a:lnTo>
                  <a:pt x="492" y="51"/>
                </a:lnTo>
                <a:lnTo>
                  <a:pt x="491" y="49"/>
                </a:lnTo>
                <a:lnTo>
                  <a:pt x="488" y="48"/>
                </a:lnTo>
                <a:lnTo>
                  <a:pt x="484" y="47"/>
                </a:lnTo>
                <a:lnTo>
                  <a:pt x="479" y="47"/>
                </a:lnTo>
                <a:lnTo>
                  <a:pt x="473" y="47"/>
                </a:lnTo>
                <a:lnTo>
                  <a:pt x="470" y="47"/>
                </a:lnTo>
                <a:lnTo>
                  <a:pt x="469" y="47"/>
                </a:lnTo>
                <a:lnTo>
                  <a:pt x="466" y="47"/>
                </a:lnTo>
                <a:lnTo>
                  <a:pt x="462" y="47"/>
                </a:lnTo>
                <a:lnTo>
                  <a:pt x="460" y="47"/>
                </a:lnTo>
                <a:lnTo>
                  <a:pt x="456" y="48"/>
                </a:lnTo>
                <a:lnTo>
                  <a:pt x="452" y="48"/>
                </a:lnTo>
                <a:lnTo>
                  <a:pt x="447" y="48"/>
                </a:lnTo>
                <a:lnTo>
                  <a:pt x="443" y="49"/>
                </a:lnTo>
                <a:lnTo>
                  <a:pt x="438" y="49"/>
                </a:lnTo>
                <a:lnTo>
                  <a:pt x="431" y="51"/>
                </a:lnTo>
                <a:lnTo>
                  <a:pt x="426" y="52"/>
                </a:lnTo>
                <a:lnTo>
                  <a:pt x="420" y="52"/>
                </a:lnTo>
                <a:lnTo>
                  <a:pt x="413" y="53"/>
                </a:lnTo>
                <a:lnTo>
                  <a:pt x="405" y="54"/>
                </a:lnTo>
                <a:lnTo>
                  <a:pt x="399" y="56"/>
                </a:lnTo>
                <a:lnTo>
                  <a:pt x="395" y="56"/>
                </a:lnTo>
                <a:lnTo>
                  <a:pt x="390" y="57"/>
                </a:lnTo>
                <a:lnTo>
                  <a:pt x="385" y="57"/>
                </a:lnTo>
                <a:lnTo>
                  <a:pt x="380" y="58"/>
                </a:lnTo>
                <a:lnTo>
                  <a:pt x="373" y="60"/>
                </a:lnTo>
                <a:lnTo>
                  <a:pt x="367" y="60"/>
                </a:lnTo>
                <a:lnTo>
                  <a:pt x="359" y="61"/>
                </a:lnTo>
                <a:lnTo>
                  <a:pt x="351" y="62"/>
                </a:lnTo>
                <a:lnTo>
                  <a:pt x="342" y="64"/>
                </a:lnTo>
                <a:lnTo>
                  <a:pt x="334" y="65"/>
                </a:lnTo>
                <a:lnTo>
                  <a:pt x="324" y="66"/>
                </a:lnTo>
                <a:lnTo>
                  <a:pt x="315" y="67"/>
                </a:lnTo>
                <a:lnTo>
                  <a:pt x="303" y="69"/>
                </a:lnTo>
                <a:lnTo>
                  <a:pt x="293" y="70"/>
                </a:lnTo>
                <a:lnTo>
                  <a:pt x="281" y="71"/>
                </a:lnTo>
                <a:lnTo>
                  <a:pt x="268" y="74"/>
                </a:lnTo>
                <a:lnTo>
                  <a:pt x="257" y="75"/>
                </a:lnTo>
                <a:lnTo>
                  <a:pt x="242" y="76"/>
                </a:lnTo>
                <a:lnTo>
                  <a:pt x="229" y="79"/>
                </a:lnTo>
                <a:lnTo>
                  <a:pt x="215" y="80"/>
                </a:lnTo>
                <a:lnTo>
                  <a:pt x="200" y="83"/>
                </a:lnTo>
                <a:lnTo>
                  <a:pt x="184" y="86"/>
                </a:lnTo>
                <a:lnTo>
                  <a:pt x="168" y="87"/>
                </a:lnTo>
                <a:lnTo>
                  <a:pt x="152" y="89"/>
                </a:lnTo>
                <a:lnTo>
                  <a:pt x="135" y="92"/>
                </a:lnTo>
                <a:lnTo>
                  <a:pt x="117" y="95"/>
                </a:lnTo>
                <a:lnTo>
                  <a:pt x="99" y="97"/>
                </a:lnTo>
                <a:lnTo>
                  <a:pt x="80" y="98"/>
                </a:lnTo>
                <a:lnTo>
                  <a:pt x="61" y="102"/>
                </a:lnTo>
                <a:lnTo>
                  <a:pt x="42" y="105"/>
                </a:lnTo>
                <a:lnTo>
                  <a:pt x="21" y="108"/>
                </a:lnTo>
                <a:lnTo>
                  <a:pt x="0" y="110"/>
                </a:lnTo>
                <a:lnTo>
                  <a:pt x="0" y="83"/>
                </a:lnTo>
                <a:lnTo>
                  <a:pt x="7" y="82"/>
                </a:lnTo>
                <a:lnTo>
                  <a:pt x="13" y="82"/>
                </a:lnTo>
                <a:lnTo>
                  <a:pt x="21" y="80"/>
                </a:lnTo>
                <a:lnTo>
                  <a:pt x="29" y="79"/>
                </a:lnTo>
                <a:lnTo>
                  <a:pt x="36" y="78"/>
                </a:lnTo>
                <a:lnTo>
                  <a:pt x="45" y="76"/>
                </a:lnTo>
                <a:lnTo>
                  <a:pt x="55" y="75"/>
                </a:lnTo>
                <a:lnTo>
                  <a:pt x="64" y="74"/>
                </a:lnTo>
                <a:lnTo>
                  <a:pt x="73" y="73"/>
                </a:lnTo>
                <a:lnTo>
                  <a:pt x="83" y="71"/>
                </a:lnTo>
                <a:lnTo>
                  <a:pt x="95" y="70"/>
                </a:lnTo>
                <a:lnTo>
                  <a:pt x="105" y="69"/>
                </a:lnTo>
                <a:lnTo>
                  <a:pt x="117" y="66"/>
                </a:lnTo>
                <a:lnTo>
                  <a:pt x="128" y="65"/>
                </a:lnTo>
                <a:lnTo>
                  <a:pt x="141" y="64"/>
                </a:lnTo>
                <a:lnTo>
                  <a:pt x="154" y="61"/>
                </a:lnTo>
                <a:lnTo>
                  <a:pt x="257" y="48"/>
                </a:lnTo>
                <a:lnTo>
                  <a:pt x="359" y="34"/>
                </a:lnTo>
                <a:lnTo>
                  <a:pt x="370" y="32"/>
                </a:lnTo>
                <a:lnTo>
                  <a:pt x="382" y="31"/>
                </a:lnTo>
                <a:lnTo>
                  <a:pt x="394" y="29"/>
                </a:lnTo>
                <a:lnTo>
                  <a:pt x="404" y="27"/>
                </a:lnTo>
                <a:lnTo>
                  <a:pt x="413" y="26"/>
                </a:lnTo>
                <a:lnTo>
                  <a:pt x="422" y="23"/>
                </a:lnTo>
                <a:lnTo>
                  <a:pt x="430" y="22"/>
                </a:lnTo>
                <a:lnTo>
                  <a:pt x="438" y="21"/>
                </a:lnTo>
                <a:lnTo>
                  <a:pt x="444" y="20"/>
                </a:lnTo>
                <a:lnTo>
                  <a:pt x="451" y="18"/>
                </a:lnTo>
                <a:lnTo>
                  <a:pt x="456" y="16"/>
                </a:lnTo>
                <a:lnTo>
                  <a:pt x="460" y="14"/>
                </a:lnTo>
                <a:lnTo>
                  <a:pt x="465" y="13"/>
                </a:lnTo>
                <a:lnTo>
                  <a:pt x="468" y="12"/>
                </a:lnTo>
                <a:lnTo>
                  <a:pt x="470" y="10"/>
                </a:lnTo>
                <a:lnTo>
                  <a:pt x="473" y="9"/>
                </a:lnTo>
                <a:lnTo>
                  <a:pt x="473" y="9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89"/>
          <p:cNvSpPr/>
          <p:nvPr/>
        </p:nvSpPr>
        <p:spPr bwMode="auto">
          <a:xfrm>
            <a:off x="2057863" y="2408228"/>
            <a:ext cx="232719" cy="179828"/>
          </a:xfrm>
          <a:custGeom>
            <a:avLst/>
            <a:gdLst>
              <a:gd name="T0" fmla="*/ 0 w 88"/>
              <a:gd name="T1" fmla="*/ 5 h 68"/>
              <a:gd name="T2" fmla="*/ 3 w 88"/>
              <a:gd name="T3" fmla="*/ 2 h 68"/>
              <a:gd name="T4" fmla="*/ 4 w 88"/>
              <a:gd name="T5" fmla="*/ 1 h 68"/>
              <a:gd name="T6" fmla="*/ 7 w 88"/>
              <a:gd name="T7" fmla="*/ 0 h 68"/>
              <a:gd name="T8" fmla="*/ 11 w 88"/>
              <a:gd name="T9" fmla="*/ 0 h 68"/>
              <a:gd name="T10" fmla="*/ 16 w 88"/>
              <a:gd name="T11" fmla="*/ 0 h 68"/>
              <a:gd name="T12" fmla="*/ 21 w 88"/>
              <a:gd name="T13" fmla="*/ 0 h 68"/>
              <a:gd name="T14" fmla="*/ 28 w 88"/>
              <a:gd name="T15" fmla="*/ 0 h 68"/>
              <a:gd name="T16" fmla="*/ 35 w 88"/>
              <a:gd name="T17" fmla="*/ 1 h 68"/>
              <a:gd name="T18" fmla="*/ 43 w 88"/>
              <a:gd name="T19" fmla="*/ 2 h 68"/>
              <a:gd name="T20" fmla="*/ 50 w 88"/>
              <a:gd name="T21" fmla="*/ 5 h 68"/>
              <a:gd name="T22" fmla="*/ 56 w 88"/>
              <a:gd name="T23" fmla="*/ 7 h 68"/>
              <a:gd name="T24" fmla="*/ 63 w 88"/>
              <a:gd name="T25" fmla="*/ 10 h 68"/>
              <a:gd name="T26" fmla="*/ 68 w 88"/>
              <a:gd name="T27" fmla="*/ 13 h 68"/>
              <a:gd name="T28" fmla="*/ 73 w 88"/>
              <a:gd name="T29" fmla="*/ 15 h 68"/>
              <a:gd name="T30" fmla="*/ 77 w 88"/>
              <a:gd name="T31" fmla="*/ 19 h 68"/>
              <a:gd name="T32" fmla="*/ 81 w 88"/>
              <a:gd name="T33" fmla="*/ 23 h 68"/>
              <a:gd name="T34" fmla="*/ 85 w 88"/>
              <a:gd name="T35" fmla="*/ 26 h 68"/>
              <a:gd name="T36" fmla="*/ 86 w 88"/>
              <a:gd name="T37" fmla="*/ 29 h 68"/>
              <a:gd name="T38" fmla="*/ 88 w 88"/>
              <a:gd name="T39" fmla="*/ 33 h 68"/>
              <a:gd name="T40" fmla="*/ 88 w 88"/>
              <a:gd name="T41" fmla="*/ 37 h 68"/>
              <a:gd name="T42" fmla="*/ 88 w 88"/>
              <a:gd name="T43" fmla="*/ 42 h 68"/>
              <a:gd name="T44" fmla="*/ 87 w 88"/>
              <a:gd name="T45" fmla="*/ 46 h 68"/>
              <a:gd name="T46" fmla="*/ 86 w 88"/>
              <a:gd name="T47" fmla="*/ 49 h 68"/>
              <a:gd name="T48" fmla="*/ 85 w 88"/>
              <a:gd name="T49" fmla="*/ 53 h 68"/>
              <a:gd name="T50" fmla="*/ 82 w 88"/>
              <a:gd name="T51" fmla="*/ 57 h 68"/>
              <a:gd name="T52" fmla="*/ 79 w 88"/>
              <a:gd name="T53" fmla="*/ 59 h 68"/>
              <a:gd name="T54" fmla="*/ 78 w 88"/>
              <a:gd name="T55" fmla="*/ 62 h 68"/>
              <a:gd name="T56" fmla="*/ 76 w 88"/>
              <a:gd name="T57" fmla="*/ 64 h 68"/>
              <a:gd name="T58" fmla="*/ 73 w 88"/>
              <a:gd name="T59" fmla="*/ 66 h 68"/>
              <a:gd name="T60" fmla="*/ 72 w 88"/>
              <a:gd name="T61" fmla="*/ 67 h 68"/>
              <a:gd name="T62" fmla="*/ 70 w 88"/>
              <a:gd name="T63" fmla="*/ 68 h 68"/>
              <a:gd name="T64" fmla="*/ 69 w 88"/>
              <a:gd name="T65" fmla="*/ 68 h 68"/>
              <a:gd name="T66" fmla="*/ 66 w 88"/>
              <a:gd name="T67" fmla="*/ 68 h 68"/>
              <a:gd name="T68" fmla="*/ 63 w 88"/>
              <a:gd name="T69" fmla="*/ 67 h 68"/>
              <a:gd name="T70" fmla="*/ 59 w 88"/>
              <a:gd name="T71" fmla="*/ 64 h 68"/>
              <a:gd name="T72" fmla="*/ 55 w 88"/>
              <a:gd name="T73" fmla="*/ 60 h 68"/>
              <a:gd name="T74" fmla="*/ 50 w 88"/>
              <a:gd name="T75" fmla="*/ 57 h 68"/>
              <a:gd name="T76" fmla="*/ 44 w 88"/>
              <a:gd name="T77" fmla="*/ 51 h 68"/>
              <a:gd name="T78" fmla="*/ 38 w 88"/>
              <a:gd name="T79" fmla="*/ 45 h 68"/>
              <a:gd name="T80" fmla="*/ 32 w 88"/>
              <a:gd name="T81" fmla="*/ 37 h 68"/>
              <a:gd name="T82" fmla="*/ 24 w 88"/>
              <a:gd name="T83" fmla="*/ 31 h 68"/>
              <a:gd name="T84" fmla="*/ 19 w 88"/>
              <a:gd name="T85" fmla="*/ 26 h 68"/>
              <a:gd name="T86" fmla="*/ 12 w 88"/>
              <a:gd name="T87" fmla="*/ 20 h 68"/>
              <a:gd name="T88" fmla="*/ 8 w 88"/>
              <a:gd name="T89" fmla="*/ 15 h 68"/>
              <a:gd name="T90" fmla="*/ 6 w 88"/>
              <a:gd name="T91" fmla="*/ 11 h 68"/>
              <a:gd name="T92" fmla="*/ 3 w 88"/>
              <a:gd name="T93" fmla="*/ 9 h 68"/>
              <a:gd name="T94" fmla="*/ 2 w 88"/>
              <a:gd name="T95" fmla="*/ 6 h 68"/>
              <a:gd name="T96" fmla="*/ 0 w 88"/>
              <a:gd name="T97" fmla="*/ 5 h 68"/>
              <a:gd name="T98" fmla="*/ 0 w 88"/>
              <a:gd name="T99" fmla="*/ 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8" h="68">
                <a:moveTo>
                  <a:pt x="0" y="5"/>
                </a:moveTo>
                <a:lnTo>
                  <a:pt x="3" y="2"/>
                </a:lnTo>
                <a:lnTo>
                  <a:pt x="4" y="1"/>
                </a:lnTo>
                <a:lnTo>
                  <a:pt x="7" y="0"/>
                </a:lnTo>
                <a:lnTo>
                  <a:pt x="11" y="0"/>
                </a:lnTo>
                <a:lnTo>
                  <a:pt x="16" y="0"/>
                </a:lnTo>
                <a:lnTo>
                  <a:pt x="21" y="0"/>
                </a:lnTo>
                <a:lnTo>
                  <a:pt x="28" y="0"/>
                </a:lnTo>
                <a:lnTo>
                  <a:pt x="35" y="1"/>
                </a:lnTo>
                <a:lnTo>
                  <a:pt x="43" y="2"/>
                </a:lnTo>
                <a:lnTo>
                  <a:pt x="50" y="5"/>
                </a:lnTo>
                <a:lnTo>
                  <a:pt x="56" y="7"/>
                </a:lnTo>
                <a:lnTo>
                  <a:pt x="63" y="10"/>
                </a:lnTo>
                <a:lnTo>
                  <a:pt x="68" y="13"/>
                </a:lnTo>
                <a:lnTo>
                  <a:pt x="73" y="15"/>
                </a:lnTo>
                <a:lnTo>
                  <a:pt x="77" y="19"/>
                </a:lnTo>
                <a:lnTo>
                  <a:pt x="81" y="23"/>
                </a:lnTo>
                <a:lnTo>
                  <a:pt x="85" y="26"/>
                </a:lnTo>
                <a:lnTo>
                  <a:pt x="86" y="29"/>
                </a:lnTo>
                <a:lnTo>
                  <a:pt x="88" y="33"/>
                </a:lnTo>
                <a:lnTo>
                  <a:pt x="88" y="37"/>
                </a:lnTo>
                <a:lnTo>
                  <a:pt x="88" y="42"/>
                </a:lnTo>
                <a:lnTo>
                  <a:pt x="87" y="46"/>
                </a:lnTo>
                <a:lnTo>
                  <a:pt x="86" y="49"/>
                </a:lnTo>
                <a:lnTo>
                  <a:pt x="85" y="53"/>
                </a:lnTo>
                <a:lnTo>
                  <a:pt x="82" y="57"/>
                </a:lnTo>
                <a:lnTo>
                  <a:pt x="79" y="59"/>
                </a:lnTo>
                <a:lnTo>
                  <a:pt x="78" y="62"/>
                </a:lnTo>
                <a:lnTo>
                  <a:pt x="76" y="64"/>
                </a:lnTo>
                <a:lnTo>
                  <a:pt x="73" y="66"/>
                </a:lnTo>
                <a:lnTo>
                  <a:pt x="72" y="67"/>
                </a:lnTo>
                <a:lnTo>
                  <a:pt x="70" y="68"/>
                </a:lnTo>
                <a:lnTo>
                  <a:pt x="69" y="68"/>
                </a:lnTo>
                <a:lnTo>
                  <a:pt x="66" y="68"/>
                </a:lnTo>
                <a:lnTo>
                  <a:pt x="63" y="67"/>
                </a:lnTo>
                <a:lnTo>
                  <a:pt x="59" y="64"/>
                </a:lnTo>
                <a:lnTo>
                  <a:pt x="55" y="60"/>
                </a:lnTo>
                <a:lnTo>
                  <a:pt x="50" y="57"/>
                </a:lnTo>
                <a:lnTo>
                  <a:pt x="44" y="51"/>
                </a:lnTo>
                <a:lnTo>
                  <a:pt x="38" y="45"/>
                </a:lnTo>
                <a:lnTo>
                  <a:pt x="32" y="37"/>
                </a:lnTo>
                <a:lnTo>
                  <a:pt x="24" y="31"/>
                </a:lnTo>
                <a:lnTo>
                  <a:pt x="19" y="26"/>
                </a:lnTo>
                <a:lnTo>
                  <a:pt x="12" y="20"/>
                </a:lnTo>
                <a:lnTo>
                  <a:pt x="8" y="15"/>
                </a:lnTo>
                <a:lnTo>
                  <a:pt x="6" y="11"/>
                </a:lnTo>
                <a:lnTo>
                  <a:pt x="3" y="9"/>
                </a:lnTo>
                <a:lnTo>
                  <a:pt x="2" y="6"/>
                </a:lnTo>
                <a:lnTo>
                  <a:pt x="0" y="5"/>
                </a:lnTo>
                <a:lnTo>
                  <a:pt x="0" y="5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文本框 13"/>
          <p:cNvSpPr txBox="1">
            <a:spLocks noChangeArrowheads="1"/>
          </p:cNvSpPr>
          <p:nvPr/>
        </p:nvSpPr>
        <p:spPr bwMode="auto">
          <a:xfrm>
            <a:off x="3995936" y="1491630"/>
            <a:ext cx="4032448" cy="2529923"/>
          </a:xfrm>
          <a:prstGeom prst="rect">
            <a:avLst/>
          </a:prstGeom>
          <a:noFill/>
          <a:ln w="9525">
            <a:solidFill>
              <a:schemeClr val="accent6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竹字头要写得扁，左右两部分要紧凑。中间的宝盖写得宽一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些。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8"/>
          <p:cNvSpPr txBox="1">
            <a:spLocks noChangeArrowheads="1"/>
          </p:cNvSpPr>
          <p:nvPr/>
        </p:nvSpPr>
        <p:spPr bwMode="auto">
          <a:xfrm>
            <a:off x="683568" y="843558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defTabSz="914400">
              <a:defRPr sz="4400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defRPr>
            </a:lvl1pPr>
            <a:lvl2pPr marL="742950" indent="-28575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4400"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4400" eaLnBrk="0" fontAlgn="base" hangingPunct="0">
              <a:spcBef>
                <a:spcPct val="0"/>
              </a:spcBef>
              <a:spcAft>
                <a:spcPct val="0"/>
              </a:spcAft>
              <a:defRPr sz="18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liú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079039" y="1697242"/>
            <a:ext cx="2318547" cy="2326669"/>
            <a:chOff x="5534807" y="1672548"/>
            <a:chExt cx="2318547" cy="2326669"/>
          </a:xfrm>
        </p:grpSpPr>
        <p:sp>
          <p:nvSpPr>
            <p:cNvPr id="38" name="矩形 3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280860" y="1993094"/>
            <a:ext cx="1914905" cy="1734964"/>
            <a:chOff x="3663950" y="3508375"/>
            <a:chExt cx="1131887" cy="1025525"/>
          </a:xfrm>
        </p:grpSpPr>
        <p:sp>
          <p:nvSpPr>
            <p:cNvPr id="44" name="Freeform 113"/>
            <p:cNvSpPr/>
            <p:nvPr/>
          </p:nvSpPr>
          <p:spPr bwMode="auto">
            <a:xfrm>
              <a:off x="4248150" y="3508375"/>
              <a:ext cx="153987" cy="130175"/>
            </a:xfrm>
            <a:custGeom>
              <a:avLst/>
              <a:gdLst>
                <a:gd name="T0" fmla="*/ 0 w 97"/>
                <a:gd name="T1" fmla="*/ 0 h 82"/>
                <a:gd name="T2" fmla="*/ 7 w 97"/>
                <a:gd name="T3" fmla="*/ 0 h 82"/>
                <a:gd name="T4" fmla="*/ 13 w 97"/>
                <a:gd name="T5" fmla="*/ 2 h 82"/>
                <a:gd name="T6" fmla="*/ 20 w 97"/>
                <a:gd name="T7" fmla="*/ 2 h 82"/>
                <a:gd name="T8" fmla="*/ 27 w 97"/>
                <a:gd name="T9" fmla="*/ 3 h 82"/>
                <a:gd name="T10" fmla="*/ 35 w 97"/>
                <a:gd name="T11" fmla="*/ 6 h 82"/>
                <a:gd name="T12" fmla="*/ 43 w 97"/>
                <a:gd name="T13" fmla="*/ 7 h 82"/>
                <a:gd name="T14" fmla="*/ 51 w 97"/>
                <a:gd name="T15" fmla="*/ 9 h 82"/>
                <a:gd name="T16" fmla="*/ 60 w 97"/>
                <a:gd name="T17" fmla="*/ 13 h 82"/>
                <a:gd name="T18" fmla="*/ 66 w 97"/>
                <a:gd name="T19" fmla="*/ 16 h 82"/>
                <a:gd name="T20" fmla="*/ 74 w 97"/>
                <a:gd name="T21" fmla="*/ 20 h 82"/>
                <a:gd name="T22" fmla="*/ 79 w 97"/>
                <a:gd name="T23" fmla="*/ 24 h 82"/>
                <a:gd name="T24" fmla="*/ 84 w 97"/>
                <a:gd name="T25" fmla="*/ 26 h 82"/>
                <a:gd name="T26" fmla="*/ 88 w 97"/>
                <a:gd name="T27" fmla="*/ 30 h 82"/>
                <a:gd name="T28" fmla="*/ 92 w 97"/>
                <a:gd name="T29" fmla="*/ 34 h 82"/>
                <a:gd name="T30" fmla="*/ 95 w 97"/>
                <a:gd name="T31" fmla="*/ 37 h 82"/>
                <a:gd name="T32" fmla="*/ 96 w 97"/>
                <a:gd name="T33" fmla="*/ 41 h 82"/>
                <a:gd name="T34" fmla="*/ 97 w 97"/>
                <a:gd name="T35" fmla="*/ 44 h 82"/>
                <a:gd name="T36" fmla="*/ 97 w 97"/>
                <a:gd name="T37" fmla="*/ 50 h 82"/>
                <a:gd name="T38" fmla="*/ 97 w 97"/>
                <a:gd name="T39" fmla="*/ 53 h 82"/>
                <a:gd name="T40" fmla="*/ 97 w 97"/>
                <a:gd name="T41" fmla="*/ 59 h 82"/>
                <a:gd name="T42" fmla="*/ 95 w 97"/>
                <a:gd name="T43" fmla="*/ 66 h 82"/>
                <a:gd name="T44" fmla="*/ 93 w 97"/>
                <a:gd name="T45" fmla="*/ 74 h 82"/>
                <a:gd name="T46" fmla="*/ 91 w 97"/>
                <a:gd name="T47" fmla="*/ 77 h 82"/>
                <a:gd name="T48" fmla="*/ 88 w 97"/>
                <a:gd name="T49" fmla="*/ 79 h 82"/>
                <a:gd name="T50" fmla="*/ 84 w 97"/>
                <a:gd name="T51" fmla="*/ 81 h 82"/>
                <a:gd name="T52" fmla="*/ 82 w 97"/>
                <a:gd name="T53" fmla="*/ 82 h 82"/>
                <a:gd name="T54" fmla="*/ 77 w 97"/>
                <a:gd name="T55" fmla="*/ 82 h 82"/>
                <a:gd name="T56" fmla="*/ 73 w 97"/>
                <a:gd name="T57" fmla="*/ 82 h 82"/>
                <a:gd name="T58" fmla="*/ 67 w 97"/>
                <a:gd name="T59" fmla="*/ 79 h 82"/>
                <a:gd name="T60" fmla="*/ 62 w 97"/>
                <a:gd name="T61" fmla="*/ 77 h 82"/>
                <a:gd name="T62" fmla="*/ 51 w 97"/>
                <a:gd name="T63" fmla="*/ 69 h 82"/>
                <a:gd name="T64" fmla="*/ 42 w 97"/>
                <a:gd name="T65" fmla="*/ 61 h 82"/>
                <a:gd name="T66" fmla="*/ 31 w 97"/>
                <a:gd name="T67" fmla="*/ 51 h 82"/>
                <a:gd name="T68" fmla="*/ 27 w 97"/>
                <a:gd name="T69" fmla="*/ 46 h 82"/>
                <a:gd name="T70" fmla="*/ 22 w 97"/>
                <a:gd name="T71" fmla="*/ 41 h 82"/>
                <a:gd name="T72" fmla="*/ 17 w 97"/>
                <a:gd name="T73" fmla="*/ 34 h 82"/>
                <a:gd name="T74" fmla="*/ 12 w 97"/>
                <a:gd name="T75" fmla="*/ 29 h 82"/>
                <a:gd name="T76" fmla="*/ 8 w 97"/>
                <a:gd name="T77" fmla="*/ 24 h 82"/>
                <a:gd name="T78" fmla="*/ 5 w 97"/>
                <a:gd name="T79" fmla="*/ 18 h 82"/>
                <a:gd name="T80" fmla="*/ 3 w 97"/>
                <a:gd name="T81" fmla="*/ 13 h 82"/>
                <a:gd name="T82" fmla="*/ 1 w 97"/>
                <a:gd name="T83" fmla="*/ 8 h 82"/>
                <a:gd name="T84" fmla="*/ 0 w 97"/>
                <a:gd name="T85" fmla="*/ 4 h 82"/>
                <a:gd name="T86" fmla="*/ 0 w 97"/>
                <a:gd name="T87" fmla="*/ 0 h 82"/>
                <a:gd name="T88" fmla="*/ 0 w 97"/>
                <a:gd name="T8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7" h="82">
                  <a:moveTo>
                    <a:pt x="0" y="0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20" y="2"/>
                  </a:lnTo>
                  <a:lnTo>
                    <a:pt x="27" y="3"/>
                  </a:lnTo>
                  <a:lnTo>
                    <a:pt x="35" y="6"/>
                  </a:lnTo>
                  <a:lnTo>
                    <a:pt x="43" y="7"/>
                  </a:lnTo>
                  <a:lnTo>
                    <a:pt x="51" y="9"/>
                  </a:lnTo>
                  <a:lnTo>
                    <a:pt x="60" y="13"/>
                  </a:lnTo>
                  <a:lnTo>
                    <a:pt x="66" y="16"/>
                  </a:lnTo>
                  <a:lnTo>
                    <a:pt x="74" y="20"/>
                  </a:lnTo>
                  <a:lnTo>
                    <a:pt x="79" y="24"/>
                  </a:lnTo>
                  <a:lnTo>
                    <a:pt x="84" y="26"/>
                  </a:lnTo>
                  <a:lnTo>
                    <a:pt x="88" y="30"/>
                  </a:lnTo>
                  <a:lnTo>
                    <a:pt x="92" y="34"/>
                  </a:lnTo>
                  <a:lnTo>
                    <a:pt x="95" y="37"/>
                  </a:lnTo>
                  <a:lnTo>
                    <a:pt x="96" y="41"/>
                  </a:lnTo>
                  <a:lnTo>
                    <a:pt x="97" y="44"/>
                  </a:lnTo>
                  <a:lnTo>
                    <a:pt x="97" y="50"/>
                  </a:lnTo>
                  <a:lnTo>
                    <a:pt x="97" y="53"/>
                  </a:lnTo>
                  <a:lnTo>
                    <a:pt x="97" y="59"/>
                  </a:lnTo>
                  <a:lnTo>
                    <a:pt x="95" y="66"/>
                  </a:lnTo>
                  <a:lnTo>
                    <a:pt x="93" y="74"/>
                  </a:lnTo>
                  <a:lnTo>
                    <a:pt x="91" y="77"/>
                  </a:lnTo>
                  <a:lnTo>
                    <a:pt x="88" y="79"/>
                  </a:lnTo>
                  <a:lnTo>
                    <a:pt x="84" y="81"/>
                  </a:lnTo>
                  <a:lnTo>
                    <a:pt x="82" y="82"/>
                  </a:lnTo>
                  <a:lnTo>
                    <a:pt x="77" y="82"/>
                  </a:lnTo>
                  <a:lnTo>
                    <a:pt x="73" y="82"/>
                  </a:lnTo>
                  <a:lnTo>
                    <a:pt x="67" y="79"/>
                  </a:lnTo>
                  <a:lnTo>
                    <a:pt x="62" y="77"/>
                  </a:lnTo>
                  <a:lnTo>
                    <a:pt x="51" y="69"/>
                  </a:lnTo>
                  <a:lnTo>
                    <a:pt x="42" y="61"/>
                  </a:lnTo>
                  <a:lnTo>
                    <a:pt x="31" y="51"/>
                  </a:lnTo>
                  <a:lnTo>
                    <a:pt x="27" y="46"/>
                  </a:lnTo>
                  <a:lnTo>
                    <a:pt x="22" y="41"/>
                  </a:lnTo>
                  <a:lnTo>
                    <a:pt x="17" y="34"/>
                  </a:lnTo>
                  <a:lnTo>
                    <a:pt x="12" y="29"/>
                  </a:lnTo>
                  <a:lnTo>
                    <a:pt x="8" y="24"/>
                  </a:lnTo>
                  <a:lnTo>
                    <a:pt x="5" y="18"/>
                  </a:lnTo>
                  <a:lnTo>
                    <a:pt x="3" y="13"/>
                  </a:lnTo>
                  <a:lnTo>
                    <a:pt x="1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14"/>
            <p:cNvSpPr/>
            <p:nvPr/>
          </p:nvSpPr>
          <p:spPr bwMode="auto">
            <a:xfrm>
              <a:off x="3778250" y="3640138"/>
              <a:ext cx="168275" cy="130175"/>
            </a:xfrm>
            <a:custGeom>
              <a:avLst/>
              <a:gdLst>
                <a:gd name="T0" fmla="*/ 77 w 106"/>
                <a:gd name="T1" fmla="*/ 18 h 82"/>
                <a:gd name="T2" fmla="*/ 83 w 106"/>
                <a:gd name="T3" fmla="*/ 22 h 82"/>
                <a:gd name="T4" fmla="*/ 88 w 106"/>
                <a:gd name="T5" fmla="*/ 26 h 82"/>
                <a:gd name="T6" fmla="*/ 92 w 106"/>
                <a:gd name="T7" fmla="*/ 30 h 82"/>
                <a:gd name="T8" fmla="*/ 95 w 106"/>
                <a:gd name="T9" fmla="*/ 34 h 82"/>
                <a:gd name="T10" fmla="*/ 99 w 106"/>
                <a:gd name="T11" fmla="*/ 38 h 82"/>
                <a:gd name="T12" fmla="*/ 102 w 106"/>
                <a:gd name="T13" fmla="*/ 43 h 82"/>
                <a:gd name="T14" fmla="*/ 103 w 106"/>
                <a:gd name="T15" fmla="*/ 47 h 82"/>
                <a:gd name="T16" fmla="*/ 105 w 106"/>
                <a:gd name="T17" fmla="*/ 52 h 82"/>
                <a:gd name="T18" fmla="*/ 106 w 106"/>
                <a:gd name="T19" fmla="*/ 57 h 82"/>
                <a:gd name="T20" fmla="*/ 106 w 106"/>
                <a:gd name="T21" fmla="*/ 62 h 82"/>
                <a:gd name="T22" fmla="*/ 106 w 106"/>
                <a:gd name="T23" fmla="*/ 66 h 82"/>
                <a:gd name="T24" fmla="*/ 106 w 106"/>
                <a:gd name="T25" fmla="*/ 70 h 82"/>
                <a:gd name="T26" fmla="*/ 105 w 106"/>
                <a:gd name="T27" fmla="*/ 73 h 82"/>
                <a:gd name="T28" fmla="*/ 103 w 106"/>
                <a:gd name="T29" fmla="*/ 75 h 82"/>
                <a:gd name="T30" fmla="*/ 101 w 106"/>
                <a:gd name="T31" fmla="*/ 78 h 82"/>
                <a:gd name="T32" fmla="*/ 99 w 106"/>
                <a:gd name="T33" fmla="*/ 79 h 82"/>
                <a:gd name="T34" fmla="*/ 97 w 106"/>
                <a:gd name="T35" fmla="*/ 80 h 82"/>
                <a:gd name="T36" fmla="*/ 93 w 106"/>
                <a:gd name="T37" fmla="*/ 82 h 82"/>
                <a:gd name="T38" fmla="*/ 89 w 106"/>
                <a:gd name="T39" fmla="*/ 82 h 82"/>
                <a:gd name="T40" fmla="*/ 85 w 106"/>
                <a:gd name="T41" fmla="*/ 80 h 82"/>
                <a:gd name="T42" fmla="*/ 80 w 106"/>
                <a:gd name="T43" fmla="*/ 79 h 82"/>
                <a:gd name="T44" fmla="*/ 75 w 106"/>
                <a:gd name="T45" fmla="*/ 77 h 82"/>
                <a:gd name="T46" fmla="*/ 68 w 106"/>
                <a:gd name="T47" fmla="*/ 71 h 82"/>
                <a:gd name="T48" fmla="*/ 62 w 106"/>
                <a:gd name="T49" fmla="*/ 66 h 82"/>
                <a:gd name="T50" fmla="*/ 55 w 106"/>
                <a:gd name="T51" fmla="*/ 62 h 82"/>
                <a:gd name="T52" fmla="*/ 48 w 106"/>
                <a:gd name="T53" fmla="*/ 56 h 82"/>
                <a:gd name="T54" fmla="*/ 40 w 106"/>
                <a:gd name="T55" fmla="*/ 51 h 82"/>
                <a:gd name="T56" fmla="*/ 32 w 106"/>
                <a:gd name="T57" fmla="*/ 44 h 82"/>
                <a:gd name="T58" fmla="*/ 24 w 106"/>
                <a:gd name="T59" fmla="*/ 36 h 82"/>
                <a:gd name="T60" fmla="*/ 16 w 106"/>
                <a:gd name="T61" fmla="*/ 27 h 82"/>
                <a:gd name="T62" fmla="*/ 7 w 106"/>
                <a:gd name="T63" fmla="*/ 18 h 82"/>
                <a:gd name="T64" fmla="*/ 0 w 106"/>
                <a:gd name="T65" fmla="*/ 9 h 82"/>
                <a:gd name="T66" fmla="*/ 2 w 106"/>
                <a:gd name="T67" fmla="*/ 7 h 82"/>
                <a:gd name="T68" fmla="*/ 6 w 106"/>
                <a:gd name="T69" fmla="*/ 5 h 82"/>
                <a:gd name="T70" fmla="*/ 10 w 106"/>
                <a:gd name="T71" fmla="*/ 3 h 82"/>
                <a:gd name="T72" fmla="*/ 14 w 106"/>
                <a:gd name="T73" fmla="*/ 2 h 82"/>
                <a:gd name="T74" fmla="*/ 18 w 106"/>
                <a:gd name="T75" fmla="*/ 2 h 82"/>
                <a:gd name="T76" fmla="*/ 23 w 106"/>
                <a:gd name="T77" fmla="*/ 0 h 82"/>
                <a:gd name="T78" fmla="*/ 28 w 106"/>
                <a:gd name="T79" fmla="*/ 0 h 82"/>
                <a:gd name="T80" fmla="*/ 35 w 106"/>
                <a:gd name="T81" fmla="*/ 0 h 82"/>
                <a:gd name="T82" fmla="*/ 45 w 106"/>
                <a:gd name="T83" fmla="*/ 3 h 82"/>
                <a:gd name="T84" fmla="*/ 55 w 106"/>
                <a:gd name="T85" fmla="*/ 7 h 82"/>
                <a:gd name="T86" fmla="*/ 66 w 106"/>
                <a:gd name="T87" fmla="*/ 12 h 82"/>
                <a:gd name="T88" fmla="*/ 72 w 106"/>
                <a:gd name="T89" fmla="*/ 14 h 82"/>
                <a:gd name="T90" fmla="*/ 77 w 106"/>
                <a:gd name="T91" fmla="*/ 18 h 82"/>
                <a:gd name="T92" fmla="*/ 77 w 106"/>
                <a:gd name="T93" fmla="*/ 1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2">
                  <a:moveTo>
                    <a:pt x="77" y="18"/>
                  </a:moveTo>
                  <a:lnTo>
                    <a:pt x="83" y="22"/>
                  </a:lnTo>
                  <a:lnTo>
                    <a:pt x="88" y="26"/>
                  </a:lnTo>
                  <a:lnTo>
                    <a:pt x="92" y="30"/>
                  </a:lnTo>
                  <a:lnTo>
                    <a:pt x="95" y="34"/>
                  </a:lnTo>
                  <a:lnTo>
                    <a:pt x="99" y="38"/>
                  </a:lnTo>
                  <a:lnTo>
                    <a:pt x="102" y="43"/>
                  </a:lnTo>
                  <a:lnTo>
                    <a:pt x="103" y="47"/>
                  </a:lnTo>
                  <a:lnTo>
                    <a:pt x="105" y="52"/>
                  </a:lnTo>
                  <a:lnTo>
                    <a:pt x="106" y="57"/>
                  </a:lnTo>
                  <a:lnTo>
                    <a:pt x="106" y="62"/>
                  </a:lnTo>
                  <a:lnTo>
                    <a:pt x="106" y="66"/>
                  </a:lnTo>
                  <a:lnTo>
                    <a:pt x="106" y="70"/>
                  </a:lnTo>
                  <a:lnTo>
                    <a:pt x="105" y="73"/>
                  </a:lnTo>
                  <a:lnTo>
                    <a:pt x="103" y="75"/>
                  </a:lnTo>
                  <a:lnTo>
                    <a:pt x="101" y="78"/>
                  </a:lnTo>
                  <a:lnTo>
                    <a:pt x="99" y="79"/>
                  </a:lnTo>
                  <a:lnTo>
                    <a:pt x="97" y="80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0"/>
                  </a:lnTo>
                  <a:lnTo>
                    <a:pt x="80" y="79"/>
                  </a:lnTo>
                  <a:lnTo>
                    <a:pt x="75" y="77"/>
                  </a:lnTo>
                  <a:lnTo>
                    <a:pt x="68" y="71"/>
                  </a:lnTo>
                  <a:lnTo>
                    <a:pt x="62" y="66"/>
                  </a:lnTo>
                  <a:lnTo>
                    <a:pt x="55" y="62"/>
                  </a:lnTo>
                  <a:lnTo>
                    <a:pt x="48" y="56"/>
                  </a:lnTo>
                  <a:lnTo>
                    <a:pt x="40" y="51"/>
                  </a:lnTo>
                  <a:lnTo>
                    <a:pt x="32" y="44"/>
                  </a:lnTo>
                  <a:lnTo>
                    <a:pt x="24" y="36"/>
                  </a:lnTo>
                  <a:lnTo>
                    <a:pt x="16" y="27"/>
                  </a:lnTo>
                  <a:lnTo>
                    <a:pt x="7" y="18"/>
                  </a:lnTo>
                  <a:lnTo>
                    <a:pt x="0" y="9"/>
                  </a:lnTo>
                  <a:lnTo>
                    <a:pt x="2" y="7"/>
                  </a:lnTo>
                  <a:lnTo>
                    <a:pt x="6" y="5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45" y="3"/>
                  </a:lnTo>
                  <a:lnTo>
                    <a:pt x="55" y="7"/>
                  </a:lnTo>
                  <a:lnTo>
                    <a:pt x="66" y="12"/>
                  </a:lnTo>
                  <a:lnTo>
                    <a:pt x="72" y="14"/>
                  </a:lnTo>
                  <a:lnTo>
                    <a:pt x="77" y="18"/>
                  </a:lnTo>
                  <a:lnTo>
                    <a:pt x="77" y="1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15"/>
            <p:cNvSpPr/>
            <p:nvPr/>
          </p:nvSpPr>
          <p:spPr bwMode="auto">
            <a:xfrm>
              <a:off x="3663950" y="3871913"/>
              <a:ext cx="149225" cy="139700"/>
            </a:xfrm>
            <a:custGeom>
              <a:avLst/>
              <a:gdLst>
                <a:gd name="T0" fmla="*/ 0 w 94"/>
                <a:gd name="T1" fmla="*/ 3 h 88"/>
                <a:gd name="T2" fmla="*/ 3 w 94"/>
                <a:gd name="T3" fmla="*/ 2 h 88"/>
                <a:gd name="T4" fmla="*/ 4 w 94"/>
                <a:gd name="T5" fmla="*/ 2 h 88"/>
                <a:gd name="T6" fmla="*/ 7 w 94"/>
                <a:gd name="T7" fmla="*/ 0 h 88"/>
                <a:gd name="T8" fmla="*/ 11 w 94"/>
                <a:gd name="T9" fmla="*/ 0 h 88"/>
                <a:gd name="T10" fmla="*/ 15 w 94"/>
                <a:gd name="T11" fmla="*/ 0 h 88"/>
                <a:gd name="T12" fmla="*/ 19 w 94"/>
                <a:gd name="T13" fmla="*/ 2 h 88"/>
                <a:gd name="T14" fmla="*/ 24 w 94"/>
                <a:gd name="T15" fmla="*/ 2 h 88"/>
                <a:gd name="T16" fmla="*/ 29 w 94"/>
                <a:gd name="T17" fmla="*/ 3 h 88"/>
                <a:gd name="T18" fmla="*/ 34 w 94"/>
                <a:gd name="T19" fmla="*/ 4 h 88"/>
                <a:gd name="T20" fmla="*/ 41 w 94"/>
                <a:gd name="T21" fmla="*/ 6 h 88"/>
                <a:gd name="T22" fmla="*/ 46 w 94"/>
                <a:gd name="T23" fmla="*/ 8 h 88"/>
                <a:gd name="T24" fmla="*/ 52 w 94"/>
                <a:gd name="T25" fmla="*/ 11 h 88"/>
                <a:gd name="T26" fmla="*/ 64 w 94"/>
                <a:gd name="T27" fmla="*/ 17 h 88"/>
                <a:gd name="T28" fmla="*/ 76 w 94"/>
                <a:gd name="T29" fmla="*/ 24 h 88"/>
                <a:gd name="T30" fmla="*/ 79 w 94"/>
                <a:gd name="T31" fmla="*/ 28 h 88"/>
                <a:gd name="T32" fmla="*/ 83 w 94"/>
                <a:gd name="T33" fmla="*/ 32 h 88"/>
                <a:gd name="T34" fmla="*/ 86 w 94"/>
                <a:gd name="T35" fmla="*/ 35 h 88"/>
                <a:gd name="T36" fmla="*/ 88 w 94"/>
                <a:gd name="T37" fmla="*/ 41 h 88"/>
                <a:gd name="T38" fmla="*/ 91 w 94"/>
                <a:gd name="T39" fmla="*/ 44 h 88"/>
                <a:gd name="T40" fmla="*/ 92 w 94"/>
                <a:gd name="T41" fmla="*/ 50 h 88"/>
                <a:gd name="T42" fmla="*/ 94 w 94"/>
                <a:gd name="T43" fmla="*/ 55 h 88"/>
                <a:gd name="T44" fmla="*/ 94 w 94"/>
                <a:gd name="T45" fmla="*/ 61 h 88"/>
                <a:gd name="T46" fmla="*/ 94 w 94"/>
                <a:gd name="T47" fmla="*/ 66 h 88"/>
                <a:gd name="T48" fmla="*/ 94 w 94"/>
                <a:gd name="T49" fmla="*/ 70 h 88"/>
                <a:gd name="T50" fmla="*/ 94 w 94"/>
                <a:gd name="T51" fmla="*/ 74 h 88"/>
                <a:gd name="T52" fmla="*/ 94 w 94"/>
                <a:gd name="T53" fmla="*/ 77 h 88"/>
                <a:gd name="T54" fmla="*/ 92 w 94"/>
                <a:gd name="T55" fmla="*/ 79 h 88"/>
                <a:gd name="T56" fmla="*/ 92 w 94"/>
                <a:gd name="T57" fmla="*/ 82 h 88"/>
                <a:gd name="T58" fmla="*/ 91 w 94"/>
                <a:gd name="T59" fmla="*/ 83 h 88"/>
                <a:gd name="T60" fmla="*/ 91 w 94"/>
                <a:gd name="T61" fmla="*/ 85 h 88"/>
                <a:gd name="T62" fmla="*/ 88 w 94"/>
                <a:gd name="T63" fmla="*/ 87 h 88"/>
                <a:gd name="T64" fmla="*/ 86 w 94"/>
                <a:gd name="T65" fmla="*/ 87 h 88"/>
                <a:gd name="T66" fmla="*/ 82 w 94"/>
                <a:gd name="T67" fmla="*/ 88 h 88"/>
                <a:gd name="T68" fmla="*/ 78 w 94"/>
                <a:gd name="T69" fmla="*/ 88 h 88"/>
                <a:gd name="T70" fmla="*/ 76 w 94"/>
                <a:gd name="T71" fmla="*/ 88 h 88"/>
                <a:gd name="T72" fmla="*/ 73 w 94"/>
                <a:gd name="T73" fmla="*/ 87 h 88"/>
                <a:gd name="T74" fmla="*/ 70 w 94"/>
                <a:gd name="T75" fmla="*/ 87 h 88"/>
                <a:gd name="T76" fmla="*/ 66 w 94"/>
                <a:gd name="T77" fmla="*/ 86 h 88"/>
                <a:gd name="T78" fmla="*/ 64 w 94"/>
                <a:gd name="T79" fmla="*/ 83 h 88"/>
                <a:gd name="T80" fmla="*/ 60 w 94"/>
                <a:gd name="T81" fmla="*/ 82 h 88"/>
                <a:gd name="T82" fmla="*/ 57 w 94"/>
                <a:gd name="T83" fmla="*/ 79 h 88"/>
                <a:gd name="T84" fmla="*/ 54 w 94"/>
                <a:gd name="T85" fmla="*/ 76 h 88"/>
                <a:gd name="T86" fmla="*/ 50 w 94"/>
                <a:gd name="T87" fmla="*/ 72 h 88"/>
                <a:gd name="T88" fmla="*/ 46 w 94"/>
                <a:gd name="T89" fmla="*/ 68 h 88"/>
                <a:gd name="T90" fmla="*/ 42 w 94"/>
                <a:gd name="T91" fmla="*/ 64 h 88"/>
                <a:gd name="T92" fmla="*/ 38 w 94"/>
                <a:gd name="T93" fmla="*/ 59 h 88"/>
                <a:gd name="T94" fmla="*/ 33 w 94"/>
                <a:gd name="T95" fmla="*/ 54 h 88"/>
                <a:gd name="T96" fmla="*/ 29 w 94"/>
                <a:gd name="T97" fmla="*/ 47 h 88"/>
                <a:gd name="T98" fmla="*/ 24 w 94"/>
                <a:gd name="T99" fmla="*/ 41 h 88"/>
                <a:gd name="T100" fmla="*/ 20 w 94"/>
                <a:gd name="T101" fmla="*/ 33 h 88"/>
                <a:gd name="T102" fmla="*/ 15 w 94"/>
                <a:gd name="T103" fmla="*/ 26 h 88"/>
                <a:gd name="T104" fmla="*/ 10 w 94"/>
                <a:gd name="T105" fmla="*/ 21 h 88"/>
                <a:gd name="T106" fmla="*/ 6 w 94"/>
                <a:gd name="T107" fmla="*/ 16 h 88"/>
                <a:gd name="T108" fmla="*/ 3 w 94"/>
                <a:gd name="T109" fmla="*/ 12 h 88"/>
                <a:gd name="T110" fmla="*/ 2 w 94"/>
                <a:gd name="T111" fmla="*/ 10 h 88"/>
                <a:gd name="T112" fmla="*/ 0 w 94"/>
                <a:gd name="T113" fmla="*/ 7 h 88"/>
                <a:gd name="T114" fmla="*/ 0 w 94"/>
                <a:gd name="T115" fmla="*/ 4 h 88"/>
                <a:gd name="T116" fmla="*/ 0 w 94"/>
                <a:gd name="T117" fmla="*/ 3 h 88"/>
                <a:gd name="T118" fmla="*/ 0 w 94"/>
                <a:gd name="T1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" h="88">
                  <a:moveTo>
                    <a:pt x="0" y="3"/>
                  </a:moveTo>
                  <a:lnTo>
                    <a:pt x="3" y="2"/>
                  </a:lnTo>
                  <a:lnTo>
                    <a:pt x="4" y="2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2"/>
                  </a:lnTo>
                  <a:lnTo>
                    <a:pt x="24" y="2"/>
                  </a:lnTo>
                  <a:lnTo>
                    <a:pt x="29" y="3"/>
                  </a:lnTo>
                  <a:lnTo>
                    <a:pt x="34" y="4"/>
                  </a:lnTo>
                  <a:lnTo>
                    <a:pt x="41" y="6"/>
                  </a:lnTo>
                  <a:lnTo>
                    <a:pt x="46" y="8"/>
                  </a:lnTo>
                  <a:lnTo>
                    <a:pt x="52" y="11"/>
                  </a:lnTo>
                  <a:lnTo>
                    <a:pt x="64" y="17"/>
                  </a:lnTo>
                  <a:lnTo>
                    <a:pt x="76" y="24"/>
                  </a:lnTo>
                  <a:lnTo>
                    <a:pt x="79" y="28"/>
                  </a:lnTo>
                  <a:lnTo>
                    <a:pt x="83" y="32"/>
                  </a:lnTo>
                  <a:lnTo>
                    <a:pt x="86" y="35"/>
                  </a:lnTo>
                  <a:lnTo>
                    <a:pt x="88" y="41"/>
                  </a:lnTo>
                  <a:lnTo>
                    <a:pt x="91" y="44"/>
                  </a:lnTo>
                  <a:lnTo>
                    <a:pt x="92" y="50"/>
                  </a:lnTo>
                  <a:lnTo>
                    <a:pt x="94" y="55"/>
                  </a:lnTo>
                  <a:lnTo>
                    <a:pt x="94" y="61"/>
                  </a:lnTo>
                  <a:lnTo>
                    <a:pt x="94" y="66"/>
                  </a:lnTo>
                  <a:lnTo>
                    <a:pt x="94" y="70"/>
                  </a:lnTo>
                  <a:lnTo>
                    <a:pt x="94" y="74"/>
                  </a:lnTo>
                  <a:lnTo>
                    <a:pt x="94" y="77"/>
                  </a:lnTo>
                  <a:lnTo>
                    <a:pt x="92" y="79"/>
                  </a:lnTo>
                  <a:lnTo>
                    <a:pt x="92" y="82"/>
                  </a:lnTo>
                  <a:lnTo>
                    <a:pt x="91" y="83"/>
                  </a:lnTo>
                  <a:lnTo>
                    <a:pt x="91" y="85"/>
                  </a:lnTo>
                  <a:lnTo>
                    <a:pt x="88" y="87"/>
                  </a:lnTo>
                  <a:lnTo>
                    <a:pt x="86" y="87"/>
                  </a:lnTo>
                  <a:lnTo>
                    <a:pt x="82" y="88"/>
                  </a:lnTo>
                  <a:lnTo>
                    <a:pt x="78" y="88"/>
                  </a:lnTo>
                  <a:lnTo>
                    <a:pt x="76" y="88"/>
                  </a:lnTo>
                  <a:lnTo>
                    <a:pt x="73" y="87"/>
                  </a:lnTo>
                  <a:lnTo>
                    <a:pt x="70" y="87"/>
                  </a:lnTo>
                  <a:lnTo>
                    <a:pt x="66" y="86"/>
                  </a:lnTo>
                  <a:lnTo>
                    <a:pt x="64" y="83"/>
                  </a:lnTo>
                  <a:lnTo>
                    <a:pt x="60" y="82"/>
                  </a:lnTo>
                  <a:lnTo>
                    <a:pt x="57" y="79"/>
                  </a:lnTo>
                  <a:lnTo>
                    <a:pt x="54" y="76"/>
                  </a:lnTo>
                  <a:lnTo>
                    <a:pt x="50" y="72"/>
                  </a:lnTo>
                  <a:lnTo>
                    <a:pt x="46" y="68"/>
                  </a:lnTo>
                  <a:lnTo>
                    <a:pt x="42" y="64"/>
                  </a:lnTo>
                  <a:lnTo>
                    <a:pt x="38" y="59"/>
                  </a:lnTo>
                  <a:lnTo>
                    <a:pt x="33" y="54"/>
                  </a:lnTo>
                  <a:lnTo>
                    <a:pt x="29" y="47"/>
                  </a:lnTo>
                  <a:lnTo>
                    <a:pt x="24" y="41"/>
                  </a:lnTo>
                  <a:lnTo>
                    <a:pt x="20" y="33"/>
                  </a:lnTo>
                  <a:lnTo>
                    <a:pt x="15" y="26"/>
                  </a:lnTo>
                  <a:lnTo>
                    <a:pt x="10" y="21"/>
                  </a:lnTo>
                  <a:lnTo>
                    <a:pt x="6" y="16"/>
                  </a:lnTo>
                  <a:lnTo>
                    <a:pt x="3" y="12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16"/>
            <p:cNvSpPr/>
            <p:nvPr/>
          </p:nvSpPr>
          <p:spPr bwMode="auto">
            <a:xfrm>
              <a:off x="3703638" y="4049713"/>
              <a:ext cx="252412" cy="460375"/>
            </a:xfrm>
            <a:custGeom>
              <a:avLst/>
              <a:gdLst>
                <a:gd name="T0" fmla="*/ 65 w 159"/>
                <a:gd name="T1" fmla="*/ 264 h 290"/>
                <a:gd name="T2" fmla="*/ 61 w 159"/>
                <a:gd name="T3" fmla="*/ 275 h 290"/>
                <a:gd name="T4" fmla="*/ 57 w 159"/>
                <a:gd name="T5" fmla="*/ 283 h 290"/>
                <a:gd name="T6" fmla="*/ 52 w 159"/>
                <a:gd name="T7" fmla="*/ 288 h 290"/>
                <a:gd name="T8" fmla="*/ 48 w 159"/>
                <a:gd name="T9" fmla="*/ 290 h 290"/>
                <a:gd name="T10" fmla="*/ 45 w 159"/>
                <a:gd name="T11" fmla="*/ 290 h 290"/>
                <a:gd name="T12" fmla="*/ 41 w 159"/>
                <a:gd name="T13" fmla="*/ 287 h 290"/>
                <a:gd name="T14" fmla="*/ 38 w 159"/>
                <a:gd name="T15" fmla="*/ 285 h 290"/>
                <a:gd name="T16" fmla="*/ 34 w 159"/>
                <a:gd name="T17" fmla="*/ 281 h 290"/>
                <a:gd name="T18" fmla="*/ 30 w 159"/>
                <a:gd name="T19" fmla="*/ 274 h 290"/>
                <a:gd name="T20" fmla="*/ 26 w 159"/>
                <a:gd name="T21" fmla="*/ 266 h 290"/>
                <a:gd name="T22" fmla="*/ 22 w 159"/>
                <a:gd name="T23" fmla="*/ 257 h 290"/>
                <a:gd name="T24" fmla="*/ 14 w 159"/>
                <a:gd name="T25" fmla="*/ 243 h 290"/>
                <a:gd name="T26" fmla="*/ 7 w 159"/>
                <a:gd name="T27" fmla="*/ 226 h 290"/>
                <a:gd name="T28" fmla="*/ 1 w 159"/>
                <a:gd name="T29" fmla="*/ 215 h 290"/>
                <a:gd name="T30" fmla="*/ 0 w 159"/>
                <a:gd name="T31" fmla="*/ 204 h 290"/>
                <a:gd name="T32" fmla="*/ 1 w 159"/>
                <a:gd name="T33" fmla="*/ 199 h 290"/>
                <a:gd name="T34" fmla="*/ 3 w 159"/>
                <a:gd name="T35" fmla="*/ 195 h 290"/>
                <a:gd name="T36" fmla="*/ 5 w 159"/>
                <a:gd name="T37" fmla="*/ 194 h 290"/>
                <a:gd name="T38" fmla="*/ 10 w 159"/>
                <a:gd name="T39" fmla="*/ 194 h 290"/>
                <a:gd name="T40" fmla="*/ 17 w 159"/>
                <a:gd name="T41" fmla="*/ 197 h 290"/>
                <a:gd name="T42" fmla="*/ 22 w 159"/>
                <a:gd name="T43" fmla="*/ 197 h 290"/>
                <a:gd name="T44" fmla="*/ 29 w 159"/>
                <a:gd name="T45" fmla="*/ 194 h 290"/>
                <a:gd name="T46" fmla="*/ 32 w 159"/>
                <a:gd name="T47" fmla="*/ 191 h 290"/>
                <a:gd name="T48" fmla="*/ 35 w 159"/>
                <a:gd name="T49" fmla="*/ 187 h 290"/>
                <a:gd name="T50" fmla="*/ 40 w 159"/>
                <a:gd name="T51" fmla="*/ 180 h 290"/>
                <a:gd name="T52" fmla="*/ 47 w 159"/>
                <a:gd name="T53" fmla="*/ 171 h 290"/>
                <a:gd name="T54" fmla="*/ 54 w 159"/>
                <a:gd name="T55" fmla="*/ 158 h 290"/>
                <a:gd name="T56" fmla="*/ 63 w 159"/>
                <a:gd name="T57" fmla="*/ 142 h 290"/>
                <a:gd name="T58" fmla="*/ 74 w 159"/>
                <a:gd name="T59" fmla="*/ 124 h 290"/>
                <a:gd name="T60" fmla="*/ 87 w 159"/>
                <a:gd name="T61" fmla="*/ 103 h 290"/>
                <a:gd name="T62" fmla="*/ 100 w 159"/>
                <a:gd name="T63" fmla="*/ 80 h 290"/>
                <a:gd name="T64" fmla="*/ 113 w 159"/>
                <a:gd name="T65" fmla="*/ 59 h 290"/>
                <a:gd name="T66" fmla="*/ 123 w 159"/>
                <a:gd name="T67" fmla="*/ 41 h 290"/>
                <a:gd name="T68" fmla="*/ 133 w 159"/>
                <a:gd name="T69" fmla="*/ 27 h 290"/>
                <a:gd name="T70" fmla="*/ 141 w 159"/>
                <a:gd name="T71" fmla="*/ 15 h 290"/>
                <a:gd name="T72" fmla="*/ 148 w 159"/>
                <a:gd name="T73" fmla="*/ 8 h 290"/>
                <a:gd name="T74" fmla="*/ 153 w 159"/>
                <a:gd name="T75" fmla="*/ 2 h 290"/>
                <a:gd name="T76" fmla="*/ 157 w 159"/>
                <a:gd name="T77" fmla="*/ 0 h 290"/>
                <a:gd name="T78" fmla="*/ 159 w 159"/>
                <a:gd name="T79" fmla="*/ 1 h 290"/>
                <a:gd name="T80" fmla="*/ 159 w 159"/>
                <a:gd name="T81" fmla="*/ 6 h 290"/>
                <a:gd name="T82" fmla="*/ 158 w 159"/>
                <a:gd name="T83" fmla="*/ 14 h 290"/>
                <a:gd name="T84" fmla="*/ 155 w 159"/>
                <a:gd name="T85" fmla="*/ 26 h 290"/>
                <a:gd name="T86" fmla="*/ 150 w 159"/>
                <a:gd name="T87" fmla="*/ 40 h 290"/>
                <a:gd name="T88" fmla="*/ 145 w 159"/>
                <a:gd name="T89" fmla="*/ 57 h 290"/>
                <a:gd name="T90" fmla="*/ 136 w 159"/>
                <a:gd name="T91" fmla="*/ 79 h 290"/>
                <a:gd name="T92" fmla="*/ 127 w 159"/>
                <a:gd name="T93" fmla="*/ 102 h 290"/>
                <a:gd name="T94" fmla="*/ 115 w 159"/>
                <a:gd name="T95" fmla="*/ 129 h 290"/>
                <a:gd name="T96" fmla="*/ 104 w 159"/>
                <a:gd name="T97" fmla="*/ 154 h 290"/>
                <a:gd name="T98" fmla="*/ 95 w 159"/>
                <a:gd name="T99" fmla="*/ 177 h 290"/>
                <a:gd name="T100" fmla="*/ 86 w 159"/>
                <a:gd name="T101" fmla="*/ 197 h 290"/>
                <a:gd name="T102" fmla="*/ 79 w 159"/>
                <a:gd name="T103" fmla="*/ 213 h 290"/>
                <a:gd name="T104" fmla="*/ 73 w 159"/>
                <a:gd name="T105" fmla="*/ 229 h 290"/>
                <a:gd name="T106" fmla="*/ 69 w 159"/>
                <a:gd name="T107" fmla="*/ 242 h 290"/>
                <a:gd name="T108" fmla="*/ 66 w 159"/>
                <a:gd name="T109" fmla="*/ 252 h 290"/>
                <a:gd name="T110" fmla="*/ 66 w 159"/>
                <a:gd name="T111" fmla="*/ 25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9" h="290">
                  <a:moveTo>
                    <a:pt x="66" y="256"/>
                  </a:moveTo>
                  <a:lnTo>
                    <a:pt x="65" y="264"/>
                  </a:lnTo>
                  <a:lnTo>
                    <a:pt x="62" y="269"/>
                  </a:lnTo>
                  <a:lnTo>
                    <a:pt x="61" y="275"/>
                  </a:lnTo>
                  <a:lnTo>
                    <a:pt x="60" y="279"/>
                  </a:lnTo>
                  <a:lnTo>
                    <a:pt x="57" y="283"/>
                  </a:lnTo>
                  <a:lnTo>
                    <a:pt x="54" y="286"/>
                  </a:lnTo>
                  <a:lnTo>
                    <a:pt x="52" y="288"/>
                  </a:lnTo>
                  <a:lnTo>
                    <a:pt x="51" y="290"/>
                  </a:lnTo>
                  <a:lnTo>
                    <a:pt x="48" y="290"/>
                  </a:lnTo>
                  <a:lnTo>
                    <a:pt x="47" y="290"/>
                  </a:lnTo>
                  <a:lnTo>
                    <a:pt x="45" y="290"/>
                  </a:lnTo>
                  <a:lnTo>
                    <a:pt x="43" y="288"/>
                  </a:lnTo>
                  <a:lnTo>
                    <a:pt x="41" y="287"/>
                  </a:lnTo>
                  <a:lnTo>
                    <a:pt x="39" y="286"/>
                  </a:lnTo>
                  <a:lnTo>
                    <a:pt x="38" y="285"/>
                  </a:lnTo>
                  <a:lnTo>
                    <a:pt x="36" y="282"/>
                  </a:lnTo>
                  <a:lnTo>
                    <a:pt x="34" y="281"/>
                  </a:lnTo>
                  <a:lnTo>
                    <a:pt x="32" y="277"/>
                  </a:lnTo>
                  <a:lnTo>
                    <a:pt x="30" y="274"/>
                  </a:lnTo>
                  <a:lnTo>
                    <a:pt x="29" y="270"/>
                  </a:lnTo>
                  <a:lnTo>
                    <a:pt x="26" y="266"/>
                  </a:lnTo>
                  <a:lnTo>
                    <a:pt x="23" y="263"/>
                  </a:lnTo>
                  <a:lnTo>
                    <a:pt x="22" y="257"/>
                  </a:lnTo>
                  <a:lnTo>
                    <a:pt x="19" y="252"/>
                  </a:lnTo>
                  <a:lnTo>
                    <a:pt x="14" y="243"/>
                  </a:lnTo>
                  <a:lnTo>
                    <a:pt x="9" y="234"/>
                  </a:lnTo>
                  <a:lnTo>
                    <a:pt x="7" y="226"/>
                  </a:lnTo>
                  <a:lnTo>
                    <a:pt x="3" y="220"/>
                  </a:lnTo>
                  <a:lnTo>
                    <a:pt x="1" y="215"/>
                  </a:lnTo>
                  <a:lnTo>
                    <a:pt x="0" y="209"/>
                  </a:lnTo>
                  <a:lnTo>
                    <a:pt x="0" y="204"/>
                  </a:lnTo>
                  <a:lnTo>
                    <a:pt x="1" y="202"/>
                  </a:lnTo>
                  <a:lnTo>
                    <a:pt x="1" y="199"/>
                  </a:lnTo>
                  <a:lnTo>
                    <a:pt x="1" y="198"/>
                  </a:lnTo>
                  <a:lnTo>
                    <a:pt x="3" y="195"/>
                  </a:lnTo>
                  <a:lnTo>
                    <a:pt x="4" y="195"/>
                  </a:lnTo>
                  <a:lnTo>
                    <a:pt x="5" y="194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3" y="195"/>
                  </a:lnTo>
                  <a:lnTo>
                    <a:pt x="17" y="197"/>
                  </a:lnTo>
                  <a:lnTo>
                    <a:pt x="19" y="197"/>
                  </a:lnTo>
                  <a:lnTo>
                    <a:pt x="22" y="197"/>
                  </a:lnTo>
                  <a:lnTo>
                    <a:pt x="25" y="195"/>
                  </a:lnTo>
                  <a:lnTo>
                    <a:pt x="29" y="194"/>
                  </a:lnTo>
                  <a:lnTo>
                    <a:pt x="31" y="193"/>
                  </a:lnTo>
                  <a:lnTo>
                    <a:pt x="32" y="191"/>
                  </a:lnTo>
                  <a:lnTo>
                    <a:pt x="34" y="190"/>
                  </a:lnTo>
                  <a:lnTo>
                    <a:pt x="35" y="187"/>
                  </a:lnTo>
                  <a:lnTo>
                    <a:pt x="38" y="184"/>
                  </a:lnTo>
                  <a:lnTo>
                    <a:pt x="40" y="180"/>
                  </a:lnTo>
                  <a:lnTo>
                    <a:pt x="43" y="176"/>
                  </a:lnTo>
                  <a:lnTo>
                    <a:pt x="47" y="171"/>
                  </a:lnTo>
                  <a:lnTo>
                    <a:pt x="51" y="164"/>
                  </a:lnTo>
                  <a:lnTo>
                    <a:pt x="54" y="158"/>
                  </a:lnTo>
                  <a:lnTo>
                    <a:pt x="58" y="151"/>
                  </a:lnTo>
                  <a:lnTo>
                    <a:pt x="63" y="142"/>
                  </a:lnTo>
                  <a:lnTo>
                    <a:pt x="69" y="134"/>
                  </a:lnTo>
                  <a:lnTo>
                    <a:pt x="74" y="124"/>
                  </a:lnTo>
                  <a:lnTo>
                    <a:pt x="80" y="114"/>
                  </a:lnTo>
                  <a:lnTo>
                    <a:pt x="87" y="103"/>
                  </a:lnTo>
                  <a:lnTo>
                    <a:pt x="93" y="92"/>
                  </a:lnTo>
                  <a:lnTo>
                    <a:pt x="100" y="80"/>
                  </a:lnTo>
                  <a:lnTo>
                    <a:pt x="106" y="70"/>
                  </a:lnTo>
                  <a:lnTo>
                    <a:pt x="113" y="59"/>
                  </a:lnTo>
                  <a:lnTo>
                    <a:pt x="118" y="50"/>
                  </a:lnTo>
                  <a:lnTo>
                    <a:pt x="123" y="41"/>
                  </a:lnTo>
                  <a:lnTo>
                    <a:pt x="128" y="33"/>
                  </a:lnTo>
                  <a:lnTo>
                    <a:pt x="133" y="27"/>
                  </a:lnTo>
                  <a:lnTo>
                    <a:pt x="137" y="20"/>
                  </a:lnTo>
                  <a:lnTo>
                    <a:pt x="141" y="15"/>
                  </a:lnTo>
                  <a:lnTo>
                    <a:pt x="145" y="11"/>
                  </a:lnTo>
                  <a:lnTo>
                    <a:pt x="148" y="8"/>
                  </a:lnTo>
                  <a:lnTo>
                    <a:pt x="150" y="5"/>
                  </a:lnTo>
                  <a:lnTo>
                    <a:pt x="153" y="2"/>
                  </a:lnTo>
                  <a:lnTo>
                    <a:pt x="155" y="1"/>
                  </a:lnTo>
                  <a:lnTo>
                    <a:pt x="157" y="0"/>
                  </a:lnTo>
                  <a:lnTo>
                    <a:pt x="158" y="0"/>
                  </a:lnTo>
                  <a:lnTo>
                    <a:pt x="159" y="1"/>
                  </a:lnTo>
                  <a:lnTo>
                    <a:pt x="159" y="4"/>
                  </a:lnTo>
                  <a:lnTo>
                    <a:pt x="159" y="6"/>
                  </a:lnTo>
                  <a:lnTo>
                    <a:pt x="159" y="9"/>
                  </a:lnTo>
                  <a:lnTo>
                    <a:pt x="158" y="14"/>
                  </a:lnTo>
                  <a:lnTo>
                    <a:pt x="157" y="19"/>
                  </a:lnTo>
                  <a:lnTo>
                    <a:pt x="155" y="26"/>
                  </a:lnTo>
                  <a:lnTo>
                    <a:pt x="153" y="32"/>
                  </a:lnTo>
                  <a:lnTo>
                    <a:pt x="150" y="40"/>
                  </a:lnTo>
                  <a:lnTo>
                    <a:pt x="148" y="48"/>
                  </a:lnTo>
                  <a:lnTo>
                    <a:pt x="145" y="57"/>
                  </a:lnTo>
                  <a:lnTo>
                    <a:pt x="141" y="67"/>
                  </a:lnTo>
                  <a:lnTo>
                    <a:pt x="136" y="79"/>
                  </a:lnTo>
                  <a:lnTo>
                    <a:pt x="132" y="90"/>
                  </a:lnTo>
                  <a:lnTo>
                    <a:pt x="127" y="102"/>
                  </a:lnTo>
                  <a:lnTo>
                    <a:pt x="122" y="116"/>
                  </a:lnTo>
                  <a:lnTo>
                    <a:pt x="115" y="129"/>
                  </a:lnTo>
                  <a:lnTo>
                    <a:pt x="109" y="142"/>
                  </a:lnTo>
                  <a:lnTo>
                    <a:pt x="104" y="154"/>
                  </a:lnTo>
                  <a:lnTo>
                    <a:pt x="98" y="165"/>
                  </a:lnTo>
                  <a:lnTo>
                    <a:pt x="95" y="177"/>
                  </a:lnTo>
                  <a:lnTo>
                    <a:pt x="89" y="186"/>
                  </a:lnTo>
                  <a:lnTo>
                    <a:pt x="86" y="197"/>
                  </a:lnTo>
                  <a:lnTo>
                    <a:pt x="82" y="206"/>
                  </a:lnTo>
                  <a:lnTo>
                    <a:pt x="79" y="213"/>
                  </a:lnTo>
                  <a:lnTo>
                    <a:pt x="75" y="221"/>
                  </a:lnTo>
                  <a:lnTo>
                    <a:pt x="73" y="229"/>
                  </a:lnTo>
                  <a:lnTo>
                    <a:pt x="71" y="235"/>
                  </a:lnTo>
                  <a:lnTo>
                    <a:pt x="69" y="242"/>
                  </a:lnTo>
                  <a:lnTo>
                    <a:pt x="67" y="247"/>
                  </a:lnTo>
                  <a:lnTo>
                    <a:pt x="66" y="252"/>
                  </a:lnTo>
                  <a:lnTo>
                    <a:pt x="66" y="256"/>
                  </a:lnTo>
                  <a:lnTo>
                    <a:pt x="66" y="25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7"/>
            <p:cNvSpPr/>
            <p:nvPr/>
          </p:nvSpPr>
          <p:spPr bwMode="auto">
            <a:xfrm>
              <a:off x="4211638" y="4105275"/>
              <a:ext cx="90487" cy="379412"/>
            </a:xfrm>
            <a:custGeom>
              <a:avLst/>
              <a:gdLst>
                <a:gd name="T0" fmla="*/ 12 w 57"/>
                <a:gd name="T1" fmla="*/ 98 h 239"/>
                <a:gd name="T2" fmla="*/ 13 w 57"/>
                <a:gd name="T3" fmla="*/ 79 h 239"/>
                <a:gd name="T4" fmla="*/ 13 w 57"/>
                <a:gd name="T5" fmla="*/ 62 h 239"/>
                <a:gd name="T6" fmla="*/ 12 w 57"/>
                <a:gd name="T7" fmla="*/ 48 h 239"/>
                <a:gd name="T8" fmla="*/ 12 w 57"/>
                <a:gd name="T9" fmla="*/ 37 h 239"/>
                <a:gd name="T10" fmla="*/ 10 w 57"/>
                <a:gd name="T11" fmla="*/ 28 h 239"/>
                <a:gd name="T12" fmla="*/ 8 w 57"/>
                <a:gd name="T13" fmla="*/ 22 h 239"/>
                <a:gd name="T14" fmla="*/ 6 w 57"/>
                <a:gd name="T15" fmla="*/ 18 h 239"/>
                <a:gd name="T16" fmla="*/ 2 w 57"/>
                <a:gd name="T17" fmla="*/ 15 h 239"/>
                <a:gd name="T18" fmla="*/ 1 w 57"/>
                <a:gd name="T19" fmla="*/ 13 h 239"/>
                <a:gd name="T20" fmla="*/ 0 w 57"/>
                <a:gd name="T21" fmla="*/ 9 h 239"/>
                <a:gd name="T22" fmla="*/ 1 w 57"/>
                <a:gd name="T23" fmla="*/ 4 h 239"/>
                <a:gd name="T24" fmla="*/ 4 w 57"/>
                <a:gd name="T25" fmla="*/ 1 h 239"/>
                <a:gd name="T26" fmla="*/ 8 w 57"/>
                <a:gd name="T27" fmla="*/ 0 h 239"/>
                <a:gd name="T28" fmla="*/ 15 w 57"/>
                <a:gd name="T29" fmla="*/ 1 h 239"/>
                <a:gd name="T30" fmla="*/ 24 w 57"/>
                <a:gd name="T31" fmla="*/ 5 h 239"/>
                <a:gd name="T32" fmla="*/ 35 w 57"/>
                <a:gd name="T33" fmla="*/ 11 h 239"/>
                <a:gd name="T34" fmla="*/ 44 w 57"/>
                <a:gd name="T35" fmla="*/ 17 h 239"/>
                <a:gd name="T36" fmla="*/ 52 w 57"/>
                <a:gd name="T37" fmla="*/ 22 h 239"/>
                <a:gd name="T38" fmla="*/ 56 w 57"/>
                <a:gd name="T39" fmla="*/ 24 h 239"/>
                <a:gd name="T40" fmla="*/ 57 w 57"/>
                <a:gd name="T41" fmla="*/ 31 h 239"/>
                <a:gd name="T42" fmla="*/ 56 w 57"/>
                <a:gd name="T43" fmla="*/ 41 h 239"/>
                <a:gd name="T44" fmla="*/ 53 w 57"/>
                <a:gd name="T45" fmla="*/ 51 h 239"/>
                <a:gd name="T46" fmla="*/ 52 w 57"/>
                <a:gd name="T47" fmla="*/ 61 h 239"/>
                <a:gd name="T48" fmla="*/ 49 w 57"/>
                <a:gd name="T49" fmla="*/ 72 h 239"/>
                <a:gd name="T50" fmla="*/ 48 w 57"/>
                <a:gd name="T51" fmla="*/ 88 h 239"/>
                <a:gd name="T52" fmla="*/ 48 w 57"/>
                <a:gd name="T53" fmla="*/ 106 h 239"/>
                <a:gd name="T54" fmla="*/ 48 w 57"/>
                <a:gd name="T55" fmla="*/ 127 h 239"/>
                <a:gd name="T56" fmla="*/ 48 w 57"/>
                <a:gd name="T57" fmla="*/ 149 h 239"/>
                <a:gd name="T58" fmla="*/ 48 w 57"/>
                <a:gd name="T59" fmla="*/ 172 h 239"/>
                <a:gd name="T60" fmla="*/ 48 w 57"/>
                <a:gd name="T61" fmla="*/ 191 h 239"/>
                <a:gd name="T62" fmla="*/ 46 w 57"/>
                <a:gd name="T63" fmla="*/ 203 h 239"/>
                <a:gd name="T64" fmla="*/ 45 w 57"/>
                <a:gd name="T65" fmla="*/ 213 h 239"/>
                <a:gd name="T66" fmla="*/ 44 w 57"/>
                <a:gd name="T67" fmla="*/ 222 h 239"/>
                <a:gd name="T68" fmla="*/ 43 w 57"/>
                <a:gd name="T69" fmla="*/ 229 h 239"/>
                <a:gd name="T70" fmla="*/ 41 w 57"/>
                <a:gd name="T71" fmla="*/ 234 h 239"/>
                <a:gd name="T72" fmla="*/ 39 w 57"/>
                <a:gd name="T73" fmla="*/ 237 h 239"/>
                <a:gd name="T74" fmla="*/ 37 w 57"/>
                <a:gd name="T75" fmla="*/ 239 h 239"/>
                <a:gd name="T76" fmla="*/ 32 w 57"/>
                <a:gd name="T77" fmla="*/ 239 h 239"/>
                <a:gd name="T78" fmla="*/ 27 w 57"/>
                <a:gd name="T79" fmla="*/ 235 h 239"/>
                <a:gd name="T80" fmla="*/ 22 w 57"/>
                <a:gd name="T81" fmla="*/ 229 h 239"/>
                <a:gd name="T82" fmla="*/ 18 w 57"/>
                <a:gd name="T83" fmla="*/ 220 h 239"/>
                <a:gd name="T84" fmla="*/ 17 w 57"/>
                <a:gd name="T85" fmla="*/ 212 h 239"/>
                <a:gd name="T86" fmla="*/ 15 w 57"/>
                <a:gd name="T87" fmla="*/ 204 h 239"/>
                <a:gd name="T88" fmla="*/ 14 w 57"/>
                <a:gd name="T89" fmla="*/ 194 h 239"/>
                <a:gd name="T90" fmla="*/ 14 w 57"/>
                <a:gd name="T91" fmla="*/ 182 h 239"/>
                <a:gd name="T92" fmla="*/ 13 w 57"/>
                <a:gd name="T93" fmla="*/ 169 h 239"/>
                <a:gd name="T94" fmla="*/ 12 w 57"/>
                <a:gd name="T95" fmla="*/ 154 h 239"/>
                <a:gd name="T96" fmla="*/ 12 w 57"/>
                <a:gd name="T97" fmla="*/ 137 h 239"/>
                <a:gd name="T98" fmla="*/ 12 w 57"/>
                <a:gd name="T99" fmla="*/ 119 h 239"/>
                <a:gd name="T100" fmla="*/ 12 w 57"/>
                <a:gd name="T101" fmla="*/ 10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" h="239">
                  <a:moveTo>
                    <a:pt x="12" y="108"/>
                  </a:moveTo>
                  <a:lnTo>
                    <a:pt x="12" y="98"/>
                  </a:lnTo>
                  <a:lnTo>
                    <a:pt x="12" y="88"/>
                  </a:lnTo>
                  <a:lnTo>
                    <a:pt x="13" y="79"/>
                  </a:lnTo>
                  <a:lnTo>
                    <a:pt x="13" y="70"/>
                  </a:lnTo>
                  <a:lnTo>
                    <a:pt x="13" y="62"/>
                  </a:lnTo>
                  <a:lnTo>
                    <a:pt x="12" y="55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37"/>
                  </a:lnTo>
                  <a:lnTo>
                    <a:pt x="10" y="32"/>
                  </a:lnTo>
                  <a:lnTo>
                    <a:pt x="10" y="28"/>
                  </a:lnTo>
                  <a:lnTo>
                    <a:pt x="9" y="24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6" y="18"/>
                  </a:lnTo>
                  <a:lnTo>
                    <a:pt x="5" y="17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1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30" y="7"/>
                  </a:lnTo>
                  <a:lnTo>
                    <a:pt x="35" y="11"/>
                  </a:lnTo>
                  <a:lnTo>
                    <a:pt x="40" y="14"/>
                  </a:lnTo>
                  <a:lnTo>
                    <a:pt x="44" y="17"/>
                  </a:lnTo>
                  <a:lnTo>
                    <a:pt x="48" y="19"/>
                  </a:lnTo>
                  <a:lnTo>
                    <a:pt x="52" y="22"/>
                  </a:lnTo>
                  <a:lnTo>
                    <a:pt x="54" y="23"/>
                  </a:lnTo>
                  <a:lnTo>
                    <a:pt x="56" y="24"/>
                  </a:lnTo>
                  <a:lnTo>
                    <a:pt x="57" y="26"/>
                  </a:lnTo>
                  <a:lnTo>
                    <a:pt x="57" y="31"/>
                  </a:lnTo>
                  <a:lnTo>
                    <a:pt x="57" y="36"/>
                  </a:lnTo>
                  <a:lnTo>
                    <a:pt x="56" y="41"/>
                  </a:lnTo>
                  <a:lnTo>
                    <a:pt x="54" y="48"/>
                  </a:lnTo>
                  <a:lnTo>
                    <a:pt x="53" y="51"/>
                  </a:lnTo>
                  <a:lnTo>
                    <a:pt x="52" y="55"/>
                  </a:lnTo>
                  <a:lnTo>
                    <a:pt x="52" y="61"/>
                  </a:lnTo>
                  <a:lnTo>
                    <a:pt x="50" y="66"/>
                  </a:lnTo>
                  <a:lnTo>
                    <a:pt x="49" y="72"/>
                  </a:lnTo>
                  <a:lnTo>
                    <a:pt x="49" y="80"/>
                  </a:lnTo>
                  <a:lnTo>
                    <a:pt x="48" y="88"/>
                  </a:lnTo>
                  <a:lnTo>
                    <a:pt x="48" y="97"/>
                  </a:lnTo>
                  <a:lnTo>
                    <a:pt x="48" y="106"/>
                  </a:lnTo>
                  <a:lnTo>
                    <a:pt x="48" y="115"/>
                  </a:lnTo>
                  <a:lnTo>
                    <a:pt x="48" y="127"/>
                  </a:lnTo>
                  <a:lnTo>
                    <a:pt x="48" y="137"/>
                  </a:lnTo>
                  <a:lnTo>
                    <a:pt x="48" y="149"/>
                  </a:lnTo>
                  <a:lnTo>
                    <a:pt x="48" y="160"/>
                  </a:lnTo>
                  <a:lnTo>
                    <a:pt x="48" y="172"/>
                  </a:lnTo>
                  <a:lnTo>
                    <a:pt x="48" y="185"/>
                  </a:lnTo>
                  <a:lnTo>
                    <a:pt x="48" y="191"/>
                  </a:lnTo>
                  <a:lnTo>
                    <a:pt x="46" y="198"/>
                  </a:lnTo>
                  <a:lnTo>
                    <a:pt x="46" y="203"/>
                  </a:lnTo>
                  <a:lnTo>
                    <a:pt x="46" y="208"/>
                  </a:lnTo>
                  <a:lnTo>
                    <a:pt x="45" y="213"/>
                  </a:lnTo>
                  <a:lnTo>
                    <a:pt x="45" y="217"/>
                  </a:lnTo>
                  <a:lnTo>
                    <a:pt x="44" y="222"/>
                  </a:lnTo>
                  <a:lnTo>
                    <a:pt x="43" y="225"/>
                  </a:lnTo>
                  <a:lnTo>
                    <a:pt x="43" y="229"/>
                  </a:lnTo>
                  <a:lnTo>
                    <a:pt x="41" y="231"/>
                  </a:lnTo>
                  <a:lnTo>
                    <a:pt x="41" y="234"/>
                  </a:lnTo>
                  <a:lnTo>
                    <a:pt x="40" y="235"/>
                  </a:lnTo>
                  <a:lnTo>
                    <a:pt x="39" y="237"/>
                  </a:lnTo>
                  <a:lnTo>
                    <a:pt x="37" y="238"/>
                  </a:lnTo>
                  <a:lnTo>
                    <a:pt x="37" y="239"/>
                  </a:lnTo>
                  <a:lnTo>
                    <a:pt x="36" y="239"/>
                  </a:lnTo>
                  <a:lnTo>
                    <a:pt x="32" y="239"/>
                  </a:lnTo>
                  <a:lnTo>
                    <a:pt x="30" y="238"/>
                  </a:lnTo>
                  <a:lnTo>
                    <a:pt x="27" y="235"/>
                  </a:lnTo>
                  <a:lnTo>
                    <a:pt x="24" y="233"/>
                  </a:lnTo>
                  <a:lnTo>
                    <a:pt x="22" y="229"/>
                  </a:lnTo>
                  <a:lnTo>
                    <a:pt x="21" y="225"/>
                  </a:lnTo>
                  <a:lnTo>
                    <a:pt x="18" y="220"/>
                  </a:lnTo>
                  <a:lnTo>
                    <a:pt x="17" y="215"/>
                  </a:lnTo>
                  <a:lnTo>
                    <a:pt x="17" y="212"/>
                  </a:lnTo>
                  <a:lnTo>
                    <a:pt x="17" y="208"/>
                  </a:lnTo>
                  <a:lnTo>
                    <a:pt x="15" y="204"/>
                  </a:lnTo>
                  <a:lnTo>
                    <a:pt x="15" y="199"/>
                  </a:lnTo>
                  <a:lnTo>
                    <a:pt x="14" y="194"/>
                  </a:lnTo>
                  <a:lnTo>
                    <a:pt x="14" y="189"/>
                  </a:lnTo>
                  <a:lnTo>
                    <a:pt x="14" y="182"/>
                  </a:lnTo>
                  <a:lnTo>
                    <a:pt x="13" y="176"/>
                  </a:lnTo>
                  <a:lnTo>
                    <a:pt x="13" y="169"/>
                  </a:lnTo>
                  <a:lnTo>
                    <a:pt x="13" y="162"/>
                  </a:lnTo>
                  <a:lnTo>
                    <a:pt x="12" y="154"/>
                  </a:lnTo>
                  <a:lnTo>
                    <a:pt x="12" y="146"/>
                  </a:lnTo>
                  <a:lnTo>
                    <a:pt x="12" y="137"/>
                  </a:lnTo>
                  <a:lnTo>
                    <a:pt x="12" y="128"/>
                  </a:lnTo>
                  <a:lnTo>
                    <a:pt x="12" y="119"/>
                  </a:lnTo>
                  <a:lnTo>
                    <a:pt x="12" y="108"/>
                  </a:lnTo>
                  <a:lnTo>
                    <a:pt x="12" y="10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8"/>
            <p:cNvSpPr/>
            <p:nvPr/>
          </p:nvSpPr>
          <p:spPr bwMode="auto">
            <a:xfrm>
              <a:off x="4387850" y="4049713"/>
              <a:ext cx="407987" cy="449262"/>
            </a:xfrm>
            <a:custGeom>
              <a:avLst/>
              <a:gdLst>
                <a:gd name="T0" fmla="*/ 159 w 257"/>
                <a:gd name="T1" fmla="*/ 231 h 283"/>
                <a:gd name="T2" fmla="*/ 180 w 257"/>
                <a:gd name="T3" fmla="*/ 225 h 283"/>
                <a:gd name="T4" fmla="*/ 189 w 257"/>
                <a:gd name="T5" fmla="*/ 217 h 283"/>
                <a:gd name="T6" fmla="*/ 194 w 257"/>
                <a:gd name="T7" fmla="*/ 206 h 283"/>
                <a:gd name="T8" fmla="*/ 203 w 257"/>
                <a:gd name="T9" fmla="*/ 173 h 283"/>
                <a:gd name="T10" fmla="*/ 209 w 257"/>
                <a:gd name="T11" fmla="*/ 145 h 283"/>
                <a:gd name="T12" fmla="*/ 214 w 257"/>
                <a:gd name="T13" fmla="*/ 127 h 283"/>
                <a:gd name="T14" fmla="*/ 218 w 257"/>
                <a:gd name="T15" fmla="*/ 115 h 283"/>
                <a:gd name="T16" fmla="*/ 220 w 257"/>
                <a:gd name="T17" fmla="*/ 110 h 283"/>
                <a:gd name="T18" fmla="*/ 223 w 257"/>
                <a:gd name="T19" fmla="*/ 111 h 283"/>
                <a:gd name="T20" fmla="*/ 227 w 257"/>
                <a:gd name="T21" fmla="*/ 119 h 283"/>
                <a:gd name="T22" fmla="*/ 229 w 257"/>
                <a:gd name="T23" fmla="*/ 132 h 283"/>
                <a:gd name="T24" fmla="*/ 233 w 257"/>
                <a:gd name="T25" fmla="*/ 152 h 283"/>
                <a:gd name="T26" fmla="*/ 238 w 257"/>
                <a:gd name="T27" fmla="*/ 191 h 283"/>
                <a:gd name="T28" fmla="*/ 249 w 257"/>
                <a:gd name="T29" fmla="*/ 219 h 283"/>
                <a:gd name="T30" fmla="*/ 257 w 257"/>
                <a:gd name="T31" fmla="*/ 235 h 283"/>
                <a:gd name="T32" fmla="*/ 254 w 257"/>
                <a:gd name="T33" fmla="*/ 247 h 283"/>
                <a:gd name="T34" fmla="*/ 233 w 257"/>
                <a:gd name="T35" fmla="*/ 261 h 283"/>
                <a:gd name="T36" fmla="*/ 213 w 257"/>
                <a:gd name="T37" fmla="*/ 272 h 283"/>
                <a:gd name="T38" fmla="*/ 183 w 257"/>
                <a:gd name="T39" fmla="*/ 279 h 283"/>
                <a:gd name="T40" fmla="*/ 147 w 257"/>
                <a:gd name="T41" fmla="*/ 283 h 283"/>
                <a:gd name="T42" fmla="*/ 101 w 257"/>
                <a:gd name="T43" fmla="*/ 278 h 283"/>
                <a:gd name="T44" fmla="*/ 62 w 257"/>
                <a:gd name="T45" fmla="*/ 266 h 283"/>
                <a:gd name="T46" fmla="*/ 40 w 257"/>
                <a:gd name="T47" fmla="*/ 250 h 283"/>
                <a:gd name="T48" fmla="*/ 27 w 257"/>
                <a:gd name="T49" fmla="*/ 228 h 283"/>
                <a:gd name="T50" fmla="*/ 18 w 257"/>
                <a:gd name="T51" fmla="*/ 198 h 283"/>
                <a:gd name="T52" fmla="*/ 14 w 257"/>
                <a:gd name="T53" fmla="*/ 160 h 283"/>
                <a:gd name="T54" fmla="*/ 12 w 257"/>
                <a:gd name="T55" fmla="*/ 107 h 283"/>
                <a:gd name="T56" fmla="*/ 11 w 257"/>
                <a:gd name="T57" fmla="*/ 71 h 283"/>
                <a:gd name="T58" fmla="*/ 9 w 257"/>
                <a:gd name="T59" fmla="*/ 49 h 283"/>
                <a:gd name="T60" fmla="*/ 8 w 257"/>
                <a:gd name="T61" fmla="*/ 32 h 283"/>
                <a:gd name="T62" fmla="*/ 5 w 257"/>
                <a:gd name="T63" fmla="*/ 23 h 283"/>
                <a:gd name="T64" fmla="*/ 1 w 257"/>
                <a:gd name="T65" fmla="*/ 13 h 283"/>
                <a:gd name="T66" fmla="*/ 3 w 257"/>
                <a:gd name="T67" fmla="*/ 4 h 283"/>
                <a:gd name="T68" fmla="*/ 13 w 257"/>
                <a:gd name="T69" fmla="*/ 1 h 283"/>
                <a:gd name="T70" fmla="*/ 24 w 257"/>
                <a:gd name="T71" fmla="*/ 5 h 283"/>
                <a:gd name="T72" fmla="*/ 40 w 257"/>
                <a:gd name="T73" fmla="*/ 15 h 283"/>
                <a:gd name="T74" fmla="*/ 52 w 257"/>
                <a:gd name="T75" fmla="*/ 26 h 283"/>
                <a:gd name="T76" fmla="*/ 53 w 257"/>
                <a:gd name="T77" fmla="*/ 33 h 283"/>
                <a:gd name="T78" fmla="*/ 48 w 257"/>
                <a:gd name="T79" fmla="*/ 54 h 283"/>
                <a:gd name="T80" fmla="*/ 43 w 257"/>
                <a:gd name="T81" fmla="*/ 89 h 283"/>
                <a:gd name="T82" fmla="*/ 38 w 257"/>
                <a:gd name="T83" fmla="*/ 129 h 283"/>
                <a:gd name="T84" fmla="*/ 40 w 257"/>
                <a:gd name="T85" fmla="*/ 163 h 283"/>
                <a:gd name="T86" fmla="*/ 47 w 257"/>
                <a:gd name="T87" fmla="*/ 191 h 283"/>
                <a:gd name="T88" fmla="*/ 58 w 257"/>
                <a:gd name="T89" fmla="*/ 212 h 283"/>
                <a:gd name="T90" fmla="*/ 73 w 257"/>
                <a:gd name="T91" fmla="*/ 224 h 283"/>
                <a:gd name="T92" fmla="*/ 91 w 257"/>
                <a:gd name="T93" fmla="*/ 230 h 283"/>
                <a:gd name="T94" fmla="*/ 115 w 257"/>
                <a:gd name="T95" fmla="*/ 234 h 283"/>
                <a:gd name="T96" fmla="*/ 137 w 257"/>
                <a:gd name="T97" fmla="*/ 23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7" h="283">
                  <a:moveTo>
                    <a:pt x="137" y="234"/>
                  </a:moveTo>
                  <a:lnTo>
                    <a:pt x="145" y="234"/>
                  </a:lnTo>
                  <a:lnTo>
                    <a:pt x="153" y="233"/>
                  </a:lnTo>
                  <a:lnTo>
                    <a:pt x="159" y="231"/>
                  </a:lnTo>
                  <a:lnTo>
                    <a:pt x="166" y="230"/>
                  </a:lnTo>
                  <a:lnTo>
                    <a:pt x="171" y="228"/>
                  </a:lnTo>
                  <a:lnTo>
                    <a:pt x="176" y="226"/>
                  </a:lnTo>
                  <a:lnTo>
                    <a:pt x="180" y="225"/>
                  </a:lnTo>
                  <a:lnTo>
                    <a:pt x="184" y="222"/>
                  </a:lnTo>
                  <a:lnTo>
                    <a:pt x="185" y="221"/>
                  </a:lnTo>
                  <a:lnTo>
                    <a:pt x="188" y="220"/>
                  </a:lnTo>
                  <a:lnTo>
                    <a:pt x="189" y="217"/>
                  </a:lnTo>
                  <a:lnTo>
                    <a:pt x="191" y="215"/>
                  </a:lnTo>
                  <a:lnTo>
                    <a:pt x="192" y="212"/>
                  </a:lnTo>
                  <a:lnTo>
                    <a:pt x="193" y="209"/>
                  </a:lnTo>
                  <a:lnTo>
                    <a:pt x="194" y="206"/>
                  </a:lnTo>
                  <a:lnTo>
                    <a:pt x="196" y="202"/>
                  </a:lnTo>
                  <a:lnTo>
                    <a:pt x="198" y="194"/>
                  </a:lnTo>
                  <a:lnTo>
                    <a:pt x="201" y="185"/>
                  </a:lnTo>
                  <a:lnTo>
                    <a:pt x="203" y="173"/>
                  </a:lnTo>
                  <a:lnTo>
                    <a:pt x="206" y="162"/>
                  </a:lnTo>
                  <a:lnTo>
                    <a:pt x="207" y="155"/>
                  </a:lnTo>
                  <a:lnTo>
                    <a:pt x="209" y="150"/>
                  </a:lnTo>
                  <a:lnTo>
                    <a:pt x="209" y="145"/>
                  </a:lnTo>
                  <a:lnTo>
                    <a:pt x="210" y="140"/>
                  </a:lnTo>
                  <a:lnTo>
                    <a:pt x="211" y="134"/>
                  </a:lnTo>
                  <a:lnTo>
                    <a:pt x="213" y="130"/>
                  </a:lnTo>
                  <a:lnTo>
                    <a:pt x="214" y="127"/>
                  </a:lnTo>
                  <a:lnTo>
                    <a:pt x="215" y="123"/>
                  </a:lnTo>
                  <a:lnTo>
                    <a:pt x="215" y="120"/>
                  </a:lnTo>
                  <a:lnTo>
                    <a:pt x="216" y="118"/>
                  </a:lnTo>
                  <a:lnTo>
                    <a:pt x="218" y="115"/>
                  </a:lnTo>
                  <a:lnTo>
                    <a:pt x="219" y="114"/>
                  </a:lnTo>
                  <a:lnTo>
                    <a:pt x="219" y="112"/>
                  </a:lnTo>
                  <a:lnTo>
                    <a:pt x="220" y="111"/>
                  </a:lnTo>
                  <a:lnTo>
                    <a:pt x="220" y="110"/>
                  </a:lnTo>
                  <a:lnTo>
                    <a:pt x="222" y="110"/>
                  </a:lnTo>
                  <a:lnTo>
                    <a:pt x="222" y="110"/>
                  </a:lnTo>
                  <a:lnTo>
                    <a:pt x="223" y="111"/>
                  </a:lnTo>
                  <a:lnTo>
                    <a:pt x="223" y="111"/>
                  </a:lnTo>
                  <a:lnTo>
                    <a:pt x="224" y="112"/>
                  </a:lnTo>
                  <a:lnTo>
                    <a:pt x="225" y="115"/>
                  </a:lnTo>
                  <a:lnTo>
                    <a:pt x="225" y="116"/>
                  </a:lnTo>
                  <a:lnTo>
                    <a:pt x="227" y="119"/>
                  </a:lnTo>
                  <a:lnTo>
                    <a:pt x="228" y="121"/>
                  </a:lnTo>
                  <a:lnTo>
                    <a:pt x="228" y="125"/>
                  </a:lnTo>
                  <a:lnTo>
                    <a:pt x="229" y="128"/>
                  </a:lnTo>
                  <a:lnTo>
                    <a:pt x="229" y="132"/>
                  </a:lnTo>
                  <a:lnTo>
                    <a:pt x="231" y="137"/>
                  </a:lnTo>
                  <a:lnTo>
                    <a:pt x="232" y="142"/>
                  </a:lnTo>
                  <a:lnTo>
                    <a:pt x="232" y="147"/>
                  </a:lnTo>
                  <a:lnTo>
                    <a:pt x="233" y="152"/>
                  </a:lnTo>
                  <a:lnTo>
                    <a:pt x="233" y="159"/>
                  </a:lnTo>
                  <a:lnTo>
                    <a:pt x="235" y="171"/>
                  </a:lnTo>
                  <a:lnTo>
                    <a:pt x="236" y="181"/>
                  </a:lnTo>
                  <a:lnTo>
                    <a:pt x="238" y="191"/>
                  </a:lnTo>
                  <a:lnTo>
                    <a:pt x="241" y="199"/>
                  </a:lnTo>
                  <a:lnTo>
                    <a:pt x="244" y="207"/>
                  </a:lnTo>
                  <a:lnTo>
                    <a:pt x="246" y="213"/>
                  </a:lnTo>
                  <a:lnTo>
                    <a:pt x="249" y="219"/>
                  </a:lnTo>
                  <a:lnTo>
                    <a:pt x="253" y="222"/>
                  </a:lnTo>
                  <a:lnTo>
                    <a:pt x="254" y="226"/>
                  </a:lnTo>
                  <a:lnTo>
                    <a:pt x="255" y="231"/>
                  </a:lnTo>
                  <a:lnTo>
                    <a:pt x="257" y="235"/>
                  </a:lnTo>
                  <a:lnTo>
                    <a:pt x="257" y="238"/>
                  </a:lnTo>
                  <a:lnTo>
                    <a:pt x="257" y="242"/>
                  </a:lnTo>
                  <a:lnTo>
                    <a:pt x="255" y="244"/>
                  </a:lnTo>
                  <a:lnTo>
                    <a:pt x="254" y="247"/>
                  </a:lnTo>
                  <a:lnTo>
                    <a:pt x="253" y="250"/>
                  </a:lnTo>
                  <a:lnTo>
                    <a:pt x="245" y="255"/>
                  </a:lnTo>
                  <a:lnTo>
                    <a:pt x="237" y="259"/>
                  </a:lnTo>
                  <a:lnTo>
                    <a:pt x="233" y="261"/>
                  </a:lnTo>
                  <a:lnTo>
                    <a:pt x="228" y="264"/>
                  </a:lnTo>
                  <a:lnTo>
                    <a:pt x="224" y="265"/>
                  </a:lnTo>
                  <a:lnTo>
                    <a:pt x="218" y="268"/>
                  </a:lnTo>
                  <a:lnTo>
                    <a:pt x="213" y="272"/>
                  </a:lnTo>
                  <a:lnTo>
                    <a:pt x="206" y="274"/>
                  </a:lnTo>
                  <a:lnTo>
                    <a:pt x="198" y="275"/>
                  </a:lnTo>
                  <a:lnTo>
                    <a:pt x="191" y="278"/>
                  </a:lnTo>
                  <a:lnTo>
                    <a:pt x="183" y="279"/>
                  </a:lnTo>
                  <a:lnTo>
                    <a:pt x="174" y="281"/>
                  </a:lnTo>
                  <a:lnTo>
                    <a:pt x="166" y="282"/>
                  </a:lnTo>
                  <a:lnTo>
                    <a:pt x="157" y="283"/>
                  </a:lnTo>
                  <a:lnTo>
                    <a:pt x="147" y="283"/>
                  </a:lnTo>
                  <a:lnTo>
                    <a:pt x="136" y="283"/>
                  </a:lnTo>
                  <a:lnTo>
                    <a:pt x="127" y="282"/>
                  </a:lnTo>
                  <a:lnTo>
                    <a:pt x="118" y="281"/>
                  </a:lnTo>
                  <a:lnTo>
                    <a:pt x="101" y="278"/>
                  </a:lnTo>
                  <a:lnTo>
                    <a:pt x="86" y="274"/>
                  </a:lnTo>
                  <a:lnTo>
                    <a:pt x="78" y="272"/>
                  </a:lnTo>
                  <a:lnTo>
                    <a:pt x="70" y="269"/>
                  </a:lnTo>
                  <a:lnTo>
                    <a:pt x="62" y="266"/>
                  </a:lnTo>
                  <a:lnTo>
                    <a:pt x="56" y="263"/>
                  </a:lnTo>
                  <a:lnTo>
                    <a:pt x="49" y="259"/>
                  </a:lnTo>
                  <a:lnTo>
                    <a:pt x="44" y="253"/>
                  </a:lnTo>
                  <a:lnTo>
                    <a:pt x="40" y="250"/>
                  </a:lnTo>
                  <a:lnTo>
                    <a:pt x="36" y="243"/>
                  </a:lnTo>
                  <a:lnTo>
                    <a:pt x="33" y="239"/>
                  </a:lnTo>
                  <a:lnTo>
                    <a:pt x="30" y="233"/>
                  </a:lnTo>
                  <a:lnTo>
                    <a:pt x="27" y="228"/>
                  </a:lnTo>
                  <a:lnTo>
                    <a:pt x="25" y="221"/>
                  </a:lnTo>
                  <a:lnTo>
                    <a:pt x="22" y="213"/>
                  </a:lnTo>
                  <a:lnTo>
                    <a:pt x="21" y="206"/>
                  </a:lnTo>
                  <a:lnTo>
                    <a:pt x="18" y="198"/>
                  </a:lnTo>
                  <a:lnTo>
                    <a:pt x="17" y="189"/>
                  </a:lnTo>
                  <a:lnTo>
                    <a:pt x="16" y="181"/>
                  </a:lnTo>
                  <a:lnTo>
                    <a:pt x="16" y="171"/>
                  </a:lnTo>
                  <a:lnTo>
                    <a:pt x="14" y="160"/>
                  </a:lnTo>
                  <a:lnTo>
                    <a:pt x="13" y="149"/>
                  </a:lnTo>
                  <a:lnTo>
                    <a:pt x="12" y="136"/>
                  </a:lnTo>
                  <a:lnTo>
                    <a:pt x="12" y="121"/>
                  </a:lnTo>
                  <a:lnTo>
                    <a:pt x="12" y="107"/>
                  </a:lnTo>
                  <a:lnTo>
                    <a:pt x="12" y="92"/>
                  </a:lnTo>
                  <a:lnTo>
                    <a:pt x="11" y="84"/>
                  </a:lnTo>
                  <a:lnTo>
                    <a:pt x="11" y="77"/>
                  </a:lnTo>
                  <a:lnTo>
                    <a:pt x="11" y="71"/>
                  </a:lnTo>
                  <a:lnTo>
                    <a:pt x="11" y="64"/>
                  </a:lnTo>
                  <a:lnTo>
                    <a:pt x="11" y="59"/>
                  </a:lnTo>
                  <a:lnTo>
                    <a:pt x="11" y="54"/>
                  </a:lnTo>
                  <a:lnTo>
                    <a:pt x="9" y="49"/>
                  </a:lnTo>
                  <a:lnTo>
                    <a:pt x="9" y="44"/>
                  </a:lnTo>
                  <a:lnTo>
                    <a:pt x="9" y="40"/>
                  </a:lnTo>
                  <a:lnTo>
                    <a:pt x="8" y="36"/>
                  </a:lnTo>
                  <a:lnTo>
                    <a:pt x="8" y="32"/>
                  </a:lnTo>
                  <a:lnTo>
                    <a:pt x="7" y="30"/>
                  </a:lnTo>
                  <a:lnTo>
                    <a:pt x="7" y="27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1" y="9"/>
                  </a:lnTo>
                  <a:lnTo>
                    <a:pt x="1" y="6"/>
                  </a:lnTo>
                  <a:lnTo>
                    <a:pt x="3" y="4"/>
                  </a:lnTo>
                  <a:lnTo>
                    <a:pt x="4" y="2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20" y="2"/>
                  </a:lnTo>
                  <a:lnTo>
                    <a:pt x="24" y="5"/>
                  </a:lnTo>
                  <a:lnTo>
                    <a:pt x="27" y="6"/>
                  </a:lnTo>
                  <a:lnTo>
                    <a:pt x="31" y="9"/>
                  </a:lnTo>
                  <a:lnTo>
                    <a:pt x="36" y="13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7" y="22"/>
                  </a:lnTo>
                  <a:lnTo>
                    <a:pt x="49" y="24"/>
                  </a:lnTo>
                  <a:lnTo>
                    <a:pt x="52" y="26"/>
                  </a:lnTo>
                  <a:lnTo>
                    <a:pt x="53" y="28"/>
                  </a:lnTo>
                  <a:lnTo>
                    <a:pt x="55" y="30"/>
                  </a:lnTo>
                  <a:lnTo>
                    <a:pt x="55" y="31"/>
                  </a:lnTo>
                  <a:lnTo>
                    <a:pt x="53" y="33"/>
                  </a:lnTo>
                  <a:lnTo>
                    <a:pt x="52" y="37"/>
                  </a:lnTo>
                  <a:lnTo>
                    <a:pt x="51" y="41"/>
                  </a:lnTo>
                  <a:lnTo>
                    <a:pt x="49" y="48"/>
                  </a:lnTo>
                  <a:lnTo>
                    <a:pt x="48" y="54"/>
                  </a:lnTo>
                  <a:lnTo>
                    <a:pt x="48" y="61"/>
                  </a:lnTo>
                  <a:lnTo>
                    <a:pt x="47" y="70"/>
                  </a:lnTo>
                  <a:lnTo>
                    <a:pt x="46" y="80"/>
                  </a:lnTo>
                  <a:lnTo>
                    <a:pt x="43" y="89"/>
                  </a:lnTo>
                  <a:lnTo>
                    <a:pt x="42" y="99"/>
                  </a:lnTo>
                  <a:lnTo>
                    <a:pt x="40" y="110"/>
                  </a:lnTo>
                  <a:lnTo>
                    <a:pt x="39" y="120"/>
                  </a:lnTo>
                  <a:lnTo>
                    <a:pt x="38" y="129"/>
                  </a:lnTo>
                  <a:lnTo>
                    <a:pt x="38" y="138"/>
                  </a:lnTo>
                  <a:lnTo>
                    <a:pt x="38" y="147"/>
                  </a:lnTo>
                  <a:lnTo>
                    <a:pt x="39" y="155"/>
                  </a:lnTo>
                  <a:lnTo>
                    <a:pt x="40" y="163"/>
                  </a:lnTo>
                  <a:lnTo>
                    <a:pt x="42" y="171"/>
                  </a:lnTo>
                  <a:lnTo>
                    <a:pt x="43" y="178"/>
                  </a:lnTo>
                  <a:lnTo>
                    <a:pt x="44" y="185"/>
                  </a:lnTo>
                  <a:lnTo>
                    <a:pt x="47" y="191"/>
                  </a:lnTo>
                  <a:lnTo>
                    <a:pt x="48" y="197"/>
                  </a:lnTo>
                  <a:lnTo>
                    <a:pt x="52" y="202"/>
                  </a:lnTo>
                  <a:lnTo>
                    <a:pt x="55" y="207"/>
                  </a:lnTo>
                  <a:lnTo>
                    <a:pt x="58" y="212"/>
                  </a:lnTo>
                  <a:lnTo>
                    <a:pt x="61" y="215"/>
                  </a:lnTo>
                  <a:lnTo>
                    <a:pt x="65" y="219"/>
                  </a:lnTo>
                  <a:lnTo>
                    <a:pt x="69" y="221"/>
                  </a:lnTo>
                  <a:lnTo>
                    <a:pt x="73" y="224"/>
                  </a:lnTo>
                  <a:lnTo>
                    <a:pt x="77" y="225"/>
                  </a:lnTo>
                  <a:lnTo>
                    <a:pt x="80" y="228"/>
                  </a:lnTo>
                  <a:lnTo>
                    <a:pt x="86" y="229"/>
                  </a:lnTo>
                  <a:lnTo>
                    <a:pt x="91" y="230"/>
                  </a:lnTo>
                  <a:lnTo>
                    <a:pt x="96" y="230"/>
                  </a:lnTo>
                  <a:lnTo>
                    <a:pt x="101" y="231"/>
                  </a:lnTo>
                  <a:lnTo>
                    <a:pt x="108" y="233"/>
                  </a:lnTo>
                  <a:lnTo>
                    <a:pt x="115" y="234"/>
                  </a:lnTo>
                  <a:lnTo>
                    <a:pt x="122" y="234"/>
                  </a:lnTo>
                  <a:lnTo>
                    <a:pt x="130" y="234"/>
                  </a:lnTo>
                  <a:lnTo>
                    <a:pt x="137" y="234"/>
                  </a:lnTo>
                  <a:lnTo>
                    <a:pt x="137" y="23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19"/>
            <p:cNvSpPr/>
            <p:nvPr/>
          </p:nvSpPr>
          <p:spPr bwMode="auto">
            <a:xfrm>
              <a:off x="4389438" y="3849688"/>
              <a:ext cx="149225" cy="171450"/>
            </a:xfrm>
            <a:custGeom>
              <a:avLst/>
              <a:gdLst>
                <a:gd name="T0" fmla="*/ 79 w 94"/>
                <a:gd name="T1" fmla="*/ 44 h 108"/>
                <a:gd name="T2" fmla="*/ 86 w 94"/>
                <a:gd name="T3" fmla="*/ 55 h 108"/>
                <a:gd name="T4" fmla="*/ 91 w 94"/>
                <a:gd name="T5" fmla="*/ 65 h 108"/>
                <a:gd name="T6" fmla="*/ 94 w 94"/>
                <a:gd name="T7" fmla="*/ 75 h 108"/>
                <a:gd name="T8" fmla="*/ 92 w 94"/>
                <a:gd name="T9" fmla="*/ 86 h 108"/>
                <a:gd name="T10" fmla="*/ 91 w 94"/>
                <a:gd name="T11" fmla="*/ 95 h 108"/>
                <a:gd name="T12" fmla="*/ 90 w 94"/>
                <a:gd name="T13" fmla="*/ 100 h 108"/>
                <a:gd name="T14" fmla="*/ 89 w 94"/>
                <a:gd name="T15" fmla="*/ 104 h 108"/>
                <a:gd name="T16" fmla="*/ 85 w 94"/>
                <a:gd name="T17" fmla="*/ 106 h 108"/>
                <a:gd name="T18" fmla="*/ 81 w 94"/>
                <a:gd name="T19" fmla="*/ 108 h 108"/>
                <a:gd name="T20" fmla="*/ 77 w 94"/>
                <a:gd name="T21" fmla="*/ 108 h 108"/>
                <a:gd name="T22" fmla="*/ 76 w 94"/>
                <a:gd name="T23" fmla="*/ 106 h 108"/>
                <a:gd name="T24" fmla="*/ 72 w 94"/>
                <a:gd name="T25" fmla="*/ 104 h 108"/>
                <a:gd name="T26" fmla="*/ 68 w 94"/>
                <a:gd name="T27" fmla="*/ 99 h 108"/>
                <a:gd name="T28" fmla="*/ 63 w 94"/>
                <a:gd name="T29" fmla="*/ 93 h 108"/>
                <a:gd name="T30" fmla="*/ 56 w 94"/>
                <a:gd name="T31" fmla="*/ 86 h 108"/>
                <a:gd name="T32" fmla="*/ 50 w 94"/>
                <a:gd name="T33" fmla="*/ 77 h 108"/>
                <a:gd name="T34" fmla="*/ 42 w 94"/>
                <a:gd name="T35" fmla="*/ 65 h 108"/>
                <a:gd name="T36" fmla="*/ 34 w 94"/>
                <a:gd name="T37" fmla="*/ 53 h 108"/>
                <a:gd name="T38" fmla="*/ 25 w 94"/>
                <a:gd name="T39" fmla="*/ 42 h 108"/>
                <a:gd name="T40" fmla="*/ 19 w 94"/>
                <a:gd name="T41" fmla="*/ 33 h 108"/>
                <a:gd name="T42" fmla="*/ 13 w 94"/>
                <a:gd name="T43" fmla="*/ 24 h 108"/>
                <a:gd name="T44" fmla="*/ 6 w 94"/>
                <a:gd name="T45" fmla="*/ 13 h 108"/>
                <a:gd name="T46" fmla="*/ 2 w 94"/>
                <a:gd name="T47" fmla="*/ 4 h 108"/>
                <a:gd name="T48" fmla="*/ 2 w 94"/>
                <a:gd name="T49" fmla="*/ 0 h 108"/>
                <a:gd name="T50" fmla="*/ 6 w 94"/>
                <a:gd name="T51" fmla="*/ 0 h 108"/>
                <a:gd name="T52" fmla="*/ 12 w 94"/>
                <a:gd name="T53" fmla="*/ 0 h 108"/>
                <a:gd name="T54" fmla="*/ 24 w 94"/>
                <a:gd name="T55" fmla="*/ 3 h 108"/>
                <a:gd name="T56" fmla="*/ 39 w 94"/>
                <a:gd name="T57" fmla="*/ 7 h 108"/>
                <a:gd name="T58" fmla="*/ 51 w 94"/>
                <a:gd name="T59" fmla="*/ 14 h 108"/>
                <a:gd name="T60" fmla="*/ 63 w 94"/>
                <a:gd name="T61" fmla="*/ 22 h 108"/>
                <a:gd name="T62" fmla="*/ 72 w 94"/>
                <a:gd name="T63" fmla="*/ 33 h 108"/>
                <a:gd name="T64" fmla="*/ 76 w 94"/>
                <a:gd name="T65" fmla="*/ 3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108">
                  <a:moveTo>
                    <a:pt x="76" y="38"/>
                  </a:moveTo>
                  <a:lnTo>
                    <a:pt x="79" y="44"/>
                  </a:lnTo>
                  <a:lnTo>
                    <a:pt x="83" y="49"/>
                  </a:lnTo>
                  <a:lnTo>
                    <a:pt x="86" y="55"/>
                  </a:lnTo>
                  <a:lnTo>
                    <a:pt x="89" y="60"/>
                  </a:lnTo>
                  <a:lnTo>
                    <a:pt x="91" y="65"/>
                  </a:lnTo>
                  <a:lnTo>
                    <a:pt x="92" y="70"/>
                  </a:lnTo>
                  <a:lnTo>
                    <a:pt x="94" y="75"/>
                  </a:lnTo>
                  <a:lnTo>
                    <a:pt x="94" y="80"/>
                  </a:lnTo>
                  <a:lnTo>
                    <a:pt x="92" y="86"/>
                  </a:lnTo>
                  <a:lnTo>
                    <a:pt x="92" y="91"/>
                  </a:lnTo>
                  <a:lnTo>
                    <a:pt x="91" y="95"/>
                  </a:lnTo>
                  <a:lnTo>
                    <a:pt x="91" y="97"/>
                  </a:lnTo>
                  <a:lnTo>
                    <a:pt x="90" y="100"/>
                  </a:lnTo>
                  <a:lnTo>
                    <a:pt x="90" y="102"/>
                  </a:lnTo>
                  <a:lnTo>
                    <a:pt x="89" y="104"/>
                  </a:lnTo>
                  <a:lnTo>
                    <a:pt x="87" y="105"/>
                  </a:lnTo>
                  <a:lnTo>
                    <a:pt x="85" y="106"/>
                  </a:lnTo>
                  <a:lnTo>
                    <a:pt x="83" y="108"/>
                  </a:lnTo>
                  <a:lnTo>
                    <a:pt x="81" y="108"/>
                  </a:lnTo>
                  <a:lnTo>
                    <a:pt x="78" y="108"/>
                  </a:lnTo>
                  <a:lnTo>
                    <a:pt x="77" y="108"/>
                  </a:lnTo>
                  <a:lnTo>
                    <a:pt x="77" y="108"/>
                  </a:lnTo>
                  <a:lnTo>
                    <a:pt x="76" y="106"/>
                  </a:lnTo>
                  <a:lnTo>
                    <a:pt x="73" y="105"/>
                  </a:lnTo>
                  <a:lnTo>
                    <a:pt x="72" y="104"/>
                  </a:lnTo>
                  <a:lnTo>
                    <a:pt x="69" y="101"/>
                  </a:lnTo>
                  <a:lnTo>
                    <a:pt x="68" y="99"/>
                  </a:lnTo>
                  <a:lnTo>
                    <a:pt x="65" y="96"/>
                  </a:lnTo>
                  <a:lnTo>
                    <a:pt x="63" y="93"/>
                  </a:lnTo>
                  <a:lnTo>
                    <a:pt x="59" y="90"/>
                  </a:lnTo>
                  <a:lnTo>
                    <a:pt x="56" y="86"/>
                  </a:lnTo>
                  <a:lnTo>
                    <a:pt x="52" y="82"/>
                  </a:lnTo>
                  <a:lnTo>
                    <a:pt x="50" y="77"/>
                  </a:lnTo>
                  <a:lnTo>
                    <a:pt x="46" y="71"/>
                  </a:lnTo>
                  <a:lnTo>
                    <a:pt x="42" y="65"/>
                  </a:lnTo>
                  <a:lnTo>
                    <a:pt x="38" y="60"/>
                  </a:lnTo>
                  <a:lnTo>
                    <a:pt x="34" y="53"/>
                  </a:lnTo>
                  <a:lnTo>
                    <a:pt x="29" y="48"/>
                  </a:lnTo>
                  <a:lnTo>
                    <a:pt x="25" y="42"/>
                  </a:lnTo>
                  <a:lnTo>
                    <a:pt x="23" y="36"/>
                  </a:lnTo>
                  <a:lnTo>
                    <a:pt x="19" y="33"/>
                  </a:lnTo>
                  <a:lnTo>
                    <a:pt x="16" y="27"/>
                  </a:lnTo>
                  <a:lnTo>
                    <a:pt x="13" y="24"/>
                  </a:lnTo>
                  <a:lnTo>
                    <a:pt x="11" y="20"/>
                  </a:lnTo>
                  <a:lnTo>
                    <a:pt x="6" y="13"/>
                  </a:lnTo>
                  <a:lnTo>
                    <a:pt x="3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32" y="4"/>
                  </a:lnTo>
                  <a:lnTo>
                    <a:pt x="39" y="7"/>
                  </a:lnTo>
                  <a:lnTo>
                    <a:pt x="46" y="11"/>
                  </a:lnTo>
                  <a:lnTo>
                    <a:pt x="51" y="14"/>
                  </a:lnTo>
                  <a:lnTo>
                    <a:pt x="57" y="18"/>
                  </a:lnTo>
                  <a:lnTo>
                    <a:pt x="63" y="22"/>
                  </a:lnTo>
                  <a:lnTo>
                    <a:pt x="67" y="27"/>
                  </a:lnTo>
                  <a:lnTo>
                    <a:pt x="72" y="33"/>
                  </a:lnTo>
                  <a:lnTo>
                    <a:pt x="76" y="38"/>
                  </a:lnTo>
                  <a:lnTo>
                    <a:pt x="76" y="3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20"/>
            <p:cNvSpPr/>
            <p:nvPr/>
          </p:nvSpPr>
          <p:spPr bwMode="auto">
            <a:xfrm>
              <a:off x="4051300" y="3779838"/>
              <a:ext cx="433387" cy="304800"/>
            </a:xfrm>
            <a:custGeom>
              <a:avLst/>
              <a:gdLst>
                <a:gd name="T0" fmla="*/ 102 w 273"/>
                <a:gd name="T1" fmla="*/ 97 h 192"/>
                <a:gd name="T2" fmla="*/ 92 w 273"/>
                <a:gd name="T3" fmla="*/ 112 h 192"/>
                <a:gd name="T4" fmla="*/ 90 w 273"/>
                <a:gd name="T5" fmla="*/ 119 h 192"/>
                <a:gd name="T6" fmla="*/ 93 w 273"/>
                <a:gd name="T7" fmla="*/ 119 h 192"/>
                <a:gd name="T8" fmla="*/ 100 w 273"/>
                <a:gd name="T9" fmla="*/ 119 h 192"/>
                <a:gd name="T10" fmla="*/ 111 w 273"/>
                <a:gd name="T11" fmla="*/ 118 h 192"/>
                <a:gd name="T12" fmla="*/ 128 w 273"/>
                <a:gd name="T13" fmla="*/ 115 h 192"/>
                <a:gd name="T14" fmla="*/ 150 w 273"/>
                <a:gd name="T15" fmla="*/ 112 h 192"/>
                <a:gd name="T16" fmla="*/ 190 w 273"/>
                <a:gd name="T17" fmla="*/ 104 h 192"/>
                <a:gd name="T18" fmla="*/ 233 w 273"/>
                <a:gd name="T19" fmla="*/ 99 h 192"/>
                <a:gd name="T20" fmla="*/ 273 w 273"/>
                <a:gd name="T21" fmla="*/ 97 h 192"/>
                <a:gd name="T22" fmla="*/ 264 w 273"/>
                <a:gd name="T23" fmla="*/ 115 h 192"/>
                <a:gd name="T24" fmla="*/ 248 w 273"/>
                <a:gd name="T25" fmla="*/ 118 h 192"/>
                <a:gd name="T26" fmla="*/ 229 w 273"/>
                <a:gd name="T27" fmla="*/ 121 h 192"/>
                <a:gd name="T28" fmla="*/ 206 w 273"/>
                <a:gd name="T29" fmla="*/ 124 h 192"/>
                <a:gd name="T30" fmla="*/ 181 w 273"/>
                <a:gd name="T31" fmla="*/ 131 h 192"/>
                <a:gd name="T32" fmla="*/ 151 w 273"/>
                <a:gd name="T33" fmla="*/ 140 h 192"/>
                <a:gd name="T34" fmla="*/ 125 w 273"/>
                <a:gd name="T35" fmla="*/ 148 h 192"/>
                <a:gd name="T36" fmla="*/ 103 w 273"/>
                <a:gd name="T37" fmla="*/ 157 h 192"/>
                <a:gd name="T38" fmla="*/ 85 w 273"/>
                <a:gd name="T39" fmla="*/ 165 h 192"/>
                <a:gd name="T40" fmla="*/ 70 w 273"/>
                <a:gd name="T41" fmla="*/ 171 h 192"/>
                <a:gd name="T42" fmla="*/ 59 w 273"/>
                <a:gd name="T43" fmla="*/ 176 h 192"/>
                <a:gd name="T44" fmla="*/ 44 w 273"/>
                <a:gd name="T45" fmla="*/ 185 h 192"/>
                <a:gd name="T46" fmla="*/ 31 w 273"/>
                <a:gd name="T47" fmla="*/ 190 h 192"/>
                <a:gd name="T48" fmla="*/ 23 w 273"/>
                <a:gd name="T49" fmla="*/ 192 h 192"/>
                <a:gd name="T50" fmla="*/ 17 w 273"/>
                <a:gd name="T51" fmla="*/ 188 h 192"/>
                <a:gd name="T52" fmla="*/ 9 w 273"/>
                <a:gd name="T53" fmla="*/ 180 h 192"/>
                <a:gd name="T54" fmla="*/ 4 w 273"/>
                <a:gd name="T55" fmla="*/ 170 h 192"/>
                <a:gd name="T56" fmla="*/ 0 w 273"/>
                <a:gd name="T57" fmla="*/ 162 h 192"/>
                <a:gd name="T58" fmla="*/ 1 w 273"/>
                <a:gd name="T59" fmla="*/ 156 h 192"/>
                <a:gd name="T60" fmla="*/ 5 w 273"/>
                <a:gd name="T61" fmla="*/ 148 h 192"/>
                <a:gd name="T62" fmla="*/ 15 w 273"/>
                <a:gd name="T63" fmla="*/ 140 h 192"/>
                <a:gd name="T64" fmla="*/ 28 w 273"/>
                <a:gd name="T65" fmla="*/ 132 h 192"/>
                <a:gd name="T66" fmla="*/ 37 w 273"/>
                <a:gd name="T67" fmla="*/ 127 h 192"/>
                <a:gd name="T68" fmla="*/ 48 w 273"/>
                <a:gd name="T69" fmla="*/ 118 h 192"/>
                <a:gd name="T70" fmla="*/ 66 w 273"/>
                <a:gd name="T71" fmla="*/ 96 h 192"/>
                <a:gd name="T72" fmla="*/ 89 w 273"/>
                <a:gd name="T73" fmla="*/ 61 h 192"/>
                <a:gd name="T74" fmla="*/ 105 w 273"/>
                <a:gd name="T75" fmla="*/ 33 h 192"/>
                <a:gd name="T76" fmla="*/ 110 w 273"/>
                <a:gd name="T77" fmla="*/ 13 h 192"/>
                <a:gd name="T78" fmla="*/ 109 w 273"/>
                <a:gd name="T79" fmla="*/ 4 h 192"/>
                <a:gd name="T80" fmla="*/ 118 w 273"/>
                <a:gd name="T81" fmla="*/ 0 h 192"/>
                <a:gd name="T82" fmla="*/ 137 w 273"/>
                <a:gd name="T83" fmla="*/ 7 h 192"/>
                <a:gd name="T84" fmla="*/ 157 w 273"/>
                <a:gd name="T85" fmla="*/ 16 h 192"/>
                <a:gd name="T86" fmla="*/ 166 w 273"/>
                <a:gd name="T87" fmla="*/ 22 h 192"/>
                <a:gd name="T88" fmla="*/ 166 w 273"/>
                <a:gd name="T89" fmla="*/ 34 h 192"/>
                <a:gd name="T90" fmla="*/ 158 w 273"/>
                <a:gd name="T91" fmla="*/ 44 h 192"/>
                <a:gd name="T92" fmla="*/ 149 w 273"/>
                <a:gd name="T93" fmla="*/ 51 h 192"/>
                <a:gd name="T94" fmla="*/ 136 w 273"/>
                <a:gd name="T95" fmla="*/ 62 h 192"/>
                <a:gd name="T96" fmla="*/ 119 w 273"/>
                <a:gd name="T97" fmla="*/ 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3" h="192">
                  <a:moveTo>
                    <a:pt x="113" y="86"/>
                  </a:moveTo>
                  <a:lnTo>
                    <a:pt x="107" y="92"/>
                  </a:lnTo>
                  <a:lnTo>
                    <a:pt x="102" y="97"/>
                  </a:lnTo>
                  <a:lnTo>
                    <a:pt x="98" y="102"/>
                  </a:lnTo>
                  <a:lnTo>
                    <a:pt x="94" y="108"/>
                  </a:lnTo>
                  <a:lnTo>
                    <a:pt x="92" y="112"/>
                  </a:lnTo>
                  <a:lnTo>
                    <a:pt x="90" y="114"/>
                  </a:lnTo>
                  <a:lnTo>
                    <a:pt x="90" y="117"/>
                  </a:lnTo>
                  <a:lnTo>
                    <a:pt x="90" y="119"/>
                  </a:lnTo>
                  <a:lnTo>
                    <a:pt x="90" y="119"/>
                  </a:lnTo>
                  <a:lnTo>
                    <a:pt x="92" y="119"/>
                  </a:lnTo>
                  <a:lnTo>
                    <a:pt x="93" y="119"/>
                  </a:lnTo>
                  <a:lnTo>
                    <a:pt x="94" y="119"/>
                  </a:lnTo>
                  <a:lnTo>
                    <a:pt x="97" y="119"/>
                  </a:lnTo>
                  <a:lnTo>
                    <a:pt x="100" y="119"/>
                  </a:lnTo>
                  <a:lnTo>
                    <a:pt x="103" y="119"/>
                  </a:lnTo>
                  <a:lnTo>
                    <a:pt x="107" y="119"/>
                  </a:lnTo>
                  <a:lnTo>
                    <a:pt x="111" y="118"/>
                  </a:lnTo>
                  <a:lnTo>
                    <a:pt x="116" y="117"/>
                  </a:lnTo>
                  <a:lnTo>
                    <a:pt x="122" y="117"/>
                  </a:lnTo>
                  <a:lnTo>
                    <a:pt x="128" y="115"/>
                  </a:lnTo>
                  <a:lnTo>
                    <a:pt x="135" y="114"/>
                  </a:lnTo>
                  <a:lnTo>
                    <a:pt x="142" y="113"/>
                  </a:lnTo>
                  <a:lnTo>
                    <a:pt x="150" y="112"/>
                  </a:lnTo>
                  <a:lnTo>
                    <a:pt x="158" y="109"/>
                  </a:lnTo>
                  <a:lnTo>
                    <a:pt x="175" y="106"/>
                  </a:lnTo>
                  <a:lnTo>
                    <a:pt x="190" y="104"/>
                  </a:lnTo>
                  <a:lnTo>
                    <a:pt x="204" y="101"/>
                  </a:lnTo>
                  <a:lnTo>
                    <a:pt x="219" y="100"/>
                  </a:lnTo>
                  <a:lnTo>
                    <a:pt x="233" y="99"/>
                  </a:lnTo>
                  <a:lnTo>
                    <a:pt x="247" y="99"/>
                  </a:lnTo>
                  <a:lnTo>
                    <a:pt x="260" y="97"/>
                  </a:lnTo>
                  <a:lnTo>
                    <a:pt x="273" y="97"/>
                  </a:lnTo>
                  <a:lnTo>
                    <a:pt x="273" y="115"/>
                  </a:lnTo>
                  <a:lnTo>
                    <a:pt x="268" y="115"/>
                  </a:lnTo>
                  <a:lnTo>
                    <a:pt x="264" y="115"/>
                  </a:lnTo>
                  <a:lnTo>
                    <a:pt x="259" y="117"/>
                  </a:lnTo>
                  <a:lnTo>
                    <a:pt x="254" y="117"/>
                  </a:lnTo>
                  <a:lnTo>
                    <a:pt x="248" y="118"/>
                  </a:lnTo>
                  <a:lnTo>
                    <a:pt x="242" y="118"/>
                  </a:lnTo>
                  <a:lnTo>
                    <a:pt x="236" y="119"/>
                  </a:lnTo>
                  <a:lnTo>
                    <a:pt x="229" y="121"/>
                  </a:lnTo>
                  <a:lnTo>
                    <a:pt x="221" y="122"/>
                  </a:lnTo>
                  <a:lnTo>
                    <a:pt x="213" y="123"/>
                  </a:lnTo>
                  <a:lnTo>
                    <a:pt x="206" y="124"/>
                  </a:lnTo>
                  <a:lnTo>
                    <a:pt x="198" y="127"/>
                  </a:lnTo>
                  <a:lnTo>
                    <a:pt x="189" y="130"/>
                  </a:lnTo>
                  <a:lnTo>
                    <a:pt x="181" y="131"/>
                  </a:lnTo>
                  <a:lnTo>
                    <a:pt x="171" y="134"/>
                  </a:lnTo>
                  <a:lnTo>
                    <a:pt x="162" y="137"/>
                  </a:lnTo>
                  <a:lnTo>
                    <a:pt x="151" y="140"/>
                  </a:lnTo>
                  <a:lnTo>
                    <a:pt x="142" y="143"/>
                  </a:lnTo>
                  <a:lnTo>
                    <a:pt x="135" y="145"/>
                  </a:lnTo>
                  <a:lnTo>
                    <a:pt x="125" y="148"/>
                  </a:lnTo>
                  <a:lnTo>
                    <a:pt x="118" y="152"/>
                  </a:lnTo>
                  <a:lnTo>
                    <a:pt x="110" y="154"/>
                  </a:lnTo>
                  <a:lnTo>
                    <a:pt x="103" y="157"/>
                  </a:lnTo>
                  <a:lnTo>
                    <a:pt x="97" y="159"/>
                  </a:lnTo>
                  <a:lnTo>
                    <a:pt x="90" y="162"/>
                  </a:lnTo>
                  <a:lnTo>
                    <a:pt x="85" y="165"/>
                  </a:lnTo>
                  <a:lnTo>
                    <a:pt x="80" y="166"/>
                  </a:lnTo>
                  <a:lnTo>
                    <a:pt x="75" y="168"/>
                  </a:lnTo>
                  <a:lnTo>
                    <a:pt x="70" y="171"/>
                  </a:lnTo>
                  <a:lnTo>
                    <a:pt x="66" y="172"/>
                  </a:lnTo>
                  <a:lnTo>
                    <a:pt x="63" y="175"/>
                  </a:lnTo>
                  <a:lnTo>
                    <a:pt x="59" y="176"/>
                  </a:lnTo>
                  <a:lnTo>
                    <a:pt x="54" y="180"/>
                  </a:lnTo>
                  <a:lnTo>
                    <a:pt x="49" y="183"/>
                  </a:lnTo>
                  <a:lnTo>
                    <a:pt x="44" y="185"/>
                  </a:lnTo>
                  <a:lnTo>
                    <a:pt x="39" y="188"/>
                  </a:lnTo>
                  <a:lnTo>
                    <a:pt x="35" y="189"/>
                  </a:lnTo>
                  <a:lnTo>
                    <a:pt x="31" y="190"/>
                  </a:lnTo>
                  <a:lnTo>
                    <a:pt x="28" y="192"/>
                  </a:lnTo>
                  <a:lnTo>
                    <a:pt x="26" y="192"/>
                  </a:lnTo>
                  <a:lnTo>
                    <a:pt x="23" y="192"/>
                  </a:lnTo>
                  <a:lnTo>
                    <a:pt x="21" y="190"/>
                  </a:lnTo>
                  <a:lnTo>
                    <a:pt x="19" y="189"/>
                  </a:lnTo>
                  <a:lnTo>
                    <a:pt x="17" y="188"/>
                  </a:lnTo>
                  <a:lnTo>
                    <a:pt x="14" y="185"/>
                  </a:lnTo>
                  <a:lnTo>
                    <a:pt x="12" y="183"/>
                  </a:lnTo>
                  <a:lnTo>
                    <a:pt x="9" y="180"/>
                  </a:lnTo>
                  <a:lnTo>
                    <a:pt x="8" y="176"/>
                  </a:lnTo>
                  <a:lnTo>
                    <a:pt x="5" y="174"/>
                  </a:lnTo>
                  <a:lnTo>
                    <a:pt x="4" y="170"/>
                  </a:lnTo>
                  <a:lnTo>
                    <a:pt x="1" y="167"/>
                  </a:lnTo>
                  <a:lnTo>
                    <a:pt x="1" y="165"/>
                  </a:lnTo>
                  <a:lnTo>
                    <a:pt x="0" y="162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3"/>
                  </a:lnTo>
                  <a:lnTo>
                    <a:pt x="2" y="150"/>
                  </a:lnTo>
                  <a:lnTo>
                    <a:pt x="5" y="148"/>
                  </a:lnTo>
                  <a:lnTo>
                    <a:pt x="8" y="145"/>
                  </a:lnTo>
                  <a:lnTo>
                    <a:pt x="12" y="143"/>
                  </a:lnTo>
                  <a:lnTo>
                    <a:pt x="15" y="140"/>
                  </a:lnTo>
                  <a:lnTo>
                    <a:pt x="21" y="137"/>
                  </a:lnTo>
                  <a:lnTo>
                    <a:pt x="26" y="134"/>
                  </a:lnTo>
                  <a:lnTo>
                    <a:pt x="28" y="132"/>
                  </a:lnTo>
                  <a:lnTo>
                    <a:pt x="32" y="131"/>
                  </a:lnTo>
                  <a:lnTo>
                    <a:pt x="35" y="128"/>
                  </a:lnTo>
                  <a:lnTo>
                    <a:pt x="37" y="127"/>
                  </a:lnTo>
                  <a:lnTo>
                    <a:pt x="41" y="123"/>
                  </a:lnTo>
                  <a:lnTo>
                    <a:pt x="44" y="121"/>
                  </a:lnTo>
                  <a:lnTo>
                    <a:pt x="48" y="118"/>
                  </a:lnTo>
                  <a:lnTo>
                    <a:pt x="52" y="114"/>
                  </a:lnTo>
                  <a:lnTo>
                    <a:pt x="58" y="105"/>
                  </a:lnTo>
                  <a:lnTo>
                    <a:pt x="66" y="96"/>
                  </a:lnTo>
                  <a:lnTo>
                    <a:pt x="74" y="86"/>
                  </a:lnTo>
                  <a:lnTo>
                    <a:pt x="81" y="73"/>
                  </a:lnTo>
                  <a:lnTo>
                    <a:pt x="89" y="61"/>
                  </a:lnTo>
                  <a:lnTo>
                    <a:pt x="94" y="51"/>
                  </a:lnTo>
                  <a:lnTo>
                    <a:pt x="100" y="40"/>
                  </a:lnTo>
                  <a:lnTo>
                    <a:pt x="105" y="33"/>
                  </a:lnTo>
                  <a:lnTo>
                    <a:pt x="107" y="25"/>
                  </a:lnTo>
                  <a:lnTo>
                    <a:pt x="109" y="18"/>
                  </a:lnTo>
                  <a:lnTo>
                    <a:pt x="110" y="13"/>
                  </a:lnTo>
                  <a:lnTo>
                    <a:pt x="109" y="9"/>
                  </a:lnTo>
                  <a:lnTo>
                    <a:pt x="109" y="5"/>
                  </a:lnTo>
                  <a:lnTo>
                    <a:pt x="109" y="4"/>
                  </a:lnTo>
                  <a:lnTo>
                    <a:pt x="111" y="2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3" y="2"/>
                  </a:lnTo>
                  <a:lnTo>
                    <a:pt x="129" y="3"/>
                  </a:lnTo>
                  <a:lnTo>
                    <a:pt x="137" y="7"/>
                  </a:lnTo>
                  <a:lnTo>
                    <a:pt x="145" y="9"/>
                  </a:lnTo>
                  <a:lnTo>
                    <a:pt x="151" y="13"/>
                  </a:lnTo>
                  <a:lnTo>
                    <a:pt x="157" y="16"/>
                  </a:lnTo>
                  <a:lnTo>
                    <a:pt x="160" y="18"/>
                  </a:lnTo>
                  <a:lnTo>
                    <a:pt x="163" y="21"/>
                  </a:lnTo>
                  <a:lnTo>
                    <a:pt x="166" y="22"/>
                  </a:lnTo>
                  <a:lnTo>
                    <a:pt x="167" y="25"/>
                  </a:lnTo>
                  <a:lnTo>
                    <a:pt x="168" y="27"/>
                  </a:lnTo>
                  <a:lnTo>
                    <a:pt x="166" y="34"/>
                  </a:lnTo>
                  <a:lnTo>
                    <a:pt x="163" y="39"/>
                  </a:lnTo>
                  <a:lnTo>
                    <a:pt x="160" y="42"/>
                  </a:lnTo>
                  <a:lnTo>
                    <a:pt x="158" y="44"/>
                  </a:lnTo>
                  <a:lnTo>
                    <a:pt x="155" y="47"/>
                  </a:lnTo>
                  <a:lnTo>
                    <a:pt x="153" y="48"/>
                  </a:lnTo>
                  <a:lnTo>
                    <a:pt x="149" y="51"/>
                  </a:lnTo>
                  <a:lnTo>
                    <a:pt x="145" y="55"/>
                  </a:lnTo>
                  <a:lnTo>
                    <a:pt x="141" y="58"/>
                  </a:lnTo>
                  <a:lnTo>
                    <a:pt x="136" y="62"/>
                  </a:lnTo>
                  <a:lnTo>
                    <a:pt x="131" y="68"/>
                  </a:lnTo>
                  <a:lnTo>
                    <a:pt x="125" y="73"/>
                  </a:lnTo>
                  <a:lnTo>
                    <a:pt x="119" y="79"/>
                  </a:lnTo>
                  <a:lnTo>
                    <a:pt x="113" y="86"/>
                  </a:lnTo>
                  <a:lnTo>
                    <a:pt x="113" y="8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21"/>
            <p:cNvSpPr/>
            <p:nvPr/>
          </p:nvSpPr>
          <p:spPr bwMode="auto">
            <a:xfrm>
              <a:off x="4024313" y="3662363"/>
              <a:ext cx="598487" cy="142875"/>
            </a:xfrm>
            <a:custGeom>
              <a:avLst/>
              <a:gdLst>
                <a:gd name="T0" fmla="*/ 315 w 377"/>
                <a:gd name="T1" fmla="*/ 48 h 90"/>
                <a:gd name="T2" fmla="*/ 300 w 377"/>
                <a:gd name="T3" fmla="*/ 52 h 90"/>
                <a:gd name="T4" fmla="*/ 284 w 377"/>
                <a:gd name="T5" fmla="*/ 55 h 90"/>
                <a:gd name="T6" fmla="*/ 267 w 377"/>
                <a:gd name="T7" fmla="*/ 59 h 90"/>
                <a:gd name="T8" fmla="*/ 247 w 377"/>
                <a:gd name="T9" fmla="*/ 63 h 90"/>
                <a:gd name="T10" fmla="*/ 227 w 377"/>
                <a:gd name="T11" fmla="*/ 65 h 90"/>
                <a:gd name="T12" fmla="*/ 203 w 377"/>
                <a:gd name="T13" fmla="*/ 69 h 90"/>
                <a:gd name="T14" fmla="*/ 179 w 377"/>
                <a:gd name="T15" fmla="*/ 73 h 90"/>
                <a:gd name="T16" fmla="*/ 153 w 377"/>
                <a:gd name="T17" fmla="*/ 77 h 90"/>
                <a:gd name="T18" fmla="*/ 130 w 377"/>
                <a:gd name="T19" fmla="*/ 81 h 90"/>
                <a:gd name="T20" fmla="*/ 107 w 377"/>
                <a:gd name="T21" fmla="*/ 83 h 90"/>
                <a:gd name="T22" fmla="*/ 89 w 377"/>
                <a:gd name="T23" fmla="*/ 86 h 90"/>
                <a:gd name="T24" fmla="*/ 74 w 377"/>
                <a:gd name="T25" fmla="*/ 88 h 90"/>
                <a:gd name="T26" fmla="*/ 60 w 377"/>
                <a:gd name="T27" fmla="*/ 90 h 90"/>
                <a:gd name="T28" fmla="*/ 49 w 377"/>
                <a:gd name="T29" fmla="*/ 90 h 90"/>
                <a:gd name="T30" fmla="*/ 43 w 377"/>
                <a:gd name="T31" fmla="*/ 90 h 90"/>
                <a:gd name="T32" fmla="*/ 35 w 377"/>
                <a:gd name="T33" fmla="*/ 88 h 90"/>
                <a:gd name="T34" fmla="*/ 26 w 377"/>
                <a:gd name="T35" fmla="*/ 87 h 90"/>
                <a:gd name="T36" fmla="*/ 16 w 377"/>
                <a:gd name="T37" fmla="*/ 83 h 90"/>
                <a:gd name="T38" fmla="*/ 5 w 377"/>
                <a:gd name="T39" fmla="*/ 77 h 90"/>
                <a:gd name="T40" fmla="*/ 29 w 377"/>
                <a:gd name="T41" fmla="*/ 68 h 90"/>
                <a:gd name="T42" fmla="*/ 84 w 377"/>
                <a:gd name="T43" fmla="*/ 56 h 90"/>
                <a:gd name="T44" fmla="*/ 137 w 377"/>
                <a:gd name="T45" fmla="*/ 43 h 90"/>
                <a:gd name="T46" fmla="*/ 188 w 377"/>
                <a:gd name="T47" fmla="*/ 32 h 90"/>
                <a:gd name="T48" fmla="*/ 224 w 377"/>
                <a:gd name="T49" fmla="*/ 22 h 90"/>
                <a:gd name="T50" fmla="*/ 246 w 377"/>
                <a:gd name="T51" fmla="*/ 17 h 90"/>
                <a:gd name="T52" fmla="*/ 265 w 377"/>
                <a:gd name="T53" fmla="*/ 13 h 90"/>
                <a:gd name="T54" fmla="*/ 284 w 377"/>
                <a:gd name="T55" fmla="*/ 10 h 90"/>
                <a:gd name="T56" fmla="*/ 298 w 377"/>
                <a:gd name="T57" fmla="*/ 6 h 90"/>
                <a:gd name="T58" fmla="*/ 311 w 377"/>
                <a:gd name="T59" fmla="*/ 3 h 90"/>
                <a:gd name="T60" fmla="*/ 320 w 377"/>
                <a:gd name="T61" fmla="*/ 2 h 90"/>
                <a:gd name="T62" fmla="*/ 328 w 377"/>
                <a:gd name="T63" fmla="*/ 2 h 90"/>
                <a:gd name="T64" fmla="*/ 334 w 377"/>
                <a:gd name="T65" fmla="*/ 2 h 90"/>
                <a:gd name="T66" fmla="*/ 342 w 377"/>
                <a:gd name="T67" fmla="*/ 3 h 90"/>
                <a:gd name="T68" fmla="*/ 350 w 377"/>
                <a:gd name="T69" fmla="*/ 6 h 90"/>
                <a:gd name="T70" fmla="*/ 359 w 377"/>
                <a:gd name="T71" fmla="*/ 10 h 90"/>
                <a:gd name="T72" fmla="*/ 368 w 377"/>
                <a:gd name="T73" fmla="*/ 16 h 90"/>
                <a:gd name="T74" fmla="*/ 373 w 377"/>
                <a:gd name="T75" fmla="*/ 21 h 90"/>
                <a:gd name="T76" fmla="*/ 376 w 377"/>
                <a:gd name="T77" fmla="*/ 25 h 90"/>
                <a:gd name="T78" fmla="*/ 377 w 377"/>
                <a:gd name="T79" fmla="*/ 28 h 90"/>
                <a:gd name="T80" fmla="*/ 376 w 377"/>
                <a:gd name="T81" fmla="*/ 29 h 90"/>
                <a:gd name="T82" fmla="*/ 373 w 377"/>
                <a:gd name="T83" fmla="*/ 30 h 90"/>
                <a:gd name="T84" fmla="*/ 369 w 377"/>
                <a:gd name="T85" fmla="*/ 32 h 90"/>
                <a:gd name="T86" fmla="*/ 364 w 377"/>
                <a:gd name="T87" fmla="*/ 34 h 90"/>
                <a:gd name="T88" fmla="*/ 356 w 377"/>
                <a:gd name="T89" fmla="*/ 37 h 90"/>
                <a:gd name="T90" fmla="*/ 348 w 377"/>
                <a:gd name="T91" fmla="*/ 39 h 90"/>
                <a:gd name="T92" fmla="*/ 338 w 377"/>
                <a:gd name="T93" fmla="*/ 42 h 90"/>
                <a:gd name="T94" fmla="*/ 326 w 377"/>
                <a:gd name="T95" fmla="*/ 44 h 90"/>
                <a:gd name="T96" fmla="*/ 321 w 377"/>
                <a:gd name="T97" fmla="*/ 4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90">
                  <a:moveTo>
                    <a:pt x="321" y="47"/>
                  </a:moveTo>
                  <a:lnTo>
                    <a:pt x="315" y="48"/>
                  </a:lnTo>
                  <a:lnTo>
                    <a:pt x="307" y="50"/>
                  </a:lnTo>
                  <a:lnTo>
                    <a:pt x="300" y="52"/>
                  </a:lnTo>
                  <a:lnTo>
                    <a:pt x="293" y="54"/>
                  </a:lnTo>
                  <a:lnTo>
                    <a:pt x="284" y="55"/>
                  </a:lnTo>
                  <a:lnTo>
                    <a:pt x="276" y="57"/>
                  </a:lnTo>
                  <a:lnTo>
                    <a:pt x="267" y="59"/>
                  </a:lnTo>
                  <a:lnTo>
                    <a:pt x="258" y="60"/>
                  </a:lnTo>
                  <a:lnTo>
                    <a:pt x="247" y="63"/>
                  </a:lnTo>
                  <a:lnTo>
                    <a:pt x="237" y="64"/>
                  </a:lnTo>
                  <a:lnTo>
                    <a:pt x="227" y="65"/>
                  </a:lnTo>
                  <a:lnTo>
                    <a:pt x="215" y="68"/>
                  </a:lnTo>
                  <a:lnTo>
                    <a:pt x="203" y="69"/>
                  </a:lnTo>
                  <a:lnTo>
                    <a:pt x="192" y="70"/>
                  </a:lnTo>
                  <a:lnTo>
                    <a:pt x="179" y="73"/>
                  </a:lnTo>
                  <a:lnTo>
                    <a:pt x="166" y="74"/>
                  </a:lnTo>
                  <a:lnTo>
                    <a:pt x="153" y="77"/>
                  </a:lnTo>
                  <a:lnTo>
                    <a:pt x="141" y="78"/>
                  </a:lnTo>
                  <a:lnTo>
                    <a:pt x="130" y="81"/>
                  </a:lnTo>
                  <a:lnTo>
                    <a:pt x="118" y="82"/>
                  </a:lnTo>
                  <a:lnTo>
                    <a:pt x="107" y="83"/>
                  </a:lnTo>
                  <a:lnTo>
                    <a:pt x="98" y="85"/>
                  </a:lnTo>
                  <a:lnTo>
                    <a:pt x="89" y="86"/>
                  </a:lnTo>
                  <a:lnTo>
                    <a:pt x="80" y="87"/>
                  </a:lnTo>
                  <a:lnTo>
                    <a:pt x="74" y="88"/>
                  </a:lnTo>
                  <a:lnTo>
                    <a:pt x="66" y="88"/>
                  </a:lnTo>
                  <a:lnTo>
                    <a:pt x="60" y="90"/>
                  </a:lnTo>
                  <a:lnTo>
                    <a:pt x="54" y="90"/>
                  </a:lnTo>
                  <a:lnTo>
                    <a:pt x="49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0"/>
                  </a:lnTo>
                  <a:lnTo>
                    <a:pt x="35" y="88"/>
                  </a:lnTo>
                  <a:lnTo>
                    <a:pt x="30" y="88"/>
                  </a:lnTo>
                  <a:lnTo>
                    <a:pt x="26" y="87"/>
                  </a:lnTo>
                  <a:lnTo>
                    <a:pt x="21" y="85"/>
                  </a:lnTo>
                  <a:lnTo>
                    <a:pt x="16" y="83"/>
                  </a:lnTo>
                  <a:lnTo>
                    <a:pt x="10" y="81"/>
                  </a:lnTo>
                  <a:lnTo>
                    <a:pt x="5" y="77"/>
                  </a:lnTo>
                  <a:lnTo>
                    <a:pt x="0" y="74"/>
                  </a:lnTo>
                  <a:lnTo>
                    <a:pt x="29" y="68"/>
                  </a:lnTo>
                  <a:lnTo>
                    <a:pt x="56" y="63"/>
                  </a:lnTo>
                  <a:lnTo>
                    <a:pt x="84" y="56"/>
                  </a:lnTo>
                  <a:lnTo>
                    <a:pt x="110" y="50"/>
                  </a:lnTo>
                  <a:lnTo>
                    <a:pt x="137" y="43"/>
                  </a:lnTo>
                  <a:lnTo>
                    <a:pt x="163" y="38"/>
                  </a:lnTo>
                  <a:lnTo>
                    <a:pt x="188" y="32"/>
                  </a:lnTo>
                  <a:lnTo>
                    <a:pt x="212" y="25"/>
                  </a:lnTo>
                  <a:lnTo>
                    <a:pt x="224" y="22"/>
                  </a:lnTo>
                  <a:lnTo>
                    <a:pt x="236" y="20"/>
                  </a:lnTo>
                  <a:lnTo>
                    <a:pt x="246" y="17"/>
                  </a:lnTo>
                  <a:lnTo>
                    <a:pt x="256" y="15"/>
                  </a:lnTo>
                  <a:lnTo>
                    <a:pt x="265" y="13"/>
                  </a:lnTo>
                  <a:lnTo>
                    <a:pt x="275" y="11"/>
                  </a:lnTo>
                  <a:lnTo>
                    <a:pt x="284" y="10"/>
                  </a:lnTo>
                  <a:lnTo>
                    <a:pt x="291" y="7"/>
                  </a:lnTo>
                  <a:lnTo>
                    <a:pt x="298" y="6"/>
                  </a:lnTo>
                  <a:lnTo>
                    <a:pt x="304" y="4"/>
                  </a:lnTo>
                  <a:lnTo>
                    <a:pt x="311" y="3"/>
                  </a:lnTo>
                  <a:lnTo>
                    <a:pt x="316" y="3"/>
                  </a:lnTo>
                  <a:lnTo>
                    <a:pt x="320" y="2"/>
                  </a:lnTo>
                  <a:lnTo>
                    <a:pt x="324" y="2"/>
                  </a:lnTo>
                  <a:lnTo>
                    <a:pt x="328" y="2"/>
                  </a:lnTo>
                  <a:lnTo>
                    <a:pt x="330" y="0"/>
                  </a:lnTo>
                  <a:lnTo>
                    <a:pt x="334" y="2"/>
                  </a:lnTo>
                  <a:lnTo>
                    <a:pt x="338" y="2"/>
                  </a:lnTo>
                  <a:lnTo>
                    <a:pt x="342" y="3"/>
                  </a:lnTo>
                  <a:lnTo>
                    <a:pt x="346" y="4"/>
                  </a:lnTo>
                  <a:lnTo>
                    <a:pt x="350" y="6"/>
                  </a:lnTo>
                  <a:lnTo>
                    <a:pt x="355" y="7"/>
                  </a:lnTo>
                  <a:lnTo>
                    <a:pt x="359" y="10"/>
                  </a:lnTo>
                  <a:lnTo>
                    <a:pt x="364" y="13"/>
                  </a:lnTo>
                  <a:lnTo>
                    <a:pt x="368" y="16"/>
                  </a:lnTo>
                  <a:lnTo>
                    <a:pt x="370" y="19"/>
                  </a:lnTo>
                  <a:lnTo>
                    <a:pt x="373" y="21"/>
                  </a:lnTo>
                  <a:lnTo>
                    <a:pt x="374" y="24"/>
                  </a:lnTo>
                  <a:lnTo>
                    <a:pt x="376" y="25"/>
                  </a:lnTo>
                  <a:lnTo>
                    <a:pt x="377" y="26"/>
                  </a:lnTo>
                  <a:lnTo>
                    <a:pt x="377" y="28"/>
                  </a:lnTo>
                  <a:lnTo>
                    <a:pt x="377" y="29"/>
                  </a:lnTo>
                  <a:lnTo>
                    <a:pt x="376" y="29"/>
                  </a:lnTo>
                  <a:lnTo>
                    <a:pt x="374" y="30"/>
                  </a:lnTo>
                  <a:lnTo>
                    <a:pt x="373" y="30"/>
                  </a:lnTo>
                  <a:lnTo>
                    <a:pt x="370" y="32"/>
                  </a:lnTo>
                  <a:lnTo>
                    <a:pt x="369" y="32"/>
                  </a:lnTo>
                  <a:lnTo>
                    <a:pt x="366" y="33"/>
                  </a:lnTo>
                  <a:lnTo>
                    <a:pt x="364" y="34"/>
                  </a:lnTo>
                  <a:lnTo>
                    <a:pt x="360" y="35"/>
                  </a:lnTo>
                  <a:lnTo>
                    <a:pt x="356" y="37"/>
                  </a:lnTo>
                  <a:lnTo>
                    <a:pt x="352" y="38"/>
                  </a:lnTo>
                  <a:lnTo>
                    <a:pt x="348" y="39"/>
                  </a:lnTo>
                  <a:lnTo>
                    <a:pt x="343" y="41"/>
                  </a:lnTo>
                  <a:lnTo>
                    <a:pt x="338" y="42"/>
                  </a:lnTo>
                  <a:lnTo>
                    <a:pt x="333" y="43"/>
                  </a:lnTo>
                  <a:lnTo>
                    <a:pt x="326" y="44"/>
                  </a:lnTo>
                  <a:lnTo>
                    <a:pt x="321" y="47"/>
                  </a:lnTo>
                  <a:lnTo>
                    <a:pt x="321" y="4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22"/>
            <p:cNvSpPr/>
            <p:nvPr/>
          </p:nvSpPr>
          <p:spPr bwMode="auto">
            <a:xfrm>
              <a:off x="3890963" y="4135438"/>
              <a:ext cx="246062" cy="398462"/>
            </a:xfrm>
            <a:custGeom>
              <a:avLst/>
              <a:gdLst>
                <a:gd name="T0" fmla="*/ 0 w 155"/>
                <a:gd name="T1" fmla="*/ 250 h 251"/>
                <a:gd name="T2" fmla="*/ 0 w 155"/>
                <a:gd name="T3" fmla="*/ 247 h 251"/>
                <a:gd name="T4" fmla="*/ 1 w 155"/>
                <a:gd name="T5" fmla="*/ 245 h 251"/>
                <a:gd name="T6" fmla="*/ 6 w 155"/>
                <a:gd name="T7" fmla="*/ 238 h 251"/>
                <a:gd name="T8" fmla="*/ 17 w 155"/>
                <a:gd name="T9" fmla="*/ 227 h 251"/>
                <a:gd name="T10" fmla="*/ 31 w 155"/>
                <a:gd name="T11" fmla="*/ 211 h 251"/>
                <a:gd name="T12" fmla="*/ 46 w 155"/>
                <a:gd name="T13" fmla="*/ 194 h 251"/>
                <a:gd name="T14" fmla="*/ 61 w 155"/>
                <a:gd name="T15" fmla="*/ 176 h 251"/>
                <a:gd name="T16" fmla="*/ 75 w 155"/>
                <a:gd name="T17" fmla="*/ 155 h 251"/>
                <a:gd name="T18" fmla="*/ 87 w 155"/>
                <a:gd name="T19" fmla="*/ 132 h 251"/>
                <a:gd name="T20" fmla="*/ 97 w 155"/>
                <a:gd name="T21" fmla="*/ 110 h 251"/>
                <a:gd name="T22" fmla="*/ 103 w 155"/>
                <a:gd name="T23" fmla="*/ 89 h 251"/>
                <a:gd name="T24" fmla="*/ 109 w 155"/>
                <a:gd name="T25" fmla="*/ 70 h 251"/>
                <a:gd name="T26" fmla="*/ 111 w 155"/>
                <a:gd name="T27" fmla="*/ 53 h 251"/>
                <a:gd name="T28" fmla="*/ 111 w 155"/>
                <a:gd name="T29" fmla="*/ 39 h 251"/>
                <a:gd name="T30" fmla="*/ 110 w 155"/>
                <a:gd name="T31" fmla="*/ 27 h 251"/>
                <a:gd name="T32" fmla="*/ 107 w 155"/>
                <a:gd name="T33" fmla="*/ 21 h 251"/>
                <a:gd name="T34" fmla="*/ 105 w 155"/>
                <a:gd name="T35" fmla="*/ 16 h 251"/>
                <a:gd name="T36" fmla="*/ 102 w 155"/>
                <a:gd name="T37" fmla="*/ 12 h 251"/>
                <a:gd name="T38" fmla="*/ 105 w 155"/>
                <a:gd name="T39" fmla="*/ 4 h 251"/>
                <a:gd name="T40" fmla="*/ 109 w 155"/>
                <a:gd name="T41" fmla="*/ 0 h 251"/>
                <a:gd name="T42" fmla="*/ 113 w 155"/>
                <a:gd name="T43" fmla="*/ 0 h 251"/>
                <a:gd name="T44" fmla="*/ 120 w 155"/>
                <a:gd name="T45" fmla="*/ 0 h 251"/>
                <a:gd name="T46" fmla="*/ 129 w 155"/>
                <a:gd name="T47" fmla="*/ 4 h 251"/>
                <a:gd name="T48" fmla="*/ 140 w 155"/>
                <a:gd name="T49" fmla="*/ 9 h 251"/>
                <a:gd name="T50" fmla="*/ 146 w 155"/>
                <a:gd name="T51" fmla="*/ 13 h 251"/>
                <a:gd name="T52" fmla="*/ 151 w 155"/>
                <a:gd name="T53" fmla="*/ 17 h 251"/>
                <a:gd name="T54" fmla="*/ 154 w 155"/>
                <a:gd name="T55" fmla="*/ 20 h 251"/>
                <a:gd name="T56" fmla="*/ 155 w 155"/>
                <a:gd name="T57" fmla="*/ 21 h 251"/>
                <a:gd name="T58" fmla="*/ 155 w 155"/>
                <a:gd name="T59" fmla="*/ 25 h 251"/>
                <a:gd name="T60" fmla="*/ 155 w 155"/>
                <a:gd name="T61" fmla="*/ 35 h 251"/>
                <a:gd name="T62" fmla="*/ 153 w 155"/>
                <a:gd name="T63" fmla="*/ 49 h 251"/>
                <a:gd name="T64" fmla="*/ 149 w 155"/>
                <a:gd name="T65" fmla="*/ 67 h 251"/>
                <a:gd name="T66" fmla="*/ 142 w 155"/>
                <a:gd name="T67" fmla="*/ 89 h 251"/>
                <a:gd name="T68" fmla="*/ 135 w 155"/>
                <a:gd name="T69" fmla="*/ 110 h 251"/>
                <a:gd name="T70" fmla="*/ 125 w 155"/>
                <a:gd name="T71" fmla="*/ 132 h 251"/>
                <a:gd name="T72" fmla="*/ 114 w 155"/>
                <a:gd name="T73" fmla="*/ 153 h 251"/>
                <a:gd name="T74" fmla="*/ 101 w 155"/>
                <a:gd name="T75" fmla="*/ 174 h 251"/>
                <a:gd name="T76" fmla="*/ 85 w 155"/>
                <a:gd name="T77" fmla="*/ 192 h 251"/>
                <a:gd name="T78" fmla="*/ 66 w 155"/>
                <a:gd name="T79" fmla="*/ 210 h 251"/>
                <a:gd name="T80" fmla="*/ 46 w 155"/>
                <a:gd name="T81" fmla="*/ 227 h 251"/>
                <a:gd name="T82" fmla="*/ 36 w 155"/>
                <a:gd name="T83" fmla="*/ 233 h 251"/>
                <a:gd name="T84" fmla="*/ 28 w 155"/>
                <a:gd name="T85" fmla="*/ 240 h 251"/>
                <a:gd name="T86" fmla="*/ 21 w 155"/>
                <a:gd name="T87" fmla="*/ 245 h 251"/>
                <a:gd name="T88" fmla="*/ 9 w 155"/>
                <a:gd name="T89" fmla="*/ 250 h 251"/>
                <a:gd name="T90" fmla="*/ 1 w 155"/>
                <a:gd name="T91" fmla="*/ 251 h 251"/>
                <a:gd name="T92" fmla="*/ 0 w 155"/>
                <a:gd name="T93" fmla="*/ 25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251">
                  <a:moveTo>
                    <a:pt x="0" y="250"/>
                  </a:moveTo>
                  <a:lnTo>
                    <a:pt x="0" y="250"/>
                  </a:lnTo>
                  <a:lnTo>
                    <a:pt x="0" y="249"/>
                  </a:lnTo>
                  <a:lnTo>
                    <a:pt x="0" y="247"/>
                  </a:lnTo>
                  <a:lnTo>
                    <a:pt x="1" y="246"/>
                  </a:lnTo>
                  <a:lnTo>
                    <a:pt x="1" y="245"/>
                  </a:lnTo>
                  <a:lnTo>
                    <a:pt x="2" y="243"/>
                  </a:lnTo>
                  <a:lnTo>
                    <a:pt x="6" y="238"/>
                  </a:lnTo>
                  <a:lnTo>
                    <a:pt x="12" y="233"/>
                  </a:lnTo>
                  <a:lnTo>
                    <a:pt x="17" y="227"/>
                  </a:lnTo>
                  <a:lnTo>
                    <a:pt x="23" y="220"/>
                  </a:lnTo>
                  <a:lnTo>
                    <a:pt x="31" y="211"/>
                  </a:lnTo>
                  <a:lnTo>
                    <a:pt x="39" y="203"/>
                  </a:lnTo>
                  <a:lnTo>
                    <a:pt x="46" y="194"/>
                  </a:lnTo>
                  <a:lnTo>
                    <a:pt x="54" y="185"/>
                  </a:lnTo>
                  <a:lnTo>
                    <a:pt x="61" y="176"/>
                  </a:lnTo>
                  <a:lnTo>
                    <a:pt x="68" y="166"/>
                  </a:lnTo>
                  <a:lnTo>
                    <a:pt x="75" y="155"/>
                  </a:lnTo>
                  <a:lnTo>
                    <a:pt x="80" y="144"/>
                  </a:lnTo>
                  <a:lnTo>
                    <a:pt x="87" y="132"/>
                  </a:lnTo>
                  <a:lnTo>
                    <a:pt x="92" y="121"/>
                  </a:lnTo>
                  <a:lnTo>
                    <a:pt x="97" y="110"/>
                  </a:lnTo>
                  <a:lnTo>
                    <a:pt x="101" y="98"/>
                  </a:lnTo>
                  <a:lnTo>
                    <a:pt x="103" y="89"/>
                  </a:lnTo>
                  <a:lnTo>
                    <a:pt x="106" y="79"/>
                  </a:lnTo>
                  <a:lnTo>
                    <a:pt x="109" y="70"/>
                  </a:lnTo>
                  <a:lnTo>
                    <a:pt x="110" y="61"/>
                  </a:lnTo>
                  <a:lnTo>
                    <a:pt x="111" y="53"/>
                  </a:lnTo>
                  <a:lnTo>
                    <a:pt x="111" y="45"/>
                  </a:lnTo>
                  <a:lnTo>
                    <a:pt x="111" y="39"/>
                  </a:lnTo>
                  <a:lnTo>
                    <a:pt x="110" y="32"/>
                  </a:lnTo>
                  <a:lnTo>
                    <a:pt x="110" y="27"/>
                  </a:lnTo>
                  <a:lnTo>
                    <a:pt x="109" y="23"/>
                  </a:lnTo>
                  <a:lnTo>
                    <a:pt x="107" y="21"/>
                  </a:lnTo>
                  <a:lnTo>
                    <a:pt x="106" y="18"/>
                  </a:lnTo>
                  <a:lnTo>
                    <a:pt x="105" y="16"/>
                  </a:lnTo>
                  <a:lnTo>
                    <a:pt x="103" y="14"/>
                  </a:lnTo>
                  <a:lnTo>
                    <a:pt x="102" y="12"/>
                  </a:lnTo>
                  <a:lnTo>
                    <a:pt x="103" y="8"/>
                  </a:lnTo>
                  <a:lnTo>
                    <a:pt x="105" y="4"/>
                  </a:lnTo>
                  <a:lnTo>
                    <a:pt x="106" y="3"/>
                  </a:lnTo>
                  <a:lnTo>
                    <a:pt x="109" y="0"/>
                  </a:lnTo>
                  <a:lnTo>
                    <a:pt x="110" y="0"/>
                  </a:lnTo>
                  <a:lnTo>
                    <a:pt x="113" y="0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4" y="3"/>
                  </a:lnTo>
                  <a:lnTo>
                    <a:pt x="129" y="4"/>
                  </a:lnTo>
                  <a:lnTo>
                    <a:pt x="135" y="7"/>
                  </a:lnTo>
                  <a:lnTo>
                    <a:pt x="140" y="9"/>
                  </a:lnTo>
                  <a:lnTo>
                    <a:pt x="144" y="10"/>
                  </a:lnTo>
                  <a:lnTo>
                    <a:pt x="146" y="13"/>
                  </a:lnTo>
                  <a:lnTo>
                    <a:pt x="149" y="14"/>
                  </a:lnTo>
                  <a:lnTo>
                    <a:pt x="151" y="17"/>
                  </a:lnTo>
                  <a:lnTo>
                    <a:pt x="153" y="18"/>
                  </a:lnTo>
                  <a:lnTo>
                    <a:pt x="154" y="20"/>
                  </a:lnTo>
                  <a:lnTo>
                    <a:pt x="155" y="20"/>
                  </a:lnTo>
                  <a:lnTo>
                    <a:pt x="155" y="21"/>
                  </a:lnTo>
                  <a:lnTo>
                    <a:pt x="155" y="22"/>
                  </a:lnTo>
                  <a:lnTo>
                    <a:pt x="155" y="25"/>
                  </a:lnTo>
                  <a:lnTo>
                    <a:pt x="155" y="29"/>
                  </a:lnTo>
                  <a:lnTo>
                    <a:pt x="155" y="35"/>
                  </a:lnTo>
                  <a:lnTo>
                    <a:pt x="154" y="42"/>
                  </a:lnTo>
                  <a:lnTo>
                    <a:pt x="153" y="49"/>
                  </a:lnTo>
                  <a:lnTo>
                    <a:pt x="150" y="58"/>
                  </a:lnTo>
                  <a:lnTo>
                    <a:pt x="149" y="67"/>
                  </a:lnTo>
                  <a:lnTo>
                    <a:pt x="146" y="79"/>
                  </a:lnTo>
                  <a:lnTo>
                    <a:pt x="142" y="89"/>
                  </a:lnTo>
                  <a:lnTo>
                    <a:pt x="138" y="100"/>
                  </a:lnTo>
                  <a:lnTo>
                    <a:pt x="135" y="110"/>
                  </a:lnTo>
                  <a:lnTo>
                    <a:pt x="131" y="122"/>
                  </a:lnTo>
                  <a:lnTo>
                    <a:pt x="125" y="132"/>
                  </a:lnTo>
                  <a:lnTo>
                    <a:pt x="120" y="143"/>
                  </a:lnTo>
                  <a:lnTo>
                    <a:pt x="114" y="153"/>
                  </a:lnTo>
                  <a:lnTo>
                    <a:pt x="109" y="163"/>
                  </a:lnTo>
                  <a:lnTo>
                    <a:pt x="101" y="174"/>
                  </a:lnTo>
                  <a:lnTo>
                    <a:pt x="93" y="183"/>
                  </a:lnTo>
                  <a:lnTo>
                    <a:pt x="85" y="192"/>
                  </a:lnTo>
                  <a:lnTo>
                    <a:pt x="76" y="201"/>
                  </a:lnTo>
                  <a:lnTo>
                    <a:pt x="66" y="210"/>
                  </a:lnTo>
                  <a:lnTo>
                    <a:pt x="57" y="218"/>
                  </a:lnTo>
                  <a:lnTo>
                    <a:pt x="46" y="227"/>
                  </a:lnTo>
                  <a:lnTo>
                    <a:pt x="41" y="231"/>
                  </a:lnTo>
                  <a:lnTo>
                    <a:pt x="36" y="233"/>
                  </a:lnTo>
                  <a:lnTo>
                    <a:pt x="32" y="237"/>
                  </a:lnTo>
                  <a:lnTo>
                    <a:pt x="28" y="240"/>
                  </a:lnTo>
                  <a:lnTo>
                    <a:pt x="24" y="242"/>
                  </a:lnTo>
                  <a:lnTo>
                    <a:pt x="21" y="245"/>
                  </a:lnTo>
                  <a:lnTo>
                    <a:pt x="14" y="247"/>
                  </a:lnTo>
                  <a:lnTo>
                    <a:pt x="9" y="250"/>
                  </a:lnTo>
                  <a:lnTo>
                    <a:pt x="5" y="251"/>
                  </a:lnTo>
                  <a:lnTo>
                    <a:pt x="1" y="251"/>
                  </a:lnTo>
                  <a:lnTo>
                    <a:pt x="0" y="250"/>
                  </a:lnTo>
                  <a:lnTo>
                    <a:pt x="0" y="25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113"/>
          <p:cNvSpPr/>
          <p:nvPr/>
        </p:nvSpPr>
        <p:spPr bwMode="auto">
          <a:xfrm>
            <a:off x="2269199" y="1993094"/>
            <a:ext cx="260512" cy="220228"/>
          </a:xfrm>
          <a:custGeom>
            <a:avLst/>
            <a:gdLst>
              <a:gd name="T0" fmla="*/ 0 w 97"/>
              <a:gd name="T1" fmla="*/ 0 h 82"/>
              <a:gd name="T2" fmla="*/ 7 w 97"/>
              <a:gd name="T3" fmla="*/ 0 h 82"/>
              <a:gd name="T4" fmla="*/ 13 w 97"/>
              <a:gd name="T5" fmla="*/ 2 h 82"/>
              <a:gd name="T6" fmla="*/ 20 w 97"/>
              <a:gd name="T7" fmla="*/ 2 h 82"/>
              <a:gd name="T8" fmla="*/ 27 w 97"/>
              <a:gd name="T9" fmla="*/ 3 h 82"/>
              <a:gd name="T10" fmla="*/ 35 w 97"/>
              <a:gd name="T11" fmla="*/ 6 h 82"/>
              <a:gd name="T12" fmla="*/ 43 w 97"/>
              <a:gd name="T13" fmla="*/ 7 h 82"/>
              <a:gd name="T14" fmla="*/ 51 w 97"/>
              <a:gd name="T15" fmla="*/ 9 h 82"/>
              <a:gd name="T16" fmla="*/ 60 w 97"/>
              <a:gd name="T17" fmla="*/ 13 h 82"/>
              <a:gd name="T18" fmla="*/ 66 w 97"/>
              <a:gd name="T19" fmla="*/ 16 h 82"/>
              <a:gd name="T20" fmla="*/ 74 w 97"/>
              <a:gd name="T21" fmla="*/ 20 h 82"/>
              <a:gd name="T22" fmla="*/ 79 w 97"/>
              <a:gd name="T23" fmla="*/ 24 h 82"/>
              <a:gd name="T24" fmla="*/ 84 w 97"/>
              <a:gd name="T25" fmla="*/ 26 h 82"/>
              <a:gd name="T26" fmla="*/ 88 w 97"/>
              <a:gd name="T27" fmla="*/ 30 h 82"/>
              <a:gd name="T28" fmla="*/ 92 w 97"/>
              <a:gd name="T29" fmla="*/ 34 h 82"/>
              <a:gd name="T30" fmla="*/ 95 w 97"/>
              <a:gd name="T31" fmla="*/ 37 h 82"/>
              <a:gd name="T32" fmla="*/ 96 w 97"/>
              <a:gd name="T33" fmla="*/ 41 h 82"/>
              <a:gd name="T34" fmla="*/ 97 w 97"/>
              <a:gd name="T35" fmla="*/ 44 h 82"/>
              <a:gd name="T36" fmla="*/ 97 w 97"/>
              <a:gd name="T37" fmla="*/ 50 h 82"/>
              <a:gd name="T38" fmla="*/ 97 w 97"/>
              <a:gd name="T39" fmla="*/ 53 h 82"/>
              <a:gd name="T40" fmla="*/ 97 w 97"/>
              <a:gd name="T41" fmla="*/ 59 h 82"/>
              <a:gd name="T42" fmla="*/ 95 w 97"/>
              <a:gd name="T43" fmla="*/ 66 h 82"/>
              <a:gd name="T44" fmla="*/ 93 w 97"/>
              <a:gd name="T45" fmla="*/ 74 h 82"/>
              <a:gd name="T46" fmla="*/ 91 w 97"/>
              <a:gd name="T47" fmla="*/ 77 h 82"/>
              <a:gd name="T48" fmla="*/ 88 w 97"/>
              <a:gd name="T49" fmla="*/ 79 h 82"/>
              <a:gd name="T50" fmla="*/ 84 w 97"/>
              <a:gd name="T51" fmla="*/ 81 h 82"/>
              <a:gd name="T52" fmla="*/ 82 w 97"/>
              <a:gd name="T53" fmla="*/ 82 h 82"/>
              <a:gd name="T54" fmla="*/ 77 w 97"/>
              <a:gd name="T55" fmla="*/ 82 h 82"/>
              <a:gd name="T56" fmla="*/ 73 w 97"/>
              <a:gd name="T57" fmla="*/ 82 h 82"/>
              <a:gd name="T58" fmla="*/ 67 w 97"/>
              <a:gd name="T59" fmla="*/ 79 h 82"/>
              <a:gd name="T60" fmla="*/ 62 w 97"/>
              <a:gd name="T61" fmla="*/ 77 h 82"/>
              <a:gd name="T62" fmla="*/ 51 w 97"/>
              <a:gd name="T63" fmla="*/ 69 h 82"/>
              <a:gd name="T64" fmla="*/ 42 w 97"/>
              <a:gd name="T65" fmla="*/ 61 h 82"/>
              <a:gd name="T66" fmla="*/ 31 w 97"/>
              <a:gd name="T67" fmla="*/ 51 h 82"/>
              <a:gd name="T68" fmla="*/ 27 w 97"/>
              <a:gd name="T69" fmla="*/ 46 h 82"/>
              <a:gd name="T70" fmla="*/ 22 w 97"/>
              <a:gd name="T71" fmla="*/ 41 h 82"/>
              <a:gd name="T72" fmla="*/ 17 w 97"/>
              <a:gd name="T73" fmla="*/ 34 h 82"/>
              <a:gd name="T74" fmla="*/ 12 w 97"/>
              <a:gd name="T75" fmla="*/ 29 h 82"/>
              <a:gd name="T76" fmla="*/ 8 w 97"/>
              <a:gd name="T77" fmla="*/ 24 h 82"/>
              <a:gd name="T78" fmla="*/ 5 w 97"/>
              <a:gd name="T79" fmla="*/ 18 h 82"/>
              <a:gd name="T80" fmla="*/ 3 w 97"/>
              <a:gd name="T81" fmla="*/ 13 h 82"/>
              <a:gd name="T82" fmla="*/ 1 w 97"/>
              <a:gd name="T83" fmla="*/ 8 h 82"/>
              <a:gd name="T84" fmla="*/ 0 w 97"/>
              <a:gd name="T85" fmla="*/ 4 h 82"/>
              <a:gd name="T86" fmla="*/ 0 w 97"/>
              <a:gd name="T87" fmla="*/ 0 h 82"/>
              <a:gd name="T88" fmla="*/ 0 w 97"/>
              <a:gd name="T8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7" h="82">
                <a:moveTo>
                  <a:pt x="0" y="0"/>
                </a:moveTo>
                <a:lnTo>
                  <a:pt x="7" y="0"/>
                </a:lnTo>
                <a:lnTo>
                  <a:pt x="13" y="2"/>
                </a:lnTo>
                <a:lnTo>
                  <a:pt x="20" y="2"/>
                </a:lnTo>
                <a:lnTo>
                  <a:pt x="27" y="3"/>
                </a:lnTo>
                <a:lnTo>
                  <a:pt x="35" y="6"/>
                </a:lnTo>
                <a:lnTo>
                  <a:pt x="43" y="7"/>
                </a:lnTo>
                <a:lnTo>
                  <a:pt x="51" y="9"/>
                </a:lnTo>
                <a:lnTo>
                  <a:pt x="60" y="13"/>
                </a:lnTo>
                <a:lnTo>
                  <a:pt x="66" y="16"/>
                </a:lnTo>
                <a:lnTo>
                  <a:pt x="74" y="20"/>
                </a:lnTo>
                <a:lnTo>
                  <a:pt x="79" y="24"/>
                </a:lnTo>
                <a:lnTo>
                  <a:pt x="84" y="26"/>
                </a:lnTo>
                <a:lnTo>
                  <a:pt x="88" y="30"/>
                </a:lnTo>
                <a:lnTo>
                  <a:pt x="92" y="34"/>
                </a:lnTo>
                <a:lnTo>
                  <a:pt x="95" y="37"/>
                </a:lnTo>
                <a:lnTo>
                  <a:pt x="96" y="41"/>
                </a:lnTo>
                <a:lnTo>
                  <a:pt x="97" y="44"/>
                </a:lnTo>
                <a:lnTo>
                  <a:pt x="97" y="50"/>
                </a:lnTo>
                <a:lnTo>
                  <a:pt x="97" y="53"/>
                </a:lnTo>
                <a:lnTo>
                  <a:pt x="97" y="59"/>
                </a:lnTo>
                <a:lnTo>
                  <a:pt x="95" y="66"/>
                </a:lnTo>
                <a:lnTo>
                  <a:pt x="93" y="74"/>
                </a:lnTo>
                <a:lnTo>
                  <a:pt x="91" y="77"/>
                </a:lnTo>
                <a:lnTo>
                  <a:pt x="88" y="79"/>
                </a:lnTo>
                <a:lnTo>
                  <a:pt x="84" y="81"/>
                </a:lnTo>
                <a:lnTo>
                  <a:pt x="82" y="82"/>
                </a:lnTo>
                <a:lnTo>
                  <a:pt x="77" y="82"/>
                </a:lnTo>
                <a:lnTo>
                  <a:pt x="73" y="82"/>
                </a:lnTo>
                <a:lnTo>
                  <a:pt x="67" y="79"/>
                </a:lnTo>
                <a:lnTo>
                  <a:pt x="62" y="77"/>
                </a:lnTo>
                <a:lnTo>
                  <a:pt x="51" y="69"/>
                </a:lnTo>
                <a:lnTo>
                  <a:pt x="42" y="61"/>
                </a:lnTo>
                <a:lnTo>
                  <a:pt x="31" y="51"/>
                </a:lnTo>
                <a:lnTo>
                  <a:pt x="27" y="46"/>
                </a:lnTo>
                <a:lnTo>
                  <a:pt x="22" y="41"/>
                </a:lnTo>
                <a:lnTo>
                  <a:pt x="17" y="34"/>
                </a:lnTo>
                <a:lnTo>
                  <a:pt x="12" y="29"/>
                </a:lnTo>
                <a:lnTo>
                  <a:pt x="8" y="24"/>
                </a:lnTo>
                <a:lnTo>
                  <a:pt x="5" y="18"/>
                </a:lnTo>
                <a:lnTo>
                  <a:pt x="3" y="13"/>
                </a:lnTo>
                <a:lnTo>
                  <a:pt x="1" y="8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14"/>
          <p:cNvSpPr/>
          <p:nvPr/>
        </p:nvSpPr>
        <p:spPr bwMode="auto">
          <a:xfrm>
            <a:off x="1474231" y="2216008"/>
            <a:ext cx="284684" cy="220228"/>
          </a:xfrm>
          <a:custGeom>
            <a:avLst/>
            <a:gdLst>
              <a:gd name="T0" fmla="*/ 77 w 106"/>
              <a:gd name="T1" fmla="*/ 18 h 82"/>
              <a:gd name="T2" fmla="*/ 83 w 106"/>
              <a:gd name="T3" fmla="*/ 22 h 82"/>
              <a:gd name="T4" fmla="*/ 88 w 106"/>
              <a:gd name="T5" fmla="*/ 26 h 82"/>
              <a:gd name="T6" fmla="*/ 92 w 106"/>
              <a:gd name="T7" fmla="*/ 30 h 82"/>
              <a:gd name="T8" fmla="*/ 95 w 106"/>
              <a:gd name="T9" fmla="*/ 34 h 82"/>
              <a:gd name="T10" fmla="*/ 99 w 106"/>
              <a:gd name="T11" fmla="*/ 38 h 82"/>
              <a:gd name="T12" fmla="*/ 102 w 106"/>
              <a:gd name="T13" fmla="*/ 43 h 82"/>
              <a:gd name="T14" fmla="*/ 103 w 106"/>
              <a:gd name="T15" fmla="*/ 47 h 82"/>
              <a:gd name="T16" fmla="*/ 105 w 106"/>
              <a:gd name="T17" fmla="*/ 52 h 82"/>
              <a:gd name="T18" fmla="*/ 106 w 106"/>
              <a:gd name="T19" fmla="*/ 57 h 82"/>
              <a:gd name="T20" fmla="*/ 106 w 106"/>
              <a:gd name="T21" fmla="*/ 62 h 82"/>
              <a:gd name="T22" fmla="*/ 106 w 106"/>
              <a:gd name="T23" fmla="*/ 66 h 82"/>
              <a:gd name="T24" fmla="*/ 106 w 106"/>
              <a:gd name="T25" fmla="*/ 70 h 82"/>
              <a:gd name="T26" fmla="*/ 105 w 106"/>
              <a:gd name="T27" fmla="*/ 73 h 82"/>
              <a:gd name="T28" fmla="*/ 103 w 106"/>
              <a:gd name="T29" fmla="*/ 75 h 82"/>
              <a:gd name="T30" fmla="*/ 101 w 106"/>
              <a:gd name="T31" fmla="*/ 78 h 82"/>
              <a:gd name="T32" fmla="*/ 99 w 106"/>
              <a:gd name="T33" fmla="*/ 79 h 82"/>
              <a:gd name="T34" fmla="*/ 97 w 106"/>
              <a:gd name="T35" fmla="*/ 80 h 82"/>
              <a:gd name="T36" fmla="*/ 93 w 106"/>
              <a:gd name="T37" fmla="*/ 82 h 82"/>
              <a:gd name="T38" fmla="*/ 89 w 106"/>
              <a:gd name="T39" fmla="*/ 82 h 82"/>
              <a:gd name="T40" fmla="*/ 85 w 106"/>
              <a:gd name="T41" fmla="*/ 80 h 82"/>
              <a:gd name="T42" fmla="*/ 80 w 106"/>
              <a:gd name="T43" fmla="*/ 79 h 82"/>
              <a:gd name="T44" fmla="*/ 75 w 106"/>
              <a:gd name="T45" fmla="*/ 77 h 82"/>
              <a:gd name="T46" fmla="*/ 68 w 106"/>
              <a:gd name="T47" fmla="*/ 71 h 82"/>
              <a:gd name="T48" fmla="*/ 62 w 106"/>
              <a:gd name="T49" fmla="*/ 66 h 82"/>
              <a:gd name="T50" fmla="*/ 55 w 106"/>
              <a:gd name="T51" fmla="*/ 62 h 82"/>
              <a:gd name="T52" fmla="*/ 48 w 106"/>
              <a:gd name="T53" fmla="*/ 56 h 82"/>
              <a:gd name="T54" fmla="*/ 40 w 106"/>
              <a:gd name="T55" fmla="*/ 51 h 82"/>
              <a:gd name="T56" fmla="*/ 32 w 106"/>
              <a:gd name="T57" fmla="*/ 44 h 82"/>
              <a:gd name="T58" fmla="*/ 24 w 106"/>
              <a:gd name="T59" fmla="*/ 36 h 82"/>
              <a:gd name="T60" fmla="*/ 16 w 106"/>
              <a:gd name="T61" fmla="*/ 27 h 82"/>
              <a:gd name="T62" fmla="*/ 7 w 106"/>
              <a:gd name="T63" fmla="*/ 18 h 82"/>
              <a:gd name="T64" fmla="*/ 0 w 106"/>
              <a:gd name="T65" fmla="*/ 9 h 82"/>
              <a:gd name="T66" fmla="*/ 2 w 106"/>
              <a:gd name="T67" fmla="*/ 7 h 82"/>
              <a:gd name="T68" fmla="*/ 6 w 106"/>
              <a:gd name="T69" fmla="*/ 5 h 82"/>
              <a:gd name="T70" fmla="*/ 10 w 106"/>
              <a:gd name="T71" fmla="*/ 3 h 82"/>
              <a:gd name="T72" fmla="*/ 14 w 106"/>
              <a:gd name="T73" fmla="*/ 2 h 82"/>
              <a:gd name="T74" fmla="*/ 18 w 106"/>
              <a:gd name="T75" fmla="*/ 2 h 82"/>
              <a:gd name="T76" fmla="*/ 23 w 106"/>
              <a:gd name="T77" fmla="*/ 0 h 82"/>
              <a:gd name="T78" fmla="*/ 28 w 106"/>
              <a:gd name="T79" fmla="*/ 0 h 82"/>
              <a:gd name="T80" fmla="*/ 35 w 106"/>
              <a:gd name="T81" fmla="*/ 0 h 82"/>
              <a:gd name="T82" fmla="*/ 45 w 106"/>
              <a:gd name="T83" fmla="*/ 3 h 82"/>
              <a:gd name="T84" fmla="*/ 55 w 106"/>
              <a:gd name="T85" fmla="*/ 7 h 82"/>
              <a:gd name="T86" fmla="*/ 66 w 106"/>
              <a:gd name="T87" fmla="*/ 12 h 82"/>
              <a:gd name="T88" fmla="*/ 72 w 106"/>
              <a:gd name="T89" fmla="*/ 14 h 82"/>
              <a:gd name="T90" fmla="*/ 77 w 106"/>
              <a:gd name="T91" fmla="*/ 18 h 82"/>
              <a:gd name="T92" fmla="*/ 77 w 106"/>
              <a:gd name="T93" fmla="*/ 1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2">
                <a:moveTo>
                  <a:pt x="77" y="18"/>
                </a:moveTo>
                <a:lnTo>
                  <a:pt x="83" y="22"/>
                </a:lnTo>
                <a:lnTo>
                  <a:pt x="88" y="26"/>
                </a:lnTo>
                <a:lnTo>
                  <a:pt x="92" y="30"/>
                </a:lnTo>
                <a:lnTo>
                  <a:pt x="95" y="34"/>
                </a:lnTo>
                <a:lnTo>
                  <a:pt x="99" y="38"/>
                </a:lnTo>
                <a:lnTo>
                  <a:pt x="102" y="43"/>
                </a:lnTo>
                <a:lnTo>
                  <a:pt x="103" y="47"/>
                </a:lnTo>
                <a:lnTo>
                  <a:pt x="105" y="52"/>
                </a:lnTo>
                <a:lnTo>
                  <a:pt x="106" y="57"/>
                </a:lnTo>
                <a:lnTo>
                  <a:pt x="106" y="62"/>
                </a:lnTo>
                <a:lnTo>
                  <a:pt x="106" y="66"/>
                </a:lnTo>
                <a:lnTo>
                  <a:pt x="106" y="70"/>
                </a:lnTo>
                <a:lnTo>
                  <a:pt x="105" y="73"/>
                </a:lnTo>
                <a:lnTo>
                  <a:pt x="103" y="75"/>
                </a:lnTo>
                <a:lnTo>
                  <a:pt x="101" y="78"/>
                </a:lnTo>
                <a:lnTo>
                  <a:pt x="99" y="79"/>
                </a:lnTo>
                <a:lnTo>
                  <a:pt x="97" y="80"/>
                </a:lnTo>
                <a:lnTo>
                  <a:pt x="93" y="82"/>
                </a:lnTo>
                <a:lnTo>
                  <a:pt x="89" y="82"/>
                </a:lnTo>
                <a:lnTo>
                  <a:pt x="85" y="80"/>
                </a:lnTo>
                <a:lnTo>
                  <a:pt x="80" y="79"/>
                </a:lnTo>
                <a:lnTo>
                  <a:pt x="75" y="77"/>
                </a:lnTo>
                <a:lnTo>
                  <a:pt x="68" y="71"/>
                </a:lnTo>
                <a:lnTo>
                  <a:pt x="62" y="66"/>
                </a:lnTo>
                <a:lnTo>
                  <a:pt x="55" y="62"/>
                </a:lnTo>
                <a:lnTo>
                  <a:pt x="48" y="56"/>
                </a:lnTo>
                <a:lnTo>
                  <a:pt x="40" y="51"/>
                </a:lnTo>
                <a:lnTo>
                  <a:pt x="32" y="44"/>
                </a:lnTo>
                <a:lnTo>
                  <a:pt x="24" y="36"/>
                </a:lnTo>
                <a:lnTo>
                  <a:pt x="16" y="27"/>
                </a:lnTo>
                <a:lnTo>
                  <a:pt x="7" y="18"/>
                </a:lnTo>
                <a:lnTo>
                  <a:pt x="0" y="9"/>
                </a:lnTo>
                <a:lnTo>
                  <a:pt x="2" y="7"/>
                </a:lnTo>
                <a:lnTo>
                  <a:pt x="6" y="5"/>
                </a:lnTo>
                <a:lnTo>
                  <a:pt x="10" y="3"/>
                </a:lnTo>
                <a:lnTo>
                  <a:pt x="14" y="2"/>
                </a:lnTo>
                <a:lnTo>
                  <a:pt x="18" y="2"/>
                </a:lnTo>
                <a:lnTo>
                  <a:pt x="23" y="0"/>
                </a:lnTo>
                <a:lnTo>
                  <a:pt x="28" y="0"/>
                </a:lnTo>
                <a:lnTo>
                  <a:pt x="35" y="0"/>
                </a:lnTo>
                <a:lnTo>
                  <a:pt x="45" y="3"/>
                </a:lnTo>
                <a:lnTo>
                  <a:pt x="55" y="7"/>
                </a:lnTo>
                <a:lnTo>
                  <a:pt x="66" y="12"/>
                </a:lnTo>
                <a:lnTo>
                  <a:pt x="72" y="14"/>
                </a:lnTo>
                <a:lnTo>
                  <a:pt x="77" y="18"/>
                </a:lnTo>
                <a:lnTo>
                  <a:pt x="77" y="1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115"/>
          <p:cNvSpPr/>
          <p:nvPr/>
        </p:nvSpPr>
        <p:spPr bwMode="auto">
          <a:xfrm>
            <a:off x="1280860" y="2608121"/>
            <a:ext cx="252456" cy="236342"/>
          </a:xfrm>
          <a:custGeom>
            <a:avLst/>
            <a:gdLst>
              <a:gd name="T0" fmla="*/ 0 w 94"/>
              <a:gd name="T1" fmla="*/ 3 h 88"/>
              <a:gd name="T2" fmla="*/ 3 w 94"/>
              <a:gd name="T3" fmla="*/ 2 h 88"/>
              <a:gd name="T4" fmla="*/ 4 w 94"/>
              <a:gd name="T5" fmla="*/ 2 h 88"/>
              <a:gd name="T6" fmla="*/ 7 w 94"/>
              <a:gd name="T7" fmla="*/ 0 h 88"/>
              <a:gd name="T8" fmla="*/ 11 w 94"/>
              <a:gd name="T9" fmla="*/ 0 h 88"/>
              <a:gd name="T10" fmla="*/ 15 w 94"/>
              <a:gd name="T11" fmla="*/ 0 h 88"/>
              <a:gd name="T12" fmla="*/ 19 w 94"/>
              <a:gd name="T13" fmla="*/ 2 h 88"/>
              <a:gd name="T14" fmla="*/ 24 w 94"/>
              <a:gd name="T15" fmla="*/ 2 h 88"/>
              <a:gd name="T16" fmla="*/ 29 w 94"/>
              <a:gd name="T17" fmla="*/ 3 h 88"/>
              <a:gd name="T18" fmla="*/ 34 w 94"/>
              <a:gd name="T19" fmla="*/ 4 h 88"/>
              <a:gd name="T20" fmla="*/ 41 w 94"/>
              <a:gd name="T21" fmla="*/ 6 h 88"/>
              <a:gd name="T22" fmla="*/ 46 w 94"/>
              <a:gd name="T23" fmla="*/ 8 h 88"/>
              <a:gd name="T24" fmla="*/ 52 w 94"/>
              <a:gd name="T25" fmla="*/ 11 h 88"/>
              <a:gd name="T26" fmla="*/ 64 w 94"/>
              <a:gd name="T27" fmla="*/ 17 h 88"/>
              <a:gd name="T28" fmla="*/ 76 w 94"/>
              <a:gd name="T29" fmla="*/ 24 h 88"/>
              <a:gd name="T30" fmla="*/ 79 w 94"/>
              <a:gd name="T31" fmla="*/ 28 h 88"/>
              <a:gd name="T32" fmla="*/ 83 w 94"/>
              <a:gd name="T33" fmla="*/ 32 h 88"/>
              <a:gd name="T34" fmla="*/ 86 w 94"/>
              <a:gd name="T35" fmla="*/ 35 h 88"/>
              <a:gd name="T36" fmla="*/ 88 w 94"/>
              <a:gd name="T37" fmla="*/ 41 h 88"/>
              <a:gd name="T38" fmla="*/ 91 w 94"/>
              <a:gd name="T39" fmla="*/ 44 h 88"/>
              <a:gd name="T40" fmla="*/ 92 w 94"/>
              <a:gd name="T41" fmla="*/ 50 h 88"/>
              <a:gd name="T42" fmla="*/ 94 w 94"/>
              <a:gd name="T43" fmla="*/ 55 h 88"/>
              <a:gd name="T44" fmla="*/ 94 w 94"/>
              <a:gd name="T45" fmla="*/ 61 h 88"/>
              <a:gd name="T46" fmla="*/ 94 w 94"/>
              <a:gd name="T47" fmla="*/ 66 h 88"/>
              <a:gd name="T48" fmla="*/ 94 w 94"/>
              <a:gd name="T49" fmla="*/ 70 h 88"/>
              <a:gd name="T50" fmla="*/ 94 w 94"/>
              <a:gd name="T51" fmla="*/ 74 h 88"/>
              <a:gd name="T52" fmla="*/ 94 w 94"/>
              <a:gd name="T53" fmla="*/ 77 h 88"/>
              <a:gd name="T54" fmla="*/ 92 w 94"/>
              <a:gd name="T55" fmla="*/ 79 h 88"/>
              <a:gd name="T56" fmla="*/ 92 w 94"/>
              <a:gd name="T57" fmla="*/ 82 h 88"/>
              <a:gd name="T58" fmla="*/ 91 w 94"/>
              <a:gd name="T59" fmla="*/ 83 h 88"/>
              <a:gd name="T60" fmla="*/ 91 w 94"/>
              <a:gd name="T61" fmla="*/ 85 h 88"/>
              <a:gd name="T62" fmla="*/ 88 w 94"/>
              <a:gd name="T63" fmla="*/ 87 h 88"/>
              <a:gd name="T64" fmla="*/ 86 w 94"/>
              <a:gd name="T65" fmla="*/ 87 h 88"/>
              <a:gd name="T66" fmla="*/ 82 w 94"/>
              <a:gd name="T67" fmla="*/ 88 h 88"/>
              <a:gd name="T68" fmla="*/ 78 w 94"/>
              <a:gd name="T69" fmla="*/ 88 h 88"/>
              <a:gd name="T70" fmla="*/ 76 w 94"/>
              <a:gd name="T71" fmla="*/ 88 h 88"/>
              <a:gd name="T72" fmla="*/ 73 w 94"/>
              <a:gd name="T73" fmla="*/ 87 h 88"/>
              <a:gd name="T74" fmla="*/ 70 w 94"/>
              <a:gd name="T75" fmla="*/ 87 h 88"/>
              <a:gd name="T76" fmla="*/ 66 w 94"/>
              <a:gd name="T77" fmla="*/ 86 h 88"/>
              <a:gd name="T78" fmla="*/ 64 w 94"/>
              <a:gd name="T79" fmla="*/ 83 h 88"/>
              <a:gd name="T80" fmla="*/ 60 w 94"/>
              <a:gd name="T81" fmla="*/ 82 h 88"/>
              <a:gd name="T82" fmla="*/ 57 w 94"/>
              <a:gd name="T83" fmla="*/ 79 h 88"/>
              <a:gd name="T84" fmla="*/ 54 w 94"/>
              <a:gd name="T85" fmla="*/ 76 h 88"/>
              <a:gd name="T86" fmla="*/ 50 w 94"/>
              <a:gd name="T87" fmla="*/ 72 h 88"/>
              <a:gd name="T88" fmla="*/ 46 w 94"/>
              <a:gd name="T89" fmla="*/ 68 h 88"/>
              <a:gd name="T90" fmla="*/ 42 w 94"/>
              <a:gd name="T91" fmla="*/ 64 h 88"/>
              <a:gd name="T92" fmla="*/ 38 w 94"/>
              <a:gd name="T93" fmla="*/ 59 h 88"/>
              <a:gd name="T94" fmla="*/ 33 w 94"/>
              <a:gd name="T95" fmla="*/ 54 h 88"/>
              <a:gd name="T96" fmla="*/ 29 w 94"/>
              <a:gd name="T97" fmla="*/ 47 h 88"/>
              <a:gd name="T98" fmla="*/ 24 w 94"/>
              <a:gd name="T99" fmla="*/ 41 h 88"/>
              <a:gd name="T100" fmla="*/ 20 w 94"/>
              <a:gd name="T101" fmla="*/ 33 h 88"/>
              <a:gd name="T102" fmla="*/ 15 w 94"/>
              <a:gd name="T103" fmla="*/ 26 h 88"/>
              <a:gd name="T104" fmla="*/ 10 w 94"/>
              <a:gd name="T105" fmla="*/ 21 h 88"/>
              <a:gd name="T106" fmla="*/ 6 w 94"/>
              <a:gd name="T107" fmla="*/ 16 h 88"/>
              <a:gd name="T108" fmla="*/ 3 w 94"/>
              <a:gd name="T109" fmla="*/ 12 h 88"/>
              <a:gd name="T110" fmla="*/ 2 w 94"/>
              <a:gd name="T111" fmla="*/ 10 h 88"/>
              <a:gd name="T112" fmla="*/ 0 w 94"/>
              <a:gd name="T113" fmla="*/ 7 h 88"/>
              <a:gd name="T114" fmla="*/ 0 w 94"/>
              <a:gd name="T115" fmla="*/ 4 h 88"/>
              <a:gd name="T116" fmla="*/ 0 w 94"/>
              <a:gd name="T117" fmla="*/ 3 h 88"/>
              <a:gd name="T118" fmla="*/ 0 w 94"/>
              <a:gd name="T119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" h="88">
                <a:moveTo>
                  <a:pt x="0" y="3"/>
                </a:moveTo>
                <a:lnTo>
                  <a:pt x="3" y="2"/>
                </a:lnTo>
                <a:lnTo>
                  <a:pt x="4" y="2"/>
                </a:lnTo>
                <a:lnTo>
                  <a:pt x="7" y="0"/>
                </a:lnTo>
                <a:lnTo>
                  <a:pt x="11" y="0"/>
                </a:lnTo>
                <a:lnTo>
                  <a:pt x="15" y="0"/>
                </a:lnTo>
                <a:lnTo>
                  <a:pt x="19" y="2"/>
                </a:lnTo>
                <a:lnTo>
                  <a:pt x="24" y="2"/>
                </a:lnTo>
                <a:lnTo>
                  <a:pt x="29" y="3"/>
                </a:lnTo>
                <a:lnTo>
                  <a:pt x="34" y="4"/>
                </a:lnTo>
                <a:lnTo>
                  <a:pt x="41" y="6"/>
                </a:lnTo>
                <a:lnTo>
                  <a:pt x="46" y="8"/>
                </a:lnTo>
                <a:lnTo>
                  <a:pt x="52" y="11"/>
                </a:lnTo>
                <a:lnTo>
                  <a:pt x="64" y="17"/>
                </a:lnTo>
                <a:lnTo>
                  <a:pt x="76" y="24"/>
                </a:lnTo>
                <a:lnTo>
                  <a:pt x="79" y="28"/>
                </a:lnTo>
                <a:lnTo>
                  <a:pt x="83" y="32"/>
                </a:lnTo>
                <a:lnTo>
                  <a:pt x="86" y="35"/>
                </a:lnTo>
                <a:lnTo>
                  <a:pt x="88" y="41"/>
                </a:lnTo>
                <a:lnTo>
                  <a:pt x="91" y="44"/>
                </a:lnTo>
                <a:lnTo>
                  <a:pt x="92" y="50"/>
                </a:lnTo>
                <a:lnTo>
                  <a:pt x="94" y="55"/>
                </a:lnTo>
                <a:lnTo>
                  <a:pt x="94" y="61"/>
                </a:lnTo>
                <a:lnTo>
                  <a:pt x="94" y="66"/>
                </a:lnTo>
                <a:lnTo>
                  <a:pt x="94" y="70"/>
                </a:lnTo>
                <a:lnTo>
                  <a:pt x="94" y="74"/>
                </a:lnTo>
                <a:lnTo>
                  <a:pt x="94" y="77"/>
                </a:lnTo>
                <a:lnTo>
                  <a:pt x="92" y="79"/>
                </a:lnTo>
                <a:lnTo>
                  <a:pt x="92" y="82"/>
                </a:lnTo>
                <a:lnTo>
                  <a:pt x="91" y="83"/>
                </a:lnTo>
                <a:lnTo>
                  <a:pt x="91" y="85"/>
                </a:lnTo>
                <a:lnTo>
                  <a:pt x="88" y="87"/>
                </a:lnTo>
                <a:lnTo>
                  <a:pt x="86" y="87"/>
                </a:lnTo>
                <a:lnTo>
                  <a:pt x="82" y="88"/>
                </a:lnTo>
                <a:lnTo>
                  <a:pt x="78" y="88"/>
                </a:lnTo>
                <a:lnTo>
                  <a:pt x="76" y="88"/>
                </a:lnTo>
                <a:lnTo>
                  <a:pt x="73" y="87"/>
                </a:lnTo>
                <a:lnTo>
                  <a:pt x="70" y="87"/>
                </a:lnTo>
                <a:lnTo>
                  <a:pt x="66" y="86"/>
                </a:lnTo>
                <a:lnTo>
                  <a:pt x="64" y="83"/>
                </a:lnTo>
                <a:lnTo>
                  <a:pt x="60" y="82"/>
                </a:lnTo>
                <a:lnTo>
                  <a:pt x="57" y="79"/>
                </a:lnTo>
                <a:lnTo>
                  <a:pt x="54" y="76"/>
                </a:lnTo>
                <a:lnTo>
                  <a:pt x="50" y="72"/>
                </a:lnTo>
                <a:lnTo>
                  <a:pt x="46" y="68"/>
                </a:lnTo>
                <a:lnTo>
                  <a:pt x="42" y="64"/>
                </a:lnTo>
                <a:lnTo>
                  <a:pt x="38" y="59"/>
                </a:lnTo>
                <a:lnTo>
                  <a:pt x="33" y="54"/>
                </a:lnTo>
                <a:lnTo>
                  <a:pt x="29" y="47"/>
                </a:lnTo>
                <a:lnTo>
                  <a:pt x="24" y="41"/>
                </a:lnTo>
                <a:lnTo>
                  <a:pt x="20" y="33"/>
                </a:lnTo>
                <a:lnTo>
                  <a:pt x="15" y="26"/>
                </a:lnTo>
                <a:lnTo>
                  <a:pt x="10" y="21"/>
                </a:lnTo>
                <a:lnTo>
                  <a:pt x="6" y="16"/>
                </a:lnTo>
                <a:lnTo>
                  <a:pt x="3" y="12"/>
                </a:lnTo>
                <a:lnTo>
                  <a:pt x="2" y="10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116"/>
          <p:cNvSpPr/>
          <p:nvPr/>
        </p:nvSpPr>
        <p:spPr bwMode="auto">
          <a:xfrm>
            <a:off x="1348003" y="2908919"/>
            <a:ext cx="427026" cy="778854"/>
          </a:xfrm>
          <a:custGeom>
            <a:avLst/>
            <a:gdLst>
              <a:gd name="T0" fmla="*/ 65 w 159"/>
              <a:gd name="T1" fmla="*/ 264 h 290"/>
              <a:gd name="T2" fmla="*/ 61 w 159"/>
              <a:gd name="T3" fmla="*/ 275 h 290"/>
              <a:gd name="T4" fmla="*/ 57 w 159"/>
              <a:gd name="T5" fmla="*/ 283 h 290"/>
              <a:gd name="T6" fmla="*/ 52 w 159"/>
              <a:gd name="T7" fmla="*/ 288 h 290"/>
              <a:gd name="T8" fmla="*/ 48 w 159"/>
              <a:gd name="T9" fmla="*/ 290 h 290"/>
              <a:gd name="T10" fmla="*/ 45 w 159"/>
              <a:gd name="T11" fmla="*/ 290 h 290"/>
              <a:gd name="T12" fmla="*/ 41 w 159"/>
              <a:gd name="T13" fmla="*/ 287 h 290"/>
              <a:gd name="T14" fmla="*/ 38 w 159"/>
              <a:gd name="T15" fmla="*/ 285 h 290"/>
              <a:gd name="T16" fmla="*/ 34 w 159"/>
              <a:gd name="T17" fmla="*/ 281 h 290"/>
              <a:gd name="T18" fmla="*/ 30 w 159"/>
              <a:gd name="T19" fmla="*/ 274 h 290"/>
              <a:gd name="T20" fmla="*/ 26 w 159"/>
              <a:gd name="T21" fmla="*/ 266 h 290"/>
              <a:gd name="T22" fmla="*/ 22 w 159"/>
              <a:gd name="T23" fmla="*/ 257 h 290"/>
              <a:gd name="T24" fmla="*/ 14 w 159"/>
              <a:gd name="T25" fmla="*/ 243 h 290"/>
              <a:gd name="T26" fmla="*/ 7 w 159"/>
              <a:gd name="T27" fmla="*/ 226 h 290"/>
              <a:gd name="T28" fmla="*/ 1 w 159"/>
              <a:gd name="T29" fmla="*/ 215 h 290"/>
              <a:gd name="T30" fmla="*/ 0 w 159"/>
              <a:gd name="T31" fmla="*/ 204 h 290"/>
              <a:gd name="T32" fmla="*/ 1 w 159"/>
              <a:gd name="T33" fmla="*/ 199 h 290"/>
              <a:gd name="T34" fmla="*/ 3 w 159"/>
              <a:gd name="T35" fmla="*/ 195 h 290"/>
              <a:gd name="T36" fmla="*/ 5 w 159"/>
              <a:gd name="T37" fmla="*/ 194 h 290"/>
              <a:gd name="T38" fmla="*/ 10 w 159"/>
              <a:gd name="T39" fmla="*/ 194 h 290"/>
              <a:gd name="T40" fmla="*/ 17 w 159"/>
              <a:gd name="T41" fmla="*/ 197 h 290"/>
              <a:gd name="T42" fmla="*/ 22 w 159"/>
              <a:gd name="T43" fmla="*/ 197 h 290"/>
              <a:gd name="T44" fmla="*/ 29 w 159"/>
              <a:gd name="T45" fmla="*/ 194 h 290"/>
              <a:gd name="T46" fmla="*/ 32 w 159"/>
              <a:gd name="T47" fmla="*/ 191 h 290"/>
              <a:gd name="T48" fmla="*/ 35 w 159"/>
              <a:gd name="T49" fmla="*/ 187 h 290"/>
              <a:gd name="T50" fmla="*/ 40 w 159"/>
              <a:gd name="T51" fmla="*/ 180 h 290"/>
              <a:gd name="T52" fmla="*/ 47 w 159"/>
              <a:gd name="T53" fmla="*/ 171 h 290"/>
              <a:gd name="T54" fmla="*/ 54 w 159"/>
              <a:gd name="T55" fmla="*/ 158 h 290"/>
              <a:gd name="T56" fmla="*/ 63 w 159"/>
              <a:gd name="T57" fmla="*/ 142 h 290"/>
              <a:gd name="T58" fmla="*/ 74 w 159"/>
              <a:gd name="T59" fmla="*/ 124 h 290"/>
              <a:gd name="T60" fmla="*/ 87 w 159"/>
              <a:gd name="T61" fmla="*/ 103 h 290"/>
              <a:gd name="T62" fmla="*/ 100 w 159"/>
              <a:gd name="T63" fmla="*/ 80 h 290"/>
              <a:gd name="T64" fmla="*/ 113 w 159"/>
              <a:gd name="T65" fmla="*/ 59 h 290"/>
              <a:gd name="T66" fmla="*/ 123 w 159"/>
              <a:gd name="T67" fmla="*/ 41 h 290"/>
              <a:gd name="T68" fmla="*/ 133 w 159"/>
              <a:gd name="T69" fmla="*/ 27 h 290"/>
              <a:gd name="T70" fmla="*/ 141 w 159"/>
              <a:gd name="T71" fmla="*/ 15 h 290"/>
              <a:gd name="T72" fmla="*/ 148 w 159"/>
              <a:gd name="T73" fmla="*/ 8 h 290"/>
              <a:gd name="T74" fmla="*/ 153 w 159"/>
              <a:gd name="T75" fmla="*/ 2 h 290"/>
              <a:gd name="T76" fmla="*/ 157 w 159"/>
              <a:gd name="T77" fmla="*/ 0 h 290"/>
              <a:gd name="T78" fmla="*/ 159 w 159"/>
              <a:gd name="T79" fmla="*/ 1 h 290"/>
              <a:gd name="T80" fmla="*/ 159 w 159"/>
              <a:gd name="T81" fmla="*/ 6 h 290"/>
              <a:gd name="T82" fmla="*/ 158 w 159"/>
              <a:gd name="T83" fmla="*/ 14 h 290"/>
              <a:gd name="T84" fmla="*/ 155 w 159"/>
              <a:gd name="T85" fmla="*/ 26 h 290"/>
              <a:gd name="T86" fmla="*/ 150 w 159"/>
              <a:gd name="T87" fmla="*/ 40 h 290"/>
              <a:gd name="T88" fmla="*/ 145 w 159"/>
              <a:gd name="T89" fmla="*/ 57 h 290"/>
              <a:gd name="T90" fmla="*/ 136 w 159"/>
              <a:gd name="T91" fmla="*/ 79 h 290"/>
              <a:gd name="T92" fmla="*/ 127 w 159"/>
              <a:gd name="T93" fmla="*/ 102 h 290"/>
              <a:gd name="T94" fmla="*/ 115 w 159"/>
              <a:gd name="T95" fmla="*/ 129 h 290"/>
              <a:gd name="T96" fmla="*/ 104 w 159"/>
              <a:gd name="T97" fmla="*/ 154 h 290"/>
              <a:gd name="T98" fmla="*/ 95 w 159"/>
              <a:gd name="T99" fmla="*/ 177 h 290"/>
              <a:gd name="T100" fmla="*/ 86 w 159"/>
              <a:gd name="T101" fmla="*/ 197 h 290"/>
              <a:gd name="T102" fmla="*/ 79 w 159"/>
              <a:gd name="T103" fmla="*/ 213 h 290"/>
              <a:gd name="T104" fmla="*/ 73 w 159"/>
              <a:gd name="T105" fmla="*/ 229 h 290"/>
              <a:gd name="T106" fmla="*/ 69 w 159"/>
              <a:gd name="T107" fmla="*/ 242 h 290"/>
              <a:gd name="T108" fmla="*/ 66 w 159"/>
              <a:gd name="T109" fmla="*/ 252 h 290"/>
              <a:gd name="T110" fmla="*/ 66 w 159"/>
              <a:gd name="T111" fmla="*/ 25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290">
                <a:moveTo>
                  <a:pt x="66" y="256"/>
                </a:moveTo>
                <a:lnTo>
                  <a:pt x="65" y="264"/>
                </a:lnTo>
                <a:lnTo>
                  <a:pt x="62" y="269"/>
                </a:lnTo>
                <a:lnTo>
                  <a:pt x="61" y="275"/>
                </a:lnTo>
                <a:lnTo>
                  <a:pt x="60" y="279"/>
                </a:lnTo>
                <a:lnTo>
                  <a:pt x="57" y="283"/>
                </a:lnTo>
                <a:lnTo>
                  <a:pt x="54" y="286"/>
                </a:lnTo>
                <a:lnTo>
                  <a:pt x="52" y="288"/>
                </a:lnTo>
                <a:lnTo>
                  <a:pt x="51" y="290"/>
                </a:lnTo>
                <a:lnTo>
                  <a:pt x="48" y="290"/>
                </a:lnTo>
                <a:lnTo>
                  <a:pt x="47" y="290"/>
                </a:lnTo>
                <a:lnTo>
                  <a:pt x="45" y="290"/>
                </a:lnTo>
                <a:lnTo>
                  <a:pt x="43" y="288"/>
                </a:lnTo>
                <a:lnTo>
                  <a:pt x="41" y="287"/>
                </a:lnTo>
                <a:lnTo>
                  <a:pt x="39" y="286"/>
                </a:lnTo>
                <a:lnTo>
                  <a:pt x="38" y="285"/>
                </a:lnTo>
                <a:lnTo>
                  <a:pt x="36" y="282"/>
                </a:lnTo>
                <a:lnTo>
                  <a:pt x="34" y="281"/>
                </a:lnTo>
                <a:lnTo>
                  <a:pt x="32" y="277"/>
                </a:lnTo>
                <a:lnTo>
                  <a:pt x="30" y="274"/>
                </a:lnTo>
                <a:lnTo>
                  <a:pt x="29" y="270"/>
                </a:lnTo>
                <a:lnTo>
                  <a:pt x="26" y="266"/>
                </a:lnTo>
                <a:lnTo>
                  <a:pt x="23" y="263"/>
                </a:lnTo>
                <a:lnTo>
                  <a:pt x="22" y="257"/>
                </a:lnTo>
                <a:lnTo>
                  <a:pt x="19" y="252"/>
                </a:lnTo>
                <a:lnTo>
                  <a:pt x="14" y="243"/>
                </a:lnTo>
                <a:lnTo>
                  <a:pt x="9" y="234"/>
                </a:lnTo>
                <a:lnTo>
                  <a:pt x="7" y="226"/>
                </a:lnTo>
                <a:lnTo>
                  <a:pt x="3" y="220"/>
                </a:lnTo>
                <a:lnTo>
                  <a:pt x="1" y="215"/>
                </a:lnTo>
                <a:lnTo>
                  <a:pt x="0" y="209"/>
                </a:lnTo>
                <a:lnTo>
                  <a:pt x="0" y="204"/>
                </a:lnTo>
                <a:lnTo>
                  <a:pt x="1" y="202"/>
                </a:lnTo>
                <a:lnTo>
                  <a:pt x="1" y="199"/>
                </a:lnTo>
                <a:lnTo>
                  <a:pt x="1" y="198"/>
                </a:lnTo>
                <a:lnTo>
                  <a:pt x="3" y="195"/>
                </a:lnTo>
                <a:lnTo>
                  <a:pt x="4" y="195"/>
                </a:lnTo>
                <a:lnTo>
                  <a:pt x="5" y="194"/>
                </a:lnTo>
                <a:lnTo>
                  <a:pt x="8" y="194"/>
                </a:lnTo>
                <a:lnTo>
                  <a:pt x="10" y="194"/>
                </a:lnTo>
                <a:lnTo>
                  <a:pt x="13" y="195"/>
                </a:lnTo>
                <a:lnTo>
                  <a:pt x="17" y="197"/>
                </a:lnTo>
                <a:lnTo>
                  <a:pt x="19" y="197"/>
                </a:lnTo>
                <a:lnTo>
                  <a:pt x="22" y="197"/>
                </a:lnTo>
                <a:lnTo>
                  <a:pt x="25" y="195"/>
                </a:lnTo>
                <a:lnTo>
                  <a:pt x="29" y="194"/>
                </a:lnTo>
                <a:lnTo>
                  <a:pt x="31" y="193"/>
                </a:lnTo>
                <a:lnTo>
                  <a:pt x="32" y="191"/>
                </a:lnTo>
                <a:lnTo>
                  <a:pt x="34" y="190"/>
                </a:lnTo>
                <a:lnTo>
                  <a:pt x="35" y="187"/>
                </a:lnTo>
                <a:lnTo>
                  <a:pt x="38" y="184"/>
                </a:lnTo>
                <a:lnTo>
                  <a:pt x="40" y="180"/>
                </a:lnTo>
                <a:lnTo>
                  <a:pt x="43" y="176"/>
                </a:lnTo>
                <a:lnTo>
                  <a:pt x="47" y="171"/>
                </a:lnTo>
                <a:lnTo>
                  <a:pt x="51" y="164"/>
                </a:lnTo>
                <a:lnTo>
                  <a:pt x="54" y="158"/>
                </a:lnTo>
                <a:lnTo>
                  <a:pt x="58" y="151"/>
                </a:lnTo>
                <a:lnTo>
                  <a:pt x="63" y="142"/>
                </a:lnTo>
                <a:lnTo>
                  <a:pt x="69" y="134"/>
                </a:lnTo>
                <a:lnTo>
                  <a:pt x="74" y="124"/>
                </a:lnTo>
                <a:lnTo>
                  <a:pt x="80" y="114"/>
                </a:lnTo>
                <a:lnTo>
                  <a:pt x="87" y="103"/>
                </a:lnTo>
                <a:lnTo>
                  <a:pt x="93" y="92"/>
                </a:lnTo>
                <a:lnTo>
                  <a:pt x="100" y="80"/>
                </a:lnTo>
                <a:lnTo>
                  <a:pt x="106" y="70"/>
                </a:lnTo>
                <a:lnTo>
                  <a:pt x="113" y="59"/>
                </a:lnTo>
                <a:lnTo>
                  <a:pt x="118" y="50"/>
                </a:lnTo>
                <a:lnTo>
                  <a:pt x="123" y="41"/>
                </a:lnTo>
                <a:lnTo>
                  <a:pt x="128" y="33"/>
                </a:lnTo>
                <a:lnTo>
                  <a:pt x="133" y="27"/>
                </a:lnTo>
                <a:lnTo>
                  <a:pt x="137" y="20"/>
                </a:lnTo>
                <a:lnTo>
                  <a:pt x="141" y="15"/>
                </a:lnTo>
                <a:lnTo>
                  <a:pt x="145" y="11"/>
                </a:lnTo>
                <a:lnTo>
                  <a:pt x="148" y="8"/>
                </a:lnTo>
                <a:lnTo>
                  <a:pt x="150" y="5"/>
                </a:lnTo>
                <a:lnTo>
                  <a:pt x="153" y="2"/>
                </a:lnTo>
                <a:lnTo>
                  <a:pt x="155" y="1"/>
                </a:lnTo>
                <a:lnTo>
                  <a:pt x="157" y="0"/>
                </a:lnTo>
                <a:lnTo>
                  <a:pt x="158" y="0"/>
                </a:lnTo>
                <a:lnTo>
                  <a:pt x="159" y="1"/>
                </a:lnTo>
                <a:lnTo>
                  <a:pt x="159" y="4"/>
                </a:lnTo>
                <a:lnTo>
                  <a:pt x="159" y="6"/>
                </a:lnTo>
                <a:lnTo>
                  <a:pt x="159" y="9"/>
                </a:lnTo>
                <a:lnTo>
                  <a:pt x="158" y="14"/>
                </a:lnTo>
                <a:lnTo>
                  <a:pt x="157" y="19"/>
                </a:lnTo>
                <a:lnTo>
                  <a:pt x="155" y="26"/>
                </a:lnTo>
                <a:lnTo>
                  <a:pt x="153" y="32"/>
                </a:lnTo>
                <a:lnTo>
                  <a:pt x="150" y="40"/>
                </a:lnTo>
                <a:lnTo>
                  <a:pt x="148" y="48"/>
                </a:lnTo>
                <a:lnTo>
                  <a:pt x="145" y="57"/>
                </a:lnTo>
                <a:lnTo>
                  <a:pt x="141" y="67"/>
                </a:lnTo>
                <a:lnTo>
                  <a:pt x="136" y="79"/>
                </a:lnTo>
                <a:lnTo>
                  <a:pt x="132" y="90"/>
                </a:lnTo>
                <a:lnTo>
                  <a:pt x="127" y="102"/>
                </a:lnTo>
                <a:lnTo>
                  <a:pt x="122" y="116"/>
                </a:lnTo>
                <a:lnTo>
                  <a:pt x="115" y="129"/>
                </a:lnTo>
                <a:lnTo>
                  <a:pt x="109" y="142"/>
                </a:lnTo>
                <a:lnTo>
                  <a:pt x="104" y="154"/>
                </a:lnTo>
                <a:lnTo>
                  <a:pt x="98" y="165"/>
                </a:lnTo>
                <a:lnTo>
                  <a:pt x="95" y="177"/>
                </a:lnTo>
                <a:lnTo>
                  <a:pt x="89" y="186"/>
                </a:lnTo>
                <a:lnTo>
                  <a:pt x="86" y="197"/>
                </a:lnTo>
                <a:lnTo>
                  <a:pt x="82" y="206"/>
                </a:lnTo>
                <a:lnTo>
                  <a:pt x="79" y="213"/>
                </a:lnTo>
                <a:lnTo>
                  <a:pt x="75" y="221"/>
                </a:lnTo>
                <a:lnTo>
                  <a:pt x="73" y="229"/>
                </a:lnTo>
                <a:lnTo>
                  <a:pt x="71" y="235"/>
                </a:lnTo>
                <a:lnTo>
                  <a:pt x="69" y="242"/>
                </a:lnTo>
                <a:lnTo>
                  <a:pt x="67" y="247"/>
                </a:lnTo>
                <a:lnTo>
                  <a:pt x="66" y="252"/>
                </a:lnTo>
                <a:lnTo>
                  <a:pt x="66" y="256"/>
                </a:lnTo>
                <a:lnTo>
                  <a:pt x="66" y="25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117"/>
          <p:cNvSpPr/>
          <p:nvPr/>
        </p:nvSpPr>
        <p:spPr bwMode="auto">
          <a:xfrm>
            <a:off x="2207428" y="3002918"/>
            <a:ext cx="153084" cy="641882"/>
          </a:xfrm>
          <a:custGeom>
            <a:avLst/>
            <a:gdLst>
              <a:gd name="T0" fmla="*/ 12 w 57"/>
              <a:gd name="T1" fmla="*/ 98 h 239"/>
              <a:gd name="T2" fmla="*/ 13 w 57"/>
              <a:gd name="T3" fmla="*/ 79 h 239"/>
              <a:gd name="T4" fmla="*/ 13 w 57"/>
              <a:gd name="T5" fmla="*/ 62 h 239"/>
              <a:gd name="T6" fmla="*/ 12 w 57"/>
              <a:gd name="T7" fmla="*/ 48 h 239"/>
              <a:gd name="T8" fmla="*/ 12 w 57"/>
              <a:gd name="T9" fmla="*/ 37 h 239"/>
              <a:gd name="T10" fmla="*/ 10 w 57"/>
              <a:gd name="T11" fmla="*/ 28 h 239"/>
              <a:gd name="T12" fmla="*/ 8 w 57"/>
              <a:gd name="T13" fmla="*/ 22 h 239"/>
              <a:gd name="T14" fmla="*/ 6 w 57"/>
              <a:gd name="T15" fmla="*/ 18 h 239"/>
              <a:gd name="T16" fmla="*/ 2 w 57"/>
              <a:gd name="T17" fmla="*/ 15 h 239"/>
              <a:gd name="T18" fmla="*/ 1 w 57"/>
              <a:gd name="T19" fmla="*/ 13 h 239"/>
              <a:gd name="T20" fmla="*/ 0 w 57"/>
              <a:gd name="T21" fmla="*/ 9 h 239"/>
              <a:gd name="T22" fmla="*/ 1 w 57"/>
              <a:gd name="T23" fmla="*/ 4 h 239"/>
              <a:gd name="T24" fmla="*/ 4 w 57"/>
              <a:gd name="T25" fmla="*/ 1 h 239"/>
              <a:gd name="T26" fmla="*/ 8 w 57"/>
              <a:gd name="T27" fmla="*/ 0 h 239"/>
              <a:gd name="T28" fmla="*/ 15 w 57"/>
              <a:gd name="T29" fmla="*/ 1 h 239"/>
              <a:gd name="T30" fmla="*/ 24 w 57"/>
              <a:gd name="T31" fmla="*/ 5 h 239"/>
              <a:gd name="T32" fmla="*/ 35 w 57"/>
              <a:gd name="T33" fmla="*/ 11 h 239"/>
              <a:gd name="T34" fmla="*/ 44 w 57"/>
              <a:gd name="T35" fmla="*/ 17 h 239"/>
              <a:gd name="T36" fmla="*/ 52 w 57"/>
              <a:gd name="T37" fmla="*/ 22 h 239"/>
              <a:gd name="T38" fmla="*/ 56 w 57"/>
              <a:gd name="T39" fmla="*/ 24 h 239"/>
              <a:gd name="T40" fmla="*/ 57 w 57"/>
              <a:gd name="T41" fmla="*/ 31 h 239"/>
              <a:gd name="T42" fmla="*/ 56 w 57"/>
              <a:gd name="T43" fmla="*/ 41 h 239"/>
              <a:gd name="T44" fmla="*/ 53 w 57"/>
              <a:gd name="T45" fmla="*/ 51 h 239"/>
              <a:gd name="T46" fmla="*/ 52 w 57"/>
              <a:gd name="T47" fmla="*/ 61 h 239"/>
              <a:gd name="T48" fmla="*/ 49 w 57"/>
              <a:gd name="T49" fmla="*/ 72 h 239"/>
              <a:gd name="T50" fmla="*/ 48 w 57"/>
              <a:gd name="T51" fmla="*/ 88 h 239"/>
              <a:gd name="T52" fmla="*/ 48 w 57"/>
              <a:gd name="T53" fmla="*/ 106 h 239"/>
              <a:gd name="T54" fmla="*/ 48 w 57"/>
              <a:gd name="T55" fmla="*/ 127 h 239"/>
              <a:gd name="T56" fmla="*/ 48 w 57"/>
              <a:gd name="T57" fmla="*/ 149 h 239"/>
              <a:gd name="T58" fmla="*/ 48 w 57"/>
              <a:gd name="T59" fmla="*/ 172 h 239"/>
              <a:gd name="T60" fmla="*/ 48 w 57"/>
              <a:gd name="T61" fmla="*/ 191 h 239"/>
              <a:gd name="T62" fmla="*/ 46 w 57"/>
              <a:gd name="T63" fmla="*/ 203 h 239"/>
              <a:gd name="T64" fmla="*/ 45 w 57"/>
              <a:gd name="T65" fmla="*/ 213 h 239"/>
              <a:gd name="T66" fmla="*/ 44 w 57"/>
              <a:gd name="T67" fmla="*/ 222 h 239"/>
              <a:gd name="T68" fmla="*/ 43 w 57"/>
              <a:gd name="T69" fmla="*/ 229 h 239"/>
              <a:gd name="T70" fmla="*/ 41 w 57"/>
              <a:gd name="T71" fmla="*/ 234 h 239"/>
              <a:gd name="T72" fmla="*/ 39 w 57"/>
              <a:gd name="T73" fmla="*/ 237 h 239"/>
              <a:gd name="T74" fmla="*/ 37 w 57"/>
              <a:gd name="T75" fmla="*/ 239 h 239"/>
              <a:gd name="T76" fmla="*/ 32 w 57"/>
              <a:gd name="T77" fmla="*/ 239 h 239"/>
              <a:gd name="T78" fmla="*/ 27 w 57"/>
              <a:gd name="T79" fmla="*/ 235 h 239"/>
              <a:gd name="T80" fmla="*/ 22 w 57"/>
              <a:gd name="T81" fmla="*/ 229 h 239"/>
              <a:gd name="T82" fmla="*/ 18 w 57"/>
              <a:gd name="T83" fmla="*/ 220 h 239"/>
              <a:gd name="T84" fmla="*/ 17 w 57"/>
              <a:gd name="T85" fmla="*/ 212 h 239"/>
              <a:gd name="T86" fmla="*/ 15 w 57"/>
              <a:gd name="T87" fmla="*/ 204 h 239"/>
              <a:gd name="T88" fmla="*/ 14 w 57"/>
              <a:gd name="T89" fmla="*/ 194 h 239"/>
              <a:gd name="T90" fmla="*/ 14 w 57"/>
              <a:gd name="T91" fmla="*/ 182 h 239"/>
              <a:gd name="T92" fmla="*/ 13 w 57"/>
              <a:gd name="T93" fmla="*/ 169 h 239"/>
              <a:gd name="T94" fmla="*/ 12 w 57"/>
              <a:gd name="T95" fmla="*/ 154 h 239"/>
              <a:gd name="T96" fmla="*/ 12 w 57"/>
              <a:gd name="T97" fmla="*/ 137 h 239"/>
              <a:gd name="T98" fmla="*/ 12 w 57"/>
              <a:gd name="T99" fmla="*/ 119 h 239"/>
              <a:gd name="T100" fmla="*/ 12 w 57"/>
              <a:gd name="T101" fmla="*/ 10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7" h="239">
                <a:moveTo>
                  <a:pt x="12" y="108"/>
                </a:moveTo>
                <a:lnTo>
                  <a:pt x="12" y="98"/>
                </a:lnTo>
                <a:lnTo>
                  <a:pt x="12" y="88"/>
                </a:lnTo>
                <a:lnTo>
                  <a:pt x="13" y="79"/>
                </a:lnTo>
                <a:lnTo>
                  <a:pt x="13" y="70"/>
                </a:lnTo>
                <a:lnTo>
                  <a:pt x="13" y="62"/>
                </a:lnTo>
                <a:lnTo>
                  <a:pt x="12" y="55"/>
                </a:lnTo>
                <a:lnTo>
                  <a:pt x="12" y="48"/>
                </a:lnTo>
                <a:lnTo>
                  <a:pt x="12" y="42"/>
                </a:lnTo>
                <a:lnTo>
                  <a:pt x="12" y="37"/>
                </a:lnTo>
                <a:lnTo>
                  <a:pt x="10" y="32"/>
                </a:lnTo>
                <a:lnTo>
                  <a:pt x="10" y="28"/>
                </a:lnTo>
                <a:lnTo>
                  <a:pt x="9" y="24"/>
                </a:lnTo>
                <a:lnTo>
                  <a:pt x="8" y="22"/>
                </a:lnTo>
                <a:lnTo>
                  <a:pt x="8" y="19"/>
                </a:lnTo>
                <a:lnTo>
                  <a:pt x="6" y="18"/>
                </a:lnTo>
                <a:lnTo>
                  <a:pt x="5" y="17"/>
                </a:lnTo>
                <a:lnTo>
                  <a:pt x="2" y="15"/>
                </a:lnTo>
                <a:lnTo>
                  <a:pt x="1" y="14"/>
                </a:lnTo>
                <a:lnTo>
                  <a:pt x="1" y="13"/>
                </a:lnTo>
                <a:lnTo>
                  <a:pt x="0" y="10"/>
                </a:lnTo>
                <a:lnTo>
                  <a:pt x="0" y="9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4" y="1"/>
                </a:lnTo>
                <a:lnTo>
                  <a:pt x="5" y="0"/>
                </a:lnTo>
                <a:lnTo>
                  <a:pt x="8" y="0"/>
                </a:lnTo>
                <a:lnTo>
                  <a:pt x="12" y="0"/>
                </a:lnTo>
                <a:lnTo>
                  <a:pt x="15" y="1"/>
                </a:lnTo>
                <a:lnTo>
                  <a:pt x="19" y="2"/>
                </a:lnTo>
                <a:lnTo>
                  <a:pt x="24" y="5"/>
                </a:lnTo>
                <a:lnTo>
                  <a:pt x="30" y="7"/>
                </a:lnTo>
                <a:lnTo>
                  <a:pt x="35" y="11"/>
                </a:lnTo>
                <a:lnTo>
                  <a:pt x="40" y="14"/>
                </a:lnTo>
                <a:lnTo>
                  <a:pt x="44" y="17"/>
                </a:lnTo>
                <a:lnTo>
                  <a:pt x="48" y="19"/>
                </a:lnTo>
                <a:lnTo>
                  <a:pt x="52" y="22"/>
                </a:lnTo>
                <a:lnTo>
                  <a:pt x="54" y="23"/>
                </a:lnTo>
                <a:lnTo>
                  <a:pt x="56" y="24"/>
                </a:lnTo>
                <a:lnTo>
                  <a:pt x="57" y="26"/>
                </a:lnTo>
                <a:lnTo>
                  <a:pt x="57" y="31"/>
                </a:lnTo>
                <a:lnTo>
                  <a:pt x="57" y="36"/>
                </a:lnTo>
                <a:lnTo>
                  <a:pt x="56" y="41"/>
                </a:lnTo>
                <a:lnTo>
                  <a:pt x="54" y="48"/>
                </a:lnTo>
                <a:lnTo>
                  <a:pt x="53" y="51"/>
                </a:lnTo>
                <a:lnTo>
                  <a:pt x="52" y="55"/>
                </a:lnTo>
                <a:lnTo>
                  <a:pt x="52" y="61"/>
                </a:lnTo>
                <a:lnTo>
                  <a:pt x="50" y="66"/>
                </a:lnTo>
                <a:lnTo>
                  <a:pt x="49" y="72"/>
                </a:lnTo>
                <a:lnTo>
                  <a:pt x="49" y="80"/>
                </a:lnTo>
                <a:lnTo>
                  <a:pt x="48" y="88"/>
                </a:lnTo>
                <a:lnTo>
                  <a:pt x="48" y="97"/>
                </a:lnTo>
                <a:lnTo>
                  <a:pt x="48" y="106"/>
                </a:lnTo>
                <a:lnTo>
                  <a:pt x="48" y="115"/>
                </a:lnTo>
                <a:lnTo>
                  <a:pt x="48" y="127"/>
                </a:lnTo>
                <a:lnTo>
                  <a:pt x="48" y="137"/>
                </a:lnTo>
                <a:lnTo>
                  <a:pt x="48" y="149"/>
                </a:lnTo>
                <a:lnTo>
                  <a:pt x="48" y="160"/>
                </a:lnTo>
                <a:lnTo>
                  <a:pt x="48" y="172"/>
                </a:lnTo>
                <a:lnTo>
                  <a:pt x="48" y="185"/>
                </a:lnTo>
                <a:lnTo>
                  <a:pt x="48" y="191"/>
                </a:lnTo>
                <a:lnTo>
                  <a:pt x="46" y="198"/>
                </a:lnTo>
                <a:lnTo>
                  <a:pt x="46" y="203"/>
                </a:lnTo>
                <a:lnTo>
                  <a:pt x="46" y="208"/>
                </a:lnTo>
                <a:lnTo>
                  <a:pt x="45" y="213"/>
                </a:lnTo>
                <a:lnTo>
                  <a:pt x="45" y="217"/>
                </a:lnTo>
                <a:lnTo>
                  <a:pt x="44" y="222"/>
                </a:lnTo>
                <a:lnTo>
                  <a:pt x="43" y="225"/>
                </a:lnTo>
                <a:lnTo>
                  <a:pt x="43" y="229"/>
                </a:lnTo>
                <a:lnTo>
                  <a:pt x="41" y="231"/>
                </a:lnTo>
                <a:lnTo>
                  <a:pt x="41" y="234"/>
                </a:lnTo>
                <a:lnTo>
                  <a:pt x="40" y="235"/>
                </a:lnTo>
                <a:lnTo>
                  <a:pt x="39" y="237"/>
                </a:lnTo>
                <a:lnTo>
                  <a:pt x="37" y="238"/>
                </a:lnTo>
                <a:lnTo>
                  <a:pt x="37" y="239"/>
                </a:lnTo>
                <a:lnTo>
                  <a:pt x="36" y="239"/>
                </a:lnTo>
                <a:lnTo>
                  <a:pt x="32" y="239"/>
                </a:lnTo>
                <a:lnTo>
                  <a:pt x="30" y="238"/>
                </a:lnTo>
                <a:lnTo>
                  <a:pt x="27" y="235"/>
                </a:lnTo>
                <a:lnTo>
                  <a:pt x="24" y="233"/>
                </a:lnTo>
                <a:lnTo>
                  <a:pt x="22" y="229"/>
                </a:lnTo>
                <a:lnTo>
                  <a:pt x="21" y="225"/>
                </a:lnTo>
                <a:lnTo>
                  <a:pt x="18" y="220"/>
                </a:lnTo>
                <a:lnTo>
                  <a:pt x="17" y="215"/>
                </a:lnTo>
                <a:lnTo>
                  <a:pt x="17" y="212"/>
                </a:lnTo>
                <a:lnTo>
                  <a:pt x="17" y="208"/>
                </a:lnTo>
                <a:lnTo>
                  <a:pt x="15" y="204"/>
                </a:lnTo>
                <a:lnTo>
                  <a:pt x="15" y="199"/>
                </a:lnTo>
                <a:lnTo>
                  <a:pt x="14" y="194"/>
                </a:lnTo>
                <a:lnTo>
                  <a:pt x="14" y="189"/>
                </a:lnTo>
                <a:lnTo>
                  <a:pt x="14" y="182"/>
                </a:lnTo>
                <a:lnTo>
                  <a:pt x="13" y="176"/>
                </a:lnTo>
                <a:lnTo>
                  <a:pt x="13" y="169"/>
                </a:lnTo>
                <a:lnTo>
                  <a:pt x="13" y="162"/>
                </a:lnTo>
                <a:lnTo>
                  <a:pt x="12" y="154"/>
                </a:lnTo>
                <a:lnTo>
                  <a:pt x="12" y="146"/>
                </a:lnTo>
                <a:lnTo>
                  <a:pt x="12" y="137"/>
                </a:lnTo>
                <a:lnTo>
                  <a:pt x="12" y="128"/>
                </a:lnTo>
                <a:lnTo>
                  <a:pt x="12" y="119"/>
                </a:lnTo>
                <a:lnTo>
                  <a:pt x="12" y="108"/>
                </a:lnTo>
                <a:lnTo>
                  <a:pt x="12" y="10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118"/>
          <p:cNvSpPr/>
          <p:nvPr/>
        </p:nvSpPr>
        <p:spPr bwMode="auto">
          <a:xfrm>
            <a:off x="2505540" y="2908919"/>
            <a:ext cx="690225" cy="760053"/>
          </a:xfrm>
          <a:custGeom>
            <a:avLst/>
            <a:gdLst>
              <a:gd name="T0" fmla="*/ 159 w 257"/>
              <a:gd name="T1" fmla="*/ 231 h 283"/>
              <a:gd name="T2" fmla="*/ 180 w 257"/>
              <a:gd name="T3" fmla="*/ 225 h 283"/>
              <a:gd name="T4" fmla="*/ 189 w 257"/>
              <a:gd name="T5" fmla="*/ 217 h 283"/>
              <a:gd name="T6" fmla="*/ 194 w 257"/>
              <a:gd name="T7" fmla="*/ 206 h 283"/>
              <a:gd name="T8" fmla="*/ 203 w 257"/>
              <a:gd name="T9" fmla="*/ 173 h 283"/>
              <a:gd name="T10" fmla="*/ 209 w 257"/>
              <a:gd name="T11" fmla="*/ 145 h 283"/>
              <a:gd name="T12" fmla="*/ 214 w 257"/>
              <a:gd name="T13" fmla="*/ 127 h 283"/>
              <a:gd name="T14" fmla="*/ 218 w 257"/>
              <a:gd name="T15" fmla="*/ 115 h 283"/>
              <a:gd name="T16" fmla="*/ 220 w 257"/>
              <a:gd name="T17" fmla="*/ 110 h 283"/>
              <a:gd name="T18" fmla="*/ 223 w 257"/>
              <a:gd name="T19" fmla="*/ 111 h 283"/>
              <a:gd name="T20" fmla="*/ 227 w 257"/>
              <a:gd name="T21" fmla="*/ 119 h 283"/>
              <a:gd name="T22" fmla="*/ 229 w 257"/>
              <a:gd name="T23" fmla="*/ 132 h 283"/>
              <a:gd name="T24" fmla="*/ 233 w 257"/>
              <a:gd name="T25" fmla="*/ 152 h 283"/>
              <a:gd name="T26" fmla="*/ 238 w 257"/>
              <a:gd name="T27" fmla="*/ 191 h 283"/>
              <a:gd name="T28" fmla="*/ 249 w 257"/>
              <a:gd name="T29" fmla="*/ 219 h 283"/>
              <a:gd name="T30" fmla="*/ 257 w 257"/>
              <a:gd name="T31" fmla="*/ 235 h 283"/>
              <a:gd name="T32" fmla="*/ 254 w 257"/>
              <a:gd name="T33" fmla="*/ 247 h 283"/>
              <a:gd name="T34" fmla="*/ 233 w 257"/>
              <a:gd name="T35" fmla="*/ 261 h 283"/>
              <a:gd name="T36" fmla="*/ 213 w 257"/>
              <a:gd name="T37" fmla="*/ 272 h 283"/>
              <a:gd name="T38" fmla="*/ 183 w 257"/>
              <a:gd name="T39" fmla="*/ 279 h 283"/>
              <a:gd name="T40" fmla="*/ 147 w 257"/>
              <a:gd name="T41" fmla="*/ 283 h 283"/>
              <a:gd name="T42" fmla="*/ 101 w 257"/>
              <a:gd name="T43" fmla="*/ 278 h 283"/>
              <a:gd name="T44" fmla="*/ 62 w 257"/>
              <a:gd name="T45" fmla="*/ 266 h 283"/>
              <a:gd name="T46" fmla="*/ 40 w 257"/>
              <a:gd name="T47" fmla="*/ 250 h 283"/>
              <a:gd name="T48" fmla="*/ 27 w 257"/>
              <a:gd name="T49" fmla="*/ 228 h 283"/>
              <a:gd name="T50" fmla="*/ 18 w 257"/>
              <a:gd name="T51" fmla="*/ 198 h 283"/>
              <a:gd name="T52" fmla="*/ 14 w 257"/>
              <a:gd name="T53" fmla="*/ 160 h 283"/>
              <a:gd name="T54" fmla="*/ 12 w 257"/>
              <a:gd name="T55" fmla="*/ 107 h 283"/>
              <a:gd name="T56" fmla="*/ 11 w 257"/>
              <a:gd name="T57" fmla="*/ 71 h 283"/>
              <a:gd name="T58" fmla="*/ 9 w 257"/>
              <a:gd name="T59" fmla="*/ 49 h 283"/>
              <a:gd name="T60" fmla="*/ 8 w 257"/>
              <a:gd name="T61" fmla="*/ 32 h 283"/>
              <a:gd name="T62" fmla="*/ 5 w 257"/>
              <a:gd name="T63" fmla="*/ 23 h 283"/>
              <a:gd name="T64" fmla="*/ 1 w 257"/>
              <a:gd name="T65" fmla="*/ 13 h 283"/>
              <a:gd name="T66" fmla="*/ 3 w 257"/>
              <a:gd name="T67" fmla="*/ 4 h 283"/>
              <a:gd name="T68" fmla="*/ 13 w 257"/>
              <a:gd name="T69" fmla="*/ 1 h 283"/>
              <a:gd name="T70" fmla="*/ 24 w 257"/>
              <a:gd name="T71" fmla="*/ 5 h 283"/>
              <a:gd name="T72" fmla="*/ 40 w 257"/>
              <a:gd name="T73" fmla="*/ 15 h 283"/>
              <a:gd name="T74" fmla="*/ 52 w 257"/>
              <a:gd name="T75" fmla="*/ 26 h 283"/>
              <a:gd name="T76" fmla="*/ 53 w 257"/>
              <a:gd name="T77" fmla="*/ 33 h 283"/>
              <a:gd name="T78" fmla="*/ 48 w 257"/>
              <a:gd name="T79" fmla="*/ 54 h 283"/>
              <a:gd name="T80" fmla="*/ 43 w 257"/>
              <a:gd name="T81" fmla="*/ 89 h 283"/>
              <a:gd name="T82" fmla="*/ 38 w 257"/>
              <a:gd name="T83" fmla="*/ 129 h 283"/>
              <a:gd name="T84" fmla="*/ 40 w 257"/>
              <a:gd name="T85" fmla="*/ 163 h 283"/>
              <a:gd name="T86" fmla="*/ 47 w 257"/>
              <a:gd name="T87" fmla="*/ 191 h 283"/>
              <a:gd name="T88" fmla="*/ 58 w 257"/>
              <a:gd name="T89" fmla="*/ 212 h 283"/>
              <a:gd name="T90" fmla="*/ 73 w 257"/>
              <a:gd name="T91" fmla="*/ 224 h 283"/>
              <a:gd name="T92" fmla="*/ 91 w 257"/>
              <a:gd name="T93" fmla="*/ 230 h 283"/>
              <a:gd name="T94" fmla="*/ 115 w 257"/>
              <a:gd name="T95" fmla="*/ 234 h 283"/>
              <a:gd name="T96" fmla="*/ 137 w 257"/>
              <a:gd name="T97" fmla="*/ 234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7" h="283">
                <a:moveTo>
                  <a:pt x="137" y="234"/>
                </a:moveTo>
                <a:lnTo>
                  <a:pt x="145" y="234"/>
                </a:lnTo>
                <a:lnTo>
                  <a:pt x="153" y="233"/>
                </a:lnTo>
                <a:lnTo>
                  <a:pt x="159" y="231"/>
                </a:lnTo>
                <a:lnTo>
                  <a:pt x="166" y="230"/>
                </a:lnTo>
                <a:lnTo>
                  <a:pt x="171" y="228"/>
                </a:lnTo>
                <a:lnTo>
                  <a:pt x="176" y="226"/>
                </a:lnTo>
                <a:lnTo>
                  <a:pt x="180" y="225"/>
                </a:lnTo>
                <a:lnTo>
                  <a:pt x="184" y="222"/>
                </a:lnTo>
                <a:lnTo>
                  <a:pt x="185" y="221"/>
                </a:lnTo>
                <a:lnTo>
                  <a:pt x="188" y="220"/>
                </a:lnTo>
                <a:lnTo>
                  <a:pt x="189" y="217"/>
                </a:lnTo>
                <a:lnTo>
                  <a:pt x="191" y="215"/>
                </a:lnTo>
                <a:lnTo>
                  <a:pt x="192" y="212"/>
                </a:lnTo>
                <a:lnTo>
                  <a:pt x="193" y="209"/>
                </a:lnTo>
                <a:lnTo>
                  <a:pt x="194" y="206"/>
                </a:lnTo>
                <a:lnTo>
                  <a:pt x="196" y="202"/>
                </a:lnTo>
                <a:lnTo>
                  <a:pt x="198" y="194"/>
                </a:lnTo>
                <a:lnTo>
                  <a:pt x="201" y="185"/>
                </a:lnTo>
                <a:lnTo>
                  <a:pt x="203" y="173"/>
                </a:lnTo>
                <a:lnTo>
                  <a:pt x="206" y="162"/>
                </a:lnTo>
                <a:lnTo>
                  <a:pt x="207" y="155"/>
                </a:lnTo>
                <a:lnTo>
                  <a:pt x="209" y="150"/>
                </a:lnTo>
                <a:lnTo>
                  <a:pt x="209" y="145"/>
                </a:lnTo>
                <a:lnTo>
                  <a:pt x="210" y="140"/>
                </a:lnTo>
                <a:lnTo>
                  <a:pt x="211" y="134"/>
                </a:lnTo>
                <a:lnTo>
                  <a:pt x="213" y="130"/>
                </a:lnTo>
                <a:lnTo>
                  <a:pt x="214" y="127"/>
                </a:lnTo>
                <a:lnTo>
                  <a:pt x="215" y="123"/>
                </a:lnTo>
                <a:lnTo>
                  <a:pt x="215" y="120"/>
                </a:lnTo>
                <a:lnTo>
                  <a:pt x="216" y="118"/>
                </a:lnTo>
                <a:lnTo>
                  <a:pt x="218" y="115"/>
                </a:lnTo>
                <a:lnTo>
                  <a:pt x="219" y="114"/>
                </a:lnTo>
                <a:lnTo>
                  <a:pt x="219" y="112"/>
                </a:lnTo>
                <a:lnTo>
                  <a:pt x="220" y="111"/>
                </a:lnTo>
                <a:lnTo>
                  <a:pt x="220" y="110"/>
                </a:lnTo>
                <a:lnTo>
                  <a:pt x="222" y="110"/>
                </a:lnTo>
                <a:lnTo>
                  <a:pt x="222" y="110"/>
                </a:lnTo>
                <a:lnTo>
                  <a:pt x="223" y="111"/>
                </a:lnTo>
                <a:lnTo>
                  <a:pt x="223" y="111"/>
                </a:lnTo>
                <a:lnTo>
                  <a:pt x="224" y="112"/>
                </a:lnTo>
                <a:lnTo>
                  <a:pt x="225" y="115"/>
                </a:lnTo>
                <a:lnTo>
                  <a:pt x="225" y="116"/>
                </a:lnTo>
                <a:lnTo>
                  <a:pt x="227" y="119"/>
                </a:lnTo>
                <a:lnTo>
                  <a:pt x="228" y="121"/>
                </a:lnTo>
                <a:lnTo>
                  <a:pt x="228" y="125"/>
                </a:lnTo>
                <a:lnTo>
                  <a:pt x="229" y="128"/>
                </a:lnTo>
                <a:lnTo>
                  <a:pt x="229" y="132"/>
                </a:lnTo>
                <a:lnTo>
                  <a:pt x="231" y="137"/>
                </a:lnTo>
                <a:lnTo>
                  <a:pt x="232" y="142"/>
                </a:lnTo>
                <a:lnTo>
                  <a:pt x="232" y="147"/>
                </a:lnTo>
                <a:lnTo>
                  <a:pt x="233" y="152"/>
                </a:lnTo>
                <a:lnTo>
                  <a:pt x="233" y="159"/>
                </a:lnTo>
                <a:lnTo>
                  <a:pt x="235" y="171"/>
                </a:lnTo>
                <a:lnTo>
                  <a:pt x="236" y="181"/>
                </a:lnTo>
                <a:lnTo>
                  <a:pt x="238" y="191"/>
                </a:lnTo>
                <a:lnTo>
                  <a:pt x="241" y="199"/>
                </a:lnTo>
                <a:lnTo>
                  <a:pt x="244" y="207"/>
                </a:lnTo>
                <a:lnTo>
                  <a:pt x="246" y="213"/>
                </a:lnTo>
                <a:lnTo>
                  <a:pt x="249" y="219"/>
                </a:lnTo>
                <a:lnTo>
                  <a:pt x="253" y="222"/>
                </a:lnTo>
                <a:lnTo>
                  <a:pt x="254" y="226"/>
                </a:lnTo>
                <a:lnTo>
                  <a:pt x="255" y="231"/>
                </a:lnTo>
                <a:lnTo>
                  <a:pt x="257" y="235"/>
                </a:lnTo>
                <a:lnTo>
                  <a:pt x="257" y="238"/>
                </a:lnTo>
                <a:lnTo>
                  <a:pt x="257" y="242"/>
                </a:lnTo>
                <a:lnTo>
                  <a:pt x="255" y="244"/>
                </a:lnTo>
                <a:lnTo>
                  <a:pt x="254" y="247"/>
                </a:lnTo>
                <a:lnTo>
                  <a:pt x="253" y="250"/>
                </a:lnTo>
                <a:lnTo>
                  <a:pt x="245" y="255"/>
                </a:lnTo>
                <a:lnTo>
                  <a:pt x="237" y="259"/>
                </a:lnTo>
                <a:lnTo>
                  <a:pt x="233" y="261"/>
                </a:lnTo>
                <a:lnTo>
                  <a:pt x="228" y="264"/>
                </a:lnTo>
                <a:lnTo>
                  <a:pt x="224" y="265"/>
                </a:lnTo>
                <a:lnTo>
                  <a:pt x="218" y="268"/>
                </a:lnTo>
                <a:lnTo>
                  <a:pt x="213" y="272"/>
                </a:lnTo>
                <a:lnTo>
                  <a:pt x="206" y="274"/>
                </a:lnTo>
                <a:lnTo>
                  <a:pt x="198" y="275"/>
                </a:lnTo>
                <a:lnTo>
                  <a:pt x="191" y="278"/>
                </a:lnTo>
                <a:lnTo>
                  <a:pt x="183" y="279"/>
                </a:lnTo>
                <a:lnTo>
                  <a:pt x="174" y="281"/>
                </a:lnTo>
                <a:lnTo>
                  <a:pt x="166" y="282"/>
                </a:lnTo>
                <a:lnTo>
                  <a:pt x="157" y="283"/>
                </a:lnTo>
                <a:lnTo>
                  <a:pt x="147" y="283"/>
                </a:lnTo>
                <a:lnTo>
                  <a:pt x="136" y="283"/>
                </a:lnTo>
                <a:lnTo>
                  <a:pt x="127" y="282"/>
                </a:lnTo>
                <a:lnTo>
                  <a:pt x="118" y="281"/>
                </a:lnTo>
                <a:lnTo>
                  <a:pt x="101" y="278"/>
                </a:lnTo>
                <a:lnTo>
                  <a:pt x="86" y="274"/>
                </a:lnTo>
                <a:lnTo>
                  <a:pt x="78" y="272"/>
                </a:lnTo>
                <a:lnTo>
                  <a:pt x="70" y="269"/>
                </a:lnTo>
                <a:lnTo>
                  <a:pt x="62" y="266"/>
                </a:lnTo>
                <a:lnTo>
                  <a:pt x="56" y="263"/>
                </a:lnTo>
                <a:lnTo>
                  <a:pt x="49" y="259"/>
                </a:lnTo>
                <a:lnTo>
                  <a:pt x="44" y="253"/>
                </a:lnTo>
                <a:lnTo>
                  <a:pt x="40" y="250"/>
                </a:lnTo>
                <a:lnTo>
                  <a:pt x="36" y="243"/>
                </a:lnTo>
                <a:lnTo>
                  <a:pt x="33" y="239"/>
                </a:lnTo>
                <a:lnTo>
                  <a:pt x="30" y="233"/>
                </a:lnTo>
                <a:lnTo>
                  <a:pt x="27" y="228"/>
                </a:lnTo>
                <a:lnTo>
                  <a:pt x="25" y="221"/>
                </a:lnTo>
                <a:lnTo>
                  <a:pt x="22" y="213"/>
                </a:lnTo>
                <a:lnTo>
                  <a:pt x="21" y="206"/>
                </a:lnTo>
                <a:lnTo>
                  <a:pt x="18" y="198"/>
                </a:lnTo>
                <a:lnTo>
                  <a:pt x="17" y="189"/>
                </a:lnTo>
                <a:lnTo>
                  <a:pt x="16" y="181"/>
                </a:lnTo>
                <a:lnTo>
                  <a:pt x="16" y="171"/>
                </a:lnTo>
                <a:lnTo>
                  <a:pt x="14" y="160"/>
                </a:lnTo>
                <a:lnTo>
                  <a:pt x="13" y="149"/>
                </a:lnTo>
                <a:lnTo>
                  <a:pt x="12" y="136"/>
                </a:lnTo>
                <a:lnTo>
                  <a:pt x="12" y="121"/>
                </a:lnTo>
                <a:lnTo>
                  <a:pt x="12" y="107"/>
                </a:lnTo>
                <a:lnTo>
                  <a:pt x="12" y="92"/>
                </a:lnTo>
                <a:lnTo>
                  <a:pt x="11" y="84"/>
                </a:lnTo>
                <a:lnTo>
                  <a:pt x="11" y="77"/>
                </a:lnTo>
                <a:lnTo>
                  <a:pt x="11" y="71"/>
                </a:lnTo>
                <a:lnTo>
                  <a:pt x="11" y="64"/>
                </a:lnTo>
                <a:lnTo>
                  <a:pt x="11" y="59"/>
                </a:lnTo>
                <a:lnTo>
                  <a:pt x="11" y="54"/>
                </a:lnTo>
                <a:lnTo>
                  <a:pt x="9" y="49"/>
                </a:lnTo>
                <a:lnTo>
                  <a:pt x="9" y="44"/>
                </a:lnTo>
                <a:lnTo>
                  <a:pt x="9" y="40"/>
                </a:lnTo>
                <a:lnTo>
                  <a:pt x="8" y="36"/>
                </a:lnTo>
                <a:lnTo>
                  <a:pt x="8" y="32"/>
                </a:lnTo>
                <a:lnTo>
                  <a:pt x="7" y="30"/>
                </a:lnTo>
                <a:lnTo>
                  <a:pt x="7" y="27"/>
                </a:lnTo>
                <a:lnTo>
                  <a:pt x="7" y="24"/>
                </a:lnTo>
                <a:lnTo>
                  <a:pt x="5" y="23"/>
                </a:lnTo>
                <a:lnTo>
                  <a:pt x="5" y="22"/>
                </a:lnTo>
                <a:lnTo>
                  <a:pt x="3" y="19"/>
                </a:lnTo>
                <a:lnTo>
                  <a:pt x="1" y="15"/>
                </a:lnTo>
                <a:lnTo>
                  <a:pt x="1" y="13"/>
                </a:lnTo>
                <a:lnTo>
                  <a:pt x="0" y="11"/>
                </a:lnTo>
                <a:lnTo>
                  <a:pt x="1" y="9"/>
                </a:lnTo>
                <a:lnTo>
                  <a:pt x="1" y="6"/>
                </a:lnTo>
                <a:lnTo>
                  <a:pt x="3" y="4"/>
                </a:lnTo>
                <a:lnTo>
                  <a:pt x="4" y="2"/>
                </a:lnTo>
                <a:lnTo>
                  <a:pt x="7" y="1"/>
                </a:lnTo>
                <a:lnTo>
                  <a:pt x="12" y="0"/>
                </a:lnTo>
                <a:lnTo>
                  <a:pt x="13" y="1"/>
                </a:lnTo>
                <a:lnTo>
                  <a:pt x="14" y="1"/>
                </a:lnTo>
                <a:lnTo>
                  <a:pt x="17" y="2"/>
                </a:lnTo>
                <a:lnTo>
                  <a:pt x="20" y="2"/>
                </a:lnTo>
                <a:lnTo>
                  <a:pt x="24" y="5"/>
                </a:lnTo>
                <a:lnTo>
                  <a:pt x="27" y="6"/>
                </a:lnTo>
                <a:lnTo>
                  <a:pt x="31" y="9"/>
                </a:lnTo>
                <a:lnTo>
                  <a:pt x="36" y="13"/>
                </a:lnTo>
                <a:lnTo>
                  <a:pt x="40" y="15"/>
                </a:lnTo>
                <a:lnTo>
                  <a:pt x="44" y="19"/>
                </a:lnTo>
                <a:lnTo>
                  <a:pt x="47" y="22"/>
                </a:lnTo>
                <a:lnTo>
                  <a:pt x="49" y="24"/>
                </a:lnTo>
                <a:lnTo>
                  <a:pt x="52" y="26"/>
                </a:lnTo>
                <a:lnTo>
                  <a:pt x="53" y="28"/>
                </a:lnTo>
                <a:lnTo>
                  <a:pt x="55" y="30"/>
                </a:lnTo>
                <a:lnTo>
                  <a:pt x="55" y="31"/>
                </a:lnTo>
                <a:lnTo>
                  <a:pt x="53" y="33"/>
                </a:lnTo>
                <a:lnTo>
                  <a:pt x="52" y="37"/>
                </a:lnTo>
                <a:lnTo>
                  <a:pt x="51" y="41"/>
                </a:lnTo>
                <a:lnTo>
                  <a:pt x="49" y="48"/>
                </a:lnTo>
                <a:lnTo>
                  <a:pt x="48" y="54"/>
                </a:lnTo>
                <a:lnTo>
                  <a:pt x="48" y="61"/>
                </a:lnTo>
                <a:lnTo>
                  <a:pt x="47" y="70"/>
                </a:lnTo>
                <a:lnTo>
                  <a:pt x="46" y="80"/>
                </a:lnTo>
                <a:lnTo>
                  <a:pt x="43" y="89"/>
                </a:lnTo>
                <a:lnTo>
                  <a:pt x="42" y="99"/>
                </a:lnTo>
                <a:lnTo>
                  <a:pt x="40" y="110"/>
                </a:lnTo>
                <a:lnTo>
                  <a:pt x="39" y="120"/>
                </a:lnTo>
                <a:lnTo>
                  <a:pt x="38" y="129"/>
                </a:lnTo>
                <a:lnTo>
                  <a:pt x="38" y="138"/>
                </a:lnTo>
                <a:lnTo>
                  <a:pt x="38" y="147"/>
                </a:lnTo>
                <a:lnTo>
                  <a:pt x="39" y="155"/>
                </a:lnTo>
                <a:lnTo>
                  <a:pt x="40" y="163"/>
                </a:lnTo>
                <a:lnTo>
                  <a:pt x="42" y="171"/>
                </a:lnTo>
                <a:lnTo>
                  <a:pt x="43" y="178"/>
                </a:lnTo>
                <a:lnTo>
                  <a:pt x="44" y="185"/>
                </a:lnTo>
                <a:lnTo>
                  <a:pt x="47" y="191"/>
                </a:lnTo>
                <a:lnTo>
                  <a:pt x="48" y="197"/>
                </a:lnTo>
                <a:lnTo>
                  <a:pt x="52" y="202"/>
                </a:lnTo>
                <a:lnTo>
                  <a:pt x="55" y="207"/>
                </a:lnTo>
                <a:lnTo>
                  <a:pt x="58" y="212"/>
                </a:lnTo>
                <a:lnTo>
                  <a:pt x="61" y="215"/>
                </a:lnTo>
                <a:lnTo>
                  <a:pt x="65" y="219"/>
                </a:lnTo>
                <a:lnTo>
                  <a:pt x="69" y="221"/>
                </a:lnTo>
                <a:lnTo>
                  <a:pt x="73" y="224"/>
                </a:lnTo>
                <a:lnTo>
                  <a:pt x="77" y="225"/>
                </a:lnTo>
                <a:lnTo>
                  <a:pt x="80" y="228"/>
                </a:lnTo>
                <a:lnTo>
                  <a:pt x="86" y="229"/>
                </a:lnTo>
                <a:lnTo>
                  <a:pt x="91" y="230"/>
                </a:lnTo>
                <a:lnTo>
                  <a:pt x="96" y="230"/>
                </a:lnTo>
                <a:lnTo>
                  <a:pt x="101" y="231"/>
                </a:lnTo>
                <a:lnTo>
                  <a:pt x="108" y="233"/>
                </a:lnTo>
                <a:lnTo>
                  <a:pt x="115" y="234"/>
                </a:lnTo>
                <a:lnTo>
                  <a:pt x="122" y="234"/>
                </a:lnTo>
                <a:lnTo>
                  <a:pt x="130" y="234"/>
                </a:lnTo>
                <a:lnTo>
                  <a:pt x="137" y="234"/>
                </a:lnTo>
                <a:lnTo>
                  <a:pt x="137" y="23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119"/>
          <p:cNvSpPr/>
          <p:nvPr/>
        </p:nvSpPr>
        <p:spPr bwMode="auto">
          <a:xfrm>
            <a:off x="2508227" y="2570521"/>
            <a:ext cx="252456" cy="290056"/>
          </a:xfrm>
          <a:custGeom>
            <a:avLst/>
            <a:gdLst>
              <a:gd name="T0" fmla="*/ 79 w 94"/>
              <a:gd name="T1" fmla="*/ 44 h 108"/>
              <a:gd name="T2" fmla="*/ 86 w 94"/>
              <a:gd name="T3" fmla="*/ 55 h 108"/>
              <a:gd name="T4" fmla="*/ 91 w 94"/>
              <a:gd name="T5" fmla="*/ 65 h 108"/>
              <a:gd name="T6" fmla="*/ 94 w 94"/>
              <a:gd name="T7" fmla="*/ 75 h 108"/>
              <a:gd name="T8" fmla="*/ 92 w 94"/>
              <a:gd name="T9" fmla="*/ 86 h 108"/>
              <a:gd name="T10" fmla="*/ 91 w 94"/>
              <a:gd name="T11" fmla="*/ 95 h 108"/>
              <a:gd name="T12" fmla="*/ 90 w 94"/>
              <a:gd name="T13" fmla="*/ 100 h 108"/>
              <a:gd name="T14" fmla="*/ 89 w 94"/>
              <a:gd name="T15" fmla="*/ 104 h 108"/>
              <a:gd name="T16" fmla="*/ 85 w 94"/>
              <a:gd name="T17" fmla="*/ 106 h 108"/>
              <a:gd name="T18" fmla="*/ 81 w 94"/>
              <a:gd name="T19" fmla="*/ 108 h 108"/>
              <a:gd name="T20" fmla="*/ 77 w 94"/>
              <a:gd name="T21" fmla="*/ 108 h 108"/>
              <a:gd name="T22" fmla="*/ 76 w 94"/>
              <a:gd name="T23" fmla="*/ 106 h 108"/>
              <a:gd name="T24" fmla="*/ 72 w 94"/>
              <a:gd name="T25" fmla="*/ 104 h 108"/>
              <a:gd name="T26" fmla="*/ 68 w 94"/>
              <a:gd name="T27" fmla="*/ 99 h 108"/>
              <a:gd name="T28" fmla="*/ 63 w 94"/>
              <a:gd name="T29" fmla="*/ 93 h 108"/>
              <a:gd name="T30" fmla="*/ 56 w 94"/>
              <a:gd name="T31" fmla="*/ 86 h 108"/>
              <a:gd name="T32" fmla="*/ 50 w 94"/>
              <a:gd name="T33" fmla="*/ 77 h 108"/>
              <a:gd name="T34" fmla="*/ 42 w 94"/>
              <a:gd name="T35" fmla="*/ 65 h 108"/>
              <a:gd name="T36" fmla="*/ 34 w 94"/>
              <a:gd name="T37" fmla="*/ 53 h 108"/>
              <a:gd name="T38" fmla="*/ 25 w 94"/>
              <a:gd name="T39" fmla="*/ 42 h 108"/>
              <a:gd name="T40" fmla="*/ 19 w 94"/>
              <a:gd name="T41" fmla="*/ 33 h 108"/>
              <a:gd name="T42" fmla="*/ 13 w 94"/>
              <a:gd name="T43" fmla="*/ 24 h 108"/>
              <a:gd name="T44" fmla="*/ 6 w 94"/>
              <a:gd name="T45" fmla="*/ 13 h 108"/>
              <a:gd name="T46" fmla="*/ 2 w 94"/>
              <a:gd name="T47" fmla="*/ 4 h 108"/>
              <a:gd name="T48" fmla="*/ 2 w 94"/>
              <a:gd name="T49" fmla="*/ 0 h 108"/>
              <a:gd name="T50" fmla="*/ 6 w 94"/>
              <a:gd name="T51" fmla="*/ 0 h 108"/>
              <a:gd name="T52" fmla="*/ 12 w 94"/>
              <a:gd name="T53" fmla="*/ 0 h 108"/>
              <a:gd name="T54" fmla="*/ 24 w 94"/>
              <a:gd name="T55" fmla="*/ 3 h 108"/>
              <a:gd name="T56" fmla="*/ 39 w 94"/>
              <a:gd name="T57" fmla="*/ 7 h 108"/>
              <a:gd name="T58" fmla="*/ 51 w 94"/>
              <a:gd name="T59" fmla="*/ 14 h 108"/>
              <a:gd name="T60" fmla="*/ 63 w 94"/>
              <a:gd name="T61" fmla="*/ 22 h 108"/>
              <a:gd name="T62" fmla="*/ 72 w 94"/>
              <a:gd name="T63" fmla="*/ 33 h 108"/>
              <a:gd name="T64" fmla="*/ 76 w 94"/>
              <a:gd name="T65" fmla="*/ 3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" h="108">
                <a:moveTo>
                  <a:pt x="76" y="38"/>
                </a:moveTo>
                <a:lnTo>
                  <a:pt x="79" y="44"/>
                </a:lnTo>
                <a:lnTo>
                  <a:pt x="83" y="49"/>
                </a:lnTo>
                <a:lnTo>
                  <a:pt x="86" y="55"/>
                </a:lnTo>
                <a:lnTo>
                  <a:pt x="89" y="60"/>
                </a:lnTo>
                <a:lnTo>
                  <a:pt x="91" y="65"/>
                </a:lnTo>
                <a:lnTo>
                  <a:pt x="92" y="70"/>
                </a:lnTo>
                <a:lnTo>
                  <a:pt x="94" y="75"/>
                </a:lnTo>
                <a:lnTo>
                  <a:pt x="94" y="80"/>
                </a:lnTo>
                <a:lnTo>
                  <a:pt x="92" y="86"/>
                </a:lnTo>
                <a:lnTo>
                  <a:pt x="92" y="91"/>
                </a:lnTo>
                <a:lnTo>
                  <a:pt x="91" y="95"/>
                </a:lnTo>
                <a:lnTo>
                  <a:pt x="91" y="97"/>
                </a:lnTo>
                <a:lnTo>
                  <a:pt x="90" y="100"/>
                </a:lnTo>
                <a:lnTo>
                  <a:pt x="90" y="102"/>
                </a:lnTo>
                <a:lnTo>
                  <a:pt x="89" y="104"/>
                </a:lnTo>
                <a:lnTo>
                  <a:pt x="87" y="105"/>
                </a:lnTo>
                <a:lnTo>
                  <a:pt x="85" y="106"/>
                </a:lnTo>
                <a:lnTo>
                  <a:pt x="83" y="108"/>
                </a:lnTo>
                <a:lnTo>
                  <a:pt x="81" y="108"/>
                </a:lnTo>
                <a:lnTo>
                  <a:pt x="78" y="108"/>
                </a:lnTo>
                <a:lnTo>
                  <a:pt x="77" y="108"/>
                </a:lnTo>
                <a:lnTo>
                  <a:pt x="77" y="108"/>
                </a:lnTo>
                <a:lnTo>
                  <a:pt x="76" y="106"/>
                </a:lnTo>
                <a:lnTo>
                  <a:pt x="73" y="105"/>
                </a:lnTo>
                <a:lnTo>
                  <a:pt x="72" y="104"/>
                </a:lnTo>
                <a:lnTo>
                  <a:pt x="69" y="101"/>
                </a:lnTo>
                <a:lnTo>
                  <a:pt x="68" y="99"/>
                </a:lnTo>
                <a:lnTo>
                  <a:pt x="65" y="96"/>
                </a:lnTo>
                <a:lnTo>
                  <a:pt x="63" y="93"/>
                </a:lnTo>
                <a:lnTo>
                  <a:pt x="59" y="90"/>
                </a:lnTo>
                <a:lnTo>
                  <a:pt x="56" y="86"/>
                </a:lnTo>
                <a:lnTo>
                  <a:pt x="52" y="82"/>
                </a:lnTo>
                <a:lnTo>
                  <a:pt x="50" y="77"/>
                </a:lnTo>
                <a:lnTo>
                  <a:pt x="46" y="71"/>
                </a:lnTo>
                <a:lnTo>
                  <a:pt x="42" y="65"/>
                </a:lnTo>
                <a:lnTo>
                  <a:pt x="38" y="60"/>
                </a:lnTo>
                <a:lnTo>
                  <a:pt x="34" y="53"/>
                </a:lnTo>
                <a:lnTo>
                  <a:pt x="29" y="48"/>
                </a:lnTo>
                <a:lnTo>
                  <a:pt x="25" y="42"/>
                </a:lnTo>
                <a:lnTo>
                  <a:pt x="23" y="36"/>
                </a:lnTo>
                <a:lnTo>
                  <a:pt x="19" y="33"/>
                </a:lnTo>
                <a:lnTo>
                  <a:pt x="16" y="27"/>
                </a:lnTo>
                <a:lnTo>
                  <a:pt x="13" y="24"/>
                </a:lnTo>
                <a:lnTo>
                  <a:pt x="11" y="20"/>
                </a:lnTo>
                <a:lnTo>
                  <a:pt x="6" y="13"/>
                </a:lnTo>
                <a:lnTo>
                  <a:pt x="3" y="8"/>
                </a:lnTo>
                <a:lnTo>
                  <a:pt x="2" y="4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lnTo>
                  <a:pt x="6" y="0"/>
                </a:lnTo>
                <a:lnTo>
                  <a:pt x="8" y="0"/>
                </a:lnTo>
                <a:lnTo>
                  <a:pt x="12" y="0"/>
                </a:lnTo>
                <a:lnTo>
                  <a:pt x="19" y="2"/>
                </a:lnTo>
                <a:lnTo>
                  <a:pt x="24" y="3"/>
                </a:lnTo>
                <a:lnTo>
                  <a:pt x="32" y="4"/>
                </a:lnTo>
                <a:lnTo>
                  <a:pt x="39" y="7"/>
                </a:lnTo>
                <a:lnTo>
                  <a:pt x="46" y="11"/>
                </a:lnTo>
                <a:lnTo>
                  <a:pt x="51" y="14"/>
                </a:lnTo>
                <a:lnTo>
                  <a:pt x="57" y="18"/>
                </a:lnTo>
                <a:lnTo>
                  <a:pt x="63" y="22"/>
                </a:lnTo>
                <a:lnTo>
                  <a:pt x="67" y="27"/>
                </a:lnTo>
                <a:lnTo>
                  <a:pt x="72" y="33"/>
                </a:lnTo>
                <a:lnTo>
                  <a:pt x="76" y="38"/>
                </a:lnTo>
                <a:lnTo>
                  <a:pt x="76" y="3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120"/>
          <p:cNvSpPr/>
          <p:nvPr/>
        </p:nvSpPr>
        <p:spPr bwMode="auto">
          <a:xfrm>
            <a:off x="1936171" y="2452350"/>
            <a:ext cx="733196" cy="515655"/>
          </a:xfrm>
          <a:custGeom>
            <a:avLst/>
            <a:gdLst>
              <a:gd name="T0" fmla="*/ 102 w 273"/>
              <a:gd name="T1" fmla="*/ 97 h 192"/>
              <a:gd name="T2" fmla="*/ 92 w 273"/>
              <a:gd name="T3" fmla="*/ 112 h 192"/>
              <a:gd name="T4" fmla="*/ 90 w 273"/>
              <a:gd name="T5" fmla="*/ 119 h 192"/>
              <a:gd name="T6" fmla="*/ 93 w 273"/>
              <a:gd name="T7" fmla="*/ 119 h 192"/>
              <a:gd name="T8" fmla="*/ 100 w 273"/>
              <a:gd name="T9" fmla="*/ 119 h 192"/>
              <a:gd name="T10" fmla="*/ 111 w 273"/>
              <a:gd name="T11" fmla="*/ 118 h 192"/>
              <a:gd name="T12" fmla="*/ 128 w 273"/>
              <a:gd name="T13" fmla="*/ 115 h 192"/>
              <a:gd name="T14" fmla="*/ 150 w 273"/>
              <a:gd name="T15" fmla="*/ 112 h 192"/>
              <a:gd name="T16" fmla="*/ 190 w 273"/>
              <a:gd name="T17" fmla="*/ 104 h 192"/>
              <a:gd name="T18" fmla="*/ 233 w 273"/>
              <a:gd name="T19" fmla="*/ 99 h 192"/>
              <a:gd name="T20" fmla="*/ 273 w 273"/>
              <a:gd name="T21" fmla="*/ 97 h 192"/>
              <a:gd name="T22" fmla="*/ 264 w 273"/>
              <a:gd name="T23" fmla="*/ 115 h 192"/>
              <a:gd name="T24" fmla="*/ 248 w 273"/>
              <a:gd name="T25" fmla="*/ 118 h 192"/>
              <a:gd name="T26" fmla="*/ 229 w 273"/>
              <a:gd name="T27" fmla="*/ 121 h 192"/>
              <a:gd name="T28" fmla="*/ 206 w 273"/>
              <a:gd name="T29" fmla="*/ 124 h 192"/>
              <a:gd name="T30" fmla="*/ 181 w 273"/>
              <a:gd name="T31" fmla="*/ 131 h 192"/>
              <a:gd name="T32" fmla="*/ 151 w 273"/>
              <a:gd name="T33" fmla="*/ 140 h 192"/>
              <a:gd name="T34" fmla="*/ 125 w 273"/>
              <a:gd name="T35" fmla="*/ 148 h 192"/>
              <a:gd name="T36" fmla="*/ 103 w 273"/>
              <a:gd name="T37" fmla="*/ 157 h 192"/>
              <a:gd name="T38" fmla="*/ 85 w 273"/>
              <a:gd name="T39" fmla="*/ 165 h 192"/>
              <a:gd name="T40" fmla="*/ 70 w 273"/>
              <a:gd name="T41" fmla="*/ 171 h 192"/>
              <a:gd name="T42" fmla="*/ 59 w 273"/>
              <a:gd name="T43" fmla="*/ 176 h 192"/>
              <a:gd name="T44" fmla="*/ 44 w 273"/>
              <a:gd name="T45" fmla="*/ 185 h 192"/>
              <a:gd name="T46" fmla="*/ 31 w 273"/>
              <a:gd name="T47" fmla="*/ 190 h 192"/>
              <a:gd name="T48" fmla="*/ 23 w 273"/>
              <a:gd name="T49" fmla="*/ 192 h 192"/>
              <a:gd name="T50" fmla="*/ 17 w 273"/>
              <a:gd name="T51" fmla="*/ 188 h 192"/>
              <a:gd name="T52" fmla="*/ 9 w 273"/>
              <a:gd name="T53" fmla="*/ 180 h 192"/>
              <a:gd name="T54" fmla="*/ 4 w 273"/>
              <a:gd name="T55" fmla="*/ 170 h 192"/>
              <a:gd name="T56" fmla="*/ 0 w 273"/>
              <a:gd name="T57" fmla="*/ 162 h 192"/>
              <a:gd name="T58" fmla="*/ 1 w 273"/>
              <a:gd name="T59" fmla="*/ 156 h 192"/>
              <a:gd name="T60" fmla="*/ 5 w 273"/>
              <a:gd name="T61" fmla="*/ 148 h 192"/>
              <a:gd name="T62" fmla="*/ 15 w 273"/>
              <a:gd name="T63" fmla="*/ 140 h 192"/>
              <a:gd name="T64" fmla="*/ 28 w 273"/>
              <a:gd name="T65" fmla="*/ 132 h 192"/>
              <a:gd name="T66" fmla="*/ 37 w 273"/>
              <a:gd name="T67" fmla="*/ 127 h 192"/>
              <a:gd name="T68" fmla="*/ 48 w 273"/>
              <a:gd name="T69" fmla="*/ 118 h 192"/>
              <a:gd name="T70" fmla="*/ 66 w 273"/>
              <a:gd name="T71" fmla="*/ 96 h 192"/>
              <a:gd name="T72" fmla="*/ 89 w 273"/>
              <a:gd name="T73" fmla="*/ 61 h 192"/>
              <a:gd name="T74" fmla="*/ 105 w 273"/>
              <a:gd name="T75" fmla="*/ 33 h 192"/>
              <a:gd name="T76" fmla="*/ 110 w 273"/>
              <a:gd name="T77" fmla="*/ 13 h 192"/>
              <a:gd name="T78" fmla="*/ 109 w 273"/>
              <a:gd name="T79" fmla="*/ 4 h 192"/>
              <a:gd name="T80" fmla="*/ 118 w 273"/>
              <a:gd name="T81" fmla="*/ 0 h 192"/>
              <a:gd name="T82" fmla="*/ 137 w 273"/>
              <a:gd name="T83" fmla="*/ 7 h 192"/>
              <a:gd name="T84" fmla="*/ 157 w 273"/>
              <a:gd name="T85" fmla="*/ 16 h 192"/>
              <a:gd name="T86" fmla="*/ 166 w 273"/>
              <a:gd name="T87" fmla="*/ 22 h 192"/>
              <a:gd name="T88" fmla="*/ 166 w 273"/>
              <a:gd name="T89" fmla="*/ 34 h 192"/>
              <a:gd name="T90" fmla="*/ 158 w 273"/>
              <a:gd name="T91" fmla="*/ 44 h 192"/>
              <a:gd name="T92" fmla="*/ 149 w 273"/>
              <a:gd name="T93" fmla="*/ 51 h 192"/>
              <a:gd name="T94" fmla="*/ 136 w 273"/>
              <a:gd name="T95" fmla="*/ 62 h 192"/>
              <a:gd name="T96" fmla="*/ 119 w 273"/>
              <a:gd name="T97" fmla="*/ 7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3" h="192">
                <a:moveTo>
                  <a:pt x="113" y="86"/>
                </a:moveTo>
                <a:lnTo>
                  <a:pt x="107" y="92"/>
                </a:lnTo>
                <a:lnTo>
                  <a:pt x="102" y="97"/>
                </a:lnTo>
                <a:lnTo>
                  <a:pt x="98" y="102"/>
                </a:lnTo>
                <a:lnTo>
                  <a:pt x="94" y="108"/>
                </a:lnTo>
                <a:lnTo>
                  <a:pt x="92" y="112"/>
                </a:lnTo>
                <a:lnTo>
                  <a:pt x="90" y="114"/>
                </a:lnTo>
                <a:lnTo>
                  <a:pt x="90" y="117"/>
                </a:lnTo>
                <a:lnTo>
                  <a:pt x="90" y="119"/>
                </a:lnTo>
                <a:lnTo>
                  <a:pt x="90" y="119"/>
                </a:lnTo>
                <a:lnTo>
                  <a:pt x="92" y="119"/>
                </a:lnTo>
                <a:lnTo>
                  <a:pt x="93" y="119"/>
                </a:lnTo>
                <a:lnTo>
                  <a:pt x="94" y="119"/>
                </a:lnTo>
                <a:lnTo>
                  <a:pt x="97" y="119"/>
                </a:lnTo>
                <a:lnTo>
                  <a:pt x="100" y="119"/>
                </a:lnTo>
                <a:lnTo>
                  <a:pt x="103" y="119"/>
                </a:lnTo>
                <a:lnTo>
                  <a:pt x="107" y="119"/>
                </a:lnTo>
                <a:lnTo>
                  <a:pt x="111" y="118"/>
                </a:lnTo>
                <a:lnTo>
                  <a:pt x="116" y="117"/>
                </a:lnTo>
                <a:lnTo>
                  <a:pt x="122" y="117"/>
                </a:lnTo>
                <a:lnTo>
                  <a:pt x="128" y="115"/>
                </a:lnTo>
                <a:lnTo>
                  <a:pt x="135" y="114"/>
                </a:lnTo>
                <a:lnTo>
                  <a:pt x="142" y="113"/>
                </a:lnTo>
                <a:lnTo>
                  <a:pt x="150" y="112"/>
                </a:lnTo>
                <a:lnTo>
                  <a:pt x="158" y="109"/>
                </a:lnTo>
                <a:lnTo>
                  <a:pt x="175" y="106"/>
                </a:lnTo>
                <a:lnTo>
                  <a:pt x="190" y="104"/>
                </a:lnTo>
                <a:lnTo>
                  <a:pt x="204" y="101"/>
                </a:lnTo>
                <a:lnTo>
                  <a:pt x="219" y="100"/>
                </a:lnTo>
                <a:lnTo>
                  <a:pt x="233" y="99"/>
                </a:lnTo>
                <a:lnTo>
                  <a:pt x="247" y="99"/>
                </a:lnTo>
                <a:lnTo>
                  <a:pt x="260" y="97"/>
                </a:lnTo>
                <a:lnTo>
                  <a:pt x="273" y="97"/>
                </a:lnTo>
                <a:lnTo>
                  <a:pt x="273" y="115"/>
                </a:lnTo>
                <a:lnTo>
                  <a:pt x="268" y="115"/>
                </a:lnTo>
                <a:lnTo>
                  <a:pt x="264" y="115"/>
                </a:lnTo>
                <a:lnTo>
                  <a:pt x="259" y="117"/>
                </a:lnTo>
                <a:lnTo>
                  <a:pt x="254" y="117"/>
                </a:lnTo>
                <a:lnTo>
                  <a:pt x="248" y="118"/>
                </a:lnTo>
                <a:lnTo>
                  <a:pt x="242" y="118"/>
                </a:lnTo>
                <a:lnTo>
                  <a:pt x="236" y="119"/>
                </a:lnTo>
                <a:lnTo>
                  <a:pt x="229" y="121"/>
                </a:lnTo>
                <a:lnTo>
                  <a:pt x="221" y="122"/>
                </a:lnTo>
                <a:lnTo>
                  <a:pt x="213" y="123"/>
                </a:lnTo>
                <a:lnTo>
                  <a:pt x="206" y="124"/>
                </a:lnTo>
                <a:lnTo>
                  <a:pt x="198" y="127"/>
                </a:lnTo>
                <a:lnTo>
                  <a:pt x="189" y="130"/>
                </a:lnTo>
                <a:lnTo>
                  <a:pt x="181" y="131"/>
                </a:lnTo>
                <a:lnTo>
                  <a:pt x="171" y="134"/>
                </a:lnTo>
                <a:lnTo>
                  <a:pt x="162" y="137"/>
                </a:lnTo>
                <a:lnTo>
                  <a:pt x="151" y="140"/>
                </a:lnTo>
                <a:lnTo>
                  <a:pt x="142" y="143"/>
                </a:lnTo>
                <a:lnTo>
                  <a:pt x="135" y="145"/>
                </a:lnTo>
                <a:lnTo>
                  <a:pt x="125" y="148"/>
                </a:lnTo>
                <a:lnTo>
                  <a:pt x="118" y="152"/>
                </a:lnTo>
                <a:lnTo>
                  <a:pt x="110" y="154"/>
                </a:lnTo>
                <a:lnTo>
                  <a:pt x="103" y="157"/>
                </a:lnTo>
                <a:lnTo>
                  <a:pt x="97" y="159"/>
                </a:lnTo>
                <a:lnTo>
                  <a:pt x="90" y="162"/>
                </a:lnTo>
                <a:lnTo>
                  <a:pt x="85" y="165"/>
                </a:lnTo>
                <a:lnTo>
                  <a:pt x="80" y="166"/>
                </a:lnTo>
                <a:lnTo>
                  <a:pt x="75" y="168"/>
                </a:lnTo>
                <a:lnTo>
                  <a:pt x="70" y="171"/>
                </a:lnTo>
                <a:lnTo>
                  <a:pt x="66" y="172"/>
                </a:lnTo>
                <a:lnTo>
                  <a:pt x="63" y="175"/>
                </a:lnTo>
                <a:lnTo>
                  <a:pt x="59" y="176"/>
                </a:lnTo>
                <a:lnTo>
                  <a:pt x="54" y="180"/>
                </a:lnTo>
                <a:lnTo>
                  <a:pt x="49" y="183"/>
                </a:lnTo>
                <a:lnTo>
                  <a:pt x="44" y="185"/>
                </a:lnTo>
                <a:lnTo>
                  <a:pt x="39" y="188"/>
                </a:lnTo>
                <a:lnTo>
                  <a:pt x="35" y="189"/>
                </a:lnTo>
                <a:lnTo>
                  <a:pt x="31" y="190"/>
                </a:lnTo>
                <a:lnTo>
                  <a:pt x="28" y="192"/>
                </a:lnTo>
                <a:lnTo>
                  <a:pt x="26" y="192"/>
                </a:lnTo>
                <a:lnTo>
                  <a:pt x="23" y="192"/>
                </a:lnTo>
                <a:lnTo>
                  <a:pt x="21" y="190"/>
                </a:lnTo>
                <a:lnTo>
                  <a:pt x="19" y="189"/>
                </a:lnTo>
                <a:lnTo>
                  <a:pt x="17" y="188"/>
                </a:lnTo>
                <a:lnTo>
                  <a:pt x="14" y="185"/>
                </a:lnTo>
                <a:lnTo>
                  <a:pt x="12" y="183"/>
                </a:lnTo>
                <a:lnTo>
                  <a:pt x="9" y="180"/>
                </a:lnTo>
                <a:lnTo>
                  <a:pt x="8" y="176"/>
                </a:lnTo>
                <a:lnTo>
                  <a:pt x="5" y="174"/>
                </a:lnTo>
                <a:lnTo>
                  <a:pt x="4" y="170"/>
                </a:lnTo>
                <a:lnTo>
                  <a:pt x="1" y="167"/>
                </a:lnTo>
                <a:lnTo>
                  <a:pt x="1" y="165"/>
                </a:lnTo>
                <a:lnTo>
                  <a:pt x="0" y="162"/>
                </a:lnTo>
                <a:lnTo>
                  <a:pt x="0" y="159"/>
                </a:lnTo>
                <a:lnTo>
                  <a:pt x="0" y="157"/>
                </a:lnTo>
                <a:lnTo>
                  <a:pt x="1" y="156"/>
                </a:lnTo>
                <a:lnTo>
                  <a:pt x="1" y="153"/>
                </a:lnTo>
                <a:lnTo>
                  <a:pt x="2" y="150"/>
                </a:lnTo>
                <a:lnTo>
                  <a:pt x="5" y="148"/>
                </a:lnTo>
                <a:lnTo>
                  <a:pt x="8" y="145"/>
                </a:lnTo>
                <a:lnTo>
                  <a:pt x="12" y="143"/>
                </a:lnTo>
                <a:lnTo>
                  <a:pt x="15" y="140"/>
                </a:lnTo>
                <a:lnTo>
                  <a:pt x="21" y="137"/>
                </a:lnTo>
                <a:lnTo>
                  <a:pt x="26" y="134"/>
                </a:lnTo>
                <a:lnTo>
                  <a:pt x="28" y="132"/>
                </a:lnTo>
                <a:lnTo>
                  <a:pt x="32" y="131"/>
                </a:lnTo>
                <a:lnTo>
                  <a:pt x="35" y="128"/>
                </a:lnTo>
                <a:lnTo>
                  <a:pt x="37" y="127"/>
                </a:lnTo>
                <a:lnTo>
                  <a:pt x="41" y="123"/>
                </a:lnTo>
                <a:lnTo>
                  <a:pt x="44" y="121"/>
                </a:lnTo>
                <a:lnTo>
                  <a:pt x="48" y="118"/>
                </a:lnTo>
                <a:lnTo>
                  <a:pt x="52" y="114"/>
                </a:lnTo>
                <a:lnTo>
                  <a:pt x="58" y="105"/>
                </a:lnTo>
                <a:lnTo>
                  <a:pt x="66" y="96"/>
                </a:lnTo>
                <a:lnTo>
                  <a:pt x="74" y="86"/>
                </a:lnTo>
                <a:lnTo>
                  <a:pt x="81" y="73"/>
                </a:lnTo>
                <a:lnTo>
                  <a:pt x="89" y="61"/>
                </a:lnTo>
                <a:lnTo>
                  <a:pt x="94" y="51"/>
                </a:lnTo>
                <a:lnTo>
                  <a:pt x="100" y="40"/>
                </a:lnTo>
                <a:lnTo>
                  <a:pt x="105" y="33"/>
                </a:lnTo>
                <a:lnTo>
                  <a:pt x="107" y="25"/>
                </a:lnTo>
                <a:lnTo>
                  <a:pt x="109" y="18"/>
                </a:lnTo>
                <a:lnTo>
                  <a:pt x="110" y="13"/>
                </a:lnTo>
                <a:lnTo>
                  <a:pt x="109" y="9"/>
                </a:lnTo>
                <a:lnTo>
                  <a:pt x="109" y="5"/>
                </a:lnTo>
                <a:lnTo>
                  <a:pt x="109" y="4"/>
                </a:lnTo>
                <a:lnTo>
                  <a:pt x="111" y="2"/>
                </a:lnTo>
                <a:lnTo>
                  <a:pt x="114" y="0"/>
                </a:lnTo>
                <a:lnTo>
                  <a:pt x="118" y="0"/>
                </a:lnTo>
                <a:lnTo>
                  <a:pt x="123" y="2"/>
                </a:lnTo>
                <a:lnTo>
                  <a:pt x="129" y="3"/>
                </a:lnTo>
                <a:lnTo>
                  <a:pt x="137" y="7"/>
                </a:lnTo>
                <a:lnTo>
                  <a:pt x="145" y="9"/>
                </a:lnTo>
                <a:lnTo>
                  <a:pt x="151" y="13"/>
                </a:lnTo>
                <a:lnTo>
                  <a:pt x="157" y="16"/>
                </a:lnTo>
                <a:lnTo>
                  <a:pt x="160" y="18"/>
                </a:lnTo>
                <a:lnTo>
                  <a:pt x="163" y="21"/>
                </a:lnTo>
                <a:lnTo>
                  <a:pt x="166" y="22"/>
                </a:lnTo>
                <a:lnTo>
                  <a:pt x="167" y="25"/>
                </a:lnTo>
                <a:lnTo>
                  <a:pt x="168" y="27"/>
                </a:lnTo>
                <a:lnTo>
                  <a:pt x="166" y="34"/>
                </a:lnTo>
                <a:lnTo>
                  <a:pt x="163" y="39"/>
                </a:lnTo>
                <a:lnTo>
                  <a:pt x="160" y="42"/>
                </a:lnTo>
                <a:lnTo>
                  <a:pt x="158" y="44"/>
                </a:lnTo>
                <a:lnTo>
                  <a:pt x="155" y="47"/>
                </a:lnTo>
                <a:lnTo>
                  <a:pt x="153" y="48"/>
                </a:lnTo>
                <a:lnTo>
                  <a:pt x="149" y="51"/>
                </a:lnTo>
                <a:lnTo>
                  <a:pt x="145" y="55"/>
                </a:lnTo>
                <a:lnTo>
                  <a:pt x="141" y="58"/>
                </a:lnTo>
                <a:lnTo>
                  <a:pt x="136" y="62"/>
                </a:lnTo>
                <a:lnTo>
                  <a:pt x="131" y="68"/>
                </a:lnTo>
                <a:lnTo>
                  <a:pt x="125" y="73"/>
                </a:lnTo>
                <a:lnTo>
                  <a:pt x="119" y="79"/>
                </a:lnTo>
                <a:lnTo>
                  <a:pt x="113" y="86"/>
                </a:lnTo>
                <a:lnTo>
                  <a:pt x="113" y="8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121"/>
          <p:cNvSpPr/>
          <p:nvPr/>
        </p:nvSpPr>
        <p:spPr bwMode="auto">
          <a:xfrm>
            <a:off x="1890515" y="2253608"/>
            <a:ext cx="1012509" cy="241713"/>
          </a:xfrm>
          <a:custGeom>
            <a:avLst/>
            <a:gdLst>
              <a:gd name="T0" fmla="*/ 315 w 377"/>
              <a:gd name="T1" fmla="*/ 48 h 90"/>
              <a:gd name="T2" fmla="*/ 300 w 377"/>
              <a:gd name="T3" fmla="*/ 52 h 90"/>
              <a:gd name="T4" fmla="*/ 284 w 377"/>
              <a:gd name="T5" fmla="*/ 55 h 90"/>
              <a:gd name="T6" fmla="*/ 267 w 377"/>
              <a:gd name="T7" fmla="*/ 59 h 90"/>
              <a:gd name="T8" fmla="*/ 247 w 377"/>
              <a:gd name="T9" fmla="*/ 63 h 90"/>
              <a:gd name="T10" fmla="*/ 227 w 377"/>
              <a:gd name="T11" fmla="*/ 65 h 90"/>
              <a:gd name="T12" fmla="*/ 203 w 377"/>
              <a:gd name="T13" fmla="*/ 69 h 90"/>
              <a:gd name="T14" fmla="*/ 179 w 377"/>
              <a:gd name="T15" fmla="*/ 73 h 90"/>
              <a:gd name="T16" fmla="*/ 153 w 377"/>
              <a:gd name="T17" fmla="*/ 77 h 90"/>
              <a:gd name="T18" fmla="*/ 130 w 377"/>
              <a:gd name="T19" fmla="*/ 81 h 90"/>
              <a:gd name="T20" fmla="*/ 107 w 377"/>
              <a:gd name="T21" fmla="*/ 83 h 90"/>
              <a:gd name="T22" fmla="*/ 89 w 377"/>
              <a:gd name="T23" fmla="*/ 86 h 90"/>
              <a:gd name="T24" fmla="*/ 74 w 377"/>
              <a:gd name="T25" fmla="*/ 88 h 90"/>
              <a:gd name="T26" fmla="*/ 60 w 377"/>
              <a:gd name="T27" fmla="*/ 90 h 90"/>
              <a:gd name="T28" fmla="*/ 49 w 377"/>
              <a:gd name="T29" fmla="*/ 90 h 90"/>
              <a:gd name="T30" fmla="*/ 43 w 377"/>
              <a:gd name="T31" fmla="*/ 90 h 90"/>
              <a:gd name="T32" fmla="*/ 35 w 377"/>
              <a:gd name="T33" fmla="*/ 88 h 90"/>
              <a:gd name="T34" fmla="*/ 26 w 377"/>
              <a:gd name="T35" fmla="*/ 87 h 90"/>
              <a:gd name="T36" fmla="*/ 16 w 377"/>
              <a:gd name="T37" fmla="*/ 83 h 90"/>
              <a:gd name="T38" fmla="*/ 5 w 377"/>
              <a:gd name="T39" fmla="*/ 77 h 90"/>
              <a:gd name="T40" fmla="*/ 29 w 377"/>
              <a:gd name="T41" fmla="*/ 68 h 90"/>
              <a:gd name="T42" fmla="*/ 84 w 377"/>
              <a:gd name="T43" fmla="*/ 56 h 90"/>
              <a:gd name="T44" fmla="*/ 137 w 377"/>
              <a:gd name="T45" fmla="*/ 43 h 90"/>
              <a:gd name="T46" fmla="*/ 188 w 377"/>
              <a:gd name="T47" fmla="*/ 32 h 90"/>
              <a:gd name="T48" fmla="*/ 224 w 377"/>
              <a:gd name="T49" fmla="*/ 22 h 90"/>
              <a:gd name="T50" fmla="*/ 246 w 377"/>
              <a:gd name="T51" fmla="*/ 17 h 90"/>
              <a:gd name="T52" fmla="*/ 265 w 377"/>
              <a:gd name="T53" fmla="*/ 13 h 90"/>
              <a:gd name="T54" fmla="*/ 284 w 377"/>
              <a:gd name="T55" fmla="*/ 10 h 90"/>
              <a:gd name="T56" fmla="*/ 298 w 377"/>
              <a:gd name="T57" fmla="*/ 6 h 90"/>
              <a:gd name="T58" fmla="*/ 311 w 377"/>
              <a:gd name="T59" fmla="*/ 3 h 90"/>
              <a:gd name="T60" fmla="*/ 320 w 377"/>
              <a:gd name="T61" fmla="*/ 2 h 90"/>
              <a:gd name="T62" fmla="*/ 328 w 377"/>
              <a:gd name="T63" fmla="*/ 2 h 90"/>
              <a:gd name="T64" fmla="*/ 334 w 377"/>
              <a:gd name="T65" fmla="*/ 2 h 90"/>
              <a:gd name="T66" fmla="*/ 342 w 377"/>
              <a:gd name="T67" fmla="*/ 3 h 90"/>
              <a:gd name="T68" fmla="*/ 350 w 377"/>
              <a:gd name="T69" fmla="*/ 6 h 90"/>
              <a:gd name="T70" fmla="*/ 359 w 377"/>
              <a:gd name="T71" fmla="*/ 10 h 90"/>
              <a:gd name="T72" fmla="*/ 368 w 377"/>
              <a:gd name="T73" fmla="*/ 16 h 90"/>
              <a:gd name="T74" fmla="*/ 373 w 377"/>
              <a:gd name="T75" fmla="*/ 21 h 90"/>
              <a:gd name="T76" fmla="*/ 376 w 377"/>
              <a:gd name="T77" fmla="*/ 25 h 90"/>
              <a:gd name="T78" fmla="*/ 377 w 377"/>
              <a:gd name="T79" fmla="*/ 28 h 90"/>
              <a:gd name="T80" fmla="*/ 376 w 377"/>
              <a:gd name="T81" fmla="*/ 29 h 90"/>
              <a:gd name="T82" fmla="*/ 373 w 377"/>
              <a:gd name="T83" fmla="*/ 30 h 90"/>
              <a:gd name="T84" fmla="*/ 369 w 377"/>
              <a:gd name="T85" fmla="*/ 32 h 90"/>
              <a:gd name="T86" fmla="*/ 364 w 377"/>
              <a:gd name="T87" fmla="*/ 34 h 90"/>
              <a:gd name="T88" fmla="*/ 356 w 377"/>
              <a:gd name="T89" fmla="*/ 37 h 90"/>
              <a:gd name="T90" fmla="*/ 348 w 377"/>
              <a:gd name="T91" fmla="*/ 39 h 90"/>
              <a:gd name="T92" fmla="*/ 338 w 377"/>
              <a:gd name="T93" fmla="*/ 42 h 90"/>
              <a:gd name="T94" fmla="*/ 326 w 377"/>
              <a:gd name="T95" fmla="*/ 44 h 90"/>
              <a:gd name="T96" fmla="*/ 321 w 377"/>
              <a:gd name="T97" fmla="*/ 47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7" h="90">
                <a:moveTo>
                  <a:pt x="321" y="47"/>
                </a:moveTo>
                <a:lnTo>
                  <a:pt x="315" y="48"/>
                </a:lnTo>
                <a:lnTo>
                  <a:pt x="307" y="50"/>
                </a:lnTo>
                <a:lnTo>
                  <a:pt x="300" y="52"/>
                </a:lnTo>
                <a:lnTo>
                  <a:pt x="293" y="54"/>
                </a:lnTo>
                <a:lnTo>
                  <a:pt x="284" y="55"/>
                </a:lnTo>
                <a:lnTo>
                  <a:pt x="276" y="57"/>
                </a:lnTo>
                <a:lnTo>
                  <a:pt x="267" y="59"/>
                </a:lnTo>
                <a:lnTo>
                  <a:pt x="258" y="60"/>
                </a:lnTo>
                <a:lnTo>
                  <a:pt x="247" y="63"/>
                </a:lnTo>
                <a:lnTo>
                  <a:pt x="237" y="64"/>
                </a:lnTo>
                <a:lnTo>
                  <a:pt x="227" y="65"/>
                </a:lnTo>
                <a:lnTo>
                  <a:pt x="215" y="68"/>
                </a:lnTo>
                <a:lnTo>
                  <a:pt x="203" y="69"/>
                </a:lnTo>
                <a:lnTo>
                  <a:pt x="192" y="70"/>
                </a:lnTo>
                <a:lnTo>
                  <a:pt x="179" y="73"/>
                </a:lnTo>
                <a:lnTo>
                  <a:pt x="166" y="74"/>
                </a:lnTo>
                <a:lnTo>
                  <a:pt x="153" y="77"/>
                </a:lnTo>
                <a:lnTo>
                  <a:pt x="141" y="78"/>
                </a:lnTo>
                <a:lnTo>
                  <a:pt x="130" y="81"/>
                </a:lnTo>
                <a:lnTo>
                  <a:pt x="118" y="82"/>
                </a:lnTo>
                <a:lnTo>
                  <a:pt x="107" y="83"/>
                </a:lnTo>
                <a:lnTo>
                  <a:pt x="98" y="85"/>
                </a:lnTo>
                <a:lnTo>
                  <a:pt x="89" y="86"/>
                </a:lnTo>
                <a:lnTo>
                  <a:pt x="80" y="87"/>
                </a:lnTo>
                <a:lnTo>
                  <a:pt x="74" y="88"/>
                </a:lnTo>
                <a:lnTo>
                  <a:pt x="66" y="88"/>
                </a:lnTo>
                <a:lnTo>
                  <a:pt x="60" y="90"/>
                </a:lnTo>
                <a:lnTo>
                  <a:pt x="54" y="90"/>
                </a:lnTo>
                <a:lnTo>
                  <a:pt x="49" y="90"/>
                </a:lnTo>
                <a:lnTo>
                  <a:pt x="45" y="90"/>
                </a:lnTo>
                <a:lnTo>
                  <a:pt x="43" y="90"/>
                </a:lnTo>
                <a:lnTo>
                  <a:pt x="40" y="90"/>
                </a:lnTo>
                <a:lnTo>
                  <a:pt x="35" y="88"/>
                </a:lnTo>
                <a:lnTo>
                  <a:pt x="30" y="88"/>
                </a:lnTo>
                <a:lnTo>
                  <a:pt x="26" y="87"/>
                </a:lnTo>
                <a:lnTo>
                  <a:pt x="21" y="85"/>
                </a:lnTo>
                <a:lnTo>
                  <a:pt x="16" y="83"/>
                </a:lnTo>
                <a:lnTo>
                  <a:pt x="10" y="81"/>
                </a:lnTo>
                <a:lnTo>
                  <a:pt x="5" y="77"/>
                </a:lnTo>
                <a:lnTo>
                  <a:pt x="0" y="74"/>
                </a:lnTo>
                <a:lnTo>
                  <a:pt x="29" y="68"/>
                </a:lnTo>
                <a:lnTo>
                  <a:pt x="56" y="63"/>
                </a:lnTo>
                <a:lnTo>
                  <a:pt x="84" y="56"/>
                </a:lnTo>
                <a:lnTo>
                  <a:pt x="110" y="50"/>
                </a:lnTo>
                <a:lnTo>
                  <a:pt x="137" y="43"/>
                </a:lnTo>
                <a:lnTo>
                  <a:pt x="163" y="38"/>
                </a:lnTo>
                <a:lnTo>
                  <a:pt x="188" y="32"/>
                </a:lnTo>
                <a:lnTo>
                  <a:pt x="212" y="25"/>
                </a:lnTo>
                <a:lnTo>
                  <a:pt x="224" y="22"/>
                </a:lnTo>
                <a:lnTo>
                  <a:pt x="236" y="20"/>
                </a:lnTo>
                <a:lnTo>
                  <a:pt x="246" y="17"/>
                </a:lnTo>
                <a:lnTo>
                  <a:pt x="256" y="15"/>
                </a:lnTo>
                <a:lnTo>
                  <a:pt x="265" y="13"/>
                </a:lnTo>
                <a:lnTo>
                  <a:pt x="275" y="11"/>
                </a:lnTo>
                <a:lnTo>
                  <a:pt x="284" y="10"/>
                </a:lnTo>
                <a:lnTo>
                  <a:pt x="291" y="7"/>
                </a:lnTo>
                <a:lnTo>
                  <a:pt x="298" y="6"/>
                </a:lnTo>
                <a:lnTo>
                  <a:pt x="304" y="4"/>
                </a:lnTo>
                <a:lnTo>
                  <a:pt x="311" y="3"/>
                </a:lnTo>
                <a:lnTo>
                  <a:pt x="316" y="3"/>
                </a:lnTo>
                <a:lnTo>
                  <a:pt x="320" y="2"/>
                </a:lnTo>
                <a:lnTo>
                  <a:pt x="324" y="2"/>
                </a:lnTo>
                <a:lnTo>
                  <a:pt x="328" y="2"/>
                </a:lnTo>
                <a:lnTo>
                  <a:pt x="330" y="0"/>
                </a:lnTo>
                <a:lnTo>
                  <a:pt x="334" y="2"/>
                </a:lnTo>
                <a:lnTo>
                  <a:pt x="338" y="2"/>
                </a:lnTo>
                <a:lnTo>
                  <a:pt x="342" y="3"/>
                </a:lnTo>
                <a:lnTo>
                  <a:pt x="346" y="4"/>
                </a:lnTo>
                <a:lnTo>
                  <a:pt x="350" y="6"/>
                </a:lnTo>
                <a:lnTo>
                  <a:pt x="355" y="7"/>
                </a:lnTo>
                <a:lnTo>
                  <a:pt x="359" y="10"/>
                </a:lnTo>
                <a:lnTo>
                  <a:pt x="364" y="13"/>
                </a:lnTo>
                <a:lnTo>
                  <a:pt x="368" y="16"/>
                </a:lnTo>
                <a:lnTo>
                  <a:pt x="370" y="19"/>
                </a:lnTo>
                <a:lnTo>
                  <a:pt x="373" y="21"/>
                </a:lnTo>
                <a:lnTo>
                  <a:pt x="374" y="24"/>
                </a:lnTo>
                <a:lnTo>
                  <a:pt x="376" y="25"/>
                </a:lnTo>
                <a:lnTo>
                  <a:pt x="377" y="26"/>
                </a:lnTo>
                <a:lnTo>
                  <a:pt x="377" y="28"/>
                </a:lnTo>
                <a:lnTo>
                  <a:pt x="377" y="29"/>
                </a:lnTo>
                <a:lnTo>
                  <a:pt x="376" y="29"/>
                </a:lnTo>
                <a:lnTo>
                  <a:pt x="374" y="30"/>
                </a:lnTo>
                <a:lnTo>
                  <a:pt x="373" y="30"/>
                </a:lnTo>
                <a:lnTo>
                  <a:pt x="370" y="32"/>
                </a:lnTo>
                <a:lnTo>
                  <a:pt x="369" y="32"/>
                </a:lnTo>
                <a:lnTo>
                  <a:pt x="366" y="33"/>
                </a:lnTo>
                <a:lnTo>
                  <a:pt x="364" y="34"/>
                </a:lnTo>
                <a:lnTo>
                  <a:pt x="360" y="35"/>
                </a:lnTo>
                <a:lnTo>
                  <a:pt x="356" y="37"/>
                </a:lnTo>
                <a:lnTo>
                  <a:pt x="352" y="38"/>
                </a:lnTo>
                <a:lnTo>
                  <a:pt x="348" y="39"/>
                </a:lnTo>
                <a:lnTo>
                  <a:pt x="343" y="41"/>
                </a:lnTo>
                <a:lnTo>
                  <a:pt x="338" y="42"/>
                </a:lnTo>
                <a:lnTo>
                  <a:pt x="333" y="43"/>
                </a:lnTo>
                <a:lnTo>
                  <a:pt x="326" y="44"/>
                </a:lnTo>
                <a:lnTo>
                  <a:pt x="321" y="47"/>
                </a:lnTo>
                <a:lnTo>
                  <a:pt x="321" y="4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122"/>
          <p:cNvSpPr/>
          <p:nvPr/>
        </p:nvSpPr>
        <p:spPr bwMode="auto">
          <a:xfrm>
            <a:off x="1664916" y="3053947"/>
            <a:ext cx="416283" cy="674111"/>
          </a:xfrm>
          <a:custGeom>
            <a:avLst/>
            <a:gdLst>
              <a:gd name="T0" fmla="*/ 0 w 155"/>
              <a:gd name="T1" fmla="*/ 250 h 251"/>
              <a:gd name="T2" fmla="*/ 0 w 155"/>
              <a:gd name="T3" fmla="*/ 247 h 251"/>
              <a:gd name="T4" fmla="*/ 1 w 155"/>
              <a:gd name="T5" fmla="*/ 245 h 251"/>
              <a:gd name="T6" fmla="*/ 6 w 155"/>
              <a:gd name="T7" fmla="*/ 238 h 251"/>
              <a:gd name="T8" fmla="*/ 17 w 155"/>
              <a:gd name="T9" fmla="*/ 227 h 251"/>
              <a:gd name="T10" fmla="*/ 31 w 155"/>
              <a:gd name="T11" fmla="*/ 211 h 251"/>
              <a:gd name="T12" fmla="*/ 46 w 155"/>
              <a:gd name="T13" fmla="*/ 194 h 251"/>
              <a:gd name="T14" fmla="*/ 61 w 155"/>
              <a:gd name="T15" fmla="*/ 176 h 251"/>
              <a:gd name="T16" fmla="*/ 75 w 155"/>
              <a:gd name="T17" fmla="*/ 155 h 251"/>
              <a:gd name="T18" fmla="*/ 87 w 155"/>
              <a:gd name="T19" fmla="*/ 132 h 251"/>
              <a:gd name="T20" fmla="*/ 97 w 155"/>
              <a:gd name="T21" fmla="*/ 110 h 251"/>
              <a:gd name="T22" fmla="*/ 103 w 155"/>
              <a:gd name="T23" fmla="*/ 89 h 251"/>
              <a:gd name="T24" fmla="*/ 109 w 155"/>
              <a:gd name="T25" fmla="*/ 70 h 251"/>
              <a:gd name="T26" fmla="*/ 111 w 155"/>
              <a:gd name="T27" fmla="*/ 53 h 251"/>
              <a:gd name="T28" fmla="*/ 111 w 155"/>
              <a:gd name="T29" fmla="*/ 39 h 251"/>
              <a:gd name="T30" fmla="*/ 110 w 155"/>
              <a:gd name="T31" fmla="*/ 27 h 251"/>
              <a:gd name="T32" fmla="*/ 107 w 155"/>
              <a:gd name="T33" fmla="*/ 21 h 251"/>
              <a:gd name="T34" fmla="*/ 105 w 155"/>
              <a:gd name="T35" fmla="*/ 16 h 251"/>
              <a:gd name="T36" fmla="*/ 102 w 155"/>
              <a:gd name="T37" fmla="*/ 12 h 251"/>
              <a:gd name="T38" fmla="*/ 105 w 155"/>
              <a:gd name="T39" fmla="*/ 4 h 251"/>
              <a:gd name="T40" fmla="*/ 109 w 155"/>
              <a:gd name="T41" fmla="*/ 0 h 251"/>
              <a:gd name="T42" fmla="*/ 113 w 155"/>
              <a:gd name="T43" fmla="*/ 0 h 251"/>
              <a:gd name="T44" fmla="*/ 120 w 155"/>
              <a:gd name="T45" fmla="*/ 0 h 251"/>
              <a:gd name="T46" fmla="*/ 129 w 155"/>
              <a:gd name="T47" fmla="*/ 4 h 251"/>
              <a:gd name="T48" fmla="*/ 140 w 155"/>
              <a:gd name="T49" fmla="*/ 9 h 251"/>
              <a:gd name="T50" fmla="*/ 146 w 155"/>
              <a:gd name="T51" fmla="*/ 13 h 251"/>
              <a:gd name="T52" fmla="*/ 151 w 155"/>
              <a:gd name="T53" fmla="*/ 17 h 251"/>
              <a:gd name="T54" fmla="*/ 154 w 155"/>
              <a:gd name="T55" fmla="*/ 20 h 251"/>
              <a:gd name="T56" fmla="*/ 155 w 155"/>
              <a:gd name="T57" fmla="*/ 21 h 251"/>
              <a:gd name="T58" fmla="*/ 155 w 155"/>
              <a:gd name="T59" fmla="*/ 25 h 251"/>
              <a:gd name="T60" fmla="*/ 155 w 155"/>
              <a:gd name="T61" fmla="*/ 35 h 251"/>
              <a:gd name="T62" fmla="*/ 153 w 155"/>
              <a:gd name="T63" fmla="*/ 49 h 251"/>
              <a:gd name="T64" fmla="*/ 149 w 155"/>
              <a:gd name="T65" fmla="*/ 67 h 251"/>
              <a:gd name="T66" fmla="*/ 142 w 155"/>
              <a:gd name="T67" fmla="*/ 89 h 251"/>
              <a:gd name="T68" fmla="*/ 135 w 155"/>
              <a:gd name="T69" fmla="*/ 110 h 251"/>
              <a:gd name="T70" fmla="*/ 125 w 155"/>
              <a:gd name="T71" fmla="*/ 132 h 251"/>
              <a:gd name="T72" fmla="*/ 114 w 155"/>
              <a:gd name="T73" fmla="*/ 153 h 251"/>
              <a:gd name="T74" fmla="*/ 101 w 155"/>
              <a:gd name="T75" fmla="*/ 174 h 251"/>
              <a:gd name="T76" fmla="*/ 85 w 155"/>
              <a:gd name="T77" fmla="*/ 192 h 251"/>
              <a:gd name="T78" fmla="*/ 66 w 155"/>
              <a:gd name="T79" fmla="*/ 210 h 251"/>
              <a:gd name="T80" fmla="*/ 46 w 155"/>
              <a:gd name="T81" fmla="*/ 227 h 251"/>
              <a:gd name="T82" fmla="*/ 36 w 155"/>
              <a:gd name="T83" fmla="*/ 233 h 251"/>
              <a:gd name="T84" fmla="*/ 28 w 155"/>
              <a:gd name="T85" fmla="*/ 240 h 251"/>
              <a:gd name="T86" fmla="*/ 21 w 155"/>
              <a:gd name="T87" fmla="*/ 245 h 251"/>
              <a:gd name="T88" fmla="*/ 9 w 155"/>
              <a:gd name="T89" fmla="*/ 250 h 251"/>
              <a:gd name="T90" fmla="*/ 1 w 155"/>
              <a:gd name="T91" fmla="*/ 251 h 251"/>
              <a:gd name="T92" fmla="*/ 0 w 155"/>
              <a:gd name="T93" fmla="*/ 25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5" h="251">
                <a:moveTo>
                  <a:pt x="0" y="250"/>
                </a:moveTo>
                <a:lnTo>
                  <a:pt x="0" y="250"/>
                </a:lnTo>
                <a:lnTo>
                  <a:pt x="0" y="249"/>
                </a:lnTo>
                <a:lnTo>
                  <a:pt x="0" y="247"/>
                </a:lnTo>
                <a:lnTo>
                  <a:pt x="1" y="246"/>
                </a:lnTo>
                <a:lnTo>
                  <a:pt x="1" y="245"/>
                </a:lnTo>
                <a:lnTo>
                  <a:pt x="2" y="243"/>
                </a:lnTo>
                <a:lnTo>
                  <a:pt x="6" y="238"/>
                </a:lnTo>
                <a:lnTo>
                  <a:pt x="12" y="233"/>
                </a:lnTo>
                <a:lnTo>
                  <a:pt x="17" y="227"/>
                </a:lnTo>
                <a:lnTo>
                  <a:pt x="23" y="220"/>
                </a:lnTo>
                <a:lnTo>
                  <a:pt x="31" y="211"/>
                </a:lnTo>
                <a:lnTo>
                  <a:pt x="39" y="203"/>
                </a:lnTo>
                <a:lnTo>
                  <a:pt x="46" y="194"/>
                </a:lnTo>
                <a:lnTo>
                  <a:pt x="54" y="185"/>
                </a:lnTo>
                <a:lnTo>
                  <a:pt x="61" y="176"/>
                </a:lnTo>
                <a:lnTo>
                  <a:pt x="68" y="166"/>
                </a:lnTo>
                <a:lnTo>
                  <a:pt x="75" y="155"/>
                </a:lnTo>
                <a:lnTo>
                  <a:pt x="80" y="144"/>
                </a:lnTo>
                <a:lnTo>
                  <a:pt x="87" y="132"/>
                </a:lnTo>
                <a:lnTo>
                  <a:pt x="92" y="121"/>
                </a:lnTo>
                <a:lnTo>
                  <a:pt x="97" y="110"/>
                </a:lnTo>
                <a:lnTo>
                  <a:pt x="101" y="98"/>
                </a:lnTo>
                <a:lnTo>
                  <a:pt x="103" y="89"/>
                </a:lnTo>
                <a:lnTo>
                  <a:pt x="106" y="79"/>
                </a:lnTo>
                <a:lnTo>
                  <a:pt x="109" y="70"/>
                </a:lnTo>
                <a:lnTo>
                  <a:pt x="110" y="61"/>
                </a:lnTo>
                <a:lnTo>
                  <a:pt x="111" y="53"/>
                </a:lnTo>
                <a:lnTo>
                  <a:pt x="111" y="45"/>
                </a:lnTo>
                <a:lnTo>
                  <a:pt x="111" y="39"/>
                </a:lnTo>
                <a:lnTo>
                  <a:pt x="110" y="32"/>
                </a:lnTo>
                <a:lnTo>
                  <a:pt x="110" y="27"/>
                </a:lnTo>
                <a:lnTo>
                  <a:pt x="109" y="23"/>
                </a:lnTo>
                <a:lnTo>
                  <a:pt x="107" y="21"/>
                </a:lnTo>
                <a:lnTo>
                  <a:pt x="106" y="18"/>
                </a:lnTo>
                <a:lnTo>
                  <a:pt x="105" y="16"/>
                </a:lnTo>
                <a:lnTo>
                  <a:pt x="103" y="14"/>
                </a:lnTo>
                <a:lnTo>
                  <a:pt x="102" y="12"/>
                </a:lnTo>
                <a:lnTo>
                  <a:pt x="103" y="8"/>
                </a:lnTo>
                <a:lnTo>
                  <a:pt x="105" y="4"/>
                </a:lnTo>
                <a:lnTo>
                  <a:pt x="106" y="3"/>
                </a:lnTo>
                <a:lnTo>
                  <a:pt x="109" y="0"/>
                </a:lnTo>
                <a:lnTo>
                  <a:pt x="110" y="0"/>
                </a:lnTo>
                <a:lnTo>
                  <a:pt x="113" y="0"/>
                </a:lnTo>
                <a:lnTo>
                  <a:pt x="116" y="0"/>
                </a:lnTo>
                <a:lnTo>
                  <a:pt x="120" y="0"/>
                </a:lnTo>
                <a:lnTo>
                  <a:pt x="124" y="3"/>
                </a:lnTo>
                <a:lnTo>
                  <a:pt x="129" y="4"/>
                </a:lnTo>
                <a:lnTo>
                  <a:pt x="135" y="7"/>
                </a:lnTo>
                <a:lnTo>
                  <a:pt x="140" y="9"/>
                </a:lnTo>
                <a:lnTo>
                  <a:pt x="144" y="10"/>
                </a:lnTo>
                <a:lnTo>
                  <a:pt x="146" y="13"/>
                </a:lnTo>
                <a:lnTo>
                  <a:pt x="149" y="14"/>
                </a:lnTo>
                <a:lnTo>
                  <a:pt x="151" y="17"/>
                </a:lnTo>
                <a:lnTo>
                  <a:pt x="153" y="18"/>
                </a:lnTo>
                <a:lnTo>
                  <a:pt x="154" y="20"/>
                </a:lnTo>
                <a:lnTo>
                  <a:pt x="155" y="20"/>
                </a:lnTo>
                <a:lnTo>
                  <a:pt x="155" y="21"/>
                </a:lnTo>
                <a:lnTo>
                  <a:pt x="155" y="22"/>
                </a:lnTo>
                <a:lnTo>
                  <a:pt x="155" y="25"/>
                </a:lnTo>
                <a:lnTo>
                  <a:pt x="155" y="29"/>
                </a:lnTo>
                <a:lnTo>
                  <a:pt x="155" y="35"/>
                </a:lnTo>
                <a:lnTo>
                  <a:pt x="154" y="42"/>
                </a:lnTo>
                <a:lnTo>
                  <a:pt x="153" y="49"/>
                </a:lnTo>
                <a:lnTo>
                  <a:pt x="150" y="58"/>
                </a:lnTo>
                <a:lnTo>
                  <a:pt x="149" y="67"/>
                </a:lnTo>
                <a:lnTo>
                  <a:pt x="146" y="79"/>
                </a:lnTo>
                <a:lnTo>
                  <a:pt x="142" y="89"/>
                </a:lnTo>
                <a:lnTo>
                  <a:pt x="138" y="100"/>
                </a:lnTo>
                <a:lnTo>
                  <a:pt x="135" y="110"/>
                </a:lnTo>
                <a:lnTo>
                  <a:pt x="131" y="122"/>
                </a:lnTo>
                <a:lnTo>
                  <a:pt x="125" y="132"/>
                </a:lnTo>
                <a:lnTo>
                  <a:pt x="120" y="143"/>
                </a:lnTo>
                <a:lnTo>
                  <a:pt x="114" y="153"/>
                </a:lnTo>
                <a:lnTo>
                  <a:pt x="109" y="163"/>
                </a:lnTo>
                <a:lnTo>
                  <a:pt x="101" y="174"/>
                </a:lnTo>
                <a:lnTo>
                  <a:pt x="93" y="183"/>
                </a:lnTo>
                <a:lnTo>
                  <a:pt x="85" y="192"/>
                </a:lnTo>
                <a:lnTo>
                  <a:pt x="76" y="201"/>
                </a:lnTo>
                <a:lnTo>
                  <a:pt x="66" y="210"/>
                </a:lnTo>
                <a:lnTo>
                  <a:pt x="57" y="218"/>
                </a:lnTo>
                <a:lnTo>
                  <a:pt x="46" y="227"/>
                </a:lnTo>
                <a:lnTo>
                  <a:pt x="41" y="231"/>
                </a:lnTo>
                <a:lnTo>
                  <a:pt x="36" y="233"/>
                </a:lnTo>
                <a:lnTo>
                  <a:pt x="32" y="237"/>
                </a:lnTo>
                <a:lnTo>
                  <a:pt x="28" y="240"/>
                </a:lnTo>
                <a:lnTo>
                  <a:pt x="24" y="242"/>
                </a:lnTo>
                <a:lnTo>
                  <a:pt x="21" y="245"/>
                </a:lnTo>
                <a:lnTo>
                  <a:pt x="14" y="247"/>
                </a:lnTo>
                <a:lnTo>
                  <a:pt x="9" y="250"/>
                </a:lnTo>
                <a:lnTo>
                  <a:pt x="5" y="251"/>
                </a:lnTo>
                <a:lnTo>
                  <a:pt x="1" y="251"/>
                </a:lnTo>
                <a:lnTo>
                  <a:pt x="0" y="250"/>
                </a:lnTo>
                <a:lnTo>
                  <a:pt x="0" y="25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117"/>
          <p:cNvSpPr/>
          <p:nvPr/>
        </p:nvSpPr>
        <p:spPr bwMode="auto">
          <a:xfrm>
            <a:off x="2207905" y="3002326"/>
            <a:ext cx="153084" cy="641882"/>
          </a:xfrm>
          <a:custGeom>
            <a:avLst/>
            <a:gdLst>
              <a:gd name="T0" fmla="*/ 12 w 57"/>
              <a:gd name="T1" fmla="*/ 98 h 239"/>
              <a:gd name="T2" fmla="*/ 13 w 57"/>
              <a:gd name="T3" fmla="*/ 79 h 239"/>
              <a:gd name="T4" fmla="*/ 13 w 57"/>
              <a:gd name="T5" fmla="*/ 62 h 239"/>
              <a:gd name="T6" fmla="*/ 12 w 57"/>
              <a:gd name="T7" fmla="*/ 48 h 239"/>
              <a:gd name="T8" fmla="*/ 12 w 57"/>
              <a:gd name="T9" fmla="*/ 37 h 239"/>
              <a:gd name="T10" fmla="*/ 10 w 57"/>
              <a:gd name="T11" fmla="*/ 28 h 239"/>
              <a:gd name="T12" fmla="*/ 8 w 57"/>
              <a:gd name="T13" fmla="*/ 22 h 239"/>
              <a:gd name="T14" fmla="*/ 6 w 57"/>
              <a:gd name="T15" fmla="*/ 18 h 239"/>
              <a:gd name="T16" fmla="*/ 2 w 57"/>
              <a:gd name="T17" fmla="*/ 15 h 239"/>
              <a:gd name="T18" fmla="*/ 1 w 57"/>
              <a:gd name="T19" fmla="*/ 13 h 239"/>
              <a:gd name="T20" fmla="*/ 0 w 57"/>
              <a:gd name="T21" fmla="*/ 9 h 239"/>
              <a:gd name="T22" fmla="*/ 1 w 57"/>
              <a:gd name="T23" fmla="*/ 4 h 239"/>
              <a:gd name="T24" fmla="*/ 4 w 57"/>
              <a:gd name="T25" fmla="*/ 1 h 239"/>
              <a:gd name="T26" fmla="*/ 8 w 57"/>
              <a:gd name="T27" fmla="*/ 0 h 239"/>
              <a:gd name="T28" fmla="*/ 15 w 57"/>
              <a:gd name="T29" fmla="*/ 1 h 239"/>
              <a:gd name="T30" fmla="*/ 24 w 57"/>
              <a:gd name="T31" fmla="*/ 5 h 239"/>
              <a:gd name="T32" fmla="*/ 35 w 57"/>
              <a:gd name="T33" fmla="*/ 11 h 239"/>
              <a:gd name="T34" fmla="*/ 44 w 57"/>
              <a:gd name="T35" fmla="*/ 17 h 239"/>
              <a:gd name="T36" fmla="*/ 52 w 57"/>
              <a:gd name="T37" fmla="*/ 22 h 239"/>
              <a:gd name="T38" fmla="*/ 56 w 57"/>
              <a:gd name="T39" fmla="*/ 24 h 239"/>
              <a:gd name="T40" fmla="*/ 57 w 57"/>
              <a:gd name="T41" fmla="*/ 31 h 239"/>
              <a:gd name="T42" fmla="*/ 56 w 57"/>
              <a:gd name="T43" fmla="*/ 41 h 239"/>
              <a:gd name="T44" fmla="*/ 53 w 57"/>
              <a:gd name="T45" fmla="*/ 51 h 239"/>
              <a:gd name="T46" fmla="*/ 52 w 57"/>
              <a:gd name="T47" fmla="*/ 61 h 239"/>
              <a:gd name="T48" fmla="*/ 49 w 57"/>
              <a:gd name="T49" fmla="*/ 72 h 239"/>
              <a:gd name="T50" fmla="*/ 48 w 57"/>
              <a:gd name="T51" fmla="*/ 88 h 239"/>
              <a:gd name="T52" fmla="*/ 48 w 57"/>
              <a:gd name="T53" fmla="*/ 106 h 239"/>
              <a:gd name="T54" fmla="*/ 48 w 57"/>
              <a:gd name="T55" fmla="*/ 127 h 239"/>
              <a:gd name="T56" fmla="*/ 48 w 57"/>
              <a:gd name="T57" fmla="*/ 149 h 239"/>
              <a:gd name="T58" fmla="*/ 48 w 57"/>
              <a:gd name="T59" fmla="*/ 172 h 239"/>
              <a:gd name="T60" fmla="*/ 48 w 57"/>
              <a:gd name="T61" fmla="*/ 191 h 239"/>
              <a:gd name="T62" fmla="*/ 46 w 57"/>
              <a:gd name="T63" fmla="*/ 203 h 239"/>
              <a:gd name="T64" fmla="*/ 45 w 57"/>
              <a:gd name="T65" fmla="*/ 213 h 239"/>
              <a:gd name="T66" fmla="*/ 44 w 57"/>
              <a:gd name="T67" fmla="*/ 222 h 239"/>
              <a:gd name="T68" fmla="*/ 43 w 57"/>
              <a:gd name="T69" fmla="*/ 229 h 239"/>
              <a:gd name="T70" fmla="*/ 41 w 57"/>
              <a:gd name="T71" fmla="*/ 234 h 239"/>
              <a:gd name="T72" fmla="*/ 39 w 57"/>
              <a:gd name="T73" fmla="*/ 237 h 239"/>
              <a:gd name="T74" fmla="*/ 37 w 57"/>
              <a:gd name="T75" fmla="*/ 239 h 239"/>
              <a:gd name="T76" fmla="*/ 32 w 57"/>
              <a:gd name="T77" fmla="*/ 239 h 239"/>
              <a:gd name="T78" fmla="*/ 27 w 57"/>
              <a:gd name="T79" fmla="*/ 235 h 239"/>
              <a:gd name="T80" fmla="*/ 22 w 57"/>
              <a:gd name="T81" fmla="*/ 229 h 239"/>
              <a:gd name="T82" fmla="*/ 18 w 57"/>
              <a:gd name="T83" fmla="*/ 220 h 239"/>
              <a:gd name="T84" fmla="*/ 17 w 57"/>
              <a:gd name="T85" fmla="*/ 212 h 239"/>
              <a:gd name="T86" fmla="*/ 15 w 57"/>
              <a:gd name="T87" fmla="*/ 204 h 239"/>
              <a:gd name="T88" fmla="*/ 14 w 57"/>
              <a:gd name="T89" fmla="*/ 194 h 239"/>
              <a:gd name="T90" fmla="*/ 14 w 57"/>
              <a:gd name="T91" fmla="*/ 182 h 239"/>
              <a:gd name="T92" fmla="*/ 13 w 57"/>
              <a:gd name="T93" fmla="*/ 169 h 239"/>
              <a:gd name="T94" fmla="*/ 12 w 57"/>
              <a:gd name="T95" fmla="*/ 154 h 239"/>
              <a:gd name="T96" fmla="*/ 12 w 57"/>
              <a:gd name="T97" fmla="*/ 137 h 239"/>
              <a:gd name="T98" fmla="*/ 12 w 57"/>
              <a:gd name="T99" fmla="*/ 119 h 239"/>
              <a:gd name="T100" fmla="*/ 12 w 57"/>
              <a:gd name="T101" fmla="*/ 10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7" h="239">
                <a:moveTo>
                  <a:pt x="12" y="108"/>
                </a:moveTo>
                <a:lnTo>
                  <a:pt x="12" y="98"/>
                </a:lnTo>
                <a:lnTo>
                  <a:pt x="12" y="88"/>
                </a:lnTo>
                <a:lnTo>
                  <a:pt x="13" y="79"/>
                </a:lnTo>
                <a:lnTo>
                  <a:pt x="13" y="70"/>
                </a:lnTo>
                <a:lnTo>
                  <a:pt x="13" y="62"/>
                </a:lnTo>
                <a:lnTo>
                  <a:pt x="12" y="55"/>
                </a:lnTo>
                <a:lnTo>
                  <a:pt x="12" y="48"/>
                </a:lnTo>
                <a:lnTo>
                  <a:pt x="12" y="42"/>
                </a:lnTo>
                <a:lnTo>
                  <a:pt x="12" y="37"/>
                </a:lnTo>
                <a:lnTo>
                  <a:pt x="10" y="32"/>
                </a:lnTo>
                <a:lnTo>
                  <a:pt x="10" y="28"/>
                </a:lnTo>
                <a:lnTo>
                  <a:pt x="9" y="24"/>
                </a:lnTo>
                <a:lnTo>
                  <a:pt x="8" y="22"/>
                </a:lnTo>
                <a:lnTo>
                  <a:pt x="8" y="19"/>
                </a:lnTo>
                <a:lnTo>
                  <a:pt x="6" y="18"/>
                </a:lnTo>
                <a:lnTo>
                  <a:pt x="5" y="17"/>
                </a:lnTo>
                <a:lnTo>
                  <a:pt x="2" y="15"/>
                </a:lnTo>
                <a:lnTo>
                  <a:pt x="1" y="14"/>
                </a:lnTo>
                <a:lnTo>
                  <a:pt x="1" y="13"/>
                </a:lnTo>
                <a:lnTo>
                  <a:pt x="0" y="10"/>
                </a:lnTo>
                <a:lnTo>
                  <a:pt x="0" y="9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4" y="1"/>
                </a:lnTo>
                <a:lnTo>
                  <a:pt x="5" y="0"/>
                </a:lnTo>
                <a:lnTo>
                  <a:pt x="8" y="0"/>
                </a:lnTo>
                <a:lnTo>
                  <a:pt x="12" y="0"/>
                </a:lnTo>
                <a:lnTo>
                  <a:pt x="15" y="1"/>
                </a:lnTo>
                <a:lnTo>
                  <a:pt x="19" y="2"/>
                </a:lnTo>
                <a:lnTo>
                  <a:pt x="24" y="5"/>
                </a:lnTo>
                <a:lnTo>
                  <a:pt x="30" y="7"/>
                </a:lnTo>
                <a:lnTo>
                  <a:pt x="35" y="11"/>
                </a:lnTo>
                <a:lnTo>
                  <a:pt x="40" y="14"/>
                </a:lnTo>
                <a:lnTo>
                  <a:pt x="44" y="17"/>
                </a:lnTo>
                <a:lnTo>
                  <a:pt x="48" y="19"/>
                </a:lnTo>
                <a:lnTo>
                  <a:pt x="52" y="22"/>
                </a:lnTo>
                <a:lnTo>
                  <a:pt x="54" y="23"/>
                </a:lnTo>
                <a:lnTo>
                  <a:pt x="56" y="24"/>
                </a:lnTo>
                <a:lnTo>
                  <a:pt x="57" y="26"/>
                </a:lnTo>
                <a:lnTo>
                  <a:pt x="57" y="31"/>
                </a:lnTo>
                <a:lnTo>
                  <a:pt x="57" y="36"/>
                </a:lnTo>
                <a:lnTo>
                  <a:pt x="56" y="41"/>
                </a:lnTo>
                <a:lnTo>
                  <a:pt x="54" y="48"/>
                </a:lnTo>
                <a:lnTo>
                  <a:pt x="53" y="51"/>
                </a:lnTo>
                <a:lnTo>
                  <a:pt x="52" y="55"/>
                </a:lnTo>
                <a:lnTo>
                  <a:pt x="52" y="61"/>
                </a:lnTo>
                <a:lnTo>
                  <a:pt x="50" y="66"/>
                </a:lnTo>
                <a:lnTo>
                  <a:pt x="49" y="72"/>
                </a:lnTo>
                <a:lnTo>
                  <a:pt x="49" y="80"/>
                </a:lnTo>
                <a:lnTo>
                  <a:pt x="48" y="88"/>
                </a:lnTo>
                <a:lnTo>
                  <a:pt x="48" y="97"/>
                </a:lnTo>
                <a:lnTo>
                  <a:pt x="48" y="106"/>
                </a:lnTo>
                <a:lnTo>
                  <a:pt x="48" y="115"/>
                </a:lnTo>
                <a:lnTo>
                  <a:pt x="48" y="127"/>
                </a:lnTo>
                <a:lnTo>
                  <a:pt x="48" y="137"/>
                </a:lnTo>
                <a:lnTo>
                  <a:pt x="48" y="149"/>
                </a:lnTo>
                <a:lnTo>
                  <a:pt x="48" y="160"/>
                </a:lnTo>
                <a:lnTo>
                  <a:pt x="48" y="172"/>
                </a:lnTo>
                <a:lnTo>
                  <a:pt x="48" y="185"/>
                </a:lnTo>
                <a:lnTo>
                  <a:pt x="48" y="191"/>
                </a:lnTo>
                <a:lnTo>
                  <a:pt x="46" y="198"/>
                </a:lnTo>
                <a:lnTo>
                  <a:pt x="46" y="203"/>
                </a:lnTo>
                <a:lnTo>
                  <a:pt x="46" y="208"/>
                </a:lnTo>
                <a:lnTo>
                  <a:pt x="45" y="213"/>
                </a:lnTo>
                <a:lnTo>
                  <a:pt x="45" y="217"/>
                </a:lnTo>
                <a:lnTo>
                  <a:pt x="44" y="222"/>
                </a:lnTo>
                <a:lnTo>
                  <a:pt x="43" y="225"/>
                </a:lnTo>
                <a:lnTo>
                  <a:pt x="43" y="229"/>
                </a:lnTo>
                <a:lnTo>
                  <a:pt x="41" y="231"/>
                </a:lnTo>
                <a:lnTo>
                  <a:pt x="41" y="234"/>
                </a:lnTo>
                <a:lnTo>
                  <a:pt x="40" y="235"/>
                </a:lnTo>
                <a:lnTo>
                  <a:pt x="39" y="237"/>
                </a:lnTo>
                <a:lnTo>
                  <a:pt x="37" y="238"/>
                </a:lnTo>
                <a:lnTo>
                  <a:pt x="37" y="239"/>
                </a:lnTo>
                <a:lnTo>
                  <a:pt x="36" y="239"/>
                </a:lnTo>
                <a:lnTo>
                  <a:pt x="32" y="239"/>
                </a:lnTo>
                <a:lnTo>
                  <a:pt x="30" y="238"/>
                </a:lnTo>
                <a:lnTo>
                  <a:pt x="27" y="235"/>
                </a:lnTo>
                <a:lnTo>
                  <a:pt x="24" y="233"/>
                </a:lnTo>
                <a:lnTo>
                  <a:pt x="22" y="229"/>
                </a:lnTo>
                <a:lnTo>
                  <a:pt x="21" y="225"/>
                </a:lnTo>
                <a:lnTo>
                  <a:pt x="18" y="220"/>
                </a:lnTo>
                <a:lnTo>
                  <a:pt x="17" y="215"/>
                </a:lnTo>
                <a:lnTo>
                  <a:pt x="17" y="212"/>
                </a:lnTo>
                <a:lnTo>
                  <a:pt x="17" y="208"/>
                </a:lnTo>
                <a:lnTo>
                  <a:pt x="15" y="204"/>
                </a:lnTo>
                <a:lnTo>
                  <a:pt x="15" y="199"/>
                </a:lnTo>
                <a:lnTo>
                  <a:pt x="14" y="194"/>
                </a:lnTo>
                <a:lnTo>
                  <a:pt x="14" y="189"/>
                </a:lnTo>
                <a:lnTo>
                  <a:pt x="14" y="182"/>
                </a:lnTo>
                <a:lnTo>
                  <a:pt x="13" y="176"/>
                </a:lnTo>
                <a:lnTo>
                  <a:pt x="13" y="169"/>
                </a:lnTo>
                <a:lnTo>
                  <a:pt x="13" y="162"/>
                </a:lnTo>
                <a:lnTo>
                  <a:pt x="12" y="154"/>
                </a:lnTo>
                <a:lnTo>
                  <a:pt x="12" y="146"/>
                </a:lnTo>
                <a:lnTo>
                  <a:pt x="12" y="137"/>
                </a:lnTo>
                <a:lnTo>
                  <a:pt x="12" y="128"/>
                </a:lnTo>
                <a:lnTo>
                  <a:pt x="12" y="119"/>
                </a:lnTo>
                <a:lnTo>
                  <a:pt x="12" y="108"/>
                </a:lnTo>
                <a:lnTo>
                  <a:pt x="12" y="108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118"/>
          <p:cNvSpPr/>
          <p:nvPr/>
        </p:nvSpPr>
        <p:spPr bwMode="auto">
          <a:xfrm>
            <a:off x="2506017" y="2908327"/>
            <a:ext cx="690225" cy="760053"/>
          </a:xfrm>
          <a:custGeom>
            <a:avLst/>
            <a:gdLst>
              <a:gd name="T0" fmla="*/ 159 w 257"/>
              <a:gd name="T1" fmla="*/ 231 h 283"/>
              <a:gd name="T2" fmla="*/ 180 w 257"/>
              <a:gd name="T3" fmla="*/ 225 h 283"/>
              <a:gd name="T4" fmla="*/ 189 w 257"/>
              <a:gd name="T5" fmla="*/ 217 h 283"/>
              <a:gd name="T6" fmla="*/ 194 w 257"/>
              <a:gd name="T7" fmla="*/ 206 h 283"/>
              <a:gd name="T8" fmla="*/ 203 w 257"/>
              <a:gd name="T9" fmla="*/ 173 h 283"/>
              <a:gd name="T10" fmla="*/ 209 w 257"/>
              <a:gd name="T11" fmla="*/ 145 h 283"/>
              <a:gd name="T12" fmla="*/ 214 w 257"/>
              <a:gd name="T13" fmla="*/ 127 h 283"/>
              <a:gd name="T14" fmla="*/ 218 w 257"/>
              <a:gd name="T15" fmla="*/ 115 h 283"/>
              <a:gd name="T16" fmla="*/ 220 w 257"/>
              <a:gd name="T17" fmla="*/ 110 h 283"/>
              <a:gd name="T18" fmla="*/ 223 w 257"/>
              <a:gd name="T19" fmla="*/ 111 h 283"/>
              <a:gd name="T20" fmla="*/ 227 w 257"/>
              <a:gd name="T21" fmla="*/ 119 h 283"/>
              <a:gd name="T22" fmla="*/ 229 w 257"/>
              <a:gd name="T23" fmla="*/ 132 h 283"/>
              <a:gd name="T24" fmla="*/ 233 w 257"/>
              <a:gd name="T25" fmla="*/ 152 h 283"/>
              <a:gd name="T26" fmla="*/ 238 w 257"/>
              <a:gd name="T27" fmla="*/ 191 h 283"/>
              <a:gd name="T28" fmla="*/ 249 w 257"/>
              <a:gd name="T29" fmla="*/ 219 h 283"/>
              <a:gd name="T30" fmla="*/ 257 w 257"/>
              <a:gd name="T31" fmla="*/ 235 h 283"/>
              <a:gd name="T32" fmla="*/ 254 w 257"/>
              <a:gd name="T33" fmla="*/ 247 h 283"/>
              <a:gd name="T34" fmla="*/ 233 w 257"/>
              <a:gd name="T35" fmla="*/ 261 h 283"/>
              <a:gd name="T36" fmla="*/ 213 w 257"/>
              <a:gd name="T37" fmla="*/ 272 h 283"/>
              <a:gd name="T38" fmla="*/ 183 w 257"/>
              <a:gd name="T39" fmla="*/ 279 h 283"/>
              <a:gd name="T40" fmla="*/ 147 w 257"/>
              <a:gd name="T41" fmla="*/ 283 h 283"/>
              <a:gd name="T42" fmla="*/ 101 w 257"/>
              <a:gd name="T43" fmla="*/ 278 h 283"/>
              <a:gd name="T44" fmla="*/ 62 w 257"/>
              <a:gd name="T45" fmla="*/ 266 h 283"/>
              <a:gd name="T46" fmla="*/ 40 w 257"/>
              <a:gd name="T47" fmla="*/ 250 h 283"/>
              <a:gd name="T48" fmla="*/ 27 w 257"/>
              <a:gd name="T49" fmla="*/ 228 h 283"/>
              <a:gd name="T50" fmla="*/ 18 w 257"/>
              <a:gd name="T51" fmla="*/ 198 h 283"/>
              <a:gd name="T52" fmla="*/ 14 w 257"/>
              <a:gd name="T53" fmla="*/ 160 h 283"/>
              <a:gd name="T54" fmla="*/ 12 w 257"/>
              <a:gd name="T55" fmla="*/ 107 h 283"/>
              <a:gd name="T56" fmla="*/ 11 w 257"/>
              <a:gd name="T57" fmla="*/ 71 h 283"/>
              <a:gd name="T58" fmla="*/ 9 w 257"/>
              <a:gd name="T59" fmla="*/ 49 h 283"/>
              <a:gd name="T60" fmla="*/ 8 w 257"/>
              <a:gd name="T61" fmla="*/ 32 h 283"/>
              <a:gd name="T62" fmla="*/ 5 w 257"/>
              <a:gd name="T63" fmla="*/ 23 h 283"/>
              <a:gd name="T64" fmla="*/ 1 w 257"/>
              <a:gd name="T65" fmla="*/ 13 h 283"/>
              <a:gd name="T66" fmla="*/ 3 w 257"/>
              <a:gd name="T67" fmla="*/ 4 h 283"/>
              <a:gd name="T68" fmla="*/ 13 w 257"/>
              <a:gd name="T69" fmla="*/ 1 h 283"/>
              <a:gd name="T70" fmla="*/ 24 w 257"/>
              <a:gd name="T71" fmla="*/ 5 h 283"/>
              <a:gd name="T72" fmla="*/ 40 w 257"/>
              <a:gd name="T73" fmla="*/ 15 h 283"/>
              <a:gd name="T74" fmla="*/ 52 w 257"/>
              <a:gd name="T75" fmla="*/ 26 h 283"/>
              <a:gd name="T76" fmla="*/ 53 w 257"/>
              <a:gd name="T77" fmla="*/ 33 h 283"/>
              <a:gd name="T78" fmla="*/ 48 w 257"/>
              <a:gd name="T79" fmla="*/ 54 h 283"/>
              <a:gd name="T80" fmla="*/ 43 w 257"/>
              <a:gd name="T81" fmla="*/ 89 h 283"/>
              <a:gd name="T82" fmla="*/ 38 w 257"/>
              <a:gd name="T83" fmla="*/ 129 h 283"/>
              <a:gd name="T84" fmla="*/ 40 w 257"/>
              <a:gd name="T85" fmla="*/ 163 h 283"/>
              <a:gd name="T86" fmla="*/ 47 w 257"/>
              <a:gd name="T87" fmla="*/ 191 h 283"/>
              <a:gd name="T88" fmla="*/ 58 w 257"/>
              <a:gd name="T89" fmla="*/ 212 h 283"/>
              <a:gd name="T90" fmla="*/ 73 w 257"/>
              <a:gd name="T91" fmla="*/ 224 h 283"/>
              <a:gd name="T92" fmla="*/ 91 w 257"/>
              <a:gd name="T93" fmla="*/ 230 h 283"/>
              <a:gd name="T94" fmla="*/ 115 w 257"/>
              <a:gd name="T95" fmla="*/ 234 h 283"/>
              <a:gd name="T96" fmla="*/ 137 w 257"/>
              <a:gd name="T97" fmla="*/ 234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7" h="283">
                <a:moveTo>
                  <a:pt x="137" y="234"/>
                </a:moveTo>
                <a:lnTo>
                  <a:pt x="145" y="234"/>
                </a:lnTo>
                <a:lnTo>
                  <a:pt x="153" y="233"/>
                </a:lnTo>
                <a:lnTo>
                  <a:pt x="159" y="231"/>
                </a:lnTo>
                <a:lnTo>
                  <a:pt x="166" y="230"/>
                </a:lnTo>
                <a:lnTo>
                  <a:pt x="171" y="228"/>
                </a:lnTo>
                <a:lnTo>
                  <a:pt x="176" y="226"/>
                </a:lnTo>
                <a:lnTo>
                  <a:pt x="180" y="225"/>
                </a:lnTo>
                <a:lnTo>
                  <a:pt x="184" y="222"/>
                </a:lnTo>
                <a:lnTo>
                  <a:pt x="185" y="221"/>
                </a:lnTo>
                <a:lnTo>
                  <a:pt x="188" y="220"/>
                </a:lnTo>
                <a:lnTo>
                  <a:pt x="189" y="217"/>
                </a:lnTo>
                <a:lnTo>
                  <a:pt x="191" y="215"/>
                </a:lnTo>
                <a:lnTo>
                  <a:pt x="192" y="212"/>
                </a:lnTo>
                <a:lnTo>
                  <a:pt x="193" y="209"/>
                </a:lnTo>
                <a:lnTo>
                  <a:pt x="194" y="206"/>
                </a:lnTo>
                <a:lnTo>
                  <a:pt x="196" y="202"/>
                </a:lnTo>
                <a:lnTo>
                  <a:pt x="198" y="194"/>
                </a:lnTo>
                <a:lnTo>
                  <a:pt x="201" y="185"/>
                </a:lnTo>
                <a:lnTo>
                  <a:pt x="203" y="173"/>
                </a:lnTo>
                <a:lnTo>
                  <a:pt x="206" y="162"/>
                </a:lnTo>
                <a:lnTo>
                  <a:pt x="207" y="155"/>
                </a:lnTo>
                <a:lnTo>
                  <a:pt x="209" y="150"/>
                </a:lnTo>
                <a:lnTo>
                  <a:pt x="209" y="145"/>
                </a:lnTo>
                <a:lnTo>
                  <a:pt x="210" y="140"/>
                </a:lnTo>
                <a:lnTo>
                  <a:pt x="211" y="134"/>
                </a:lnTo>
                <a:lnTo>
                  <a:pt x="213" y="130"/>
                </a:lnTo>
                <a:lnTo>
                  <a:pt x="214" y="127"/>
                </a:lnTo>
                <a:lnTo>
                  <a:pt x="215" y="123"/>
                </a:lnTo>
                <a:lnTo>
                  <a:pt x="215" y="120"/>
                </a:lnTo>
                <a:lnTo>
                  <a:pt x="216" y="118"/>
                </a:lnTo>
                <a:lnTo>
                  <a:pt x="218" y="115"/>
                </a:lnTo>
                <a:lnTo>
                  <a:pt x="219" y="114"/>
                </a:lnTo>
                <a:lnTo>
                  <a:pt x="219" y="112"/>
                </a:lnTo>
                <a:lnTo>
                  <a:pt x="220" y="111"/>
                </a:lnTo>
                <a:lnTo>
                  <a:pt x="220" y="110"/>
                </a:lnTo>
                <a:lnTo>
                  <a:pt x="222" y="110"/>
                </a:lnTo>
                <a:lnTo>
                  <a:pt x="222" y="110"/>
                </a:lnTo>
                <a:lnTo>
                  <a:pt x="223" y="111"/>
                </a:lnTo>
                <a:lnTo>
                  <a:pt x="223" y="111"/>
                </a:lnTo>
                <a:lnTo>
                  <a:pt x="224" y="112"/>
                </a:lnTo>
                <a:lnTo>
                  <a:pt x="225" y="115"/>
                </a:lnTo>
                <a:lnTo>
                  <a:pt x="225" y="116"/>
                </a:lnTo>
                <a:lnTo>
                  <a:pt x="227" y="119"/>
                </a:lnTo>
                <a:lnTo>
                  <a:pt x="228" y="121"/>
                </a:lnTo>
                <a:lnTo>
                  <a:pt x="228" y="125"/>
                </a:lnTo>
                <a:lnTo>
                  <a:pt x="229" y="128"/>
                </a:lnTo>
                <a:lnTo>
                  <a:pt x="229" y="132"/>
                </a:lnTo>
                <a:lnTo>
                  <a:pt x="231" y="137"/>
                </a:lnTo>
                <a:lnTo>
                  <a:pt x="232" y="142"/>
                </a:lnTo>
                <a:lnTo>
                  <a:pt x="232" y="147"/>
                </a:lnTo>
                <a:lnTo>
                  <a:pt x="233" y="152"/>
                </a:lnTo>
                <a:lnTo>
                  <a:pt x="233" y="159"/>
                </a:lnTo>
                <a:lnTo>
                  <a:pt x="235" y="171"/>
                </a:lnTo>
                <a:lnTo>
                  <a:pt x="236" y="181"/>
                </a:lnTo>
                <a:lnTo>
                  <a:pt x="238" y="191"/>
                </a:lnTo>
                <a:lnTo>
                  <a:pt x="241" y="199"/>
                </a:lnTo>
                <a:lnTo>
                  <a:pt x="244" y="207"/>
                </a:lnTo>
                <a:lnTo>
                  <a:pt x="246" y="213"/>
                </a:lnTo>
                <a:lnTo>
                  <a:pt x="249" y="219"/>
                </a:lnTo>
                <a:lnTo>
                  <a:pt x="253" y="222"/>
                </a:lnTo>
                <a:lnTo>
                  <a:pt x="254" y="226"/>
                </a:lnTo>
                <a:lnTo>
                  <a:pt x="255" y="231"/>
                </a:lnTo>
                <a:lnTo>
                  <a:pt x="257" y="235"/>
                </a:lnTo>
                <a:lnTo>
                  <a:pt x="257" y="238"/>
                </a:lnTo>
                <a:lnTo>
                  <a:pt x="257" y="242"/>
                </a:lnTo>
                <a:lnTo>
                  <a:pt x="255" y="244"/>
                </a:lnTo>
                <a:lnTo>
                  <a:pt x="254" y="247"/>
                </a:lnTo>
                <a:lnTo>
                  <a:pt x="253" y="250"/>
                </a:lnTo>
                <a:lnTo>
                  <a:pt x="245" y="255"/>
                </a:lnTo>
                <a:lnTo>
                  <a:pt x="237" y="259"/>
                </a:lnTo>
                <a:lnTo>
                  <a:pt x="233" y="261"/>
                </a:lnTo>
                <a:lnTo>
                  <a:pt x="228" y="264"/>
                </a:lnTo>
                <a:lnTo>
                  <a:pt x="224" y="265"/>
                </a:lnTo>
                <a:lnTo>
                  <a:pt x="218" y="268"/>
                </a:lnTo>
                <a:lnTo>
                  <a:pt x="213" y="272"/>
                </a:lnTo>
                <a:lnTo>
                  <a:pt x="206" y="274"/>
                </a:lnTo>
                <a:lnTo>
                  <a:pt x="198" y="275"/>
                </a:lnTo>
                <a:lnTo>
                  <a:pt x="191" y="278"/>
                </a:lnTo>
                <a:lnTo>
                  <a:pt x="183" y="279"/>
                </a:lnTo>
                <a:lnTo>
                  <a:pt x="174" y="281"/>
                </a:lnTo>
                <a:lnTo>
                  <a:pt x="166" y="282"/>
                </a:lnTo>
                <a:lnTo>
                  <a:pt x="157" y="283"/>
                </a:lnTo>
                <a:lnTo>
                  <a:pt x="147" y="283"/>
                </a:lnTo>
                <a:lnTo>
                  <a:pt x="136" y="283"/>
                </a:lnTo>
                <a:lnTo>
                  <a:pt x="127" y="282"/>
                </a:lnTo>
                <a:lnTo>
                  <a:pt x="118" y="281"/>
                </a:lnTo>
                <a:lnTo>
                  <a:pt x="101" y="278"/>
                </a:lnTo>
                <a:lnTo>
                  <a:pt x="86" y="274"/>
                </a:lnTo>
                <a:lnTo>
                  <a:pt x="78" y="272"/>
                </a:lnTo>
                <a:lnTo>
                  <a:pt x="70" y="269"/>
                </a:lnTo>
                <a:lnTo>
                  <a:pt x="62" y="266"/>
                </a:lnTo>
                <a:lnTo>
                  <a:pt x="56" y="263"/>
                </a:lnTo>
                <a:lnTo>
                  <a:pt x="49" y="259"/>
                </a:lnTo>
                <a:lnTo>
                  <a:pt x="44" y="253"/>
                </a:lnTo>
                <a:lnTo>
                  <a:pt x="40" y="250"/>
                </a:lnTo>
                <a:lnTo>
                  <a:pt x="36" y="243"/>
                </a:lnTo>
                <a:lnTo>
                  <a:pt x="33" y="239"/>
                </a:lnTo>
                <a:lnTo>
                  <a:pt x="30" y="233"/>
                </a:lnTo>
                <a:lnTo>
                  <a:pt x="27" y="228"/>
                </a:lnTo>
                <a:lnTo>
                  <a:pt x="25" y="221"/>
                </a:lnTo>
                <a:lnTo>
                  <a:pt x="22" y="213"/>
                </a:lnTo>
                <a:lnTo>
                  <a:pt x="21" y="206"/>
                </a:lnTo>
                <a:lnTo>
                  <a:pt x="18" y="198"/>
                </a:lnTo>
                <a:lnTo>
                  <a:pt x="17" y="189"/>
                </a:lnTo>
                <a:lnTo>
                  <a:pt x="16" y="181"/>
                </a:lnTo>
                <a:lnTo>
                  <a:pt x="16" y="171"/>
                </a:lnTo>
                <a:lnTo>
                  <a:pt x="14" y="160"/>
                </a:lnTo>
                <a:lnTo>
                  <a:pt x="13" y="149"/>
                </a:lnTo>
                <a:lnTo>
                  <a:pt x="12" y="136"/>
                </a:lnTo>
                <a:lnTo>
                  <a:pt x="12" y="121"/>
                </a:lnTo>
                <a:lnTo>
                  <a:pt x="12" y="107"/>
                </a:lnTo>
                <a:lnTo>
                  <a:pt x="12" y="92"/>
                </a:lnTo>
                <a:lnTo>
                  <a:pt x="11" y="84"/>
                </a:lnTo>
                <a:lnTo>
                  <a:pt x="11" y="77"/>
                </a:lnTo>
                <a:lnTo>
                  <a:pt x="11" y="71"/>
                </a:lnTo>
                <a:lnTo>
                  <a:pt x="11" y="64"/>
                </a:lnTo>
                <a:lnTo>
                  <a:pt x="11" y="59"/>
                </a:lnTo>
                <a:lnTo>
                  <a:pt x="11" y="54"/>
                </a:lnTo>
                <a:lnTo>
                  <a:pt x="9" y="49"/>
                </a:lnTo>
                <a:lnTo>
                  <a:pt x="9" y="44"/>
                </a:lnTo>
                <a:lnTo>
                  <a:pt x="9" y="40"/>
                </a:lnTo>
                <a:lnTo>
                  <a:pt x="8" y="36"/>
                </a:lnTo>
                <a:lnTo>
                  <a:pt x="8" y="32"/>
                </a:lnTo>
                <a:lnTo>
                  <a:pt x="7" y="30"/>
                </a:lnTo>
                <a:lnTo>
                  <a:pt x="7" y="27"/>
                </a:lnTo>
                <a:lnTo>
                  <a:pt x="7" y="24"/>
                </a:lnTo>
                <a:lnTo>
                  <a:pt x="5" y="23"/>
                </a:lnTo>
                <a:lnTo>
                  <a:pt x="5" y="22"/>
                </a:lnTo>
                <a:lnTo>
                  <a:pt x="3" y="19"/>
                </a:lnTo>
                <a:lnTo>
                  <a:pt x="1" y="15"/>
                </a:lnTo>
                <a:lnTo>
                  <a:pt x="1" y="13"/>
                </a:lnTo>
                <a:lnTo>
                  <a:pt x="0" y="11"/>
                </a:lnTo>
                <a:lnTo>
                  <a:pt x="1" y="9"/>
                </a:lnTo>
                <a:lnTo>
                  <a:pt x="1" y="6"/>
                </a:lnTo>
                <a:lnTo>
                  <a:pt x="3" y="4"/>
                </a:lnTo>
                <a:lnTo>
                  <a:pt x="4" y="2"/>
                </a:lnTo>
                <a:lnTo>
                  <a:pt x="7" y="1"/>
                </a:lnTo>
                <a:lnTo>
                  <a:pt x="12" y="0"/>
                </a:lnTo>
                <a:lnTo>
                  <a:pt x="13" y="1"/>
                </a:lnTo>
                <a:lnTo>
                  <a:pt x="14" y="1"/>
                </a:lnTo>
                <a:lnTo>
                  <a:pt x="17" y="2"/>
                </a:lnTo>
                <a:lnTo>
                  <a:pt x="20" y="2"/>
                </a:lnTo>
                <a:lnTo>
                  <a:pt x="24" y="5"/>
                </a:lnTo>
                <a:lnTo>
                  <a:pt x="27" y="6"/>
                </a:lnTo>
                <a:lnTo>
                  <a:pt x="31" y="9"/>
                </a:lnTo>
                <a:lnTo>
                  <a:pt x="36" y="13"/>
                </a:lnTo>
                <a:lnTo>
                  <a:pt x="40" y="15"/>
                </a:lnTo>
                <a:lnTo>
                  <a:pt x="44" y="19"/>
                </a:lnTo>
                <a:lnTo>
                  <a:pt x="47" y="22"/>
                </a:lnTo>
                <a:lnTo>
                  <a:pt x="49" y="24"/>
                </a:lnTo>
                <a:lnTo>
                  <a:pt x="52" y="26"/>
                </a:lnTo>
                <a:lnTo>
                  <a:pt x="53" y="28"/>
                </a:lnTo>
                <a:lnTo>
                  <a:pt x="55" y="30"/>
                </a:lnTo>
                <a:lnTo>
                  <a:pt x="55" y="31"/>
                </a:lnTo>
                <a:lnTo>
                  <a:pt x="53" y="33"/>
                </a:lnTo>
                <a:lnTo>
                  <a:pt x="52" y="37"/>
                </a:lnTo>
                <a:lnTo>
                  <a:pt x="51" y="41"/>
                </a:lnTo>
                <a:lnTo>
                  <a:pt x="49" y="48"/>
                </a:lnTo>
                <a:lnTo>
                  <a:pt x="48" y="54"/>
                </a:lnTo>
                <a:lnTo>
                  <a:pt x="48" y="61"/>
                </a:lnTo>
                <a:lnTo>
                  <a:pt x="47" y="70"/>
                </a:lnTo>
                <a:lnTo>
                  <a:pt x="46" y="80"/>
                </a:lnTo>
                <a:lnTo>
                  <a:pt x="43" y="89"/>
                </a:lnTo>
                <a:lnTo>
                  <a:pt x="42" y="99"/>
                </a:lnTo>
                <a:lnTo>
                  <a:pt x="40" y="110"/>
                </a:lnTo>
                <a:lnTo>
                  <a:pt x="39" y="120"/>
                </a:lnTo>
                <a:lnTo>
                  <a:pt x="38" y="129"/>
                </a:lnTo>
                <a:lnTo>
                  <a:pt x="38" y="138"/>
                </a:lnTo>
                <a:lnTo>
                  <a:pt x="38" y="147"/>
                </a:lnTo>
                <a:lnTo>
                  <a:pt x="39" y="155"/>
                </a:lnTo>
                <a:lnTo>
                  <a:pt x="40" y="163"/>
                </a:lnTo>
                <a:lnTo>
                  <a:pt x="42" y="171"/>
                </a:lnTo>
                <a:lnTo>
                  <a:pt x="43" y="178"/>
                </a:lnTo>
                <a:lnTo>
                  <a:pt x="44" y="185"/>
                </a:lnTo>
                <a:lnTo>
                  <a:pt x="47" y="191"/>
                </a:lnTo>
                <a:lnTo>
                  <a:pt x="48" y="197"/>
                </a:lnTo>
                <a:lnTo>
                  <a:pt x="52" y="202"/>
                </a:lnTo>
                <a:lnTo>
                  <a:pt x="55" y="207"/>
                </a:lnTo>
                <a:lnTo>
                  <a:pt x="58" y="212"/>
                </a:lnTo>
                <a:lnTo>
                  <a:pt x="61" y="215"/>
                </a:lnTo>
                <a:lnTo>
                  <a:pt x="65" y="219"/>
                </a:lnTo>
                <a:lnTo>
                  <a:pt x="69" y="221"/>
                </a:lnTo>
                <a:lnTo>
                  <a:pt x="73" y="224"/>
                </a:lnTo>
                <a:lnTo>
                  <a:pt x="77" y="225"/>
                </a:lnTo>
                <a:lnTo>
                  <a:pt x="80" y="228"/>
                </a:lnTo>
                <a:lnTo>
                  <a:pt x="86" y="229"/>
                </a:lnTo>
                <a:lnTo>
                  <a:pt x="91" y="230"/>
                </a:lnTo>
                <a:lnTo>
                  <a:pt x="96" y="230"/>
                </a:lnTo>
                <a:lnTo>
                  <a:pt x="101" y="231"/>
                </a:lnTo>
                <a:lnTo>
                  <a:pt x="108" y="233"/>
                </a:lnTo>
                <a:lnTo>
                  <a:pt x="115" y="234"/>
                </a:lnTo>
                <a:lnTo>
                  <a:pt x="122" y="234"/>
                </a:lnTo>
                <a:lnTo>
                  <a:pt x="130" y="234"/>
                </a:lnTo>
                <a:lnTo>
                  <a:pt x="137" y="234"/>
                </a:lnTo>
                <a:lnTo>
                  <a:pt x="137" y="234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122"/>
          <p:cNvSpPr/>
          <p:nvPr/>
        </p:nvSpPr>
        <p:spPr bwMode="auto">
          <a:xfrm>
            <a:off x="1665393" y="3053355"/>
            <a:ext cx="416283" cy="674111"/>
          </a:xfrm>
          <a:custGeom>
            <a:avLst/>
            <a:gdLst>
              <a:gd name="T0" fmla="*/ 0 w 155"/>
              <a:gd name="T1" fmla="*/ 250 h 251"/>
              <a:gd name="T2" fmla="*/ 0 w 155"/>
              <a:gd name="T3" fmla="*/ 247 h 251"/>
              <a:gd name="T4" fmla="*/ 1 w 155"/>
              <a:gd name="T5" fmla="*/ 245 h 251"/>
              <a:gd name="T6" fmla="*/ 6 w 155"/>
              <a:gd name="T7" fmla="*/ 238 h 251"/>
              <a:gd name="T8" fmla="*/ 17 w 155"/>
              <a:gd name="T9" fmla="*/ 227 h 251"/>
              <a:gd name="T10" fmla="*/ 31 w 155"/>
              <a:gd name="T11" fmla="*/ 211 h 251"/>
              <a:gd name="T12" fmla="*/ 46 w 155"/>
              <a:gd name="T13" fmla="*/ 194 h 251"/>
              <a:gd name="T14" fmla="*/ 61 w 155"/>
              <a:gd name="T15" fmla="*/ 176 h 251"/>
              <a:gd name="T16" fmla="*/ 75 w 155"/>
              <a:gd name="T17" fmla="*/ 155 h 251"/>
              <a:gd name="T18" fmla="*/ 87 w 155"/>
              <a:gd name="T19" fmla="*/ 132 h 251"/>
              <a:gd name="T20" fmla="*/ 97 w 155"/>
              <a:gd name="T21" fmla="*/ 110 h 251"/>
              <a:gd name="T22" fmla="*/ 103 w 155"/>
              <a:gd name="T23" fmla="*/ 89 h 251"/>
              <a:gd name="T24" fmla="*/ 109 w 155"/>
              <a:gd name="T25" fmla="*/ 70 h 251"/>
              <a:gd name="T26" fmla="*/ 111 w 155"/>
              <a:gd name="T27" fmla="*/ 53 h 251"/>
              <a:gd name="T28" fmla="*/ 111 w 155"/>
              <a:gd name="T29" fmla="*/ 39 h 251"/>
              <a:gd name="T30" fmla="*/ 110 w 155"/>
              <a:gd name="T31" fmla="*/ 27 h 251"/>
              <a:gd name="T32" fmla="*/ 107 w 155"/>
              <a:gd name="T33" fmla="*/ 21 h 251"/>
              <a:gd name="T34" fmla="*/ 105 w 155"/>
              <a:gd name="T35" fmla="*/ 16 h 251"/>
              <a:gd name="T36" fmla="*/ 102 w 155"/>
              <a:gd name="T37" fmla="*/ 12 h 251"/>
              <a:gd name="T38" fmla="*/ 105 w 155"/>
              <a:gd name="T39" fmla="*/ 4 h 251"/>
              <a:gd name="T40" fmla="*/ 109 w 155"/>
              <a:gd name="T41" fmla="*/ 0 h 251"/>
              <a:gd name="T42" fmla="*/ 113 w 155"/>
              <a:gd name="T43" fmla="*/ 0 h 251"/>
              <a:gd name="T44" fmla="*/ 120 w 155"/>
              <a:gd name="T45" fmla="*/ 0 h 251"/>
              <a:gd name="T46" fmla="*/ 129 w 155"/>
              <a:gd name="T47" fmla="*/ 4 h 251"/>
              <a:gd name="T48" fmla="*/ 140 w 155"/>
              <a:gd name="T49" fmla="*/ 9 h 251"/>
              <a:gd name="T50" fmla="*/ 146 w 155"/>
              <a:gd name="T51" fmla="*/ 13 h 251"/>
              <a:gd name="T52" fmla="*/ 151 w 155"/>
              <a:gd name="T53" fmla="*/ 17 h 251"/>
              <a:gd name="T54" fmla="*/ 154 w 155"/>
              <a:gd name="T55" fmla="*/ 20 h 251"/>
              <a:gd name="T56" fmla="*/ 155 w 155"/>
              <a:gd name="T57" fmla="*/ 21 h 251"/>
              <a:gd name="T58" fmla="*/ 155 w 155"/>
              <a:gd name="T59" fmla="*/ 25 h 251"/>
              <a:gd name="T60" fmla="*/ 155 w 155"/>
              <a:gd name="T61" fmla="*/ 35 h 251"/>
              <a:gd name="T62" fmla="*/ 153 w 155"/>
              <a:gd name="T63" fmla="*/ 49 h 251"/>
              <a:gd name="T64" fmla="*/ 149 w 155"/>
              <a:gd name="T65" fmla="*/ 67 h 251"/>
              <a:gd name="T66" fmla="*/ 142 w 155"/>
              <a:gd name="T67" fmla="*/ 89 h 251"/>
              <a:gd name="T68" fmla="*/ 135 w 155"/>
              <a:gd name="T69" fmla="*/ 110 h 251"/>
              <a:gd name="T70" fmla="*/ 125 w 155"/>
              <a:gd name="T71" fmla="*/ 132 h 251"/>
              <a:gd name="T72" fmla="*/ 114 w 155"/>
              <a:gd name="T73" fmla="*/ 153 h 251"/>
              <a:gd name="T74" fmla="*/ 101 w 155"/>
              <a:gd name="T75" fmla="*/ 174 h 251"/>
              <a:gd name="T76" fmla="*/ 85 w 155"/>
              <a:gd name="T77" fmla="*/ 192 h 251"/>
              <a:gd name="T78" fmla="*/ 66 w 155"/>
              <a:gd name="T79" fmla="*/ 210 h 251"/>
              <a:gd name="T80" fmla="*/ 46 w 155"/>
              <a:gd name="T81" fmla="*/ 227 h 251"/>
              <a:gd name="T82" fmla="*/ 36 w 155"/>
              <a:gd name="T83" fmla="*/ 233 h 251"/>
              <a:gd name="T84" fmla="*/ 28 w 155"/>
              <a:gd name="T85" fmla="*/ 240 h 251"/>
              <a:gd name="T86" fmla="*/ 21 w 155"/>
              <a:gd name="T87" fmla="*/ 245 h 251"/>
              <a:gd name="T88" fmla="*/ 9 w 155"/>
              <a:gd name="T89" fmla="*/ 250 h 251"/>
              <a:gd name="T90" fmla="*/ 1 w 155"/>
              <a:gd name="T91" fmla="*/ 251 h 251"/>
              <a:gd name="T92" fmla="*/ 0 w 155"/>
              <a:gd name="T93" fmla="*/ 25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5" h="251">
                <a:moveTo>
                  <a:pt x="0" y="250"/>
                </a:moveTo>
                <a:lnTo>
                  <a:pt x="0" y="250"/>
                </a:lnTo>
                <a:lnTo>
                  <a:pt x="0" y="249"/>
                </a:lnTo>
                <a:lnTo>
                  <a:pt x="0" y="247"/>
                </a:lnTo>
                <a:lnTo>
                  <a:pt x="1" y="246"/>
                </a:lnTo>
                <a:lnTo>
                  <a:pt x="1" y="245"/>
                </a:lnTo>
                <a:lnTo>
                  <a:pt x="2" y="243"/>
                </a:lnTo>
                <a:lnTo>
                  <a:pt x="6" y="238"/>
                </a:lnTo>
                <a:lnTo>
                  <a:pt x="12" y="233"/>
                </a:lnTo>
                <a:lnTo>
                  <a:pt x="17" y="227"/>
                </a:lnTo>
                <a:lnTo>
                  <a:pt x="23" y="220"/>
                </a:lnTo>
                <a:lnTo>
                  <a:pt x="31" y="211"/>
                </a:lnTo>
                <a:lnTo>
                  <a:pt x="39" y="203"/>
                </a:lnTo>
                <a:lnTo>
                  <a:pt x="46" y="194"/>
                </a:lnTo>
                <a:lnTo>
                  <a:pt x="54" y="185"/>
                </a:lnTo>
                <a:lnTo>
                  <a:pt x="61" y="176"/>
                </a:lnTo>
                <a:lnTo>
                  <a:pt x="68" y="166"/>
                </a:lnTo>
                <a:lnTo>
                  <a:pt x="75" y="155"/>
                </a:lnTo>
                <a:lnTo>
                  <a:pt x="80" y="144"/>
                </a:lnTo>
                <a:lnTo>
                  <a:pt x="87" y="132"/>
                </a:lnTo>
                <a:lnTo>
                  <a:pt x="92" y="121"/>
                </a:lnTo>
                <a:lnTo>
                  <a:pt x="97" y="110"/>
                </a:lnTo>
                <a:lnTo>
                  <a:pt x="101" y="98"/>
                </a:lnTo>
                <a:lnTo>
                  <a:pt x="103" y="89"/>
                </a:lnTo>
                <a:lnTo>
                  <a:pt x="106" y="79"/>
                </a:lnTo>
                <a:lnTo>
                  <a:pt x="109" y="70"/>
                </a:lnTo>
                <a:lnTo>
                  <a:pt x="110" y="61"/>
                </a:lnTo>
                <a:lnTo>
                  <a:pt x="111" y="53"/>
                </a:lnTo>
                <a:lnTo>
                  <a:pt x="111" y="45"/>
                </a:lnTo>
                <a:lnTo>
                  <a:pt x="111" y="39"/>
                </a:lnTo>
                <a:lnTo>
                  <a:pt x="110" y="32"/>
                </a:lnTo>
                <a:lnTo>
                  <a:pt x="110" y="27"/>
                </a:lnTo>
                <a:lnTo>
                  <a:pt x="109" y="23"/>
                </a:lnTo>
                <a:lnTo>
                  <a:pt x="107" y="21"/>
                </a:lnTo>
                <a:lnTo>
                  <a:pt x="106" y="18"/>
                </a:lnTo>
                <a:lnTo>
                  <a:pt x="105" y="16"/>
                </a:lnTo>
                <a:lnTo>
                  <a:pt x="103" y="14"/>
                </a:lnTo>
                <a:lnTo>
                  <a:pt x="102" y="12"/>
                </a:lnTo>
                <a:lnTo>
                  <a:pt x="103" y="8"/>
                </a:lnTo>
                <a:lnTo>
                  <a:pt x="105" y="4"/>
                </a:lnTo>
                <a:lnTo>
                  <a:pt x="106" y="3"/>
                </a:lnTo>
                <a:lnTo>
                  <a:pt x="109" y="0"/>
                </a:lnTo>
                <a:lnTo>
                  <a:pt x="110" y="0"/>
                </a:lnTo>
                <a:lnTo>
                  <a:pt x="113" y="0"/>
                </a:lnTo>
                <a:lnTo>
                  <a:pt x="116" y="0"/>
                </a:lnTo>
                <a:lnTo>
                  <a:pt x="120" y="0"/>
                </a:lnTo>
                <a:lnTo>
                  <a:pt x="124" y="3"/>
                </a:lnTo>
                <a:lnTo>
                  <a:pt x="129" y="4"/>
                </a:lnTo>
                <a:lnTo>
                  <a:pt x="135" y="7"/>
                </a:lnTo>
                <a:lnTo>
                  <a:pt x="140" y="9"/>
                </a:lnTo>
                <a:lnTo>
                  <a:pt x="144" y="10"/>
                </a:lnTo>
                <a:lnTo>
                  <a:pt x="146" y="13"/>
                </a:lnTo>
                <a:lnTo>
                  <a:pt x="149" y="14"/>
                </a:lnTo>
                <a:lnTo>
                  <a:pt x="151" y="17"/>
                </a:lnTo>
                <a:lnTo>
                  <a:pt x="153" y="18"/>
                </a:lnTo>
                <a:lnTo>
                  <a:pt x="154" y="20"/>
                </a:lnTo>
                <a:lnTo>
                  <a:pt x="155" y="20"/>
                </a:lnTo>
                <a:lnTo>
                  <a:pt x="155" y="21"/>
                </a:lnTo>
                <a:lnTo>
                  <a:pt x="155" y="22"/>
                </a:lnTo>
                <a:lnTo>
                  <a:pt x="155" y="25"/>
                </a:lnTo>
                <a:lnTo>
                  <a:pt x="155" y="29"/>
                </a:lnTo>
                <a:lnTo>
                  <a:pt x="155" y="35"/>
                </a:lnTo>
                <a:lnTo>
                  <a:pt x="154" y="42"/>
                </a:lnTo>
                <a:lnTo>
                  <a:pt x="153" y="49"/>
                </a:lnTo>
                <a:lnTo>
                  <a:pt x="150" y="58"/>
                </a:lnTo>
                <a:lnTo>
                  <a:pt x="149" y="67"/>
                </a:lnTo>
                <a:lnTo>
                  <a:pt x="146" y="79"/>
                </a:lnTo>
                <a:lnTo>
                  <a:pt x="142" y="89"/>
                </a:lnTo>
                <a:lnTo>
                  <a:pt x="138" y="100"/>
                </a:lnTo>
                <a:lnTo>
                  <a:pt x="135" y="110"/>
                </a:lnTo>
                <a:lnTo>
                  <a:pt x="131" y="122"/>
                </a:lnTo>
                <a:lnTo>
                  <a:pt x="125" y="132"/>
                </a:lnTo>
                <a:lnTo>
                  <a:pt x="120" y="143"/>
                </a:lnTo>
                <a:lnTo>
                  <a:pt x="114" y="153"/>
                </a:lnTo>
                <a:lnTo>
                  <a:pt x="109" y="163"/>
                </a:lnTo>
                <a:lnTo>
                  <a:pt x="101" y="174"/>
                </a:lnTo>
                <a:lnTo>
                  <a:pt x="93" y="183"/>
                </a:lnTo>
                <a:lnTo>
                  <a:pt x="85" y="192"/>
                </a:lnTo>
                <a:lnTo>
                  <a:pt x="76" y="201"/>
                </a:lnTo>
                <a:lnTo>
                  <a:pt x="66" y="210"/>
                </a:lnTo>
                <a:lnTo>
                  <a:pt x="57" y="218"/>
                </a:lnTo>
                <a:lnTo>
                  <a:pt x="46" y="227"/>
                </a:lnTo>
                <a:lnTo>
                  <a:pt x="41" y="231"/>
                </a:lnTo>
                <a:lnTo>
                  <a:pt x="36" y="233"/>
                </a:lnTo>
                <a:lnTo>
                  <a:pt x="32" y="237"/>
                </a:lnTo>
                <a:lnTo>
                  <a:pt x="28" y="240"/>
                </a:lnTo>
                <a:lnTo>
                  <a:pt x="24" y="242"/>
                </a:lnTo>
                <a:lnTo>
                  <a:pt x="21" y="245"/>
                </a:lnTo>
                <a:lnTo>
                  <a:pt x="14" y="247"/>
                </a:lnTo>
                <a:lnTo>
                  <a:pt x="9" y="250"/>
                </a:lnTo>
                <a:lnTo>
                  <a:pt x="5" y="251"/>
                </a:lnTo>
                <a:lnTo>
                  <a:pt x="1" y="251"/>
                </a:lnTo>
                <a:lnTo>
                  <a:pt x="0" y="250"/>
                </a:lnTo>
                <a:lnTo>
                  <a:pt x="0" y="250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13"/>
          <p:cNvSpPr txBox="1">
            <a:spLocks noChangeArrowheads="1"/>
          </p:cNvSpPr>
          <p:nvPr/>
        </p:nvSpPr>
        <p:spPr bwMode="auto">
          <a:xfrm>
            <a:off x="3954531" y="1038460"/>
            <a:ext cx="4433893" cy="3139321"/>
          </a:xfrm>
          <a:prstGeom prst="rect">
            <a:avLst/>
          </a:prstGeom>
          <a:noFill/>
          <a:ln w="9525">
            <a:solidFill>
              <a:schemeClr val="accent6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右上部分要写得紧凑一些，右下部分要写得宽一些，撇、竖、竖弯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钩三笔</a:t>
            </a:r>
            <a:r>
              <a:rPr lang="zh-CN" altLang="en-US" sz="3600" b="1" dirty="0">
                <a:latin typeface="宋体" panose="02010600030101010101" pitchFamily="2" charset="-122"/>
              </a:rPr>
              <a:t>间距相等，和三点水的提齐平。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375" y="1203598"/>
            <a:ext cx="87045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一、在变色字正确的读音下画“______”。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答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应(</a:t>
            </a:r>
            <a:r>
              <a:rPr lang="en-US" altLang="zh-CN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d</a:t>
            </a:r>
            <a:r>
              <a:rPr lang="zh-CN" altLang="en-US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  <a:sym typeface="+mn-ea"/>
              </a:rPr>
              <a:t>ā</a:t>
            </a:r>
            <a:r>
              <a:rPr lang="zh-CN" altLang="en-US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　</a:t>
            </a:r>
            <a:r>
              <a:rPr lang="en-US" altLang="zh-CN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d</a:t>
            </a:r>
            <a:r>
              <a:rPr lang="zh-CN" altLang="en-US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á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　　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骨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碌(</a:t>
            </a:r>
            <a:r>
              <a:rPr lang="en-US" altLang="zh-CN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ɡū</a:t>
            </a:r>
            <a:r>
              <a:rPr lang="zh-CN" altLang="en-US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　ɡ</a:t>
            </a:r>
            <a:r>
              <a:rPr lang="en-US" altLang="zh-CN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ǔ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　　　　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拼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命(</a:t>
            </a:r>
            <a:r>
              <a:rPr lang="en-US" altLang="zh-CN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pīnɡ</a:t>
            </a:r>
            <a:r>
              <a:rPr lang="zh-CN" altLang="en-US" sz="3600" b="1" dirty="0"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　</a:t>
            </a:r>
            <a:r>
              <a:rPr lang="en-US" altLang="zh-CN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pīn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　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jī</a:t>
            </a:r>
            <a:r>
              <a:rPr lang="zh-CN" altLang="en-US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　</a:t>
            </a:r>
            <a:r>
              <a:rPr lang="en-US" altLang="zh-CN" sz="36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jǐ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       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195572" y="2769359"/>
            <a:ext cx="7200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6643712" y="2806824"/>
            <a:ext cx="746125" cy="101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503037" y="3628375"/>
            <a:ext cx="848360" cy="101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114385" y="3645520"/>
            <a:ext cx="722630" cy="6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19824" y="861214"/>
            <a:ext cx="8300648" cy="2063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填词练习。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勇敢地(      )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高兴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得(      )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笑眯眯地(      )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拼命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地(      )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59276" y="1510680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向前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30063" y="1544588"/>
            <a:ext cx="1201504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流泪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47508" y="2202185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看着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3193" y="2168927"/>
            <a:ext cx="1310265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喊叫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582930" y="771550"/>
            <a:ext cx="8093710" cy="27284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三、根据课文内容填空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牛肚子里一共有（   ）个胃，前三个胃是（     ）食物的，只有第四个胃才是管（     ）的！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46152" y="143867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0013" y="207721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贮藏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17365" y="2744341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消化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1347614"/>
            <a:ext cx="78488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抄写生字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遍。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阅读、收集有趣又惊险的故事与同学们分享。</a:t>
            </a:r>
            <a:endParaRPr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1161680" y="1707654"/>
            <a:ext cx="6794696" cy="992579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在牛肚子里旅行</a:t>
            </a:r>
            <a:endParaRPr lang="zh-CN" altLang="en-US" sz="6000" b="1" dirty="0" smtClean="0">
              <a:ln w="0"/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680" y="1671269"/>
            <a:ext cx="1106064" cy="1044497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1259632" y="1707654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5"/>
          <p:cNvSpPr txBox="1"/>
          <p:nvPr/>
        </p:nvSpPr>
        <p:spPr>
          <a:xfrm>
            <a:off x="6156176" y="4301683"/>
            <a:ext cx="2088232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8321478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787684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352" y="154615"/>
            <a:ext cx="1208603" cy="513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2B3C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5124" y="877466"/>
            <a:ext cx="7119620" cy="3263394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上节课，我们知道红头在牛肚子里经历了一场惊险的旅行。在旅行的过程中，红头的心情有什么变化呢？这节课我们继续学习课文。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/>
          <p:cNvSpPr txBox="1"/>
          <p:nvPr/>
        </p:nvSpPr>
        <p:spPr>
          <a:xfrm>
            <a:off x="1388616" y="1219473"/>
            <a:ext cx="6495752" cy="24323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朗读课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7-19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自然段，画出描写红头表情动作的词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语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，体会红头的心情。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38070" y="2072065"/>
            <a:ext cx="6962323" cy="1339347"/>
            <a:chOff x="1484040" y="1844917"/>
            <a:chExt cx="6962323" cy="1217588"/>
          </a:xfrm>
        </p:grpSpPr>
        <p:sp>
          <p:nvSpPr>
            <p:cNvPr id="5" name="矩形 10"/>
            <p:cNvSpPr/>
            <p:nvPr/>
          </p:nvSpPr>
          <p:spPr>
            <a:xfrm>
              <a:off x="1506493" y="1862176"/>
              <a:ext cx="6939870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“</a:t>
              </a:r>
              <a:r>
                <a:rPr lang="zh-CN" altLang="en-US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我被牛吃了</a:t>
              </a:r>
              <a:r>
                <a:rPr lang="en-US" altLang="zh-CN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正在它的嘴里</a:t>
              </a:r>
              <a:r>
                <a:rPr lang="en-US" altLang="zh-CN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救命啊！救命啊！”</a:t>
              </a:r>
              <a:endPara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1484040" y="1844917"/>
              <a:ext cx="6939870" cy="1086878"/>
            </a:xfrm>
            <a:prstGeom prst="round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15616" y="814497"/>
            <a:ext cx="6984777" cy="1320362"/>
            <a:chOff x="1484039" y="759588"/>
            <a:chExt cx="6984777" cy="1200329"/>
          </a:xfrm>
        </p:grpSpPr>
        <p:sp>
          <p:nvSpPr>
            <p:cNvPr id="4" name="矩形 10"/>
            <p:cNvSpPr/>
            <p:nvPr/>
          </p:nvSpPr>
          <p:spPr>
            <a:xfrm>
              <a:off x="1484039" y="759588"/>
              <a:ext cx="6897450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“</a:t>
              </a:r>
              <a:r>
                <a:rPr lang="zh-CN" altLang="en-US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救命啊！救命啊！”红头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拼命地叫</a:t>
              </a:r>
              <a:r>
                <a:rPr lang="zh-CN" altLang="en-US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起来。</a:t>
              </a:r>
              <a:endPara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484040" y="782909"/>
              <a:ext cx="6984776" cy="1037212"/>
            </a:xfrm>
            <a:prstGeom prst="round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/>
            </a:p>
          </p:txBody>
        </p:sp>
      </p:grpSp>
      <p:sp>
        <p:nvSpPr>
          <p:cNvPr id="3" name="云形标注 2"/>
          <p:cNvSpPr/>
          <p:nvPr/>
        </p:nvSpPr>
        <p:spPr>
          <a:xfrm>
            <a:off x="3779912" y="3723878"/>
            <a:ext cx="4130465" cy="766741"/>
          </a:xfrm>
          <a:prstGeom prst="cloudCallout">
            <a:avLst>
              <a:gd name="adj1" fmla="val -26999"/>
              <a:gd name="adj2" fmla="val -92651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紧张、害怕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4584" y="411510"/>
            <a:ext cx="7903022" cy="424731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有两位蟋蟀是好朋友，一位叫“青头”，一位叫“红头”。有一天，那只叫红头的蟋蟀跑到牛肚子里作了一次旅行。这是怎么回事呢？让我们到课文中去寻找答案。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846635" y="451945"/>
            <a:ext cx="7453426" cy="1150947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那我马上就会死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掉。”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红头哭起来。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10"/>
          <p:cNvSpPr/>
          <p:nvPr/>
        </p:nvSpPr>
        <p:spPr>
          <a:xfrm>
            <a:off x="846634" y="1658600"/>
            <a:ext cx="7453426" cy="1154470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可是你说这些对我有什么用呢？”红头悲哀地说。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6634" y="2870958"/>
            <a:ext cx="7453426" cy="1154470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sym typeface="+mn-ea"/>
              </a:rPr>
              <a:t>谢谢你！”红头的声音小得几乎听不见了。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3705706" y="4188494"/>
            <a:ext cx="4543512" cy="697037"/>
          </a:xfrm>
          <a:prstGeom prst="cloudCallout">
            <a:avLst>
              <a:gd name="adj1" fmla="val -17630"/>
              <a:gd name="adj2" fmla="val -98363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悲哀、绝望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0"/>
          <p:cNvSpPr/>
          <p:nvPr/>
        </p:nvSpPr>
        <p:spPr>
          <a:xfrm>
            <a:off x="1115616" y="627534"/>
            <a:ext cx="6984776" cy="1396909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红头看见自己的朋友，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高兴得流下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了眼泪：“谢谢你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95736" y="3219822"/>
            <a:ext cx="4824536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</a:rPr>
              <a:t>    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</a:rPr>
              <a:t>头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</a:rPr>
              <a:t>脱险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</a:rPr>
              <a:t>很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</a:rPr>
              <a:t>高兴，同时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</a:rPr>
              <a:t>感激青头。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pic>
        <p:nvPicPr>
          <p:cNvPr id="11" name="内容占位符 8"/>
          <p:cNvPicPr>
            <a:picLocks noGrp="1"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27527" flipH="1">
            <a:off x="1471225" y="2260812"/>
            <a:ext cx="1863725" cy="115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工作\阅读可能用到的图\蚂蚱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77" b="9516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1237" flipH="1">
            <a:off x="5940151" y="2337106"/>
            <a:ext cx="1762925" cy="115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997099"/>
            <a:ext cx="7103126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红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头在牛肚子里旅行时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，好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朋友青头又是怎样的心情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？它是怎么做的？请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同学们读一读文中描写青头的语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句，圈画关键词。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圆角矩形 45"/>
          <p:cNvSpPr/>
          <p:nvPr/>
        </p:nvSpPr>
        <p:spPr>
          <a:xfrm>
            <a:off x="611560" y="1070234"/>
            <a:ext cx="7992888" cy="230251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dirty="0" smtClean="0"/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青头大吃一惊，一下子蹦到牛身上，可是那头牛用尾巴轻轻一扫，青头就给摔在地上了。青头不顾身上的疼痛，一骨碌爬起来大声喊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Picture 2" descr="D:\工作\阅读可能用到的图\蚂蚱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677" b="9516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102" y="555526"/>
            <a:ext cx="639936" cy="41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 9"/>
          <p:cNvSpPr/>
          <p:nvPr/>
        </p:nvSpPr>
        <p:spPr>
          <a:xfrm>
            <a:off x="6294392" y="1131590"/>
            <a:ext cx="608078" cy="556402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椭圆 10"/>
          <p:cNvSpPr/>
          <p:nvPr/>
        </p:nvSpPr>
        <p:spPr>
          <a:xfrm>
            <a:off x="2177402" y="2240539"/>
            <a:ext cx="524737" cy="556402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椭圆 11"/>
          <p:cNvSpPr/>
          <p:nvPr/>
        </p:nvSpPr>
        <p:spPr>
          <a:xfrm>
            <a:off x="3565152" y="2806817"/>
            <a:ext cx="524737" cy="556402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椭圆 12"/>
          <p:cNvSpPr/>
          <p:nvPr/>
        </p:nvSpPr>
        <p:spPr>
          <a:xfrm>
            <a:off x="5849142" y="2810764"/>
            <a:ext cx="524737" cy="556402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4945532" y="1659417"/>
            <a:ext cx="136417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877979" y="2731550"/>
            <a:ext cx="8634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213532" y="3301355"/>
            <a:ext cx="12771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96847" y="3325583"/>
            <a:ext cx="87129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云形标注 19"/>
          <p:cNvSpPr/>
          <p:nvPr/>
        </p:nvSpPr>
        <p:spPr>
          <a:xfrm>
            <a:off x="2673783" y="3723878"/>
            <a:ext cx="4130465" cy="843415"/>
          </a:xfrm>
          <a:prstGeom prst="cloudCallout">
            <a:avLst>
              <a:gd name="adj1" fmla="val -21885"/>
              <a:gd name="adj2" fmla="val -76183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着急，勇敢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圆角矩形标注 45"/>
          <p:cNvSpPr/>
          <p:nvPr/>
        </p:nvSpPr>
        <p:spPr>
          <a:xfrm>
            <a:off x="1043608" y="1162947"/>
            <a:ext cx="7272808" cy="2375525"/>
          </a:xfrm>
          <a:prstGeom prst="wedgeRoundRectCallout">
            <a:avLst>
              <a:gd name="adj1" fmla="val -18494"/>
              <a:gd name="adj2" fmla="val 4691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红头！不要怕，你会出来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的。我听说牛肚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子里一共有四个胃，前三个胃是贮藏食物的，只有第四个胃才是管消化的！” 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Picture 2" descr="D:\工作\阅读可能用到的图\蚂蚱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677" b="9516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831" y="740635"/>
            <a:ext cx="639936" cy="41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工作\阅读可能用到的图\蚂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77" b="98790" l="10000" r="90000">
                        <a14:backgroundMark x1="74000" y1="93145" x2="48000" y2="92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9322" y="411510"/>
            <a:ext cx="673685" cy="41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3657721" y="1818257"/>
            <a:ext cx="44087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云形标注 12"/>
          <p:cNvSpPr/>
          <p:nvPr/>
        </p:nvSpPr>
        <p:spPr>
          <a:xfrm>
            <a:off x="3779912" y="3723878"/>
            <a:ext cx="3103279" cy="576064"/>
          </a:xfrm>
          <a:prstGeom prst="cloudCallout">
            <a:avLst>
              <a:gd name="adj1" fmla="val -28443"/>
              <a:gd name="adj2" fmla="val -8219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安慰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043608" y="819380"/>
            <a:ext cx="6984776" cy="308999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“当然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有用。等一会儿牛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休息的时候，它要把刚才吞进去的草重新送回嘴里，然后细嚼慢咽……你是勇敢的蟋蟀，你一定能出来的。”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 descr="D:\工作\阅读可能用到的图\蚂蚱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677" b="9516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09522" y="339502"/>
            <a:ext cx="819580" cy="5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525821" y="3978390"/>
            <a:ext cx="2331540" cy="697037"/>
          </a:xfrm>
          <a:prstGeom prst="cloudCallout">
            <a:avLst>
              <a:gd name="adj1" fmla="val -41948"/>
              <a:gd name="adj2" fmla="val -12022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鼓励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680947" y="3191247"/>
            <a:ext cx="50498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225724" y="3733403"/>
            <a:ext cx="24585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>
            <a:spLocks noChangeArrowheads="1"/>
          </p:cNvSpPr>
          <p:nvPr/>
        </p:nvSpPr>
        <p:spPr bwMode="auto">
          <a:xfrm>
            <a:off x="757287" y="627534"/>
            <a:ext cx="7669212" cy="115212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这时，青头爬到牛鼻子上，用它的身体在牛鼻孔里蹭来蹭去。</a:t>
            </a:r>
            <a:endParaRPr lang="zh-CN" altLang="en-US" sz="3600" b="1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10"/>
          <p:cNvSpPr>
            <a:spLocks noChangeArrowheads="1"/>
          </p:cNvSpPr>
          <p:nvPr/>
        </p:nvSpPr>
        <p:spPr bwMode="auto">
          <a:xfrm>
            <a:off x="791220" y="2829709"/>
            <a:ext cx="7669212" cy="111971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青头笑眯眯地说：“</a:t>
            </a:r>
            <a:r>
              <a:rPr lang="zh-CN" altLang="en-US" sz="36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不要哭，</a:t>
            </a:r>
            <a:r>
              <a:rPr lang="zh-CN" altLang="en-US" sz="3600" b="1" dirty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就当你</a:t>
            </a:r>
            <a:r>
              <a:rPr lang="zh-CN" altLang="en-US" sz="36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在牛肚子里作了一次旅行吧！”</a:t>
            </a:r>
            <a:endParaRPr lang="zh-CN" altLang="en-US" sz="3600" b="1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074988" y="2077219"/>
            <a:ext cx="4231369" cy="576064"/>
          </a:xfrm>
          <a:prstGeom prst="cloudCallout">
            <a:avLst>
              <a:gd name="adj1" fmla="val -22814"/>
              <a:gd name="adj2" fmla="val -90465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机智、勇敢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579044" y="4165451"/>
            <a:ext cx="1926893" cy="576064"/>
          </a:xfrm>
          <a:prstGeom prst="cloudCallout">
            <a:avLst>
              <a:gd name="adj1" fmla="val -28136"/>
              <a:gd name="adj2" fmla="val -80544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99026" y="689334"/>
            <a:ext cx="552798" cy="556402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9" name="椭圆 8"/>
          <p:cNvSpPr/>
          <p:nvPr/>
        </p:nvSpPr>
        <p:spPr>
          <a:xfrm>
            <a:off x="4515531" y="1173843"/>
            <a:ext cx="1946874" cy="634959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0" name="椭圆 9"/>
          <p:cNvSpPr/>
          <p:nvPr/>
        </p:nvSpPr>
        <p:spPr>
          <a:xfrm>
            <a:off x="2684578" y="2825587"/>
            <a:ext cx="1568334" cy="634959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920" y="48351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从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哪里可以看出青头和红头是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非常要好的朋友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（课后第二题）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4424" y="1720220"/>
            <a:ext cx="6471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头不顾危险蹦到牛背上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4424" y="2368426"/>
            <a:ext cx="6543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青头安慰红头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5084" y="3039900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青头指挥红头，而红头相信青头。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24324" y="3723878"/>
            <a:ext cx="6399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红头脱险，青头高兴地安慰它。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383569" y="1648346"/>
            <a:ext cx="2246128" cy="64171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83569" y="2296418"/>
            <a:ext cx="2246128" cy="64171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3569" y="2944490"/>
            <a:ext cx="2246128" cy="64171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383569" y="3651870"/>
            <a:ext cx="2246128" cy="64171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2957" y="1203598"/>
            <a:ext cx="7163459" cy="2086725"/>
          </a:xfrm>
          <a:prstGeom prst="rect">
            <a:avLst/>
          </a:prstGeom>
          <a:noFill/>
          <a:ln w="28575" cmpd="sng">
            <a:solidFill>
              <a:schemeClr val="accent3">
                <a:lumMod val="75000"/>
              </a:schemeClr>
            </a:solidFill>
            <a:prstDash val="lgDash"/>
          </a:ln>
        </p:spPr>
        <p:txBody>
          <a:bodyPr wrap="square" rtlCol="0" anchor="t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朋友遇到困难和危险时，我们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给予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帮助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和鼓励，运用智慧战胜困难，青头就是这样做的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D:\工作\阅读可能用到的图\蚂蚱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677" b="9516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" y="3147814"/>
            <a:ext cx="1762925" cy="115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" name="矩形 1"/>
          <p:cNvSpPr/>
          <p:nvPr/>
        </p:nvSpPr>
        <p:spPr>
          <a:xfrm>
            <a:off x="467544" y="530126"/>
            <a:ext cx="8280920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  <a:spcBef>
                <a:spcPts val="1200"/>
              </a:spcBef>
              <a:buFont typeface="Calibri" panose="020F0502020204030204" pitchFamily="34" charset="0"/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红头的旅行真是惊险。试着用自己的话讲讲这个故事吧！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4844" y="1923678"/>
            <a:ext cx="8162304" cy="25202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622300"/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借助红头的旅行路线图把握故事的主要情节。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22300"/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借鉴课文中表现主人公动作、心情的语句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故事讲得更加丰富、生动。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88194" y="1347614"/>
            <a:ext cx="64401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自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由朗读课文，读准字音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6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读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通句子，难读的地方停下来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多读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几遍。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3622501" y="713914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58999"/>
            <a:ext cx="2269879" cy="693151"/>
          </a:xfrm>
          <a:prstGeom prst="rect">
            <a:avLst/>
          </a:prstGeom>
        </p:spPr>
      </p:pic>
      <p:sp>
        <p:nvSpPr>
          <p:cNvPr id="18" name="文本框 14">
            <a:hlinkClick r:id="rId2" action="ppaction://hlinkfile"/>
          </p:cNvPr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67469"/>
            <a:ext cx="443315" cy="5514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619381" y="331099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思想气泡: 云 2"/>
          <p:cNvSpPr/>
          <p:nvPr/>
        </p:nvSpPr>
        <p:spPr>
          <a:xfrm>
            <a:off x="568400" y="974874"/>
            <a:ext cx="8036048" cy="3920836"/>
          </a:xfrm>
          <a:prstGeom prst="roundRect">
            <a:avLst>
              <a:gd name="adj" fmla="val 765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457200"/>
            <a:r>
              <a:rPr 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们从青头和红头的友谊中知道</a:t>
            </a:r>
            <a:r>
              <a:rPr 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457200"/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生活中</a:t>
            </a:r>
            <a:r>
              <a:rPr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，遇到朋友有困难，</a:t>
            </a:r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我们要鼓励朋友</a:t>
            </a:r>
            <a:r>
              <a:rPr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、帮助朋友。  </a:t>
            </a:r>
            <a:endParaRPr 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457200"/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知识就是力量</a:t>
            </a:r>
            <a:r>
              <a:rPr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正确地使用知识能够帮助我们战胜困难</a:t>
            </a:r>
            <a:r>
              <a:rPr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所以我们一定好好学习，多看各种各样的书</a:t>
            </a:r>
            <a:r>
              <a:rPr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，做一个博学的人。</a:t>
            </a:r>
            <a:endParaRPr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34169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1259632" y="2067694"/>
            <a:ext cx="56578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1907704" y="2281253"/>
            <a:ext cx="504190" cy="21921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2339752" y="2067694"/>
            <a:ext cx="2130509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第一个胃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283834" y="2281402"/>
            <a:ext cx="504190" cy="218915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783721" y="2067694"/>
            <a:ext cx="211979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第二个胃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6680252" y="2281253"/>
            <a:ext cx="590550" cy="21921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7318583" y="2067694"/>
            <a:ext cx="56578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88858" y="1194887"/>
            <a:ext cx="3404013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在</a:t>
            </a:r>
            <a:r>
              <a:rPr lang="zh-CN" altLang="en-US" sz="3600" b="1" dirty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牛肚子里旅行</a:t>
            </a:r>
            <a:endParaRPr lang="zh-CN" altLang="en-US" sz="9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42670"/>
            <a:ext cx="2268000" cy="6925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6612"/>
            <a:ext cx="450000" cy="559756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2859782"/>
            <a:ext cx="7992888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600" dirty="0">
                <a:solidFill>
                  <a:schemeClr val="accent2">
                    <a:lumMod val="75000"/>
                  </a:schemeClr>
                </a:solidFill>
              </a:rPr>
              <a:t>红头：</a:t>
            </a:r>
            <a:r>
              <a:rPr lang="zh-CN" altLang="en-US" sz="3600" dirty="0"/>
              <a:t>紧张、</a:t>
            </a:r>
            <a:r>
              <a:rPr lang="zh-CN" altLang="en-US" sz="3600" dirty="0" smtClean="0"/>
              <a:t>害怕、悲哀</a:t>
            </a:r>
            <a:r>
              <a:rPr lang="zh-CN" altLang="en-US" sz="3600" dirty="0"/>
              <a:t>、</a:t>
            </a:r>
            <a:r>
              <a:rPr lang="zh-CN" altLang="en-US" sz="3600" dirty="0" smtClean="0"/>
              <a:t>绝望、感激</a:t>
            </a:r>
            <a:endParaRPr lang="en-US" altLang="zh-CN" sz="3600" dirty="0"/>
          </a:p>
          <a:p>
            <a:r>
              <a:rPr lang="zh-CN" altLang="en-US" sz="3600" dirty="0">
                <a:solidFill>
                  <a:srgbClr val="00B050"/>
                </a:solidFill>
              </a:rPr>
              <a:t>青头：</a:t>
            </a:r>
            <a:r>
              <a:rPr lang="zh-CN" altLang="en-US" sz="3600" dirty="0"/>
              <a:t>着急、勇敢、安慰、鼓励、机智、乐观</a:t>
            </a:r>
            <a:endParaRPr lang="zh-CN" altLang="en-US" sz="3600" dirty="0"/>
          </a:p>
        </p:txBody>
      </p:sp>
      <p:pic>
        <p:nvPicPr>
          <p:cNvPr id="15" name="Picture 2" descr="D:\工作\阅读可能用到的图\蚂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77" b="9516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03" y="3476343"/>
            <a:ext cx="639936" cy="41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工作\阅读可能用到的图\蚂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77" b="98790" l="10000" r="90000">
                        <a14:backgroundMark x1="74000" y1="93145" x2="48000" y2="92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07" y="2925679"/>
            <a:ext cx="673685" cy="41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  <p:bldP spid="8" grpId="0"/>
      <p:bldP spid="10" grpId="0" animBg="1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60704" y="1097329"/>
            <a:ext cx="7980243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这篇课文讲了青头在好朋友红头被牛吞掉以后，用知识巧妙救出红头的故事，表现了青头的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，对朋友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以及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精神。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2122" y="3063106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真诚的关爱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2596" y="240233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智慧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8144" y="3064847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勇敢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722297" y="987574"/>
            <a:ext cx="7882151" cy="1177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选出红头在牛肚子里旅行的正确路线：（    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674505" y="1507946"/>
            <a:ext cx="71628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C</a:t>
            </a:r>
            <a:endParaRPr 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4997" y="2211710"/>
            <a:ext cx="7776864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base"/>
            <a:r>
              <a:rPr 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第一个胃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第二个胃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第三个胃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牛嘴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 fontAlgn="base"/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第二个胃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第一个胃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牛嘴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 fontAlgn="base"/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第一个胃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第二个胃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→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牛嘴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67544" y="787425"/>
            <a:ext cx="8208912" cy="24323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你也有和红头一样害怕的时候吧？害怕的时候，你是怎么想、怎么做的？动笔写一写你害怕时的一个场景吧！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8140" y="1239602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抄写生字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遍。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把这个有趣的故事讲给爸爸妈妈听。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148012" y="1847751"/>
            <a:ext cx="113344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53415" y="1847751"/>
            <a:ext cx="117728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咱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363152" y="1847751"/>
            <a:ext cx="126279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嚼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烂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493577" y="1847751"/>
            <a:ext cx="1742914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endParaRPr kumimoji="1"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1974" y="1407101"/>
            <a:ext cx="93610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zán</a:t>
            </a:r>
            <a:endParaRPr lang="en-US" altLang="zh-CN" sz="3200" dirty="0" smtClean="0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30358" y="1407101"/>
            <a:ext cx="7920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tōu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65361" y="1407101"/>
            <a:ext cx="97110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jiáo</a:t>
            </a:r>
            <a:endParaRPr lang="en-US" altLang="zh-CN" sz="3200" dirty="0" smtClean="0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84163" y="1406074"/>
            <a:ext cx="733301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ɡū</a:t>
            </a:r>
            <a:endParaRPr lang="en-US" altLang="zh-CN" sz="3200" dirty="0" smtClean="0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6080304" y="1847751"/>
            <a:ext cx="1245252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牙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齿</a:t>
            </a:r>
            <a:endParaRPr kumimoji="1"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26572" y="1407101"/>
            <a:ext cx="83879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chǐ</a:t>
            </a:r>
            <a:endParaRPr 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593828" y="3353184"/>
            <a:ext cx="1129178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  <a:r>
              <a:rPr kumimoji="1"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咽</a:t>
            </a:r>
            <a:endParaRPr kumimoji="1"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939519"/>
            <a:ext cx="93408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tūn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1794652" y="3353184"/>
            <a:ext cx="1121164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胃</a:t>
            </a:r>
            <a:r>
              <a:rPr kumimoji="1"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kumimoji="1"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49180" y="2939519"/>
            <a:ext cx="88455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wèi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1"/>
          <p:cNvSpPr txBox="1"/>
          <p:nvPr/>
        </p:nvSpPr>
        <p:spPr>
          <a:xfrm>
            <a:off x="3007712" y="3353184"/>
            <a:ext cx="1129178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</a:t>
            </a:r>
            <a:r>
              <a:rPr kumimoji="1"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哀</a:t>
            </a:r>
            <a:endParaRPr kumimoji="1"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001092" y="2939519"/>
            <a:ext cx="74485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bēi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4132897" y="3353184"/>
            <a:ext cx="215126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细嚼慢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咽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10030" y="2939519"/>
            <a:ext cx="95186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yàn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1"/>
          <p:cNvSpPr txBox="1"/>
          <p:nvPr/>
        </p:nvSpPr>
        <p:spPr>
          <a:xfrm>
            <a:off x="6280466" y="3353184"/>
            <a:ext cx="114739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745394" y="2939519"/>
            <a:ext cx="68389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lèi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11"/>
          <p:cNvSpPr txBox="1"/>
          <p:nvPr/>
        </p:nvSpPr>
        <p:spPr>
          <a:xfrm>
            <a:off x="7426007" y="3353184"/>
            <a:ext cx="1620916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眯眯</a:t>
            </a:r>
            <a:endParaRPr kumimoji="1"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784888" y="2939519"/>
            <a:ext cx="72961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mī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47956" y="1824668"/>
            <a:ext cx="1278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答应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68230" y="1406074"/>
            <a:ext cx="73279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dā</a:t>
            </a:r>
            <a:endParaRPr lang="en-US" altLang="zh-CN" sz="3200" dirty="0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83284" y="1407101"/>
            <a:ext cx="97409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yìnɡ</a:t>
            </a:r>
            <a:endParaRPr lang="en-US" altLang="zh-CN" sz="3200" dirty="0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31" name="图文框 30"/>
          <p:cNvSpPr/>
          <p:nvPr/>
        </p:nvSpPr>
        <p:spPr>
          <a:xfrm>
            <a:off x="4669869" y="507110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35" name="文本框 15"/>
          <p:cNvSpPr txBox="1"/>
          <p:nvPr/>
        </p:nvSpPr>
        <p:spPr>
          <a:xfrm>
            <a:off x="827584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5" grpId="0"/>
      <p:bldP spid="25" grpId="1"/>
      <p:bldP spid="29" grpId="0"/>
      <p:bldP spid="29" grpId="1"/>
      <p:bldP spid="42" grpId="0"/>
      <p:bldP spid="42" grpId="1"/>
      <p:bldP spid="5" grpId="0"/>
      <p:bldP spid="5" grpId="1"/>
      <p:bldP spid="7" grpId="0"/>
      <p:bldP spid="7" grpId="1"/>
      <p:bldP spid="48" grpId="0"/>
      <p:bldP spid="48" grpId="1"/>
      <p:bldP spid="54" grpId="0"/>
      <p:bldP spid="54" grpId="1"/>
      <p:bldP spid="58" grpId="0"/>
      <p:bldP spid="58" grpId="1"/>
      <p:bldP spid="61" grpId="0"/>
      <p:bldP spid="61" grpId="1"/>
      <p:bldP spid="52" grpId="0"/>
      <p:bldP spid="52" grpId="1"/>
      <p:bldP spid="55" grpId="0"/>
      <p:bldP spid="55" grpId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705856" y="1353556"/>
            <a:ext cx="614045" cy="810260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97678" y="1414620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4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  <a:endParaRPr lang="zh-CN" altLang="en-US" sz="4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47666" y="1491630"/>
            <a:ext cx="6840760" cy="623248"/>
          </a:xfrm>
          <a:prstGeom prst="rect">
            <a:avLst/>
          </a:prstGeom>
          <a:noFill/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我要是一</a:t>
            </a:r>
            <a:r>
              <a:rPr lang="zh-CN" altLang="en-US" sz="3600" b="1" dirty="0" smtClean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答应</a:t>
            </a:r>
            <a:r>
              <a:rPr lang="zh-CN" altLang="en-US" sz="36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，就会被青头发现。</a:t>
            </a:r>
            <a:endParaRPr lang="zh-CN" altLang="en-US" sz="3600" b="1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31840" y="930806"/>
            <a:ext cx="797910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dā</a:t>
            </a:r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47664" y="2597628"/>
            <a:ext cx="7200801" cy="623248"/>
          </a:xfrm>
          <a:prstGeom prst="rect">
            <a:avLst/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小刚完整地回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了老师提出的问题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281178" y="2087880"/>
            <a:ext cx="79488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C00000"/>
                </a:solidFill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dá </a:t>
            </a:r>
            <a:endParaRPr 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00820" y="2596708"/>
            <a:ext cx="614045" cy="810260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4" name="Rectangle 2"/>
          <p:cNvSpPr>
            <a:spLocks noChangeArrowheads="1"/>
          </p:cNvSpPr>
          <p:nvPr/>
        </p:nvSpPr>
        <p:spPr bwMode="auto">
          <a:xfrm>
            <a:off x="684016" y="2623268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4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</a:t>
            </a:r>
            <a:endParaRPr lang="zh-CN" altLang="en-US" sz="4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779129" y="915566"/>
            <a:ext cx="1060653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600" b="1" dirty="0" err="1" smtClean="0">
                <a:solidFill>
                  <a:srgbClr val="C00000"/>
                </a:solidFill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yìnɡ</a:t>
            </a:r>
            <a:endParaRPr lang="en-US" altLang="zh-CN" sz="3600" b="1" dirty="0" smtClean="0">
              <a:solidFill>
                <a:srgbClr val="C00000"/>
              </a:solidFill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547665" y="3748702"/>
            <a:ext cx="5616625" cy="623248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该做个听话的孩子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67746" y="3160477"/>
            <a:ext cx="115269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C00000"/>
                </a:solidFill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yīnɡ </a:t>
            </a:r>
            <a:endParaRPr 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5536" y="446923"/>
            <a:ext cx="1974790" cy="559118"/>
            <a:chOff x="3752862" y="431959"/>
            <a:chExt cx="1974790" cy="559118"/>
          </a:xfrm>
        </p:grpSpPr>
        <p:grpSp>
          <p:nvGrpSpPr>
            <p:cNvPr id="20" name="组合 19"/>
            <p:cNvGrpSpPr/>
            <p:nvPr/>
          </p:nvGrpSpPr>
          <p:grpSpPr>
            <a:xfrm>
              <a:off x="3752862" y="526257"/>
              <a:ext cx="410581" cy="377666"/>
              <a:chOff x="631825" y="5181600"/>
              <a:chExt cx="1554163" cy="1552575"/>
            </a:xfrm>
          </p:grpSpPr>
          <p:sp>
            <p:nvSpPr>
              <p:cNvPr id="22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4162967" y="431959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/>
      <p:bldP spid="51" grpId="0" animBg="1"/>
      <p:bldP spid="52" grpId="0"/>
      <p:bldP spid="55" grpId="0"/>
      <p:bldP spid="56" grpId="0" animBg="1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95536" y="2117574"/>
            <a:ext cx="763905" cy="951989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7291" y="2249144"/>
            <a:ext cx="692150" cy="5708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4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骨</a:t>
            </a:r>
            <a:endParaRPr lang="zh-CN" altLang="en-US" sz="4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59632" y="1563638"/>
            <a:ext cx="7776864" cy="623248"/>
          </a:xfrm>
          <a:prstGeom prst="rect">
            <a:avLst/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青头不顾身上的疼痛，一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碌爬起来。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28184" y="970826"/>
            <a:ext cx="732790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ɡū</a:t>
            </a:r>
            <a:endParaRPr lang="en-US" altLang="zh-CN" sz="3600" b="1" dirty="0" smtClean="0">
              <a:solidFill>
                <a:srgbClr val="C00000"/>
              </a:solidFill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59632" y="3075806"/>
            <a:ext cx="3399532" cy="62324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小狗正在啃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骨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头。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500758" y="2497802"/>
            <a:ext cx="88549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C00000"/>
                </a:solidFill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ɡǔ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868503" y="2721544"/>
            <a:ext cx="1823085" cy="193167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5536" y="446923"/>
            <a:ext cx="1974790" cy="559118"/>
            <a:chOff x="3752862" y="431959"/>
            <a:chExt cx="1974790" cy="559118"/>
          </a:xfrm>
        </p:grpSpPr>
        <p:grpSp>
          <p:nvGrpSpPr>
            <p:cNvPr id="17" name="组合 16"/>
            <p:cNvGrpSpPr/>
            <p:nvPr/>
          </p:nvGrpSpPr>
          <p:grpSpPr>
            <a:xfrm>
              <a:off x="3752862" y="526257"/>
              <a:ext cx="410581" cy="377666"/>
              <a:chOff x="631825" y="5181600"/>
              <a:chExt cx="1554163" cy="1552575"/>
            </a:xfrm>
          </p:grpSpPr>
          <p:sp>
            <p:nvSpPr>
              <p:cNvPr id="19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4162967" y="431959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/>
      <p:bldP spid="51" grpId="0" animBg="1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4944" r="4"/>
          <a:stretch>
            <a:fillRect/>
          </a:stretch>
        </p:blipFill>
        <p:spPr bwMode="auto">
          <a:xfrm>
            <a:off x="12827" y="31522"/>
            <a:ext cx="913117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87406" y="286909"/>
            <a:ext cx="456777" cy="456310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3876791" y="215028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154615"/>
            <a:ext cx="1208603" cy="513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2B3C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70" y="1131590"/>
            <a:ext cx="1896062" cy="130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文本框 5"/>
          <p:cNvSpPr txBox="1">
            <a:spLocks noChangeArrowheads="1"/>
          </p:cNvSpPr>
          <p:nvPr/>
        </p:nvSpPr>
        <p:spPr bwMode="auto">
          <a:xfrm>
            <a:off x="7218551" y="1355043"/>
            <a:ext cx="1235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答应</a:t>
            </a:r>
            <a:endParaRPr lang="zh-CN" altLang="en-US" sz="36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8" t="2654" r="17422" b="52504"/>
          <a:stretch>
            <a:fillRect/>
          </a:stretch>
        </p:blipFill>
        <p:spPr bwMode="auto">
          <a:xfrm>
            <a:off x="2290526" y="1347614"/>
            <a:ext cx="1631550" cy="100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本框 5"/>
          <p:cNvSpPr txBox="1">
            <a:spLocks noChangeArrowheads="1"/>
          </p:cNvSpPr>
          <p:nvPr/>
        </p:nvSpPr>
        <p:spPr bwMode="auto">
          <a:xfrm>
            <a:off x="2471966" y="1399861"/>
            <a:ext cx="1235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牙齿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261" y="2524423"/>
            <a:ext cx="1896062" cy="130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文本框 5"/>
          <p:cNvSpPr txBox="1">
            <a:spLocks noChangeArrowheads="1"/>
          </p:cNvSpPr>
          <p:nvPr/>
        </p:nvSpPr>
        <p:spPr bwMode="auto">
          <a:xfrm>
            <a:off x="6708385" y="2750270"/>
            <a:ext cx="1235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眼泪</a:t>
            </a:r>
            <a:endParaRPr lang="zh-CN" altLang="en-US" sz="36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Picture 5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8" t="2654" r="17422" b="52504"/>
          <a:stretch>
            <a:fillRect/>
          </a:stretch>
        </p:blipFill>
        <p:spPr bwMode="auto">
          <a:xfrm>
            <a:off x="539552" y="2355931"/>
            <a:ext cx="1631550" cy="100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文本框 5"/>
          <p:cNvSpPr txBox="1">
            <a:spLocks noChangeArrowheads="1"/>
          </p:cNvSpPr>
          <p:nvPr/>
        </p:nvSpPr>
        <p:spPr bwMode="auto">
          <a:xfrm>
            <a:off x="720992" y="2408178"/>
            <a:ext cx="1235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悲哀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Picture 5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8" t="2654" r="17422" b="52504"/>
          <a:stretch>
            <a:fillRect/>
          </a:stretch>
        </p:blipFill>
        <p:spPr bwMode="auto">
          <a:xfrm>
            <a:off x="1795826" y="3106343"/>
            <a:ext cx="1631550" cy="100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文本框 5"/>
          <p:cNvSpPr txBox="1">
            <a:spLocks noChangeArrowheads="1"/>
          </p:cNvSpPr>
          <p:nvPr/>
        </p:nvSpPr>
        <p:spPr bwMode="auto">
          <a:xfrm>
            <a:off x="1977266" y="3167216"/>
            <a:ext cx="1235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吞咽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Picture 5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8" t="2654" r="17422" b="52504"/>
          <a:stretch>
            <a:fillRect/>
          </a:stretch>
        </p:blipFill>
        <p:spPr bwMode="auto">
          <a:xfrm>
            <a:off x="2956400" y="2261980"/>
            <a:ext cx="1631550" cy="100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文本框 5"/>
          <p:cNvSpPr txBox="1">
            <a:spLocks noChangeArrowheads="1"/>
          </p:cNvSpPr>
          <p:nvPr/>
        </p:nvSpPr>
        <p:spPr bwMode="auto">
          <a:xfrm>
            <a:off x="3137840" y="2314227"/>
            <a:ext cx="1235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偷偷</a:t>
            </a:r>
            <a:endParaRPr lang="zh-CN" altLang="en-US" sz="36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45" y="1135671"/>
            <a:ext cx="1896062" cy="130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文本框 5"/>
          <p:cNvSpPr txBox="1">
            <a:spLocks noChangeArrowheads="1"/>
          </p:cNvSpPr>
          <p:nvPr/>
        </p:nvSpPr>
        <p:spPr bwMode="auto">
          <a:xfrm>
            <a:off x="5185074" y="1359124"/>
            <a:ext cx="1235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咱们</a:t>
            </a:r>
            <a:endParaRPr lang="zh-CN" altLang="en-US" sz="36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123" y="3164164"/>
            <a:ext cx="2614222" cy="1793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文本框 5"/>
          <p:cNvSpPr txBox="1">
            <a:spLocks noChangeArrowheads="1"/>
          </p:cNvSpPr>
          <p:nvPr/>
        </p:nvSpPr>
        <p:spPr bwMode="auto">
          <a:xfrm>
            <a:off x="4536052" y="3595832"/>
            <a:ext cx="1596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笑眯眯</a:t>
            </a:r>
            <a:endParaRPr lang="zh-CN" altLang="en-US" sz="36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1" grpId="0"/>
      <p:bldP spid="41" grpId="1"/>
      <p:bldP spid="44" grpId="0"/>
      <p:bldP spid="44" grpId="1"/>
      <p:bldP spid="46" grpId="0"/>
      <p:bldP spid="46" grpId="1"/>
      <p:bldP spid="48" grpId="0"/>
      <p:bldP spid="48" grpId="1"/>
      <p:bldP spid="50" grpId="0"/>
      <p:bldP spid="50" grpId="1"/>
      <p:bldP spid="52" grpId="0"/>
      <p:bldP spid="52" grpId="1"/>
      <p:bldP spid="54" grpId="0"/>
      <p:bldP spid="5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1640" y="1347614"/>
            <a:ext cx="679520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默读课文，边读边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思考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按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照事情发展的顺序，可以把课文分成哪几部分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zh-CN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KSO_WM_DOC_GUID" val="{3ffe984b-3b3e-4daf-acaf-41f4ca622c79}"/>
  <p:tag name="KSO_WPP_MARK_KEY" val="8cafe515-20b2-4712-8ec3-e96648048f7b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2863</Words>
  <Application>WPS 演示</Application>
  <PresentationFormat>全屏显示(16:9)</PresentationFormat>
  <Paragraphs>450</Paragraphs>
  <Slides>45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Wingdings</vt:lpstr>
      <vt:lpstr>楷体</vt:lpstr>
      <vt:lpstr>黑体</vt:lpstr>
      <vt:lpstr>Kaiti SC</vt:lpstr>
      <vt:lpstr>Calibri</vt:lpstr>
      <vt:lpstr>汉语拼音</vt:lpstr>
      <vt:lpstr>微软雅黑</vt:lpstr>
      <vt:lpstr>Times New Roman</vt:lpstr>
      <vt:lpstr>Arial Unicode MS</vt:lpstr>
      <vt:lpstr>GB Pinyinok-B</vt:lpstr>
      <vt:lpstr>Songti SC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220</cp:revision>
  <dcterms:created xsi:type="dcterms:W3CDTF">2017-03-17T02:28:00Z</dcterms:created>
  <dcterms:modified xsi:type="dcterms:W3CDTF">2022-11-29T08:41:52Z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243202E45FD441DA98C2766AE3CF988F</vt:lpwstr>
  </property>
</Properties>
</file>