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"/>
  </p:notesMasterIdLst>
  <p:handoutMasterIdLst>
    <p:handoutMasterId r:id="rId19"/>
  </p:handoutMasterIdLst>
  <p:sldIdLst>
    <p:sldId id="545" r:id="rId3"/>
    <p:sldId id="1382" r:id="rId4"/>
    <p:sldId id="1383" r:id="rId5"/>
    <p:sldId id="1384" r:id="rId6"/>
    <p:sldId id="1385" r:id="rId8"/>
    <p:sldId id="1386" r:id="rId9"/>
    <p:sldId id="1387" r:id="rId10"/>
    <p:sldId id="1388" r:id="rId11"/>
    <p:sldId id="1389" r:id="rId12"/>
    <p:sldId id="1390" r:id="rId13"/>
    <p:sldId id="1391" r:id="rId14"/>
    <p:sldId id="1392" r:id="rId15"/>
    <p:sldId id="1393" r:id="rId16"/>
    <p:sldId id="1371" r:id="rId17"/>
    <p:sldId id="976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微软雅黑" panose="020B0503020204020204" charset="-122"/>
      <p:regular r:id="rId25"/>
    </p:embeddedFont>
    <p:embeddedFont>
      <p:font typeface="楷体" panose="02010609060101010101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  <p:embeddedFont>
      <p:font typeface="幼圆" panose="02010509060101010101" pitchFamily="49" charset="-122"/>
      <p:regular r:id="rId31"/>
    </p:embeddedFont>
  </p:embeddedFontLst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0CEB7BA-57BC-404C-9576-6A7C589B65E2}">
          <p14:sldIdLst>
            <p14:sldId id="545"/>
            <p14:sldId id="1382"/>
            <p14:sldId id="1383"/>
            <p14:sldId id="1384"/>
            <p14:sldId id="1385"/>
            <p14:sldId id="1386"/>
            <p14:sldId id="1387"/>
            <p14:sldId id="1388"/>
            <p14:sldId id="1389"/>
            <p14:sldId id="1390"/>
            <p14:sldId id="1391"/>
            <p14:sldId id="1392"/>
            <p14:sldId id="1393"/>
            <p14:sldId id="1371"/>
            <p14:sldId id="976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9F9F"/>
    <a:srgbClr val="FF0000"/>
    <a:srgbClr val="2E2ED0"/>
    <a:srgbClr val="0070C0"/>
    <a:srgbClr val="FF6600"/>
    <a:srgbClr val="009900"/>
    <a:srgbClr val="FF9933"/>
    <a:srgbClr val="EE6060"/>
    <a:srgbClr val="FFB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594" y="-240"/>
      </p:cViewPr>
      <p:guideLst>
        <p:guide orient="horz" pos="14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6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" t="4803" r="34425" b="14426"/>
          <a:stretch>
            <a:fillRect/>
          </a:stretch>
        </p:blipFill>
        <p:spPr>
          <a:xfrm>
            <a:off x="0" y="0"/>
            <a:ext cx="9143999" cy="527957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029" y="87489"/>
            <a:ext cx="1026274" cy="48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 userDrawn="1"/>
        </p:nvSpPr>
        <p:spPr>
          <a:xfrm flipH="1">
            <a:off x="35496" y="980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33CCFF"/>
              </a:gs>
              <a:gs pos="97000">
                <a:srgbClr val="FFFFFF">
                  <a:alpha val="0"/>
                </a:srgbClr>
              </a:gs>
              <a:gs pos="0">
                <a:srgbClr val="99CC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15397" y="6757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2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4514850"/>
            <a:ext cx="91440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media" Target="../media/audio1.wav"/><Relationship Id="rId4" Type="http://schemas.openxmlformats.org/officeDocument/2006/relationships/audio" Target="../media/audio1.wav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microsoft.com/office/2007/relationships/media" Target="../media/audio2.wav"/><Relationship Id="rId5" Type="http://schemas.openxmlformats.org/officeDocument/2006/relationships/audio" Target="../media/audio2.wav"/><Relationship Id="rId4" Type="http://schemas.openxmlformats.org/officeDocument/2006/relationships/image" Target="../media/image6.png"/><Relationship Id="rId3" Type="http://schemas.openxmlformats.org/officeDocument/2006/relationships/tags" Target="../tags/tag5.xml"/><Relationship Id="rId2" Type="http://schemas.openxmlformats.org/officeDocument/2006/relationships/image" Target="../media/image8.pn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60103" y="3501033"/>
            <a:ext cx="3098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1350"/>
          </a:p>
        </p:txBody>
      </p:sp>
      <p:sp>
        <p:nvSpPr>
          <p:cNvPr id="16" name="TextBox 15"/>
          <p:cNvSpPr txBox="1"/>
          <p:nvPr/>
        </p:nvSpPr>
        <p:spPr>
          <a:xfrm>
            <a:off x="2761694" y="1563638"/>
            <a:ext cx="3617002" cy="110799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zh-CN" altLang="en-US" sz="6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055" y="4103428"/>
            <a:ext cx="2548161" cy="591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文本框 14"/>
          <p:cNvSpPr txBox="1"/>
          <p:nvPr/>
        </p:nvSpPr>
        <p:spPr>
          <a:xfrm>
            <a:off x="5868144" y="4101336"/>
            <a:ext cx="215184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3600" dirty="0">
                <a:solidFill>
                  <a:schemeClr val="bg1"/>
                </a:solidFill>
              </a:rPr>
              <a:t>第二课时</a:t>
            </a:r>
            <a:endParaRPr kumimoji="1"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10106" y="15682"/>
            <a:ext cx="2771800" cy="300824"/>
            <a:chOff x="-36512" y="110686"/>
            <a:chExt cx="2771800" cy="300824"/>
          </a:xfrm>
        </p:grpSpPr>
        <p:sp>
          <p:nvSpPr>
            <p:cNvPr id="12" name="矩形 11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文本框 1"/>
            <p:cNvSpPr txBox="1"/>
            <p:nvPr/>
          </p:nvSpPr>
          <p:spPr>
            <a:xfrm>
              <a:off x="161281" y="110686"/>
              <a:ext cx="1569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语文  </a:t>
              </a:r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三</a:t>
              </a:r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49558" y="917307"/>
            <a:ext cx="5478626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灯不拨不亮，理不辩不明。</a:t>
            </a:r>
            <a:r>
              <a:rPr lang="zh-CN" altLang="en-US" dirty="0"/>
              <a:t>  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b="8157"/>
          <a:stretch>
            <a:fillRect/>
          </a:stretch>
        </p:blipFill>
        <p:spPr>
          <a:xfrm>
            <a:off x="6012160" y="1948671"/>
            <a:ext cx="2681605" cy="1847215"/>
          </a:xfrm>
          <a:prstGeom prst="round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5576" y="1851670"/>
            <a:ext cx="49352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道理也和灯芯一样，需要经常辩一辩才能更清楚明了。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2"/>
          <p:cNvSpPr>
            <a:spLocks noChangeArrowheads="1"/>
          </p:cNvSpPr>
          <p:nvPr/>
        </p:nvSpPr>
        <p:spPr bwMode="gray">
          <a:xfrm>
            <a:off x="767462" y="1707654"/>
            <a:ext cx="46686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sz="3600" b="1" dirty="0" smtClean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  </a:t>
            </a:r>
            <a:r>
              <a:rPr sz="3600" b="1" dirty="0" err="1" smtClean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有理到哪儿都行得</a:t>
            </a:r>
            <a:endParaRPr sz="36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r>
              <a:rPr sz="3600" b="1" dirty="0" err="1">
                <a:solidFill>
                  <a:schemeClr val="tx1"/>
                </a:solidFill>
                <a:latin typeface="+mj-ea"/>
                <a:ea typeface="+mj-ea"/>
                <a:sym typeface="+mn-ea"/>
              </a:rPr>
              <a:t>通，</a:t>
            </a:r>
            <a:r>
              <a:rPr sz="3600" b="1" dirty="0" err="1" smtClean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无理到哪儿都不行</a:t>
            </a:r>
            <a:r>
              <a:rPr lang="zh-CN" altLang="en-US" sz="3600" b="1" dirty="0" smtClean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。</a:t>
            </a:r>
            <a:r>
              <a:rPr sz="3600" b="1" dirty="0" err="1" smtClean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指人的言行必须有理可循</a:t>
            </a:r>
            <a:r>
              <a:rPr lang="zh-CN" sz="3600" b="1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。</a:t>
            </a:r>
            <a:endParaRPr lang="zh-CN" sz="36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8071" y="771550"/>
            <a:ext cx="6542241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有理走遍天下，无理寸步难行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36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 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92569" y="1688063"/>
            <a:ext cx="2395855" cy="2395855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2"/>
          <p:cNvSpPr>
            <a:spLocks noChangeArrowheads="1"/>
          </p:cNvSpPr>
          <p:nvPr/>
        </p:nvSpPr>
        <p:spPr bwMode="gray">
          <a:xfrm>
            <a:off x="539552" y="1315670"/>
            <a:ext cx="5544616" cy="3416320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j-ea"/>
                <a:ea typeface="+mj-ea"/>
                <a:sym typeface="+mn-ea"/>
              </a:rPr>
              <a:t>    </a:t>
            </a:r>
            <a:r>
              <a:rPr sz="3600" b="1" dirty="0" err="1">
                <a:latin typeface="+mj-ea"/>
                <a:ea typeface="+mj-ea"/>
                <a:sym typeface="+mn-ea"/>
              </a:rPr>
              <a:t>短时间的强弱在于力气大小，</a:t>
            </a:r>
            <a:r>
              <a:rPr sz="3600" b="1" dirty="0" err="1" smtClean="0">
                <a:latin typeface="+mj-ea"/>
                <a:ea typeface="+mj-ea"/>
                <a:sym typeface="+mn-ea"/>
              </a:rPr>
              <a:t>长时间的胜负在于道理</a:t>
            </a:r>
            <a:r>
              <a:rPr sz="3600" b="1" dirty="0" err="1">
                <a:latin typeface="+mj-ea"/>
                <a:ea typeface="+mj-ea"/>
                <a:sym typeface="+mn-ea"/>
              </a:rPr>
              <a:t>。</a:t>
            </a:r>
            <a:r>
              <a:rPr sz="3600" b="1" dirty="0" err="1" smtClean="0">
                <a:latin typeface="+mj-ea"/>
                <a:ea typeface="+mj-ea"/>
                <a:sym typeface="+mn-ea"/>
              </a:rPr>
              <a:t>靠力气只能取得一时的胜利</a:t>
            </a:r>
            <a:r>
              <a:rPr sz="3600" b="1" dirty="0" err="1">
                <a:latin typeface="+mj-ea"/>
                <a:ea typeface="+mj-ea"/>
                <a:sym typeface="+mn-ea"/>
              </a:rPr>
              <a:t>，凭正理才能取得长久的胜利</a:t>
            </a:r>
            <a:r>
              <a:rPr sz="3600" b="1" dirty="0" err="1" smtClean="0">
                <a:latin typeface="+mj-ea"/>
                <a:ea typeface="+mj-ea"/>
                <a:sym typeface="+mn-ea"/>
              </a:rPr>
              <a:t>，意在强调理是不能违背的</a:t>
            </a:r>
            <a:r>
              <a:rPr sz="3600" b="1" dirty="0">
                <a:latin typeface="+mj-ea"/>
                <a:ea typeface="+mj-ea"/>
                <a:sym typeface="+mn-ea"/>
              </a:rPr>
              <a:t>。</a:t>
            </a:r>
            <a:endParaRPr sz="3600" b="1" dirty="0">
              <a:latin typeface="+mj-ea"/>
              <a:ea typeface="+mj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68" y="555526"/>
            <a:ext cx="748933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一时强弱在于力，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万古胜负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在于理。</a:t>
            </a:r>
            <a:r>
              <a:rPr lang="zh-CN" altLang="en-US" sz="36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 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42635" y="2065765"/>
            <a:ext cx="2497906" cy="16265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4644" y="483518"/>
            <a:ext cx="8432869" cy="40318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28650" fontAlgn="auto" latinLnBrk="1">
              <a:buFontTx/>
              <a:buNone/>
              <a:defRPr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小刚仗着自己力气大欺负小明，小明气呼呼地说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______________________________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咱们找老师评理去。”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628650" fontAlgn="auto" latinLnBrk="1">
              <a:buFontTx/>
              <a:buNone/>
              <a:defRPr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我和弟弟闹矛盾了，爷爷耐心地询问了事情的经过，语重心长地“孩子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‘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_______________________________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’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凡事都要讲道理。”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628650"/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今天的辩论会开得很成功，老师的话使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我茅塞顿开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真是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________________________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200" dirty="0"/>
          </a:p>
        </p:txBody>
      </p:sp>
      <p:sp>
        <p:nvSpPr>
          <p:cNvPr id="3" name="文本框 2"/>
          <p:cNvSpPr txBox="1"/>
          <p:nvPr/>
        </p:nvSpPr>
        <p:spPr>
          <a:xfrm>
            <a:off x="2359838" y="958672"/>
            <a:ext cx="63642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一时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强弱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在于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力，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万古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胜负在于理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7545" y="2432740"/>
            <a:ext cx="79928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                     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有理走遍天下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无理寸步难行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816084" y="3872086"/>
            <a:ext cx="47163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灯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不拨不亮，理不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辩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不明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3169" y="411510"/>
            <a:ext cx="2594655" cy="623248"/>
            <a:chOff x="236194" y="315846"/>
            <a:chExt cx="3459538" cy="830997"/>
          </a:xfrm>
        </p:grpSpPr>
        <p:sp>
          <p:nvSpPr>
            <p:cNvPr id="3" name="文本框 14"/>
            <p:cNvSpPr txBox="1"/>
            <p:nvPr/>
          </p:nvSpPr>
          <p:spPr>
            <a:xfrm>
              <a:off x="723431" y="315846"/>
              <a:ext cx="2972301" cy="8309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6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003"/>
              <a:ext cx="441960" cy="550333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817443" y="1059582"/>
            <a:ext cx="7498974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同学们，这节课我们不仅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学习用三种修改符号修改自己的习作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的方法，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</a:rPr>
              <a:t>还积累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了三句和“道理”有关的名言警句。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>
          <a:xfrm>
            <a:off x="2287" y="-1"/>
            <a:ext cx="9139428" cy="5143501"/>
            <a:chOff x="2286" y="-1"/>
            <a:chExt cx="9139428" cy="5143501"/>
          </a:xfrm>
        </p:grpSpPr>
        <p:pic>
          <p:nvPicPr>
            <p:cNvPr id="4" name="图片 3" descr="图片1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286" y="0"/>
              <a:ext cx="9139428" cy="5143500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651127" y="1419622"/>
              <a:ext cx="7834196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6600" b="1" dirty="0">
                  <a:solidFill>
                    <a:srgbClr val="FF6600"/>
                  </a:solidFill>
                  <a:latin typeface="Xingkai SC" panose="02010800040101010101" pitchFamily="2" charset="-122"/>
                  <a:ea typeface="Xingkai SC" panose="02010800040101010101" pitchFamily="2" charset="-122"/>
                </a:rPr>
                <a:t>七彩课堂  伴你成长</a:t>
              </a:r>
              <a:endPara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endParaRPr>
            </a:p>
          </p:txBody>
        </p:sp>
        <p:grpSp>
          <p:nvGrpSpPr>
            <p:cNvPr id="6" name="组合 32"/>
            <p:cNvGrpSpPr/>
            <p:nvPr/>
          </p:nvGrpSpPr>
          <p:grpSpPr>
            <a:xfrm>
              <a:off x="6968256" y="-1"/>
              <a:ext cx="1927372" cy="771551"/>
              <a:chOff x="6968256" y="-1"/>
              <a:chExt cx="1927372" cy="771551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468"/>
              <a:stretch>
                <a:fillRect/>
              </a:stretch>
            </p:blipFill>
            <p:spPr>
              <a:xfrm>
                <a:off x="6968256" y="-1"/>
                <a:ext cx="961585" cy="771551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49408" y="124932"/>
                <a:ext cx="1346220" cy="553738"/>
              </a:xfrm>
              <a:prstGeom prst="rect">
                <a:avLst/>
              </a:prstGeom>
            </p:spPr>
          </p:pic>
          <p:sp>
            <p:nvSpPr>
              <p:cNvPr id="9" name="文本框 35"/>
              <p:cNvSpPr txBox="1"/>
              <p:nvPr/>
            </p:nvSpPr>
            <p:spPr>
              <a:xfrm>
                <a:off x="7174709" y="509940"/>
                <a:ext cx="96051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kumimoji="1" lang="en-US" altLang="zh-CN" sz="1100" dirty="0">
                    <a:solidFill>
                      <a:prstClr val="white">
                        <a:lumMod val="75000"/>
                      </a:prstClr>
                    </a:solidFill>
                  </a:rPr>
                  <a:t>QICAIKETANG</a:t>
                </a:r>
                <a:endParaRPr kumimoji="1" lang="zh-CN" altLang="en-US" sz="1100" dirty="0">
                  <a:solidFill>
                    <a:prstClr val="white">
                      <a:lumMod val="75000"/>
                    </a:prst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5" y="1532891"/>
            <a:ext cx="1932005" cy="2227688"/>
          </a:xfrm>
          <a:prstGeom prst="rect">
            <a:avLst/>
          </a:prstGeom>
        </p:spPr>
      </p:pic>
      <p:sp>
        <p:nvSpPr>
          <p:cNvPr id="3" name="PA-矩形 2"/>
          <p:cNvSpPr/>
          <p:nvPr>
            <p:custDataLst>
              <p:tags r:id="rId3"/>
            </p:custDataLst>
          </p:nvPr>
        </p:nvSpPr>
        <p:spPr>
          <a:xfrm>
            <a:off x="2819980" y="542508"/>
            <a:ext cx="5712460" cy="411747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5B78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   </a:t>
            </a:r>
            <a:r>
              <a:rPr lang="zh-CN" altLang="en-US" sz="3600" b="1" dirty="0">
                <a:solidFill>
                  <a:srgbClr val="5B78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小朋友们好！很高兴和你们一起游览语文园地，希望你们用眼睛仔细观察，用大脑认真思考，用嘴巴大胆表达。加油哦</a:t>
            </a:r>
            <a:r>
              <a:rPr lang="en-US" altLang="zh-CN" sz="3600" b="1" dirty="0">
                <a:solidFill>
                  <a:srgbClr val="5B78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!</a:t>
            </a:r>
            <a:endParaRPr lang="zh-CN" altLang="en-US" sz="3600" b="1" dirty="0">
              <a:solidFill>
                <a:srgbClr val="5B7887"/>
              </a:solidFill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pic>
        <p:nvPicPr>
          <p:cNvPr id="5" name="声音：啄木鸟1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27257" y="393990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-#ppt_w/6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-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#ppt_w/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0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-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52" y="446315"/>
            <a:ext cx="5143500" cy="5143500"/>
          </a:xfrm>
          <a:prstGeom prst="rect">
            <a:avLst/>
          </a:prstGeom>
        </p:spPr>
      </p:pic>
      <p:pic>
        <p:nvPicPr>
          <p:cNvPr id="5" name="PA-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27599" y="2235655"/>
            <a:ext cx="1932005" cy="2227688"/>
          </a:xfrm>
          <a:prstGeom prst="rect">
            <a:avLst/>
          </a:prstGeom>
        </p:spPr>
      </p:pic>
      <p:pic>
        <p:nvPicPr>
          <p:cNvPr id="3" name="声音：啄木鸟2.wav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993601" y="4470569"/>
            <a:ext cx="609600" cy="609600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36706" y="467336"/>
            <a:ext cx="21382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词句</a:t>
            </a: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段运用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227171" y="220255"/>
            <a:ext cx="2998971" cy="837210"/>
            <a:chOff x="-264385" y="-76879"/>
            <a:chExt cx="3998002" cy="111610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2336568" y="178828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733617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264385" y="-76879"/>
              <a:ext cx="1152128" cy="914751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-#ppt_w/6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-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#ppt_w/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488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69290" y="627534"/>
            <a:ext cx="3326646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认识修改符号：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592481" y="1693545"/>
            <a:ext cx="965200" cy="1352550"/>
            <a:chOff x="3288" y="3313"/>
            <a:chExt cx="1520" cy="2130"/>
          </a:xfrm>
        </p:grpSpPr>
        <p:sp>
          <p:nvSpPr>
            <p:cNvPr id="7" name="椭圆 6"/>
            <p:cNvSpPr/>
            <p:nvPr/>
          </p:nvSpPr>
          <p:spPr>
            <a:xfrm>
              <a:off x="4048" y="3313"/>
              <a:ext cx="760" cy="80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9" name="椭圆 8"/>
            <p:cNvSpPr/>
            <p:nvPr/>
          </p:nvSpPr>
          <p:spPr>
            <a:xfrm>
              <a:off x="3288" y="4639"/>
              <a:ext cx="760" cy="80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556" y="3653"/>
              <a:ext cx="534" cy="959"/>
            </a:xfrm>
            <a:custGeom>
              <a:avLst/>
              <a:gdLst>
                <a:gd name="connisteX0" fmla="*/ 44332 w 338898"/>
                <a:gd name="connsiteY0" fmla="*/ 609191 h 609191"/>
                <a:gd name="connisteX1" fmla="*/ 20837 w 338898"/>
                <a:gd name="connsiteY1" fmla="*/ 115161 h 609191"/>
                <a:gd name="connisteX2" fmla="*/ 314842 w 338898"/>
                <a:gd name="connsiteY2" fmla="*/ 9751 h 609191"/>
                <a:gd name="connisteX3" fmla="*/ 303412 w 338898"/>
                <a:gd name="connsiteY3" fmla="*/ 9751 h 60919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338898" h="609191">
                  <a:moveTo>
                    <a:pt x="44333" y="609191"/>
                  </a:moveTo>
                  <a:cubicBezTo>
                    <a:pt x="33538" y="512671"/>
                    <a:pt x="-33137" y="235176"/>
                    <a:pt x="20838" y="115161"/>
                  </a:cubicBezTo>
                  <a:cubicBezTo>
                    <a:pt x="74813" y="-4854"/>
                    <a:pt x="258328" y="30706"/>
                    <a:pt x="314843" y="9751"/>
                  </a:cubicBezTo>
                  <a:cubicBezTo>
                    <a:pt x="371358" y="-11204"/>
                    <a:pt x="311668" y="7846"/>
                    <a:pt x="303413" y="9751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731796" y="1779905"/>
            <a:ext cx="979805" cy="1152525"/>
            <a:chOff x="6310" y="3483"/>
            <a:chExt cx="1543" cy="181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7069" y="4204"/>
              <a:ext cx="18" cy="867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6860" y="5074"/>
              <a:ext cx="191" cy="224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069" y="5074"/>
              <a:ext cx="245" cy="224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6310" y="3483"/>
              <a:ext cx="1543" cy="73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83444" y="2148205"/>
            <a:ext cx="1567180" cy="819785"/>
            <a:chOff x="8840" y="4016"/>
            <a:chExt cx="2468" cy="1291"/>
          </a:xfrm>
        </p:grpSpPr>
        <p:sp>
          <p:nvSpPr>
            <p:cNvPr id="19" name="任意多边形 18"/>
            <p:cNvSpPr/>
            <p:nvPr/>
          </p:nvSpPr>
          <p:spPr>
            <a:xfrm>
              <a:off x="8840" y="4493"/>
              <a:ext cx="1491" cy="814"/>
            </a:xfrm>
            <a:custGeom>
              <a:avLst/>
              <a:gdLst>
                <a:gd name="connisteX0" fmla="*/ 86346 w 946949"/>
                <a:gd name="connsiteY0" fmla="*/ 462741 h 516629"/>
                <a:gd name="connisteX1" fmla="*/ 791196 w 946949"/>
                <a:gd name="connsiteY1" fmla="*/ 451311 h 516629"/>
                <a:gd name="connisteX2" fmla="*/ 873746 w 946949"/>
                <a:gd name="connsiteY2" fmla="*/ 86821 h 516629"/>
                <a:gd name="connisteX3" fmla="*/ 133336 w 946949"/>
                <a:gd name="connsiteY3" fmla="*/ 39831 h 516629"/>
                <a:gd name="connisteX4" fmla="*/ 86346 w 946949"/>
                <a:gd name="connsiteY4" fmla="*/ 462741 h 516629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946950" h="516630">
                  <a:moveTo>
                    <a:pt x="86347" y="462742"/>
                  </a:moveTo>
                  <a:cubicBezTo>
                    <a:pt x="217792" y="545292"/>
                    <a:pt x="633717" y="526242"/>
                    <a:pt x="791197" y="451312"/>
                  </a:cubicBezTo>
                  <a:cubicBezTo>
                    <a:pt x="948677" y="376382"/>
                    <a:pt x="1005192" y="169372"/>
                    <a:pt x="873747" y="86822"/>
                  </a:cubicBezTo>
                  <a:cubicBezTo>
                    <a:pt x="742302" y="4272"/>
                    <a:pt x="290817" y="-35098"/>
                    <a:pt x="133337" y="39832"/>
                  </a:cubicBezTo>
                  <a:cubicBezTo>
                    <a:pt x="-24143" y="114762"/>
                    <a:pt x="-45098" y="380192"/>
                    <a:pt x="86347" y="462742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436" y="4038"/>
              <a:ext cx="39" cy="444"/>
            </a:xfrm>
            <a:custGeom>
              <a:avLst/>
              <a:gdLst>
                <a:gd name="connisteX0" fmla="*/ 24623 w 24623"/>
                <a:gd name="connsiteY0" fmla="*/ 281940 h 281940"/>
                <a:gd name="connisteX1" fmla="*/ 13193 w 24623"/>
                <a:gd name="connsiteY1" fmla="*/ 211455 h 281940"/>
                <a:gd name="connisteX2" fmla="*/ 1128 w 24623"/>
                <a:gd name="connsiteY2" fmla="*/ 140970 h 281940"/>
                <a:gd name="connisteX3" fmla="*/ 1128 w 24623"/>
                <a:gd name="connsiteY3" fmla="*/ 70485 h 281940"/>
                <a:gd name="connisteX4" fmla="*/ 1128 w 24623"/>
                <a:gd name="connsiteY4" fmla="*/ 0 h 2819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24624" h="281940">
                  <a:moveTo>
                    <a:pt x="24624" y="281940"/>
                  </a:moveTo>
                  <a:cubicBezTo>
                    <a:pt x="22719" y="269240"/>
                    <a:pt x="17639" y="239395"/>
                    <a:pt x="13194" y="211455"/>
                  </a:cubicBezTo>
                  <a:cubicBezTo>
                    <a:pt x="8749" y="183515"/>
                    <a:pt x="3669" y="168910"/>
                    <a:pt x="1129" y="140970"/>
                  </a:cubicBezTo>
                  <a:cubicBezTo>
                    <a:pt x="-1411" y="113030"/>
                    <a:pt x="1129" y="98425"/>
                    <a:pt x="1129" y="70485"/>
                  </a:cubicBezTo>
                  <a:cubicBezTo>
                    <a:pt x="1129" y="42545"/>
                    <a:pt x="1129" y="12700"/>
                    <a:pt x="1129" y="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9457" y="4016"/>
              <a:ext cx="777" cy="40"/>
            </a:xfrm>
            <a:custGeom>
              <a:avLst/>
              <a:gdLst>
                <a:gd name="connisteX0" fmla="*/ 0 w 493395"/>
                <a:gd name="connsiteY0" fmla="*/ 25470 h 25470"/>
                <a:gd name="connisteX1" fmla="*/ 70485 w 493395"/>
                <a:gd name="connsiteY1" fmla="*/ 1975 h 25470"/>
                <a:gd name="connisteX2" fmla="*/ 140970 w 493395"/>
                <a:gd name="connsiteY2" fmla="*/ 1975 h 25470"/>
                <a:gd name="connisteX3" fmla="*/ 211455 w 493395"/>
                <a:gd name="connsiteY3" fmla="*/ 1975 h 25470"/>
                <a:gd name="connisteX4" fmla="*/ 281940 w 493395"/>
                <a:gd name="connsiteY4" fmla="*/ 1975 h 25470"/>
                <a:gd name="connisteX5" fmla="*/ 352425 w 493395"/>
                <a:gd name="connsiteY5" fmla="*/ 14040 h 25470"/>
                <a:gd name="connisteX6" fmla="*/ 422910 w 493395"/>
                <a:gd name="connsiteY6" fmla="*/ 14040 h 25470"/>
                <a:gd name="connisteX7" fmla="*/ 493395 w 493395"/>
                <a:gd name="connsiteY7" fmla="*/ 14040 h 2547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93395" h="25471">
                  <a:moveTo>
                    <a:pt x="0" y="25471"/>
                  </a:moveTo>
                  <a:cubicBezTo>
                    <a:pt x="12700" y="21026"/>
                    <a:pt x="42545" y="6421"/>
                    <a:pt x="70485" y="1976"/>
                  </a:cubicBezTo>
                  <a:cubicBezTo>
                    <a:pt x="98425" y="-2469"/>
                    <a:pt x="113030" y="1976"/>
                    <a:pt x="140970" y="1976"/>
                  </a:cubicBezTo>
                  <a:cubicBezTo>
                    <a:pt x="168910" y="1976"/>
                    <a:pt x="183515" y="1976"/>
                    <a:pt x="211455" y="1976"/>
                  </a:cubicBezTo>
                  <a:cubicBezTo>
                    <a:pt x="239395" y="1976"/>
                    <a:pt x="254000" y="-564"/>
                    <a:pt x="281940" y="1976"/>
                  </a:cubicBezTo>
                  <a:cubicBezTo>
                    <a:pt x="309880" y="4516"/>
                    <a:pt x="324485" y="11501"/>
                    <a:pt x="352425" y="14041"/>
                  </a:cubicBezTo>
                  <a:cubicBezTo>
                    <a:pt x="380365" y="16581"/>
                    <a:pt x="394970" y="14041"/>
                    <a:pt x="422910" y="14041"/>
                  </a:cubicBezTo>
                  <a:cubicBezTo>
                    <a:pt x="450850" y="14041"/>
                    <a:pt x="480695" y="14041"/>
                    <a:pt x="493395" y="14041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0216" y="4028"/>
              <a:ext cx="1092" cy="236"/>
            </a:xfrm>
            <a:custGeom>
              <a:avLst/>
              <a:gdLst>
                <a:gd name="connisteX0" fmla="*/ 0 w 693420"/>
                <a:gd name="connsiteY0" fmla="*/ 6208 h 149744"/>
                <a:gd name="connisteX1" fmla="*/ 70485 w 693420"/>
                <a:gd name="connsiteY1" fmla="*/ 6208 h 149744"/>
                <a:gd name="connisteX2" fmla="*/ 140970 w 693420"/>
                <a:gd name="connsiteY2" fmla="*/ 6208 h 149744"/>
                <a:gd name="connisteX3" fmla="*/ 199390 w 693420"/>
                <a:gd name="connsiteY3" fmla="*/ 76693 h 149744"/>
                <a:gd name="connisteX4" fmla="*/ 128905 w 693420"/>
                <a:gd name="connsiteY4" fmla="*/ 135113 h 149744"/>
                <a:gd name="connisteX5" fmla="*/ 58420 w 693420"/>
                <a:gd name="connsiteY5" fmla="*/ 135113 h 149744"/>
                <a:gd name="connisteX6" fmla="*/ 46990 w 693420"/>
                <a:gd name="connsiteY6" fmla="*/ 64628 h 149744"/>
                <a:gd name="connisteX7" fmla="*/ 128905 w 693420"/>
                <a:gd name="connsiteY7" fmla="*/ 29703 h 149744"/>
                <a:gd name="connisteX8" fmla="*/ 199390 w 693420"/>
                <a:gd name="connsiteY8" fmla="*/ 17638 h 149744"/>
                <a:gd name="connisteX9" fmla="*/ 269875 w 693420"/>
                <a:gd name="connsiteY9" fmla="*/ 6208 h 149744"/>
                <a:gd name="connisteX10" fmla="*/ 340360 w 693420"/>
                <a:gd name="connsiteY10" fmla="*/ 6208 h 149744"/>
                <a:gd name="connisteX11" fmla="*/ 410845 w 693420"/>
                <a:gd name="connsiteY11" fmla="*/ 6208 h 149744"/>
                <a:gd name="connisteX12" fmla="*/ 457835 w 693420"/>
                <a:gd name="connsiteY12" fmla="*/ 76693 h 149744"/>
                <a:gd name="connisteX13" fmla="*/ 387350 w 693420"/>
                <a:gd name="connsiteY13" fmla="*/ 123683 h 149744"/>
                <a:gd name="connisteX14" fmla="*/ 316865 w 693420"/>
                <a:gd name="connsiteY14" fmla="*/ 147178 h 149744"/>
                <a:gd name="connisteX15" fmla="*/ 269875 w 693420"/>
                <a:gd name="connsiteY15" fmla="*/ 76693 h 149744"/>
                <a:gd name="connisteX16" fmla="*/ 340360 w 693420"/>
                <a:gd name="connsiteY16" fmla="*/ 53198 h 149744"/>
                <a:gd name="connisteX17" fmla="*/ 410845 w 693420"/>
                <a:gd name="connsiteY17" fmla="*/ 17638 h 149744"/>
                <a:gd name="connisteX18" fmla="*/ 481330 w 693420"/>
                <a:gd name="connsiteY18" fmla="*/ 6208 h 149744"/>
                <a:gd name="connisteX19" fmla="*/ 552450 w 693420"/>
                <a:gd name="connsiteY19" fmla="*/ 6208 h 149744"/>
                <a:gd name="connisteX20" fmla="*/ 622935 w 693420"/>
                <a:gd name="connsiteY20" fmla="*/ 6208 h 149744"/>
                <a:gd name="connisteX21" fmla="*/ 693420 w 693420"/>
                <a:gd name="connsiteY21" fmla="*/ 6208 h 14974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</a:cxnLst>
              <a:rect l="l" t="t" r="r" b="b"/>
              <a:pathLst>
                <a:path w="693420" h="149745">
                  <a:moveTo>
                    <a:pt x="0" y="6209"/>
                  </a:moveTo>
                  <a:cubicBezTo>
                    <a:pt x="12700" y="6209"/>
                    <a:pt x="42545" y="6209"/>
                    <a:pt x="70485" y="6209"/>
                  </a:cubicBezTo>
                  <a:cubicBezTo>
                    <a:pt x="98425" y="6209"/>
                    <a:pt x="114935" y="-7761"/>
                    <a:pt x="140970" y="6209"/>
                  </a:cubicBezTo>
                  <a:cubicBezTo>
                    <a:pt x="167005" y="20179"/>
                    <a:pt x="201930" y="50659"/>
                    <a:pt x="199390" y="76694"/>
                  </a:cubicBezTo>
                  <a:cubicBezTo>
                    <a:pt x="196850" y="102729"/>
                    <a:pt x="156845" y="123684"/>
                    <a:pt x="128905" y="135114"/>
                  </a:cubicBezTo>
                  <a:cubicBezTo>
                    <a:pt x="100965" y="146544"/>
                    <a:pt x="74930" y="149084"/>
                    <a:pt x="58420" y="135114"/>
                  </a:cubicBezTo>
                  <a:cubicBezTo>
                    <a:pt x="41910" y="121144"/>
                    <a:pt x="33020" y="85584"/>
                    <a:pt x="46990" y="64629"/>
                  </a:cubicBezTo>
                  <a:cubicBezTo>
                    <a:pt x="60960" y="43674"/>
                    <a:pt x="98425" y="39229"/>
                    <a:pt x="128905" y="29704"/>
                  </a:cubicBezTo>
                  <a:cubicBezTo>
                    <a:pt x="159385" y="20179"/>
                    <a:pt x="171450" y="22084"/>
                    <a:pt x="199390" y="17639"/>
                  </a:cubicBezTo>
                  <a:cubicBezTo>
                    <a:pt x="227330" y="13194"/>
                    <a:pt x="241935" y="8749"/>
                    <a:pt x="269875" y="6209"/>
                  </a:cubicBezTo>
                  <a:cubicBezTo>
                    <a:pt x="297815" y="3669"/>
                    <a:pt x="312420" y="6209"/>
                    <a:pt x="340360" y="6209"/>
                  </a:cubicBezTo>
                  <a:cubicBezTo>
                    <a:pt x="368300" y="6209"/>
                    <a:pt x="387350" y="-7761"/>
                    <a:pt x="410845" y="6209"/>
                  </a:cubicBezTo>
                  <a:cubicBezTo>
                    <a:pt x="434340" y="20179"/>
                    <a:pt x="462280" y="53199"/>
                    <a:pt x="457835" y="76694"/>
                  </a:cubicBezTo>
                  <a:cubicBezTo>
                    <a:pt x="453390" y="100189"/>
                    <a:pt x="415290" y="109714"/>
                    <a:pt x="387350" y="123684"/>
                  </a:cubicBezTo>
                  <a:cubicBezTo>
                    <a:pt x="359410" y="137654"/>
                    <a:pt x="340360" y="156704"/>
                    <a:pt x="316865" y="147179"/>
                  </a:cubicBezTo>
                  <a:cubicBezTo>
                    <a:pt x="293370" y="137654"/>
                    <a:pt x="265430" y="95744"/>
                    <a:pt x="269875" y="76694"/>
                  </a:cubicBezTo>
                  <a:cubicBezTo>
                    <a:pt x="274320" y="57644"/>
                    <a:pt x="312420" y="65264"/>
                    <a:pt x="340360" y="53199"/>
                  </a:cubicBezTo>
                  <a:cubicBezTo>
                    <a:pt x="368300" y="41134"/>
                    <a:pt x="382905" y="27164"/>
                    <a:pt x="410845" y="17639"/>
                  </a:cubicBezTo>
                  <a:cubicBezTo>
                    <a:pt x="438785" y="8114"/>
                    <a:pt x="452755" y="8749"/>
                    <a:pt x="481330" y="6209"/>
                  </a:cubicBezTo>
                  <a:cubicBezTo>
                    <a:pt x="509905" y="3669"/>
                    <a:pt x="523875" y="6209"/>
                    <a:pt x="552450" y="6209"/>
                  </a:cubicBezTo>
                  <a:cubicBezTo>
                    <a:pt x="581025" y="6209"/>
                    <a:pt x="594995" y="6209"/>
                    <a:pt x="622935" y="6209"/>
                  </a:cubicBezTo>
                  <a:cubicBezTo>
                    <a:pt x="650875" y="6209"/>
                    <a:pt x="680720" y="6209"/>
                    <a:pt x="693420" y="6209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748336" y="3291830"/>
            <a:ext cx="2227383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表示改正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80721" y="3291830"/>
            <a:ext cx="2227383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表示增补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873009" y="3291830"/>
            <a:ext cx="2227383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表示删除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6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11560" y="915566"/>
            <a:ext cx="8063230" cy="30162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47675" indent="-447675" fontAlgn="auto">
              <a:spcBef>
                <a:spcPts val="600"/>
              </a:spcBef>
              <a:buClr>
                <a:srgbClr val="FFC000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李老师以经走了。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47675" indent="-447675" fontAlgn="auto">
              <a:spcBef>
                <a:spcPts val="600"/>
              </a:spcBef>
              <a:buClr>
                <a:srgbClr val="FFC000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他穿着一件灰色的上衣，一顶蓝色的帽子。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47675" indent="-447675" fontAlgn="auto">
              <a:spcBef>
                <a:spcPts val="600"/>
              </a:spcBef>
              <a:buClr>
                <a:srgbClr val="FFC000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菜园里种了很多蔬菜，有土豆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、黄瓜、西瓜和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西红柿。 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6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43608" y="555526"/>
            <a:ext cx="7344816" cy="40318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fontAlgn="auto">
              <a:buClr>
                <a:srgbClr val="FFC000"/>
              </a:buClr>
              <a:buFont typeface="Wingdings" panose="05000000000000000000" charset="0"/>
              <a:buChar char="u"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李老师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经走了。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buClr>
                <a:srgbClr val="FFC000"/>
              </a:buClr>
              <a:buFont typeface="Wingdings" panose="05000000000000000000" charset="0"/>
              <a:buChar char="u"/>
            </a:pP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buClr>
                <a:srgbClr val="FFC000"/>
              </a:buClr>
              <a:buFont typeface="Wingdings" panose="05000000000000000000" charset="0"/>
              <a:buChar char="u"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穿着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一件灰色的上衣，一顶蓝色的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帽子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buClr>
                <a:srgbClr val="FFC000"/>
              </a:buClr>
              <a:buFont typeface="Wingdings" panose="05000000000000000000" charset="0"/>
              <a:buChar char="u"/>
            </a:pP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buClr>
                <a:srgbClr val="FFC000"/>
              </a:buClr>
              <a:buFont typeface="Wingdings" panose="05000000000000000000" charset="0"/>
              <a:buChar char="u"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菜园里种了很多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蔬菜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，有土豆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、黄瓜、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西瓜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西红柿。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buClr>
                <a:srgbClr val="FFC000"/>
              </a:buClr>
            </a:pP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118738" y="843558"/>
            <a:ext cx="2213625" cy="54165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有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错别字  </a:t>
            </a:r>
            <a:endParaRPr lang="zh-CN" altLang="en-US" sz="3600" dirty="0"/>
          </a:p>
        </p:txBody>
      </p:sp>
      <p:sp>
        <p:nvSpPr>
          <p:cNvPr id="4" name="圆角矩形 3"/>
          <p:cNvSpPr/>
          <p:nvPr/>
        </p:nvSpPr>
        <p:spPr>
          <a:xfrm>
            <a:off x="5118738" y="2230269"/>
            <a:ext cx="2213625" cy="54165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搭配不当</a:t>
            </a:r>
            <a:endParaRPr lang="zh-CN" altLang="en-US" sz="3600"/>
          </a:p>
        </p:txBody>
      </p:sp>
      <p:sp>
        <p:nvSpPr>
          <p:cNvPr id="5" name="圆角矩形 4"/>
          <p:cNvSpPr/>
          <p:nvPr/>
        </p:nvSpPr>
        <p:spPr>
          <a:xfrm>
            <a:off x="4886307" y="3686279"/>
            <a:ext cx="2678487" cy="54165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归类不</a:t>
            </a:r>
            <a:r>
              <a:rPr lang="zh-CN" altLang="en-US" sz="3600" b="1" dirty="0" smtClean="0"/>
              <a:t>准确 </a:t>
            </a:r>
            <a:endParaRPr lang="zh-CN" altLang="en-US" sz="3600" b="1" dirty="0"/>
          </a:p>
        </p:txBody>
      </p:sp>
    </p:spTree>
  </p:cSld>
  <p:clrMapOvr>
    <a:masterClrMapping/>
  </p:clrMapOvr>
  <p:transition spd="slow" advTm="6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3568" y="1057841"/>
            <a:ext cx="7871782" cy="30162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47675" indent="-447675" fontAlgn="auto">
              <a:spcBef>
                <a:spcPts val="600"/>
              </a:spcBef>
              <a:buClr>
                <a:srgbClr val="FFC000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李老师以经走了。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47675" indent="-447675" fontAlgn="auto">
              <a:spcBef>
                <a:spcPts val="600"/>
              </a:spcBef>
              <a:buClr>
                <a:srgbClr val="FFC000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他穿着一件灰色的上衣，一顶蓝色的帽子。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47675" indent="-447675" fontAlgn="auto">
              <a:spcBef>
                <a:spcPts val="600"/>
              </a:spcBef>
              <a:buClr>
                <a:srgbClr val="FFC000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菜园里种了很多蔬菜，有土豆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、黄瓜、西瓜和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西红柿。 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520631" y="409643"/>
            <a:ext cx="1070834" cy="1293524"/>
            <a:chOff x="3162" y="2708"/>
            <a:chExt cx="1795" cy="3255"/>
          </a:xfrm>
        </p:grpSpPr>
        <p:sp>
          <p:nvSpPr>
            <p:cNvPr id="7" name="椭圆 6"/>
            <p:cNvSpPr/>
            <p:nvPr/>
          </p:nvSpPr>
          <p:spPr>
            <a:xfrm>
              <a:off x="3945" y="2708"/>
              <a:ext cx="1012" cy="142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162" y="4537"/>
              <a:ext cx="1012" cy="142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503" y="3653"/>
              <a:ext cx="441" cy="959"/>
            </a:xfrm>
            <a:custGeom>
              <a:avLst/>
              <a:gdLst>
                <a:gd name="connisteX0" fmla="*/ 44332 w 338898"/>
                <a:gd name="connsiteY0" fmla="*/ 609191 h 609191"/>
                <a:gd name="connisteX1" fmla="*/ 20837 w 338898"/>
                <a:gd name="connsiteY1" fmla="*/ 115161 h 609191"/>
                <a:gd name="connisteX2" fmla="*/ 314842 w 338898"/>
                <a:gd name="connsiteY2" fmla="*/ 9751 h 609191"/>
                <a:gd name="connisteX3" fmla="*/ 303412 w 338898"/>
                <a:gd name="connsiteY3" fmla="*/ 9751 h 60919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338898" h="609191">
                  <a:moveTo>
                    <a:pt x="44333" y="609191"/>
                  </a:moveTo>
                  <a:cubicBezTo>
                    <a:pt x="33538" y="512671"/>
                    <a:pt x="-33137" y="235176"/>
                    <a:pt x="20838" y="115161"/>
                  </a:cubicBezTo>
                  <a:cubicBezTo>
                    <a:pt x="74813" y="-4854"/>
                    <a:pt x="258328" y="30706"/>
                    <a:pt x="314843" y="9751"/>
                  </a:cubicBezTo>
                  <a:cubicBezTo>
                    <a:pt x="371358" y="-11204"/>
                    <a:pt x="311668" y="7846"/>
                    <a:pt x="303413" y="9751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958133" y="339502"/>
            <a:ext cx="677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已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724128" y="1166416"/>
            <a:ext cx="979805" cy="1075629"/>
            <a:chOff x="6310" y="2765"/>
            <a:chExt cx="1543" cy="2533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7069" y="4204"/>
              <a:ext cx="18" cy="867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6860" y="5074"/>
              <a:ext cx="191" cy="224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069" y="5074"/>
              <a:ext cx="245" cy="224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6310" y="2765"/>
              <a:ext cx="1543" cy="145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661645" y="1120324"/>
            <a:ext cx="1579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戴着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653580" y="3275398"/>
            <a:ext cx="1631831" cy="751567"/>
            <a:chOff x="8408" y="4016"/>
            <a:chExt cx="2900" cy="1331"/>
          </a:xfrm>
        </p:grpSpPr>
        <p:sp>
          <p:nvSpPr>
            <p:cNvPr id="19" name="任意多边形 18"/>
            <p:cNvSpPr/>
            <p:nvPr/>
          </p:nvSpPr>
          <p:spPr>
            <a:xfrm>
              <a:off x="8408" y="4452"/>
              <a:ext cx="2724" cy="895"/>
            </a:xfrm>
            <a:custGeom>
              <a:avLst/>
              <a:gdLst>
                <a:gd name="connisteX0" fmla="*/ 86346 w 946949"/>
                <a:gd name="connsiteY0" fmla="*/ 462741 h 516629"/>
                <a:gd name="connisteX1" fmla="*/ 791196 w 946949"/>
                <a:gd name="connsiteY1" fmla="*/ 451311 h 516629"/>
                <a:gd name="connisteX2" fmla="*/ 873746 w 946949"/>
                <a:gd name="connsiteY2" fmla="*/ 86821 h 516629"/>
                <a:gd name="connisteX3" fmla="*/ 133336 w 946949"/>
                <a:gd name="connsiteY3" fmla="*/ 39831 h 516629"/>
                <a:gd name="connisteX4" fmla="*/ 86346 w 946949"/>
                <a:gd name="connsiteY4" fmla="*/ 462741 h 516629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946950" h="516630">
                  <a:moveTo>
                    <a:pt x="86347" y="462742"/>
                  </a:moveTo>
                  <a:cubicBezTo>
                    <a:pt x="217792" y="545292"/>
                    <a:pt x="633717" y="526242"/>
                    <a:pt x="791197" y="451312"/>
                  </a:cubicBezTo>
                  <a:cubicBezTo>
                    <a:pt x="948677" y="376382"/>
                    <a:pt x="1005192" y="169372"/>
                    <a:pt x="873747" y="86822"/>
                  </a:cubicBezTo>
                  <a:cubicBezTo>
                    <a:pt x="742302" y="4272"/>
                    <a:pt x="290817" y="-35098"/>
                    <a:pt x="133337" y="39832"/>
                  </a:cubicBezTo>
                  <a:cubicBezTo>
                    <a:pt x="-24143" y="114762"/>
                    <a:pt x="-45098" y="380192"/>
                    <a:pt x="86347" y="462742"/>
                  </a:cubicBezTo>
                  <a:close/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436" y="4038"/>
              <a:ext cx="39" cy="444"/>
            </a:xfrm>
            <a:custGeom>
              <a:avLst/>
              <a:gdLst>
                <a:gd name="connisteX0" fmla="*/ 24623 w 24623"/>
                <a:gd name="connsiteY0" fmla="*/ 281940 h 281940"/>
                <a:gd name="connisteX1" fmla="*/ 13193 w 24623"/>
                <a:gd name="connsiteY1" fmla="*/ 211455 h 281940"/>
                <a:gd name="connisteX2" fmla="*/ 1128 w 24623"/>
                <a:gd name="connsiteY2" fmla="*/ 140970 h 281940"/>
                <a:gd name="connisteX3" fmla="*/ 1128 w 24623"/>
                <a:gd name="connsiteY3" fmla="*/ 70485 h 281940"/>
                <a:gd name="connisteX4" fmla="*/ 1128 w 24623"/>
                <a:gd name="connsiteY4" fmla="*/ 0 h 2819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24624" h="281940">
                  <a:moveTo>
                    <a:pt x="24624" y="281940"/>
                  </a:moveTo>
                  <a:cubicBezTo>
                    <a:pt x="22719" y="269240"/>
                    <a:pt x="17639" y="239395"/>
                    <a:pt x="13194" y="211455"/>
                  </a:cubicBezTo>
                  <a:cubicBezTo>
                    <a:pt x="8749" y="183515"/>
                    <a:pt x="3669" y="168910"/>
                    <a:pt x="1129" y="140970"/>
                  </a:cubicBezTo>
                  <a:cubicBezTo>
                    <a:pt x="-1411" y="113030"/>
                    <a:pt x="1129" y="98425"/>
                    <a:pt x="1129" y="70485"/>
                  </a:cubicBezTo>
                  <a:cubicBezTo>
                    <a:pt x="1129" y="42545"/>
                    <a:pt x="1129" y="12700"/>
                    <a:pt x="1129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9457" y="4016"/>
              <a:ext cx="777" cy="40"/>
            </a:xfrm>
            <a:custGeom>
              <a:avLst/>
              <a:gdLst>
                <a:gd name="connisteX0" fmla="*/ 0 w 493395"/>
                <a:gd name="connsiteY0" fmla="*/ 25470 h 25470"/>
                <a:gd name="connisteX1" fmla="*/ 70485 w 493395"/>
                <a:gd name="connsiteY1" fmla="*/ 1975 h 25470"/>
                <a:gd name="connisteX2" fmla="*/ 140970 w 493395"/>
                <a:gd name="connsiteY2" fmla="*/ 1975 h 25470"/>
                <a:gd name="connisteX3" fmla="*/ 211455 w 493395"/>
                <a:gd name="connsiteY3" fmla="*/ 1975 h 25470"/>
                <a:gd name="connisteX4" fmla="*/ 281940 w 493395"/>
                <a:gd name="connsiteY4" fmla="*/ 1975 h 25470"/>
                <a:gd name="connisteX5" fmla="*/ 352425 w 493395"/>
                <a:gd name="connsiteY5" fmla="*/ 14040 h 25470"/>
                <a:gd name="connisteX6" fmla="*/ 422910 w 493395"/>
                <a:gd name="connsiteY6" fmla="*/ 14040 h 25470"/>
                <a:gd name="connisteX7" fmla="*/ 493395 w 493395"/>
                <a:gd name="connsiteY7" fmla="*/ 14040 h 2547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93395" h="25471">
                  <a:moveTo>
                    <a:pt x="0" y="25471"/>
                  </a:moveTo>
                  <a:cubicBezTo>
                    <a:pt x="12700" y="21026"/>
                    <a:pt x="42545" y="6421"/>
                    <a:pt x="70485" y="1976"/>
                  </a:cubicBezTo>
                  <a:cubicBezTo>
                    <a:pt x="98425" y="-2469"/>
                    <a:pt x="113030" y="1976"/>
                    <a:pt x="140970" y="1976"/>
                  </a:cubicBezTo>
                  <a:cubicBezTo>
                    <a:pt x="168910" y="1976"/>
                    <a:pt x="183515" y="1976"/>
                    <a:pt x="211455" y="1976"/>
                  </a:cubicBezTo>
                  <a:cubicBezTo>
                    <a:pt x="239395" y="1976"/>
                    <a:pt x="254000" y="-564"/>
                    <a:pt x="281940" y="1976"/>
                  </a:cubicBezTo>
                  <a:cubicBezTo>
                    <a:pt x="309880" y="4516"/>
                    <a:pt x="324485" y="11501"/>
                    <a:pt x="352425" y="14041"/>
                  </a:cubicBezTo>
                  <a:cubicBezTo>
                    <a:pt x="380365" y="16581"/>
                    <a:pt x="394970" y="14041"/>
                    <a:pt x="422910" y="14041"/>
                  </a:cubicBezTo>
                  <a:cubicBezTo>
                    <a:pt x="450850" y="14041"/>
                    <a:pt x="480695" y="14041"/>
                    <a:pt x="493395" y="14041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0216" y="4028"/>
              <a:ext cx="1092" cy="236"/>
            </a:xfrm>
            <a:custGeom>
              <a:avLst/>
              <a:gdLst>
                <a:gd name="connisteX0" fmla="*/ 0 w 693420"/>
                <a:gd name="connsiteY0" fmla="*/ 6208 h 149744"/>
                <a:gd name="connisteX1" fmla="*/ 70485 w 693420"/>
                <a:gd name="connsiteY1" fmla="*/ 6208 h 149744"/>
                <a:gd name="connisteX2" fmla="*/ 140970 w 693420"/>
                <a:gd name="connsiteY2" fmla="*/ 6208 h 149744"/>
                <a:gd name="connisteX3" fmla="*/ 199390 w 693420"/>
                <a:gd name="connsiteY3" fmla="*/ 76693 h 149744"/>
                <a:gd name="connisteX4" fmla="*/ 128905 w 693420"/>
                <a:gd name="connsiteY4" fmla="*/ 135113 h 149744"/>
                <a:gd name="connisteX5" fmla="*/ 58420 w 693420"/>
                <a:gd name="connsiteY5" fmla="*/ 135113 h 149744"/>
                <a:gd name="connisteX6" fmla="*/ 46990 w 693420"/>
                <a:gd name="connsiteY6" fmla="*/ 64628 h 149744"/>
                <a:gd name="connisteX7" fmla="*/ 128905 w 693420"/>
                <a:gd name="connsiteY7" fmla="*/ 29703 h 149744"/>
                <a:gd name="connisteX8" fmla="*/ 199390 w 693420"/>
                <a:gd name="connsiteY8" fmla="*/ 17638 h 149744"/>
                <a:gd name="connisteX9" fmla="*/ 269875 w 693420"/>
                <a:gd name="connsiteY9" fmla="*/ 6208 h 149744"/>
                <a:gd name="connisteX10" fmla="*/ 340360 w 693420"/>
                <a:gd name="connsiteY10" fmla="*/ 6208 h 149744"/>
                <a:gd name="connisteX11" fmla="*/ 410845 w 693420"/>
                <a:gd name="connsiteY11" fmla="*/ 6208 h 149744"/>
                <a:gd name="connisteX12" fmla="*/ 457835 w 693420"/>
                <a:gd name="connsiteY12" fmla="*/ 76693 h 149744"/>
                <a:gd name="connisteX13" fmla="*/ 387350 w 693420"/>
                <a:gd name="connsiteY13" fmla="*/ 123683 h 149744"/>
                <a:gd name="connisteX14" fmla="*/ 316865 w 693420"/>
                <a:gd name="connsiteY14" fmla="*/ 147178 h 149744"/>
                <a:gd name="connisteX15" fmla="*/ 269875 w 693420"/>
                <a:gd name="connsiteY15" fmla="*/ 76693 h 149744"/>
                <a:gd name="connisteX16" fmla="*/ 340360 w 693420"/>
                <a:gd name="connsiteY16" fmla="*/ 53198 h 149744"/>
                <a:gd name="connisteX17" fmla="*/ 410845 w 693420"/>
                <a:gd name="connsiteY17" fmla="*/ 17638 h 149744"/>
                <a:gd name="connisteX18" fmla="*/ 481330 w 693420"/>
                <a:gd name="connsiteY18" fmla="*/ 6208 h 149744"/>
                <a:gd name="connisteX19" fmla="*/ 552450 w 693420"/>
                <a:gd name="connsiteY19" fmla="*/ 6208 h 149744"/>
                <a:gd name="connisteX20" fmla="*/ 622935 w 693420"/>
                <a:gd name="connsiteY20" fmla="*/ 6208 h 149744"/>
                <a:gd name="connisteX21" fmla="*/ 693420 w 693420"/>
                <a:gd name="connsiteY21" fmla="*/ 6208 h 14974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</a:cxnLst>
              <a:rect l="l" t="t" r="r" b="b"/>
              <a:pathLst>
                <a:path w="693420" h="149745">
                  <a:moveTo>
                    <a:pt x="0" y="6209"/>
                  </a:moveTo>
                  <a:cubicBezTo>
                    <a:pt x="12700" y="6209"/>
                    <a:pt x="42545" y="6209"/>
                    <a:pt x="70485" y="6209"/>
                  </a:cubicBezTo>
                  <a:cubicBezTo>
                    <a:pt x="98425" y="6209"/>
                    <a:pt x="114935" y="-7761"/>
                    <a:pt x="140970" y="6209"/>
                  </a:cubicBezTo>
                  <a:cubicBezTo>
                    <a:pt x="167005" y="20179"/>
                    <a:pt x="201930" y="50659"/>
                    <a:pt x="199390" y="76694"/>
                  </a:cubicBezTo>
                  <a:cubicBezTo>
                    <a:pt x="196850" y="102729"/>
                    <a:pt x="156845" y="123684"/>
                    <a:pt x="128905" y="135114"/>
                  </a:cubicBezTo>
                  <a:cubicBezTo>
                    <a:pt x="100965" y="146544"/>
                    <a:pt x="74930" y="149084"/>
                    <a:pt x="58420" y="135114"/>
                  </a:cubicBezTo>
                  <a:cubicBezTo>
                    <a:pt x="41910" y="121144"/>
                    <a:pt x="33020" y="85584"/>
                    <a:pt x="46990" y="64629"/>
                  </a:cubicBezTo>
                  <a:cubicBezTo>
                    <a:pt x="60960" y="43674"/>
                    <a:pt x="98425" y="39229"/>
                    <a:pt x="128905" y="29704"/>
                  </a:cubicBezTo>
                  <a:cubicBezTo>
                    <a:pt x="159385" y="20179"/>
                    <a:pt x="171450" y="22084"/>
                    <a:pt x="199390" y="17639"/>
                  </a:cubicBezTo>
                  <a:cubicBezTo>
                    <a:pt x="227330" y="13194"/>
                    <a:pt x="241935" y="8749"/>
                    <a:pt x="269875" y="6209"/>
                  </a:cubicBezTo>
                  <a:cubicBezTo>
                    <a:pt x="297815" y="3669"/>
                    <a:pt x="312420" y="6209"/>
                    <a:pt x="340360" y="6209"/>
                  </a:cubicBezTo>
                  <a:cubicBezTo>
                    <a:pt x="368300" y="6209"/>
                    <a:pt x="387350" y="-7761"/>
                    <a:pt x="410845" y="6209"/>
                  </a:cubicBezTo>
                  <a:cubicBezTo>
                    <a:pt x="434340" y="20179"/>
                    <a:pt x="462280" y="53199"/>
                    <a:pt x="457835" y="76694"/>
                  </a:cubicBezTo>
                  <a:cubicBezTo>
                    <a:pt x="453390" y="100189"/>
                    <a:pt x="415290" y="109714"/>
                    <a:pt x="387350" y="123684"/>
                  </a:cubicBezTo>
                  <a:cubicBezTo>
                    <a:pt x="359410" y="137654"/>
                    <a:pt x="340360" y="156704"/>
                    <a:pt x="316865" y="147179"/>
                  </a:cubicBezTo>
                  <a:cubicBezTo>
                    <a:pt x="293370" y="137654"/>
                    <a:pt x="265430" y="95744"/>
                    <a:pt x="269875" y="76694"/>
                  </a:cubicBezTo>
                  <a:cubicBezTo>
                    <a:pt x="274320" y="57644"/>
                    <a:pt x="312420" y="65264"/>
                    <a:pt x="340360" y="53199"/>
                  </a:cubicBezTo>
                  <a:cubicBezTo>
                    <a:pt x="368300" y="41134"/>
                    <a:pt x="382905" y="27164"/>
                    <a:pt x="410845" y="17639"/>
                  </a:cubicBezTo>
                  <a:cubicBezTo>
                    <a:pt x="438785" y="8114"/>
                    <a:pt x="452755" y="8749"/>
                    <a:pt x="481330" y="6209"/>
                  </a:cubicBezTo>
                  <a:cubicBezTo>
                    <a:pt x="509905" y="3669"/>
                    <a:pt x="523875" y="6209"/>
                    <a:pt x="552450" y="6209"/>
                  </a:cubicBezTo>
                  <a:cubicBezTo>
                    <a:pt x="581025" y="6209"/>
                    <a:pt x="594995" y="6209"/>
                    <a:pt x="622935" y="6209"/>
                  </a:cubicBezTo>
                  <a:cubicBezTo>
                    <a:pt x="650875" y="6209"/>
                    <a:pt x="680720" y="6209"/>
                    <a:pt x="693420" y="6209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946061"/>
            <a:ext cx="8352928" cy="27699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47675" indent="-447675" fontAlgn="auto">
              <a:spcBef>
                <a:spcPts val="1800"/>
              </a:spcBef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◇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在老师的帮助下，他终于改进了错误。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47675" indent="-447675" fontAlgn="auto">
              <a:spcBef>
                <a:spcPts val="1800"/>
              </a:spcBef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◇联欢会上，我们听到了悦耳的歌声，优美的舞蹈。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47675" indent="-447675" fontAlgn="auto">
              <a:spcBef>
                <a:spcPts val="1800"/>
              </a:spcBef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◇校园里飘扬着五颜六色的红旗。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486288" y="426585"/>
            <a:ext cx="1178340" cy="1137302"/>
            <a:chOff x="3288" y="3667"/>
            <a:chExt cx="1484" cy="1777"/>
          </a:xfrm>
        </p:grpSpPr>
        <p:sp>
          <p:nvSpPr>
            <p:cNvPr id="7" name="椭圆 6"/>
            <p:cNvSpPr/>
            <p:nvPr/>
          </p:nvSpPr>
          <p:spPr>
            <a:xfrm>
              <a:off x="4012" y="3667"/>
              <a:ext cx="760" cy="88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288" y="4639"/>
              <a:ext cx="760" cy="80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538" y="4108"/>
              <a:ext cx="485" cy="504"/>
            </a:xfrm>
            <a:custGeom>
              <a:avLst/>
              <a:gdLst>
                <a:gd name="connisteX0" fmla="*/ 44332 w 338898"/>
                <a:gd name="connsiteY0" fmla="*/ 609191 h 609191"/>
                <a:gd name="connisteX1" fmla="*/ 20837 w 338898"/>
                <a:gd name="connsiteY1" fmla="*/ 115161 h 609191"/>
                <a:gd name="connisteX2" fmla="*/ 314842 w 338898"/>
                <a:gd name="connsiteY2" fmla="*/ 9751 h 609191"/>
                <a:gd name="connisteX3" fmla="*/ 303412 w 338898"/>
                <a:gd name="connsiteY3" fmla="*/ 9751 h 60919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338898" h="609191">
                  <a:moveTo>
                    <a:pt x="44333" y="609191"/>
                  </a:moveTo>
                  <a:cubicBezTo>
                    <a:pt x="33538" y="512671"/>
                    <a:pt x="-33137" y="235176"/>
                    <a:pt x="20838" y="115161"/>
                  </a:cubicBezTo>
                  <a:cubicBezTo>
                    <a:pt x="74813" y="-4854"/>
                    <a:pt x="258328" y="30706"/>
                    <a:pt x="314843" y="9751"/>
                  </a:cubicBezTo>
                  <a:cubicBezTo>
                    <a:pt x="371358" y="-11204"/>
                    <a:pt x="311668" y="7846"/>
                    <a:pt x="303413" y="9751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026902" y="387449"/>
            <a:ext cx="505420" cy="6422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6809" y="1419358"/>
            <a:ext cx="1577962" cy="1549110"/>
            <a:chOff x="6148" y="3426"/>
            <a:chExt cx="1867" cy="187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7069" y="4029"/>
              <a:ext cx="18" cy="1045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6860" y="5074"/>
              <a:ext cx="191" cy="224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069" y="5074"/>
              <a:ext cx="245" cy="224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6148" y="3426"/>
              <a:ext cx="1867" cy="63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1481" y="1323553"/>
            <a:ext cx="181914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看到了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750885" y="2835720"/>
            <a:ext cx="2484745" cy="888158"/>
            <a:chOff x="8679" y="4016"/>
            <a:chExt cx="2609" cy="1390"/>
          </a:xfrm>
        </p:grpSpPr>
        <p:sp>
          <p:nvSpPr>
            <p:cNvPr id="19" name="任意多边形 18"/>
            <p:cNvSpPr/>
            <p:nvPr/>
          </p:nvSpPr>
          <p:spPr>
            <a:xfrm>
              <a:off x="8679" y="4422"/>
              <a:ext cx="2046" cy="984"/>
            </a:xfrm>
            <a:custGeom>
              <a:avLst/>
              <a:gdLst>
                <a:gd name="connisteX0" fmla="*/ 86346 w 946949"/>
                <a:gd name="connsiteY0" fmla="*/ 462741 h 516629"/>
                <a:gd name="connisteX1" fmla="*/ 791196 w 946949"/>
                <a:gd name="connsiteY1" fmla="*/ 451311 h 516629"/>
                <a:gd name="connisteX2" fmla="*/ 873746 w 946949"/>
                <a:gd name="connsiteY2" fmla="*/ 86821 h 516629"/>
                <a:gd name="connisteX3" fmla="*/ 133336 w 946949"/>
                <a:gd name="connsiteY3" fmla="*/ 39831 h 516629"/>
                <a:gd name="connisteX4" fmla="*/ 86346 w 946949"/>
                <a:gd name="connsiteY4" fmla="*/ 462741 h 516629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946950" h="516630">
                  <a:moveTo>
                    <a:pt x="86347" y="462742"/>
                  </a:moveTo>
                  <a:cubicBezTo>
                    <a:pt x="217792" y="545292"/>
                    <a:pt x="633717" y="526242"/>
                    <a:pt x="791197" y="451312"/>
                  </a:cubicBezTo>
                  <a:cubicBezTo>
                    <a:pt x="948677" y="376382"/>
                    <a:pt x="1005192" y="169372"/>
                    <a:pt x="873747" y="86822"/>
                  </a:cubicBezTo>
                  <a:cubicBezTo>
                    <a:pt x="742302" y="4272"/>
                    <a:pt x="290817" y="-35098"/>
                    <a:pt x="133337" y="39832"/>
                  </a:cubicBezTo>
                  <a:cubicBezTo>
                    <a:pt x="-24143" y="114762"/>
                    <a:pt x="-45098" y="380192"/>
                    <a:pt x="86347" y="462742"/>
                  </a:cubicBezTo>
                  <a:close/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436" y="4016"/>
              <a:ext cx="48" cy="466"/>
            </a:xfrm>
            <a:custGeom>
              <a:avLst/>
              <a:gdLst>
                <a:gd name="connisteX0" fmla="*/ 24623 w 24623"/>
                <a:gd name="connsiteY0" fmla="*/ 281940 h 281940"/>
                <a:gd name="connisteX1" fmla="*/ 13193 w 24623"/>
                <a:gd name="connsiteY1" fmla="*/ 211455 h 281940"/>
                <a:gd name="connisteX2" fmla="*/ 1128 w 24623"/>
                <a:gd name="connsiteY2" fmla="*/ 140970 h 281940"/>
                <a:gd name="connisteX3" fmla="*/ 1128 w 24623"/>
                <a:gd name="connsiteY3" fmla="*/ 70485 h 281940"/>
                <a:gd name="connisteX4" fmla="*/ 1128 w 24623"/>
                <a:gd name="connsiteY4" fmla="*/ 0 h 2819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24624" h="281940">
                  <a:moveTo>
                    <a:pt x="24624" y="281940"/>
                  </a:moveTo>
                  <a:cubicBezTo>
                    <a:pt x="22719" y="269240"/>
                    <a:pt x="17639" y="239395"/>
                    <a:pt x="13194" y="211455"/>
                  </a:cubicBezTo>
                  <a:cubicBezTo>
                    <a:pt x="8749" y="183515"/>
                    <a:pt x="3669" y="168910"/>
                    <a:pt x="1129" y="140970"/>
                  </a:cubicBezTo>
                  <a:cubicBezTo>
                    <a:pt x="-1411" y="113030"/>
                    <a:pt x="1129" y="98425"/>
                    <a:pt x="1129" y="70485"/>
                  </a:cubicBezTo>
                  <a:cubicBezTo>
                    <a:pt x="1129" y="42545"/>
                    <a:pt x="1129" y="12700"/>
                    <a:pt x="1129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9437" y="4016"/>
              <a:ext cx="777" cy="40"/>
            </a:xfrm>
            <a:custGeom>
              <a:avLst/>
              <a:gdLst>
                <a:gd name="connisteX0" fmla="*/ 0 w 493395"/>
                <a:gd name="connsiteY0" fmla="*/ 25470 h 25470"/>
                <a:gd name="connisteX1" fmla="*/ 70485 w 493395"/>
                <a:gd name="connsiteY1" fmla="*/ 1975 h 25470"/>
                <a:gd name="connisteX2" fmla="*/ 140970 w 493395"/>
                <a:gd name="connsiteY2" fmla="*/ 1975 h 25470"/>
                <a:gd name="connisteX3" fmla="*/ 211455 w 493395"/>
                <a:gd name="connsiteY3" fmla="*/ 1975 h 25470"/>
                <a:gd name="connisteX4" fmla="*/ 281940 w 493395"/>
                <a:gd name="connsiteY4" fmla="*/ 1975 h 25470"/>
                <a:gd name="connisteX5" fmla="*/ 352425 w 493395"/>
                <a:gd name="connsiteY5" fmla="*/ 14040 h 25470"/>
                <a:gd name="connisteX6" fmla="*/ 422910 w 493395"/>
                <a:gd name="connsiteY6" fmla="*/ 14040 h 25470"/>
                <a:gd name="connisteX7" fmla="*/ 493395 w 493395"/>
                <a:gd name="connsiteY7" fmla="*/ 14040 h 2547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93395" h="25471">
                  <a:moveTo>
                    <a:pt x="0" y="25471"/>
                  </a:moveTo>
                  <a:cubicBezTo>
                    <a:pt x="12700" y="21026"/>
                    <a:pt x="42545" y="6421"/>
                    <a:pt x="70485" y="1976"/>
                  </a:cubicBezTo>
                  <a:cubicBezTo>
                    <a:pt x="98425" y="-2469"/>
                    <a:pt x="113030" y="1976"/>
                    <a:pt x="140970" y="1976"/>
                  </a:cubicBezTo>
                  <a:cubicBezTo>
                    <a:pt x="168910" y="1976"/>
                    <a:pt x="183515" y="1976"/>
                    <a:pt x="211455" y="1976"/>
                  </a:cubicBezTo>
                  <a:cubicBezTo>
                    <a:pt x="239395" y="1976"/>
                    <a:pt x="254000" y="-564"/>
                    <a:pt x="281940" y="1976"/>
                  </a:cubicBezTo>
                  <a:cubicBezTo>
                    <a:pt x="309880" y="4516"/>
                    <a:pt x="324485" y="11501"/>
                    <a:pt x="352425" y="14041"/>
                  </a:cubicBezTo>
                  <a:cubicBezTo>
                    <a:pt x="380365" y="16581"/>
                    <a:pt x="394970" y="14041"/>
                    <a:pt x="422910" y="14041"/>
                  </a:cubicBezTo>
                  <a:cubicBezTo>
                    <a:pt x="450850" y="14041"/>
                    <a:pt x="480695" y="14041"/>
                    <a:pt x="493395" y="14041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0196" y="4028"/>
              <a:ext cx="1092" cy="236"/>
            </a:xfrm>
            <a:custGeom>
              <a:avLst/>
              <a:gdLst>
                <a:gd name="connisteX0" fmla="*/ 0 w 693420"/>
                <a:gd name="connsiteY0" fmla="*/ 6208 h 149744"/>
                <a:gd name="connisteX1" fmla="*/ 70485 w 693420"/>
                <a:gd name="connsiteY1" fmla="*/ 6208 h 149744"/>
                <a:gd name="connisteX2" fmla="*/ 140970 w 693420"/>
                <a:gd name="connsiteY2" fmla="*/ 6208 h 149744"/>
                <a:gd name="connisteX3" fmla="*/ 199390 w 693420"/>
                <a:gd name="connsiteY3" fmla="*/ 76693 h 149744"/>
                <a:gd name="connisteX4" fmla="*/ 128905 w 693420"/>
                <a:gd name="connsiteY4" fmla="*/ 135113 h 149744"/>
                <a:gd name="connisteX5" fmla="*/ 58420 w 693420"/>
                <a:gd name="connsiteY5" fmla="*/ 135113 h 149744"/>
                <a:gd name="connisteX6" fmla="*/ 46990 w 693420"/>
                <a:gd name="connsiteY6" fmla="*/ 64628 h 149744"/>
                <a:gd name="connisteX7" fmla="*/ 128905 w 693420"/>
                <a:gd name="connsiteY7" fmla="*/ 29703 h 149744"/>
                <a:gd name="connisteX8" fmla="*/ 199390 w 693420"/>
                <a:gd name="connsiteY8" fmla="*/ 17638 h 149744"/>
                <a:gd name="connisteX9" fmla="*/ 269875 w 693420"/>
                <a:gd name="connsiteY9" fmla="*/ 6208 h 149744"/>
                <a:gd name="connisteX10" fmla="*/ 340360 w 693420"/>
                <a:gd name="connsiteY10" fmla="*/ 6208 h 149744"/>
                <a:gd name="connisteX11" fmla="*/ 410845 w 693420"/>
                <a:gd name="connsiteY11" fmla="*/ 6208 h 149744"/>
                <a:gd name="connisteX12" fmla="*/ 457835 w 693420"/>
                <a:gd name="connsiteY12" fmla="*/ 76693 h 149744"/>
                <a:gd name="connisteX13" fmla="*/ 387350 w 693420"/>
                <a:gd name="connsiteY13" fmla="*/ 123683 h 149744"/>
                <a:gd name="connisteX14" fmla="*/ 316865 w 693420"/>
                <a:gd name="connsiteY14" fmla="*/ 147178 h 149744"/>
                <a:gd name="connisteX15" fmla="*/ 269875 w 693420"/>
                <a:gd name="connsiteY15" fmla="*/ 76693 h 149744"/>
                <a:gd name="connisteX16" fmla="*/ 340360 w 693420"/>
                <a:gd name="connsiteY16" fmla="*/ 53198 h 149744"/>
                <a:gd name="connisteX17" fmla="*/ 410845 w 693420"/>
                <a:gd name="connsiteY17" fmla="*/ 17638 h 149744"/>
                <a:gd name="connisteX18" fmla="*/ 481330 w 693420"/>
                <a:gd name="connsiteY18" fmla="*/ 6208 h 149744"/>
                <a:gd name="connisteX19" fmla="*/ 552450 w 693420"/>
                <a:gd name="connsiteY19" fmla="*/ 6208 h 149744"/>
                <a:gd name="connisteX20" fmla="*/ 622935 w 693420"/>
                <a:gd name="connsiteY20" fmla="*/ 6208 h 149744"/>
                <a:gd name="connisteX21" fmla="*/ 693420 w 693420"/>
                <a:gd name="connsiteY21" fmla="*/ 6208 h 14974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</a:cxnLst>
              <a:rect l="l" t="t" r="r" b="b"/>
              <a:pathLst>
                <a:path w="693420" h="149745">
                  <a:moveTo>
                    <a:pt x="0" y="6209"/>
                  </a:moveTo>
                  <a:cubicBezTo>
                    <a:pt x="12700" y="6209"/>
                    <a:pt x="42545" y="6209"/>
                    <a:pt x="70485" y="6209"/>
                  </a:cubicBezTo>
                  <a:cubicBezTo>
                    <a:pt x="98425" y="6209"/>
                    <a:pt x="114935" y="-7761"/>
                    <a:pt x="140970" y="6209"/>
                  </a:cubicBezTo>
                  <a:cubicBezTo>
                    <a:pt x="167005" y="20179"/>
                    <a:pt x="201930" y="50659"/>
                    <a:pt x="199390" y="76694"/>
                  </a:cubicBezTo>
                  <a:cubicBezTo>
                    <a:pt x="196850" y="102729"/>
                    <a:pt x="156845" y="123684"/>
                    <a:pt x="128905" y="135114"/>
                  </a:cubicBezTo>
                  <a:cubicBezTo>
                    <a:pt x="100965" y="146544"/>
                    <a:pt x="74930" y="149084"/>
                    <a:pt x="58420" y="135114"/>
                  </a:cubicBezTo>
                  <a:cubicBezTo>
                    <a:pt x="41910" y="121144"/>
                    <a:pt x="33020" y="85584"/>
                    <a:pt x="46990" y="64629"/>
                  </a:cubicBezTo>
                  <a:cubicBezTo>
                    <a:pt x="60960" y="43674"/>
                    <a:pt x="98425" y="39229"/>
                    <a:pt x="128905" y="29704"/>
                  </a:cubicBezTo>
                  <a:cubicBezTo>
                    <a:pt x="159385" y="20179"/>
                    <a:pt x="171450" y="22084"/>
                    <a:pt x="199390" y="17639"/>
                  </a:cubicBezTo>
                  <a:cubicBezTo>
                    <a:pt x="227330" y="13194"/>
                    <a:pt x="241935" y="8749"/>
                    <a:pt x="269875" y="6209"/>
                  </a:cubicBezTo>
                  <a:cubicBezTo>
                    <a:pt x="297815" y="3669"/>
                    <a:pt x="312420" y="6209"/>
                    <a:pt x="340360" y="6209"/>
                  </a:cubicBezTo>
                  <a:cubicBezTo>
                    <a:pt x="368300" y="6209"/>
                    <a:pt x="387350" y="-7761"/>
                    <a:pt x="410845" y="6209"/>
                  </a:cubicBezTo>
                  <a:cubicBezTo>
                    <a:pt x="434340" y="20179"/>
                    <a:pt x="462280" y="53199"/>
                    <a:pt x="457835" y="76694"/>
                  </a:cubicBezTo>
                  <a:cubicBezTo>
                    <a:pt x="453390" y="100189"/>
                    <a:pt x="415290" y="109714"/>
                    <a:pt x="387350" y="123684"/>
                  </a:cubicBezTo>
                  <a:cubicBezTo>
                    <a:pt x="359410" y="137654"/>
                    <a:pt x="340360" y="156704"/>
                    <a:pt x="316865" y="147179"/>
                  </a:cubicBezTo>
                  <a:cubicBezTo>
                    <a:pt x="293370" y="137654"/>
                    <a:pt x="265430" y="95744"/>
                    <a:pt x="269875" y="76694"/>
                  </a:cubicBezTo>
                  <a:cubicBezTo>
                    <a:pt x="274320" y="57644"/>
                    <a:pt x="312420" y="65264"/>
                    <a:pt x="340360" y="53199"/>
                  </a:cubicBezTo>
                  <a:cubicBezTo>
                    <a:pt x="368300" y="41134"/>
                    <a:pt x="382905" y="27164"/>
                    <a:pt x="410845" y="17639"/>
                  </a:cubicBezTo>
                  <a:cubicBezTo>
                    <a:pt x="438785" y="8114"/>
                    <a:pt x="452755" y="8749"/>
                    <a:pt x="481330" y="6209"/>
                  </a:cubicBezTo>
                  <a:cubicBezTo>
                    <a:pt x="509905" y="3669"/>
                    <a:pt x="523875" y="6209"/>
                    <a:pt x="552450" y="6209"/>
                  </a:cubicBezTo>
                  <a:cubicBezTo>
                    <a:pt x="581025" y="6209"/>
                    <a:pt x="594995" y="6209"/>
                    <a:pt x="622935" y="6209"/>
                  </a:cubicBezTo>
                  <a:cubicBezTo>
                    <a:pt x="650875" y="6209"/>
                    <a:pt x="680720" y="6209"/>
                    <a:pt x="693420" y="6209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10852" y="3664962"/>
            <a:ext cx="1400461" cy="157108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5576" y="1275606"/>
            <a:ext cx="7751365" cy="258532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 fontAlgn="auto">
              <a:lnSpc>
                <a:spcPct val="150000"/>
              </a:lnSpc>
              <a:buClr>
                <a:srgbClr val="E46C0A"/>
              </a:buClr>
              <a:buFont typeface="Wingdings" panose="05000000000000000000" charset="0"/>
              <a:buChar char="l"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灯不拨不亮，理不辩不明。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E46C0A"/>
              </a:buClr>
              <a:buFont typeface="Wingdings" panose="05000000000000000000" charset="0"/>
              <a:buChar char="l"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有理走遍天下，无理寸步难行。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E46C0A"/>
              </a:buClr>
              <a:buFont typeface="Wingdings" panose="05000000000000000000" charset="0"/>
              <a:buChar char="l"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一时强弱在于力，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古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胜负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在于理。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467544" y="411510"/>
            <a:ext cx="2138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227171" y="220255"/>
            <a:ext cx="2685552" cy="837210"/>
            <a:chOff x="-264385" y="-76879"/>
            <a:chExt cx="3580176" cy="1116105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264385" y="-76879"/>
              <a:ext cx="1152128" cy="914751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PA" val="v5.2.4"/>
  <p:tag name="RESOURCELIBID_ANIM" val="460"/>
</p:tagLst>
</file>

<file path=ppt/tags/tag3.xml><?xml version="1.0" encoding="utf-8"?>
<p:tagLst xmlns:p="http://schemas.openxmlformats.org/presentationml/2006/main">
  <p:tag name="PA" val="v5.2.4"/>
  <p:tag name="RESOURCELIBID_ANIM" val="458"/>
</p:tagLst>
</file>

<file path=ppt/tags/tag4.xml><?xml version="1.0" encoding="utf-8"?>
<p:tagLst xmlns:p="http://schemas.openxmlformats.org/presentationml/2006/main">
  <p:tag name="PA" val="v5.2.4"/>
  <p:tag name="RESOURCELIBID_ANIM" val="458"/>
</p:tagLst>
</file>

<file path=ppt/tags/tag5.xml><?xml version="1.0" encoding="utf-8"?>
<p:tagLst xmlns:p="http://schemas.openxmlformats.org/presentationml/2006/main">
  <p:tag name="PA" val="v5.2.4"/>
  <p:tag name="RESOURCELIBID_ANIM" val="437"/>
</p:tagLst>
</file>

<file path=ppt/tags/tag6.xml><?xml version="1.0" encoding="utf-8"?>
<p:tagLst xmlns:p="http://schemas.openxmlformats.org/presentationml/2006/main">
  <p:tag name="KSO_WPP_MARK_KEY" val="87c35003-2462-498f-9492-7dbf7267c5a4"/>
  <p:tag name="COMMONDATA" val="eyJoZGlkIjoiMDUzMmRhYzhkNzM3Y2ZlODExZjhhYzliMDJjYzA0ZGI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897</Words>
  <Application>WPS 演示</Application>
  <PresentationFormat>全屏显示(16:9)</PresentationFormat>
  <Paragraphs>88</Paragraphs>
  <Slides>15</Slides>
  <Notes>4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华康海报体W12(P)</vt:lpstr>
      <vt:lpstr>Wingdings</vt:lpstr>
      <vt:lpstr>微软雅黑</vt:lpstr>
      <vt:lpstr>楷体</vt:lpstr>
      <vt:lpstr>Times New Roman</vt:lpstr>
      <vt:lpstr>Calibri</vt:lpstr>
      <vt:lpstr>幼圆</vt:lpstr>
      <vt:lpstr>Xingkai SC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665</cp:revision>
  <dcterms:created xsi:type="dcterms:W3CDTF">2017-03-17T02:28:00Z</dcterms:created>
  <dcterms:modified xsi:type="dcterms:W3CDTF">2022-11-29T09:51:06Z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84F06C0F53A24A9CB2CE79AD4EDD01FA</vt:lpwstr>
  </property>
</Properties>
</file>